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494" r:id="rId2"/>
    <p:sldId id="400" r:id="rId3"/>
    <p:sldId id="479" r:id="rId4"/>
    <p:sldId id="480" r:id="rId5"/>
    <p:sldId id="483" r:id="rId6"/>
    <p:sldId id="484" r:id="rId7"/>
    <p:sldId id="485" r:id="rId8"/>
    <p:sldId id="486" r:id="rId9"/>
    <p:sldId id="402" r:id="rId10"/>
    <p:sldId id="471" r:id="rId11"/>
    <p:sldId id="395" r:id="rId12"/>
    <p:sldId id="472" r:id="rId13"/>
    <p:sldId id="473" r:id="rId14"/>
    <p:sldId id="474" r:id="rId15"/>
    <p:sldId id="412" r:id="rId16"/>
    <p:sldId id="388" r:id="rId17"/>
    <p:sldId id="267" r:id="rId18"/>
    <p:sldId id="478" r:id="rId19"/>
    <p:sldId id="391" r:id="rId20"/>
    <p:sldId id="367" r:id="rId21"/>
    <p:sldId id="397" r:id="rId22"/>
    <p:sldId id="282" r:id="rId23"/>
    <p:sldId id="334" r:id="rId24"/>
    <p:sldId id="357" r:id="rId25"/>
    <p:sldId id="351" r:id="rId26"/>
    <p:sldId id="356" r:id="rId27"/>
    <p:sldId id="339" r:id="rId28"/>
    <p:sldId id="411" r:id="rId29"/>
    <p:sldId id="409" r:id="rId30"/>
    <p:sldId id="490" r:id="rId31"/>
    <p:sldId id="487" r:id="rId32"/>
    <p:sldId id="1071" r:id="rId33"/>
    <p:sldId id="493" r:id="rId34"/>
    <p:sldId id="368" r:id="rId35"/>
    <p:sldId id="370" r:id="rId36"/>
    <p:sldId id="369" r:id="rId37"/>
  </p:sldIdLst>
  <p:sldSz cx="12192000" cy="6858000"/>
  <p:notesSz cx="6858000" cy="9144000"/>
  <p:custDataLst>
    <p:tags r:id="rId40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55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C0E2D16-0EEE-4815-A125-FED599C8997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65682E-090F-4C95-B17E-B85F1A90D9B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3C368D-8930-47C6-9263-1605CDAB1A60}" type="datetime1"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rPr>
              <a:pPr marL="0" marR="0" lvl="0" indent="0" algn="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1/04/2024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052C43-1EA0-4062-936E-7AC0EC87850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9D626E-E5EE-4AA5-9332-B2FC059F59C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E2E3FD-C3F8-47D5-A26A-22982BBCB3CD}" type="slidenum">
              <a:pPr marL="0" marR="0" lvl="0" indent="0" algn="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652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A46B67-BFDE-46C3-B3D6-E27A33B656D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  <a:lvl1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ED09C0-D5DA-4D7A-8E8F-B83B5C018B1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  <a:lvl1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9D9E9AC5-B484-4050-A87D-34A7ACA13DA7}" type="datetime1">
              <a:rPr lang="en-US"/>
              <a:pPr lvl="0"/>
              <a:t>4/1/2024</a:t>
            </a:fld>
            <a:endParaRPr 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A1B3D7FA-7B0D-43D7-A2A0-C4473AEFF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9C594BE1-1CBB-43B8-94C1-8C7A780AE60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lvl="0"/>
            <a:r>
              <a:rPr lang="ko-KR"/>
              <a:t>마스터 텍스트 스타일 편집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E0464-0625-4178-8D25-E64E47A06B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  <a:lvl1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F5DF3-8E47-460F-ABD1-96A22B702F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  <a:lvl1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F333642E-3BF7-48A1-9457-A2991A2FB21E}" type="slidenum"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808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2C4523-5564-4F9C-ADFA-4E1086955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3085BB-D4D4-4979-A35F-6677922F4B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F86BC8-71DB-46B0-89E2-A8B80EBE193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EF433F-CC3E-4CDC-8887-E11EDF251F4F}" type="slidenum">
              <a:pPr/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6F9318-66D6-4179-BA78-7C7DA45F6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EB4314-FC44-4061-847D-BC6F670AD0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75797B-F4CC-4846-8A87-DFA14BC345B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61075A-96D7-4E97-A651-346FD9506575}" type="slidenum">
              <a:pPr/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CFA995-05E0-422D-BE84-1F61C5019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7EE7A4-EDF4-4C0F-9BB5-7DB8DBF8E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791F26-4504-449D-B024-EBB9BC4E6CD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FC8E13-BF24-4A67-B762-452C789F9393}" type="slidenum">
              <a:pPr/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41F305-A39C-4FD8-83D8-EEF6E00AF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DDE6E6-41F6-4D5C-B124-B1E36D06A1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E55C8C-8561-432D-976D-FB9F3801658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854718-3B7A-48CD-8762-743F482BDCB8}" type="slidenum">
              <a:pPr/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8;g99f2f57a71_0_170:notes">
            <a:extLst>
              <a:ext uri="{FF2B5EF4-FFF2-40B4-BE49-F238E27FC236}">
                <a16:creationId xmlns:a16="http://schemas.microsoft.com/office/drawing/2014/main" id="{B88E6083-A04D-435C-9A60-BEC40BEFF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9;g99f2f57a71_0_170:notes">
            <a:extLst>
              <a:ext uri="{FF2B5EF4-FFF2-40B4-BE49-F238E27FC236}">
                <a16:creationId xmlns:a16="http://schemas.microsoft.com/office/drawing/2014/main" id="{15349E4D-D4A1-4007-8EBD-145CAD3ACE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>
            <a:defPPr/>
          </a:lstStyle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9AC165-8204-4033-84D2-F9D141B48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30957D-DCA7-497B-98AA-AEE1601ABA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40FFBC-1A18-423B-8406-EFD59914A32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7CD82B-C3AC-40F2-84E3-AC7FDD502CCE}" type="slidenum">
              <a:pPr/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0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80DE0F2-7310-4E4A-B3D6-C150AFBE1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72AEB6-D8EA-4322-A54C-BE2A297577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B6E4A3-46D0-46E7-BF3A-0683DD540A0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DA7798-AC4F-420D-996C-4753B2D055F9}" type="slidenum">
              <a:pPr/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653F5E-56ED-426A-915E-7DF8AB24F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5D1402F-B52B-45CD-9089-D2A8245635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27DF22-6C05-4134-988E-F2FBBC9D06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36AF14-6E91-41F3-8BCD-266954FFEDB4}" type="slidenum">
              <a:pPr/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C4A6CB-48AB-4CDE-848A-EA672B22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72256A-E5B7-424E-837F-2D2F87E9AB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94D6D5-4976-4EA8-8677-968DBB452C8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F4C416-5272-4A7F-935D-A19242940DEB}" type="slidenum">
              <a:pPr/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123584-802A-4BFE-ABAF-8EBD4A8C3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560DF78-68BC-4840-8FFB-4BB8DD79D9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C55BF4-38B4-421E-A38A-57A7F3DA40B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4CF8B2-C807-42B9-80E8-B1E18CF11118}" type="slidenum">
              <a:pPr/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109F93-978D-43EC-936E-AB29EF1A5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87A1D6-E7E7-4E71-B201-98C2BAE233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261532-769F-451C-9496-9003AA40061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229FC1-5C89-4E0C-8D3E-D4177101E811}" type="slidenum">
              <a:pPr/>
              <a:t>27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9D1637-C44A-4D72-B8FD-6A4040A79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AED082-6138-4612-8524-DAAC1290EC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211FF0-F745-4795-A328-FB5ABE7E2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634CD-F969-4786-89A2-29566AE1E15B}" type="slidenum">
              <a:pPr/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1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7DB3E5-8B39-46C4-A8EA-0030366C6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9E3254-2085-4AC4-9A33-47BF09664B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C53252-B099-400B-8260-5661238B4BA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93C6B6-64FF-49E1-909C-AD13D1437DF0}" type="slidenum">
              <a:pPr/>
              <a:t>31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07BBEB-426C-4E3F-A059-1AB7A86D2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3BEE68-82A9-44F6-BB33-00FD24F247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/>
            <a:endParaRPr lang="es-P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DC9D19-7C35-4AD5-AB51-ABCBF4B0B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0F75E2-6502-49FE-B04D-B6421F1900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F89D66-5DF9-450D-BB79-A5057CB62E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F2F8B8-A4B5-41AE-88DE-9D4B3BE8E904}" type="slidenum">
              <a:pPr/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766AA4C-FDC0-4B43-A025-4DF7CC882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839E86-D20B-403F-8F03-CBDAB1B5A8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7992A1-DF87-458E-880C-770C2D96D34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23C26A-A083-4C81-BCE8-54C1E7D8ADF9}" type="slidenum">
              <a:pPr/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99F75C-2907-4C0E-87F7-471C89F17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433808-9212-46AE-BE80-2E7BB63978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D8962E-49CB-4839-AC9E-B6199D7B94E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8079ED-CCDC-465F-8F2D-BB98A9B4ED9A}" type="slidenum">
              <a:pPr/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333642E-3BF7-48A1-9457-A2991A2FB21E}" type="slidenum">
              <a:rPr lang="en-US" smtClean="0"/>
              <a:pPr lv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8392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B58CB3EF-6AA1-4317-AA6D-DEA77B72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19879" y="0"/>
            <a:ext cx="1221187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ECE36C84-9903-4076-9F75-09037362BF67}"/>
              </a:ext>
            </a:extLst>
          </p:cNvPr>
          <p:cNvSpPr/>
          <p:nvPr/>
        </p:nvSpPr>
        <p:spPr>
          <a:xfrm>
            <a:off x="75300" y="6314736"/>
            <a:ext cx="11498378" cy="485061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DB67C59-FA46-4194-8890-DEF1FA4096D9}"/>
              </a:ext>
            </a:extLst>
          </p:cNvPr>
          <p:cNvSpPr/>
          <p:nvPr/>
        </p:nvSpPr>
        <p:spPr>
          <a:xfrm>
            <a:off x="11214585" y="5838169"/>
            <a:ext cx="874321" cy="10198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4"/>
              <a:gd name="f7" fmla="val 551"/>
              <a:gd name="f8" fmla="val 242"/>
              <a:gd name="f9" fmla="val 374"/>
              <a:gd name="f10" fmla="val 70"/>
              <a:gd name="f11" fmla="val 126"/>
              <a:gd name="f12" fmla="val 415"/>
              <a:gd name="f13" fmla="val 232"/>
              <a:gd name="f14" fmla="val 269"/>
              <a:gd name="f15" fmla="+- 0 0 -90"/>
              <a:gd name="f16" fmla="*/ f3 1 484"/>
              <a:gd name="f17" fmla="*/ f4 1 55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84"/>
              <a:gd name="f26" fmla="*/ f22 1 551"/>
              <a:gd name="f27" fmla="*/ 242 f23 1"/>
              <a:gd name="f28" fmla="*/ 0 f22 1"/>
              <a:gd name="f29" fmla="*/ 374 f23 1"/>
              <a:gd name="f30" fmla="*/ 70 f22 1"/>
              <a:gd name="f31" fmla="*/ 484 f23 1"/>
              <a:gd name="f32" fmla="*/ 126 f22 1"/>
              <a:gd name="f33" fmla="*/ 415 f22 1"/>
              <a:gd name="f34" fmla="*/ 232 f23 1"/>
              <a:gd name="f35" fmla="*/ 551 f22 1"/>
              <a:gd name="f36" fmla="*/ 0 f23 1"/>
              <a:gd name="f37" fmla="*/ 269 f22 1"/>
              <a:gd name="f38" fmla="+- f24 0 f1"/>
              <a:gd name="f39" fmla="*/ f27 1 484"/>
              <a:gd name="f40" fmla="*/ f28 1 551"/>
              <a:gd name="f41" fmla="*/ f29 1 484"/>
              <a:gd name="f42" fmla="*/ f30 1 551"/>
              <a:gd name="f43" fmla="*/ f31 1 484"/>
              <a:gd name="f44" fmla="*/ f32 1 551"/>
              <a:gd name="f45" fmla="*/ f33 1 551"/>
              <a:gd name="f46" fmla="*/ f34 1 484"/>
              <a:gd name="f47" fmla="*/ f35 1 551"/>
              <a:gd name="f48" fmla="*/ f36 1 484"/>
              <a:gd name="f49" fmla="*/ f37 1 551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5"/>
              <a:gd name="f64" fmla="*/ f49 1 f26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6 1"/>
              <a:gd name="f79" fmla="*/ f6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78" y="f75"/>
              </a:cxn>
              <a:cxn ang="f38">
                <a:pos x="f78" y="f79"/>
              </a:cxn>
              <a:cxn ang="f38">
                <a:pos x="f78" y="f74"/>
              </a:cxn>
              <a:cxn ang="f38">
                <a:pos x="f69" y="f70"/>
              </a:cxn>
            </a:cxnLst>
            <a:rect l="f65" t="f68" r="f66" b="f67"/>
            <a:pathLst>
              <a:path w="483" h="551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12"/>
                </a:lnTo>
                <a:lnTo>
                  <a:pt x="f5" y="f14"/>
                </a:lnTo>
                <a:lnTo>
                  <a:pt x="f5" y="f11"/>
                </a:lnTo>
                <a:lnTo>
                  <a:pt x="f8" y="f5"/>
                </a:lnTo>
                <a:close/>
              </a:path>
            </a:pathLst>
          </a:custGeom>
          <a:solidFill>
            <a:srgbClr val="F8BA16"/>
          </a:solidFill>
          <a:ln w="76196" cap="flat">
            <a:solidFill>
              <a:srgbClr val="E7E6E6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BD9E7C-EF76-4247-902C-027725AD6D2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14067" y="391573"/>
            <a:ext cx="5160187" cy="9582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  <a:lvl1pPr marL="0" marR="0" lvl="0" indent="0" defTabSz="914372" fontAlgn="auto">
              <a:spcAft>
                <a:spcPct val="0"/>
              </a:spcAft>
              <a:buNone/>
              <a:defRPr lang="en-US" sz="4400" b="1" i="0" u="none" strike="noStrike" cap="none" spc="0" baseline="0">
                <a:solidFill>
                  <a:srgbClr val="F8BA16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pic>
        <p:nvPicPr>
          <p:cNvPr id="6" name="Imagen 34">
            <a:extLst>
              <a:ext uri="{FF2B5EF4-FFF2-40B4-BE49-F238E27FC236}">
                <a16:creationId xmlns:a16="http://schemas.microsoft.com/office/drawing/2014/main" id="{DCC2871F-256C-426E-B43B-EBD434316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820" y="6048691"/>
            <a:ext cx="589852" cy="6275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44173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4650082-BA7B-4456-8584-74F71C3C7FF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3" y="34004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FA3F2319-1E8E-4720-BC9D-EECF8288945B}"/>
              </a:ext>
            </a:extLst>
          </p:cNvPr>
          <p:cNvSpPr/>
          <p:nvPr/>
        </p:nvSpPr>
        <p:spPr>
          <a:xfrm rot="18613474">
            <a:off x="-539481" y="3343962"/>
            <a:ext cx="2414912" cy="37922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14915"/>
              <a:gd name="f7" fmla="val 3792265"/>
              <a:gd name="f8" fmla="val 692198"/>
              <a:gd name="f9" fmla="val 2973867"/>
              <a:gd name="f10" fmla="val 1602646"/>
              <a:gd name="f11" fmla="val 687015"/>
              <a:gd name="f12" fmla="+- 0 0 -90"/>
              <a:gd name="f13" fmla="*/ f3 1 2414915"/>
              <a:gd name="f14" fmla="*/ f4 1 3792265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2414915"/>
              <a:gd name="f23" fmla="*/ f19 1 3792265"/>
              <a:gd name="f24" fmla="*/ 2414915 f20 1"/>
              <a:gd name="f25" fmla="*/ 0 f19 1"/>
              <a:gd name="f26" fmla="*/ 3792265 f19 1"/>
              <a:gd name="f27" fmla="*/ 692198 f20 1"/>
              <a:gd name="f28" fmla="*/ 0 f20 1"/>
              <a:gd name="f29" fmla="*/ 2973867 f19 1"/>
              <a:gd name="f30" fmla="*/ 1602646 f20 1"/>
              <a:gd name="f31" fmla="*/ 687015 f19 1"/>
              <a:gd name="f32" fmla="+- f21 0 f1"/>
              <a:gd name="f33" fmla="*/ f24 1 2414915"/>
              <a:gd name="f34" fmla="*/ f25 1 3792265"/>
              <a:gd name="f35" fmla="*/ f26 1 3792265"/>
              <a:gd name="f36" fmla="*/ f27 1 2414915"/>
              <a:gd name="f37" fmla="*/ f28 1 2414915"/>
              <a:gd name="f38" fmla="*/ f29 1 3792265"/>
              <a:gd name="f39" fmla="*/ f30 1 2414915"/>
              <a:gd name="f40" fmla="*/ f31 1 3792265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3"/>
              <a:gd name="f48" fmla="*/ f36 1 f22"/>
              <a:gd name="f49" fmla="*/ f37 1 f22"/>
              <a:gd name="f50" fmla="*/ f38 1 f23"/>
              <a:gd name="f51" fmla="*/ f39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4 1"/>
              <a:gd name="f60" fmla="*/ f48 f13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7" y="f59"/>
              </a:cxn>
              <a:cxn ang="f32">
                <a:pos x="f60" y="f59"/>
              </a:cxn>
              <a:cxn ang="f32">
                <a:pos x="f61" y="f62"/>
              </a:cxn>
              <a:cxn ang="f32">
                <a:pos x="f63" y="f62"/>
              </a:cxn>
              <a:cxn ang="f32">
                <a:pos x="f63" y="f64"/>
              </a:cxn>
            </a:cxnLst>
            <a:rect l="f53" t="f56" r="f54" b="f55"/>
            <a:pathLst>
              <a:path w="2414915" h="3792265">
                <a:moveTo>
                  <a:pt x="f6" y="f5"/>
                </a:moveTo>
                <a:lnTo>
                  <a:pt x="f6" y="f7"/>
                </a:lnTo>
                <a:lnTo>
                  <a:pt x="f8" y="f7"/>
                </a:lnTo>
                <a:lnTo>
                  <a:pt x="f5" y="f9"/>
                </a:lnTo>
                <a:lnTo>
                  <a:pt x="f10" y="f9"/>
                </a:lnTo>
                <a:lnTo>
                  <a:pt x="f10" y="f11"/>
                </a:lnTo>
                <a:close/>
              </a:path>
            </a:pathLst>
          </a:custGeom>
          <a:solidFill>
            <a:srgbClr val="F8BA16">
              <a:alpha val="17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137648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3197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8509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C00CC42-D4F2-4186-B969-0773730E6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30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  <a:lvl1pPr marL="0" marR="0" lvl="0" indent="0" algn="ctr" defTabSz="914372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73520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F3D5341-4AF8-4E3E-9195-7E257E2676A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9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5CC421-47F4-413C-9CC0-A5E9AB4B8C2E}"/>
              </a:ext>
            </a:extLst>
          </p:cNvPr>
          <p:cNvSpPr/>
          <p:nvPr/>
        </p:nvSpPr>
        <p:spPr>
          <a:xfrm>
            <a:off x="35401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53FEA3-9449-4EAC-B6AA-8E0BAA4D2077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A0680DF4-3D1C-4B58-AC9F-EF0D0228D94D}"/>
              </a:ext>
            </a:extLst>
          </p:cNvPr>
          <p:cNvGrpSpPr/>
          <p:nvPr/>
        </p:nvGrpSpPr>
        <p:grpSpPr>
          <a:xfrm>
            <a:off x="1396051" y="1837569"/>
            <a:ext cx="2232251" cy="1861361"/>
            <a:chOff x="1396051" y="1837569"/>
            <a:chExt cx="2232251" cy="1861361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11449F3-9860-40DD-9615-4FC60B030944}"/>
                </a:ext>
              </a:extLst>
            </p:cNvPr>
            <p:cNvSpPr txBox="1"/>
            <p:nvPr/>
          </p:nvSpPr>
          <p:spPr>
            <a:xfrm>
              <a:off x="1396051" y="183756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0FCFEA04-BE8E-487F-9803-9DFA005FDB28}"/>
                </a:ext>
              </a:extLst>
            </p:cNvPr>
            <p:cNvSpPr txBox="1"/>
            <p:nvPr/>
          </p:nvSpPr>
          <p:spPr>
            <a:xfrm>
              <a:off x="1396051" y="2683270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462002CF-D5A6-4D4B-B772-D6E025337E40}"/>
              </a:ext>
            </a:extLst>
          </p:cNvPr>
          <p:cNvSpPr txBox="1"/>
          <p:nvPr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733DAC1-13DB-48D8-902D-05C760E57AFB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B433683-0497-4E02-82C8-D3C150C94D62}"/>
              </a:ext>
            </a:extLst>
          </p:cNvPr>
          <p:cNvGrpSpPr/>
          <p:nvPr/>
        </p:nvGrpSpPr>
        <p:grpSpPr>
          <a:xfrm>
            <a:off x="567165" y="5403436"/>
            <a:ext cx="976451" cy="976451"/>
            <a:chOff x="567165" y="540343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93FC27AE-D527-411B-AB36-8190AE270D66}"/>
                </a:ext>
              </a:extLst>
            </p:cNvPr>
            <p:cNvSpPr/>
            <p:nvPr/>
          </p:nvSpPr>
          <p:spPr>
            <a:xfrm rot="10799991">
              <a:off x="567165" y="540343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471DCDB-464F-454B-8E82-128FE2ED0AA3}"/>
                </a:ext>
              </a:extLst>
            </p:cNvPr>
            <p:cNvGrpSpPr/>
            <p:nvPr/>
          </p:nvGrpSpPr>
          <p:grpSpPr>
            <a:xfrm>
              <a:off x="736348" y="5562441"/>
              <a:ext cx="662774" cy="641570"/>
              <a:chOff x="736348" y="5562441"/>
              <a:chExt cx="66277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5F78DF3-743C-4E24-9BB1-7918A7D3117B}"/>
                  </a:ext>
                </a:extLst>
              </p:cNvPr>
              <p:cNvSpPr/>
              <p:nvPr/>
            </p:nvSpPr>
            <p:spPr>
              <a:xfrm>
                <a:off x="73634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878FC72-D779-4256-8CD5-5D8C862F86B8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3DCC98D5-C531-4FCD-BB7C-CBA16C055269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C888508-15CB-4CFD-9022-34BFD513A018}"/>
              </a:ext>
            </a:extLst>
          </p:cNvPr>
          <p:cNvSpPr/>
          <p:nvPr/>
        </p:nvSpPr>
        <p:spPr>
          <a:xfrm rot="5400013">
            <a:off x="2598577" y="5216752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A6553F19-7F40-4F0A-A025-F2FBF7FEF8D2}"/>
              </a:ext>
            </a:extLst>
          </p:cNvPr>
          <p:cNvGrpSpPr/>
          <p:nvPr/>
        </p:nvGrpSpPr>
        <p:grpSpPr>
          <a:xfrm>
            <a:off x="2855936" y="1296683"/>
            <a:ext cx="905777" cy="910358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BD67C18-953E-45D7-9DAC-B9B34FB52A88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EAB4111F-DD53-41EC-A576-49BD45AEA46A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DC62E4BB-F402-4D9A-9A37-A8A025F8129C}"/>
              </a:ext>
            </a:extLst>
          </p:cNvPr>
          <p:cNvGrpSpPr/>
          <p:nvPr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212490EA-C157-47D1-B8EC-2A609278381D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31C235B5-CD7F-4B5D-8A56-60A9A480DCDF}"/>
                </a:ext>
              </a:extLst>
            </p:cNvPr>
            <p:cNvSpPr/>
            <p:nvPr/>
          </p:nvSpPr>
          <p:spPr>
            <a:xfrm>
              <a:off x="736512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625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;p10">
            <a:extLst>
              <a:ext uri="{FF2B5EF4-FFF2-40B4-BE49-F238E27FC236}">
                <a16:creationId xmlns:a16="http://schemas.microsoft.com/office/drawing/2014/main" id="{955E40F2-9643-47CF-ABC7-8FC362FCF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596" y="603001"/>
            <a:ext cx="6296000" cy="5651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  <a:lvl1pPr marL="0" marR="0" lvl="0" indent="0" defTabSz="914372" fontAlgn="auto">
              <a:spcBef>
                <a:spcPct val="0"/>
              </a:spcBef>
              <a:spcAft>
                <a:spcPct val="0"/>
              </a:spcAft>
              <a:defRPr lang="es-PE" sz="9600" b="0" i="0" u="none" strike="noStrike" cap="none" spc="0" baseline="0">
                <a:solidFill>
                  <a:srgbClr val="454545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80371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ED827A17-EB04-4FAC-BAA5-A20F9A3EF5F1}"/>
              </a:ext>
            </a:extLst>
          </p:cNvPr>
          <p:cNvSpPr/>
          <p:nvPr/>
        </p:nvSpPr>
        <p:spPr>
          <a:xfrm>
            <a:off x="10557159" y="5925092"/>
            <a:ext cx="1418938" cy="8747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4"/>
              <a:gd name="f7" fmla="val 551"/>
              <a:gd name="f8" fmla="val 242"/>
              <a:gd name="f9" fmla="val 374"/>
              <a:gd name="f10" fmla="val 70"/>
              <a:gd name="f11" fmla="val 126"/>
              <a:gd name="f12" fmla="val 415"/>
              <a:gd name="f13" fmla="val 232"/>
              <a:gd name="f14" fmla="val 269"/>
              <a:gd name="f15" fmla="+- 0 0 -90"/>
              <a:gd name="f16" fmla="*/ f3 1 484"/>
              <a:gd name="f17" fmla="*/ f4 1 55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84"/>
              <a:gd name="f26" fmla="*/ f22 1 551"/>
              <a:gd name="f27" fmla="*/ 242 f23 1"/>
              <a:gd name="f28" fmla="*/ 0 f22 1"/>
              <a:gd name="f29" fmla="*/ 374 f23 1"/>
              <a:gd name="f30" fmla="*/ 70 f22 1"/>
              <a:gd name="f31" fmla="*/ 484 f23 1"/>
              <a:gd name="f32" fmla="*/ 126 f22 1"/>
              <a:gd name="f33" fmla="*/ 415 f22 1"/>
              <a:gd name="f34" fmla="*/ 232 f23 1"/>
              <a:gd name="f35" fmla="*/ 551 f22 1"/>
              <a:gd name="f36" fmla="*/ 0 f23 1"/>
              <a:gd name="f37" fmla="*/ 269 f22 1"/>
              <a:gd name="f38" fmla="+- f24 0 f1"/>
              <a:gd name="f39" fmla="*/ f27 1 484"/>
              <a:gd name="f40" fmla="*/ f28 1 551"/>
              <a:gd name="f41" fmla="*/ f29 1 484"/>
              <a:gd name="f42" fmla="*/ f30 1 551"/>
              <a:gd name="f43" fmla="*/ f31 1 484"/>
              <a:gd name="f44" fmla="*/ f32 1 551"/>
              <a:gd name="f45" fmla="*/ f33 1 551"/>
              <a:gd name="f46" fmla="*/ f34 1 484"/>
              <a:gd name="f47" fmla="*/ f35 1 551"/>
              <a:gd name="f48" fmla="*/ f36 1 484"/>
              <a:gd name="f49" fmla="*/ f37 1 551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5"/>
              <a:gd name="f64" fmla="*/ f49 1 f26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6 1"/>
              <a:gd name="f79" fmla="*/ f6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78" y="f75"/>
              </a:cxn>
              <a:cxn ang="f38">
                <a:pos x="f78" y="f79"/>
              </a:cxn>
              <a:cxn ang="f38">
                <a:pos x="f78" y="f74"/>
              </a:cxn>
              <a:cxn ang="f38">
                <a:pos x="f69" y="f70"/>
              </a:cxn>
            </a:cxnLst>
            <a:rect l="f65" t="f68" r="f66" b="f67"/>
            <a:pathLst>
              <a:path w="483" h="551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12"/>
                </a:lnTo>
                <a:lnTo>
                  <a:pt x="f5" y="f14"/>
                </a:lnTo>
                <a:lnTo>
                  <a:pt x="f5" y="f11"/>
                </a:lnTo>
                <a:lnTo>
                  <a:pt x="f8" y="f5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96CD293-A2DF-4C13-ABC8-33EA897F3A6D}"/>
              </a:ext>
            </a:extLst>
          </p:cNvPr>
          <p:cNvSpPr/>
          <p:nvPr/>
        </p:nvSpPr>
        <p:spPr>
          <a:xfrm>
            <a:off x="215898" y="6261637"/>
            <a:ext cx="11496678" cy="204789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7F5FF99-294E-4F49-BE49-D194DAC6B6F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  <a:lvl1pPr marL="0" marR="0" lvl="0" indent="0" defTabSz="914372" fontAlgn="auto">
              <a:spcAft>
                <a:spcPct val="0"/>
              </a:spcAft>
              <a:buNone/>
              <a:defRPr lang="en-US" sz="4800" b="1" i="0" u="none" strike="noStrike" cap="none" spc="0" baseline="0">
                <a:solidFill>
                  <a:srgbClr val="F8BA16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99EACD6-3E7B-4E95-8748-5D9A80454049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</p:grpSpPr>
        <p:sp>
          <p:nvSpPr>
            <p:cNvPr id="6" name="Forma libre 11">
              <a:extLst>
                <a:ext uri="{FF2B5EF4-FFF2-40B4-BE49-F238E27FC236}">
                  <a16:creationId xmlns:a16="http://schemas.microsoft.com/office/drawing/2014/main" id="{8069DB91-8356-4DD2-8DAE-A323EC46BF85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orma libre 11">
              <a:extLst>
                <a:ext uri="{FF2B5EF4-FFF2-40B4-BE49-F238E27FC236}">
                  <a16:creationId xmlns:a16="http://schemas.microsoft.com/office/drawing/2014/main" id="{116DFC0E-092D-40D1-83F5-F9AE8EC11503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ACCFA785-618A-4E5A-8CBB-146B7988C933}"/>
              </a:ext>
            </a:extLst>
          </p:cNvPr>
          <p:cNvSpPr/>
          <p:nvPr/>
        </p:nvSpPr>
        <p:spPr>
          <a:xfrm>
            <a:off x="123105" y="5925092"/>
            <a:ext cx="1418938" cy="8747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4"/>
              <a:gd name="f7" fmla="val 551"/>
              <a:gd name="f8" fmla="val 242"/>
              <a:gd name="f9" fmla="val 374"/>
              <a:gd name="f10" fmla="val 70"/>
              <a:gd name="f11" fmla="val 126"/>
              <a:gd name="f12" fmla="val 415"/>
              <a:gd name="f13" fmla="val 232"/>
              <a:gd name="f14" fmla="val 269"/>
              <a:gd name="f15" fmla="+- 0 0 -90"/>
              <a:gd name="f16" fmla="*/ f3 1 484"/>
              <a:gd name="f17" fmla="*/ f4 1 55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84"/>
              <a:gd name="f26" fmla="*/ f22 1 551"/>
              <a:gd name="f27" fmla="*/ 242 f23 1"/>
              <a:gd name="f28" fmla="*/ 0 f22 1"/>
              <a:gd name="f29" fmla="*/ 374 f23 1"/>
              <a:gd name="f30" fmla="*/ 70 f22 1"/>
              <a:gd name="f31" fmla="*/ 484 f23 1"/>
              <a:gd name="f32" fmla="*/ 126 f22 1"/>
              <a:gd name="f33" fmla="*/ 415 f22 1"/>
              <a:gd name="f34" fmla="*/ 232 f23 1"/>
              <a:gd name="f35" fmla="*/ 551 f22 1"/>
              <a:gd name="f36" fmla="*/ 0 f23 1"/>
              <a:gd name="f37" fmla="*/ 269 f22 1"/>
              <a:gd name="f38" fmla="+- f24 0 f1"/>
              <a:gd name="f39" fmla="*/ f27 1 484"/>
              <a:gd name="f40" fmla="*/ f28 1 551"/>
              <a:gd name="f41" fmla="*/ f29 1 484"/>
              <a:gd name="f42" fmla="*/ f30 1 551"/>
              <a:gd name="f43" fmla="*/ f31 1 484"/>
              <a:gd name="f44" fmla="*/ f32 1 551"/>
              <a:gd name="f45" fmla="*/ f33 1 551"/>
              <a:gd name="f46" fmla="*/ f34 1 484"/>
              <a:gd name="f47" fmla="*/ f35 1 551"/>
              <a:gd name="f48" fmla="*/ f36 1 484"/>
              <a:gd name="f49" fmla="*/ f37 1 551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5"/>
              <a:gd name="f64" fmla="*/ f49 1 f26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6 1"/>
              <a:gd name="f79" fmla="*/ f6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78" y="f75"/>
              </a:cxn>
              <a:cxn ang="f38">
                <a:pos x="f78" y="f79"/>
              </a:cxn>
              <a:cxn ang="f38">
                <a:pos x="f78" y="f74"/>
              </a:cxn>
              <a:cxn ang="f38">
                <a:pos x="f69" y="f70"/>
              </a:cxn>
            </a:cxnLst>
            <a:rect l="f65" t="f68" r="f66" b="f67"/>
            <a:pathLst>
              <a:path w="483" h="551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12"/>
                </a:lnTo>
                <a:lnTo>
                  <a:pt x="f5" y="f14"/>
                </a:lnTo>
                <a:lnTo>
                  <a:pt x="f5" y="f11"/>
                </a:lnTo>
                <a:lnTo>
                  <a:pt x="f8" y="f5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9" name="Grupo 52">
            <a:extLst>
              <a:ext uri="{FF2B5EF4-FFF2-40B4-BE49-F238E27FC236}">
                <a16:creationId xmlns:a16="http://schemas.microsoft.com/office/drawing/2014/main" id="{F1683BE1-E53E-4CD8-AFE0-8E34E3F69FE9}"/>
              </a:ext>
            </a:extLst>
          </p:cNvPr>
          <p:cNvGrpSpPr/>
          <p:nvPr/>
        </p:nvGrpSpPr>
        <p:grpSpPr>
          <a:xfrm>
            <a:off x="346795" y="347636"/>
            <a:ext cx="971550" cy="977896"/>
            <a:chOff x="346795" y="347636"/>
            <a:chExt cx="971550" cy="9778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5859AAB-753C-4D52-932C-8046FFD6FFBE}"/>
                </a:ext>
              </a:extLst>
            </p:cNvPr>
            <p:cNvSpPr/>
            <p:nvPr/>
          </p:nvSpPr>
          <p:spPr>
            <a:xfrm>
              <a:off x="573804" y="404786"/>
              <a:ext cx="346072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83"/>
                <a:gd name="f8" fmla="val 40"/>
                <a:gd name="f9" fmla="val 65"/>
                <a:gd name="f10" fmla="val 38"/>
                <a:gd name="f11" fmla="val 64"/>
                <a:gd name="f12" fmla="val 62"/>
                <a:gd name="f13" fmla="val 60"/>
                <a:gd name="f14" fmla="val 59"/>
                <a:gd name="f15" fmla="val 39"/>
                <a:gd name="f16" fmla="val 58"/>
                <a:gd name="f17" fmla="val 29"/>
                <a:gd name="f18" fmla="val 56"/>
                <a:gd name="f19" fmla="val 25"/>
                <a:gd name="f20" fmla="val 49"/>
                <a:gd name="f21" fmla="val 27"/>
                <a:gd name="f22" fmla="val 28"/>
                <a:gd name="f23" fmla="val 35"/>
                <a:gd name="f24" fmla="val 31"/>
                <a:gd name="f25" fmla="val 36"/>
                <a:gd name="f26" fmla="val 30"/>
                <a:gd name="f27" fmla="val 26"/>
                <a:gd name="f28" fmla="val 23"/>
                <a:gd name="f29" fmla="val 21"/>
                <a:gd name="f30" fmla="val 14"/>
                <a:gd name="f31" fmla="val 17"/>
                <a:gd name="f32" fmla="val 7"/>
                <a:gd name="f33" fmla="val 15"/>
                <a:gd name="f34" fmla="val 10"/>
                <a:gd name="f35" fmla="val 5"/>
                <a:gd name="f36" fmla="val 8"/>
                <a:gd name="f37" fmla="val 9"/>
                <a:gd name="f38" fmla="val 13"/>
                <a:gd name="f39" fmla="val 11"/>
                <a:gd name="f40" fmla="val 16"/>
                <a:gd name="f41" fmla="val 19"/>
                <a:gd name="f42" fmla="val 12"/>
                <a:gd name="f43" fmla="val 22"/>
                <a:gd name="f44" fmla="val 24"/>
                <a:gd name="f45" fmla="val 18"/>
                <a:gd name="f46" fmla="val 34"/>
                <a:gd name="f47" fmla="val 37"/>
                <a:gd name="f48" fmla="val 42"/>
                <a:gd name="f49" fmla="val 44"/>
                <a:gd name="f50" fmla="val 47"/>
                <a:gd name="f51" fmla="val 52"/>
                <a:gd name="f52" fmla="val 53"/>
                <a:gd name="f53" fmla="val 20"/>
                <a:gd name="f54" fmla="val 54"/>
                <a:gd name="f55" fmla="val 4"/>
                <a:gd name="f56" fmla="val 2"/>
                <a:gd name="f57" fmla="val 61"/>
                <a:gd name="f58" fmla="val 66"/>
                <a:gd name="f59" fmla="val 1"/>
                <a:gd name="f60" fmla="val 6"/>
                <a:gd name="f61" fmla="val 67"/>
                <a:gd name="f62" fmla="val 70"/>
                <a:gd name="f63" fmla="val 72"/>
                <a:gd name="f64" fmla="val 75"/>
                <a:gd name="f65" fmla="val 32"/>
                <a:gd name="f66" fmla="val 76"/>
                <a:gd name="f67" fmla="val 74"/>
                <a:gd name="f68" fmla="val 73"/>
                <a:gd name="f69" fmla="val 71"/>
                <a:gd name="f70" fmla="val 43"/>
                <a:gd name="f71" fmla="val 77"/>
                <a:gd name="f72" fmla="val 45"/>
                <a:gd name="f73" fmla="val 82"/>
                <a:gd name="f74" fmla="val 46"/>
                <a:gd name="f75" fmla="val 84"/>
                <a:gd name="f76" fmla="val 86"/>
                <a:gd name="f77" fmla="val 89"/>
                <a:gd name="f78" fmla="val 57"/>
                <a:gd name="f79" fmla="val 90"/>
                <a:gd name="f80" fmla="val 68"/>
                <a:gd name="f81" fmla="val 69"/>
                <a:gd name="f82" fmla="val 78"/>
                <a:gd name="f83" fmla="val 63"/>
                <a:gd name="f84" fmla="val 79"/>
                <a:gd name="f85" fmla="val 55"/>
                <a:gd name="f86" fmla="+- 0 0 -90"/>
                <a:gd name="f87" fmla="*/ f3 1 91"/>
                <a:gd name="f88" fmla="*/ f4 1 83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91"/>
                <a:gd name="f97" fmla="*/ f93 1 83"/>
                <a:gd name="f98" fmla="*/ 40 f94 1"/>
                <a:gd name="f99" fmla="*/ 65 f93 1"/>
                <a:gd name="f100" fmla="*/ 60 f93 1"/>
                <a:gd name="f101" fmla="*/ 38 f94 1"/>
                <a:gd name="f102" fmla="*/ 58 f93 1"/>
                <a:gd name="f103" fmla="*/ 27 f94 1"/>
                <a:gd name="f104" fmla="*/ 40 f93 1"/>
                <a:gd name="f105" fmla="*/ 36 f94 1"/>
                <a:gd name="f106" fmla="*/ 28 f93 1"/>
                <a:gd name="f107" fmla="*/ 21 f94 1"/>
                <a:gd name="f108" fmla="*/ 21 f93 1"/>
                <a:gd name="f109" fmla="*/ 0 f94 1"/>
                <a:gd name="f110" fmla="*/ 10 f93 1"/>
                <a:gd name="f111" fmla="*/ 13 f94 1"/>
                <a:gd name="f112" fmla="*/ 11 f93 1"/>
                <a:gd name="f113" fmla="*/ 22 f94 1"/>
                <a:gd name="f114" fmla="*/ 14 f93 1"/>
                <a:gd name="f115" fmla="*/ 25 f94 1"/>
                <a:gd name="f116" fmla="*/ 15 f93 1"/>
                <a:gd name="f117" fmla="*/ 37 f94 1"/>
                <a:gd name="f118" fmla="*/ 25 f93 1"/>
                <a:gd name="f119" fmla="*/ 42 f94 1"/>
                <a:gd name="f120" fmla="*/ 26 f93 1"/>
                <a:gd name="f121" fmla="*/ 49 f94 1"/>
                <a:gd name="f122" fmla="*/ 24 f93 1"/>
                <a:gd name="f123" fmla="*/ 53 f94 1"/>
                <a:gd name="f124" fmla="*/ 20 f93 1"/>
                <a:gd name="f125" fmla="*/ 59 f94 1"/>
                <a:gd name="f126" fmla="*/ 4 f93 1"/>
                <a:gd name="f127" fmla="*/ 64 f94 1"/>
                <a:gd name="f128" fmla="*/ 0 f93 1"/>
                <a:gd name="f129" fmla="*/ 6 f93 1"/>
                <a:gd name="f130" fmla="*/ 61 f94 1"/>
                <a:gd name="f131" fmla="*/ 72 f94 1"/>
                <a:gd name="f132" fmla="*/ 29 f93 1"/>
                <a:gd name="f133" fmla="*/ 76 f94 1"/>
                <a:gd name="f134" fmla="*/ 73 f94 1"/>
                <a:gd name="f135" fmla="*/ 42 f93 1"/>
                <a:gd name="f136" fmla="*/ 47 f93 1"/>
                <a:gd name="f137" fmla="*/ 77 f94 1"/>
                <a:gd name="f138" fmla="*/ 45 f93 1"/>
                <a:gd name="f139" fmla="*/ 86 f94 1"/>
                <a:gd name="f140" fmla="*/ 53 f93 1"/>
                <a:gd name="f141" fmla="*/ 91 f94 1"/>
                <a:gd name="f142" fmla="*/ 67 f93 1"/>
                <a:gd name="f143" fmla="*/ 70 f93 1"/>
                <a:gd name="f144" fmla="*/ 82 f94 1"/>
                <a:gd name="f145" fmla="*/ 78 f93 1"/>
                <a:gd name="f146" fmla="*/ 63 f94 1"/>
                <a:gd name="f147" fmla="*/ 82 f93 1"/>
                <a:gd name="f148" fmla="*/ 79 f93 1"/>
                <a:gd name="f149" fmla="*/ 57 f94 1"/>
                <a:gd name="f150" fmla="*/ 55 f94 1"/>
                <a:gd name="f151" fmla="*/ 63 f93 1"/>
                <a:gd name="f152" fmla="*/ 45 f94 1"/>
                <a:gd name="f153" fmla="*/ 62 f93 1"/>
                <a:gd name="f154" fmla="+- f95 0 f1"/>
                <a:gd name="f155" fmla="*/ f98 1 91"/>
                <a:gd name="f156" fmla="*/ f99 1 83"/>
                <a:gd name="f157" fmla="*/ f100 1 83"/>
                <a:gd name="f158" fmla="*/ f101 1 91"/>
                <a:gd name="f159" fmla="*/ f102 1 83"/>
                <a:gd name="f160" fmla="*/ f103 1 91"/>
                <a:gd name="f161" fmla="*/ f104 1 83"/>
                <a:gd name="f162" fmla="*/ f105 1 91"/>
                <a:gd name="f163" fmla="*/ f106 1 83"/>
                <a:gd name="f164" fmla="*/ f107 1 91"/>
                <a:gd name="f165" fmla="*/ f108 1 83"/>
                <a:gd name="f166" fmla="*/ f109 1 91"/>
                <a:gd name="f167" fmla="*/ f110 1 83"/>
                <a:gd name="f168" fmla="*/ f111 1 91"/>
                <a:gd name="f169" fmla="*/ f112 1 83"/>
                <a:gd name="f170" fmla="*/ f113 1 91"/>
                <a:gd name="f171" fmla="*/ f114 1 83"/>
                <a:gd name="f172" fmla="*/ f115 1 91"/>
                <a:gd name="f173" fmla="*/ f116 1 83"/>
                <a:gd name="f174" fmla="*/ f117 1 91"/>
                <a:gd name="f175" fmla="*/ f118 1 83"/>
                <a:gd name="f176" fmla="*/ f119 1 91"/>
                <a:gd name="f177" fmla="*/ f120 1 83"/>
                <a:gd name="f178" fmla="*/ f121 1 91"/>
                <a:gd name="f179" fmla="*/ f122 1 83"/>
                <a:gd name="f180" fmla="*/ f123 1 91"/>
                <a:gd name="f181" fmla="*/ f124 1 83"/>
                <a:gd name="f182" fmla="*/ f125 1 91"/>
                <a:gd name="f183" fmla="*/ f126 1 83"/>
                <a:gd name="f184" fmla="*/ f127 1 91"/>
                <a:gd name="f185" fmla="*/ f128 1 83"/>
                <a:gd name="f186" fmla="*/ f129 1 83"/>
                <a:gd name="f187" fmla="*/ f130 1 91"/>
                <a:gd name="f188" fmla="*/ f131 1 91"/>
                <a:gd name="f189" fmla="*/ f132 1 83"/>
                <a:gd name="f190" fmla="*/ f133 1 91"/>
                <a:gd name="f191" fmla="*/ f134 1 91"/>
                <a:gd name="f192" fmla="*/ f135 1 83"/>
                <a:gd name="f193" fmla="*/ f136 1 83"/>
                <a:gd name="f194" fmla="*/ f137 1 91"/>
                <a:gd name="f195" fmla="*/ f138 1 83"/>
                <a:gd name="f196" fmla="*/ f139 1 91"/>
                <a:gd name="f197" fmla="*/ f140 1 83"/>
                <a:gd name="f198" fmla="*/ f141 1 91"/>
                <a:gd name="f199" fmla="*/ f142 1 83"/>
                <a:gd name="f200" fmla="*/ f143 1 83"/>
                <a:gd name="f201" fmla="*/ f144 1 91"/>
                <a:gd name="f202" fmla="*/ f145 1 83"/>
                <a:gd name="f203" fmla="*/ f146 1 91"/>
                <a:gd name="f204" fmla="*/ f147 1 83"/>
                <a:gd name="f205" fmla="*/ f148 1 83"/>
                <a:gd name="f206" fmla="*/ f149 1 91"/>
                <a:gd name="f207" fmla="*/ f150 1 91"/>
                <a:gd name="f208" fmla="*/ f151 1 83"/>
                <a:gd name="f209" fmla="*/ f152 1 91"/>
                <a:gd name="f210" fmla="*/ f153 1 83"/>
                <a:gd name="f211" fmla="*/ 0 1 f96"/>
                <a:gd name="f212" fmla="*/ f90 1 f96"/>
                <a:gd name="f213" fmla="*/ 0 1 f97"/>
                <a:gd name="f214" fmla="*/ f91 1 f97"/>
                <a:gd name="f215" fmla="*/ f155 1 f96"/>
                <a:gd name="f216" fmla="*/ f156 1 f97"/>
                <a:gd name="f217" fmla="*/ f157 1 f97"/>
                <a:gd name="f218" fmla="*/ f158 1 f96"/>
                <a:gd name="f219" fmla="*/ f159 1 f97"/>
                <a:gd name="f220" fmla="*/ f160 1 f96"/>
                <a:gd name="f221" fmla="*/ f161 1 f97"/>
                <a:gd name="f222" fmla="*/ f162 1 f96"/>
                <a:gd name="f223" fmla="*/ f163 1 f97"/>
                <a:gd name="f224" fmla="*/ f164 1 f96"/>
                <a:gd name="f225" fmla="*/ f165 1 f97"/>
                <a:gd name="f226" fmla="*/ f166 1 f96"/>
                <a:gd name="f227" fmla="*/ f167 1 f97"/>
                <a:gd name="f228" fmla="*/ f168 1 f96"/>
                <a:gd name="f229" fmla="*/ f169 1 f97"/>
                <a:gd name="f230" fmla="*/ f170 1 f96"/>
                <a:gd name="f231" fmla="*/ f171 1 f97"/>
                <a:gd name="f232" fmla="*/ f172 1 f96"/>
                <a:gd name="f233" fmla="*/ f173 1 f97"/>
                <a:gd name="f234" fmla="*/ f174 1 f96"/>
                <a:gd name="f235" fmla="*/ f175 1 f97"/>
                <a:gd name="f236" fmla="*/ f176 1 f96"/>
                <a:gd name="f237" fmla="*/ f177 1 f97"/>
                <a:gd name="f238" fmla="*/ f178 1 f96"/>
                <a:gd name="f239" fmla="*/ f179 1 f97"/>
                <a:gd name="f240" fmla="*/ f180 1 f96"/>
                <a:gd name="f241" fmla="*/ f181 1 f97"/>
                <a:gd name="f242" fmla="*/ f182 1 f96"/>
                <a:gd name="f243" fmla="*/ f183 1 f97"/>
                <a:gd name="f244" fmla="*/ f184 1 f96"/>
                <a:gd name="f245" fmla="*/ f185 1 f97"/>
                <a:gd name="f246" fmla="*/ f186 1 f97"/>
                <a:gd name="f247" fmla="*/ f187 1 f96"/>
                <a:gd name="f248" fmla="*/ f188 1 f96"/>
                <a:gd name="f249" fmla="*/ f189 1 f97"/>
                <a:gd name="f250" fmla="*/ f190 1 f96"/>
                <a:gd name="f251" fmla="*/ f191 1 f96"/>
                <a:gd name="f252" fmla="*/ f192 1 f97"/>
                <a:gd name="f253" fmla="*/ f193 1 f97"/>
                <a:gd name="f254" fmla="*/ f194 1 f96"/>
                <a:gd name="f255" fmla="*/ f195 1 f97"/>
                <a:gd name="f256" fmla="*/ f196 1 f96"/>
                <a:gd name="f257" fmla="*/ f197 1 f97"/>
                <a:gd name="f258" fmla="*/ f198 1 f96"/>
                <a:gd name="f259" fmla="*/ f199 1 f97"/>
                <a:gd name="f260" fmla="*/ f200 1 f97"/>
                <a:gd name="f261" fmla="*/ f201 1 f96"/>
                <a:gd name="f262" fmla="*/ f202 1 f97"/>
                <a:gd name="f263" fmla="*/ f203 1 f96"/>
                <a:gd name="f264" fmla="*/ f204 1 f97"/>
                <a:gd name="f265" fmla="*/ f205 1 f97"/>
                <a:gd name="f266" fmla="*/ f206 1 f96"/>
                <a:gd name="f267" fmla="*/ f207 1 f96"/>
                <a:gd name="f268" fmla="*/ f208 1 f97"/>
                <a:gd name="f269" fmla="*/ f209 1 f96"/>
                <a:gd name="f270" fmla="*/ f210 1 f97"/>
                <a:gd name="f271" fmla="*/ f211 f87 1"/>
                <a:gd name="f272" fmla="*/ f212 f87 1"/>
                <a:gd name="f273" fmla="*/ f214 f88 1"/>
                <a:gd name="f274" fmla="*/ f213 f88 1"/>
                <a:gd name="f275" fmla="*/ f215 f87 1"/>
                <a:gd name="f276" fmla="*/ f216 f88 1"/>
                <a:gd name="f277" fmla="*/ f217 f88 1"/>
                <a:gd name="f278" fmla="*/ f218 f87 1"/>
                <a:gd name="f279" fmla="*/ f219 f88 1"/>
                <a:gd name="f280" fmla="*/ f220 f87 1"/>
                <a:gd name="f281" fmla="*/ f221 f88 1"/>
                <a:gd name="f282" fmla="*/ f222 f87 1"/>
                <a:gd name="f283" fmla="*/ f223 f88 1"/>
                <a:gd name="f284" fmla="*/ f224 f87 1"/>
                <a:gd name="f285" fmla="*/ f225 f88 1"/>
                <a:gd name="f286" fmla="*/ f226 f87 1"/>
                <a:gd name="f287" fmla="*/ f227 f88 1"/>
                <a:gd name="f288" fmla="*/ f228 f87 1"/>
                <a:gd name="f289" fmla="*/ f229 f88 1"/>
                <a:gd name="f290" fmla="*/ f230 f87 1"/>
                <a:gd name="f291" fmla="*/ f231 f88 1"/>
                <a:gd name="f292" fmla="*/ f232 f87 1"/>
                <a:gd name="f293" fmla="*/ f233 f88 1"/>
                <a:gd name="f294" fmla="*/ f234 f87 1"/>
                <a:gd name="f295" fmla="*/ f235 f88 1"/>
                <a:gd name="f296" fmla="*/ f236 f87 1"/>
                <a:gd name="f297" fmla="*/ f237 f88 1"/>
                <a:gd name="f298" fmla="*/ f238 f87 1"/>
                <a:gd name="f299" fmla="*/ f239 f88 1"/>
                <a:gd name="f300" fmla="*/ f240 f87 1"/>
                <a:gd name="f301" fmla="*/ f241 f88 1"/>
                <a:gd name="f302" fmla="*/ f242 f87 1"/>
                <a:gd name="f303" fmla="*/ f243 f88 1"/>
                <a:gd name="f304" fmla="*/ f244 f87 1"/>
                <a:gd name="f305" fmla="*/ f245 f88 1"/>
                <a:gd name="f306" fmla="*/ f246 f88 1"/>
                <a:gd name="f307" fmla="*/ f247 f87 1"/>
                <a:gd name="f308" fmla="*/ f248 f87 1"/>
                <a:gd name="f309" fmla="*/ f249 f88 1"/>
                <a:gd name="f310" fmla="*/ f250 f87 1"/>
                <a:gd name="f311" fmla="*/ f251 f87 1"/>
                <a:gd name="f312" fmla="*/ f252 f88 1"/>
                <a:gd name="f313" fmla="*/ f253 f88 1"/>
                <a:gd name="f314" fmla="*/ f254 f87 1"/>
                <a:gd name="f315" fmla="*/ f255 f88 1"/>
                <a:gd name="f316" fmla="*/ f256 f87 1"/>
                <a:gd name="f317" fmla="*/ f257 f88 1"/>
                <a:gd name="f318" fmla="*/ f258 f87 1"/>
                <a:gd name="f319" fmla="*/ f259 f88 1"/>
                <a:gd name="f320" fmla="*/ f260 f88 1"/>
                <a:gd name="f321" fmla="*/ f261 f87 1"/>
                <a:gd name="f322" fmla="*/ f262 f88 1"/>
                <a:gd name="f323" fmla="*/ f263 f87 1"/>
                <a:gd name="f324" fmla="*/ f264 f88 1"/>
                <a:gd name="f325" fmla="*/ f265 f88 1"/>
                <a:gd name="f326" fmla="*/ f266 f87 1"/>
                <a:gd name="f327" fmla="*/ f267 f87 1"/>
                <a:gd name="f328" fmla="*/ f268 f88 1"/>
                <a:gd name="f329" fmla="*/ f269 f87 1"/>
                <a:gd name="f330" fmla="*/ f270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75" y="f276"/>
                </a:cxn>
                <a:cxn ang="f154">
                  <a:pos x="f275" y="f277"/>
                </a:cxn>
                <a:cxn ang="f154">
                  <a:pos x="f278" y="f279"/>
                </a:cxn>
                <a:cxn ang="f154">
                  <a:pos x="f280" y="f281"/>
                </a:cxn>
                <a:cxn ang="f154">
                  <a:pos x="f282" y="f283"/>
                </a:cxn>
                <a:cxn ang="f154">
                  <a:pos x="f284" y="f285"/>
                </a:cxn>
                <a:cxn ang="f154">
                  <a:pos x="f286" y="f287"/>
                </a:cxn>
                <a:cxn ang="f154">
                  <a:pos x="f288" y="f289"/>
                </a:cxn>
                <a:cxn ang="f154">
                  <a:pos x="f290" y="f291"/>
                </a:cxn>
                <a:cxn ang="f154">
                  <a:pos x="f292" y="f293"/>
                </a:cxn>
                <a:cxn ang="f154">
                  <a:pos x="f294" y="f295"/>
                </a:cxn>
                <a:cxn ang="f154">
                  <a:pos x="f296" y="f297"/>
                </a:cxn>
                <a:cxn ang="f154">
                  <a:pos x="f298" y="f299"/>
                </a:cxn>
                <a:cxn ang="f154">
                  <a:pos x="f300" y="f301"/>
                </a:cxn>
                <a:cxn ang="f154">
                  <a:pos x="f302" y="f303"/>
                </a:cxn>
                <a:cxn ang="f154">
                  <a:pos x="f304" y="f305"/>
                </a:cxn>
                <a:cxn ang="f154">
                  <a:pos x="f304" y="f306"/>
                </a:cxn>
                <a:cxn ang="f154">
                  <a:pos x="f307" y="f285"/>
                </a:cxn>
                <a:cxn ang="f154">
                  <a:pos x="f304" y="f295"/>
                </a:cxn>
                <a:cxn ang="f154">
                  <a:pos x="f308" y="f309"/>
                </a:cxn>
                <a:cxn ang="f154">
                  <a:pos x="f310" y="f281"/>
                </a:cxn>
                <a:cxn ang="f154">
                  <a:pos x="f311" y="f312"/>
                </a:cxn>
                <a:cxn ang="f154">
                  <a:pos x="f302" y="f313"/>
                </a:cxn>
                <a:cxn ang="f154">
                  <a:pos x="f314" y="f315"/>
                </a:cxn>
                <a:cxn ang="f154">
                  <a:pos x="f316" y="f317"/>
                </a:cxn>
                <a:cxn ang="f154">
                  <a:pos x="f318" y="f319"/>
                </a:cxn>
                <a:cxn ang="f154">
                  <a:pos x="f318" y="f320"/>
                </a:cxn>
                <a:cxn ang="f154">
                  <a:pos x="f321" y="f322"/>
                </a:cxn>
                <a:cxn ang="f154">
                  <a:pos x="f323" y="f324"/>
                </a:cxn>
                <a:cxn ang="f154">
                  <a:pos x="f302" y="f325"/>
                </a:cxn>
                <a:cxn ang="f154">
                  <a:pos x="f326" y="f319"/>
                </a:cxn>
                <a:cxn ang="f154">
                  <a:pos x="f327" y="f328"/>
                </a:cxn>
                <a:cxn ang="f154">
                  <a:pos x="f329" y="f330"/>
                </a:cxn>
                <a:cxn ang="f154">
                  <a:pos x="f275" y="f276"/>
                </a:cxn>
              </a:cxnLst>
              <a:rect l="f271" t="f274" r="f272" b="f273"/>
              <a:pathLst>
                <a:path w="91" h="83">
                  <a:moveTo>
                    <a:pt x="f8" y="f9"/>
                  </a:moveTo>
                  <a:cubicBezTo>
                    <a:pt x="f10" y="f11"/>
                    <a:pt x="f8" y="f12"/>
                    <a:pt x="f8" y="f13"/>
                  </a:cubicBezTo>
                  <a:cubicBezTo>
                    <a:pt x="f8" y="f14"/>
                    <a:pt x="f15" y="f16"/>
                    <a:pt x="f10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22" y="f23"/>
                    <a:pt x="f24" y="f24"/>
                    <a:pt x="f25" y="f22"/>
                  </a:cubicBezTo>
                  <a:cubicBezTo>
                    <a:pt x="f26" y="f19"/>
                    <a:pt x="f27" y="f28"/>
                    <a:pt x="f29" y="f29"/>
                  </a:cubicBezTo>
                  <a:cubicBezTo>
                    <a:pt x="f30" y="f31"/>
                    <a:pt x="f32" y="f33"/>
                    <a:pt x="f5" y="f34"/>
                  </a:cubicBezTo>
                  <a:cubicBezTo>
                    <a:pt x="f35" y="f36"/>
                    <a:pt x="f37" y="f34"/>
                    <a:pt x="f38" y="f39"/>
                  </a:cubicBezTo>
                  <a:cubicBezTo>
                    <a:pt x="f40" y="f39"/>
                    <a:pt x="f41" y="f42"/>
                    <a:pt x="f43" y="f30"/>
                  </a:cubicBezTo>
                  <a:cubicBezTo>
                    <a:pt x="f28" y="f30"/>
                    <a:pt x="f44" y="f33"/>
                    <a:pt x="f19" y="f33"/>
                  </a:cubicBezTo>
                  <a:cubicBezTo>
                    <a:pt x="f26" y="f45"/>
                    <a:pt x="f46" y="f29"/>
                    <a:pt x="f47" y="f19"/>
                  </a:cubicBezTo>
                  <a:cubicBezTo>
                    <a:pt x="f15" y="f27"/>
                    <a:pt x="f8" y="f27"/>
                    <a:pt x="f48" y="f27"/>
                  </a:cubicBezTo>
                  <a:cubicBezTo>
                    <a:pt x="f49" y="f19"/>
                    <a:pt x="f50" y="f44"/>
                    <a:pt x="f20" y="f44"/>
                  </a:cubicBezTo>
                  <a:cubicBezTo>
                    <a:pt x="f51" y="f44"/>
                    <a:pt x="f52" y="f28"/>
                    <a:pt x="f52" y="f53"/>
                  </a:cubicBezTo>
                  <a:cubicBezTo>
                    <a:pt x="f54" y="f33"/>
                    <a:pt x="f18" y="f37"/>
                    <a:pt x="f14" y="f55"/>
                  </a:cubicBezTo>
                  <a:cubicBezTo>
                    <a:pt x="f13" y="f56"/>
                    <a:pt x="f57" y="f5"/>
                    <a:pt x="f11" y="f5"/>
                  </a:cubicBezTo>
                  <a:cubicBezTo>
                    <a:pt x="f58" y="f59"/>
                    <a:pt x="f9" y="f55"/>
                    <a:pt x="f11" y="f60"/>
                  </a:cubicBezTo>
                  <a:cubicBezTo>
                    <a:pt x="f11" y="f39"/>
                    <a:pt x="f12" y="f40"/>
                    <a:pt x="f57" y="f29"/>
                  </a:cubicBezTo>
                  <a:cubicBezTo>
                    <a:pt x="f13" y="f44"/>
                    <a:pt x="f13" y="f44"/>
                    <a:pt x="f11" y="f19"/>
                  </a:cubicBezTo>
                  <a:cubicBezTo>
                    <a:pt x="f61" y="f19"/>
                    <a:pt x="f62" y="f27"/>
                    <a:pt x="f63" y="f17"/>
                  </a:cubicBezTo>
                  <a:cubicBezTo>
                    <a:pt x="f64" y="f65"/>
                    <a:pt x="f64" y="f25"/>
                    <a:pt x="f66" y="f8"/>
                  </a:cubicBezTo>
                  <a:cubicBezTo>
                    <a:pt x="f66" y="f48"/>
                    <a:pt x="f67" y="f48"/>
                    <a:pt x="f68" y="f48"/>
                  </a:cubicBezTo>
                  <a:cubicBezTo>
                    <a:pt x="f61" y="f48"/>
                    <a:pt x="f12" y="f49"/>
                    <a:pt x="f14" y="f50"/>
                  </a:cubicBezTo>
                  <a:cubicBezTo>
                    <a:pt x="f11" y="f49"/>
                    <a:pt x="f69" y="f70"/>
                    <a:pt x="f71" y="f72"/>
                  </a:cubicBezTo>
                  <a:cubicBezTo>
                    <a:pt x="f73" y="f74"/>
                    <a:pt x="f75" y="f20"/>
                    <a:pt x="f76" y="f52"/>
                  </a:cubicBezTo>
                  <a:cubicBezTo>
                    <a:pt x="f77" y="f78"/>
                    <a:pt x="f79" y="f12"/>
                    <a:pt x="f6" y="f61"/>
                  </a:cubicBezTo>
                  <a:cubicBezTo>
                    <a:pt x="f6" y="f80"/>
                    <a:pt x="f6" y="f81"/>
                    <a:pt x="f6" y="f62"/>
                  </a:cubicBezTo>
                  <a:cubicBezTo>
                    <a:pt x="f79" y="f71"/>
                    <a:pt x="f79" y="f82"/>
                    <a:pt x="f73" y="f82"/>
                  </a:cubicBezTo>
                  <a:cubicBezTo>
                    <a:pt x="f66" y="f82"/>
                    <a:pt x="f81" y="f82"/>
                    <a:pt x="f83" y="f73"/>
                  </a:cubicBezTo>
                  <a:cubicBezTo>
                    <a:pt x="f13" y="f7"/>
                    <a:pt x="f14" y="f73"/>
                    <a:pt x="f14" y="f84"/>
                  </a:cubicBezTo>
                  <a:cubicBezTo>
                    <a:pt x="f16" y="f64"/>
                    <a:pt x="f16" y="f69"/>
                    <a:pt x="f78" y="f61"/>
                  </a:cubicBezTo>
                  <a:cubicBezTo>
                    <a:pt x="f18" y="f58"/>
                    <a:pt x="f18" y="f9"/>
                    <a:pt x="f85" y="f83"/>
                  </a:cubicBezTo>
                  <a:cubicBezTo>
                    <a:pt x="f52" y="f14"/>
                    <a:pt x="f20" y="f14"/>
                    <a:pt x="f72" y="f12"/>
                  </a:cubicBezTo>
                  <a:cubicBezTo>
                    <a:pt x="f49" y="f83"/>
                    <a:pt x="f70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BD248-7123-4003-A1D0-906D05F08C4F}"/>
                </a:ext>
              </a:extLst>
            </p:cNvPr>
            <p:cNvSpPr/>
            <p:nvPr/>
          </p:nvSpPr>
          <p:spPr>
            <a:xfrm>
              <a:off x="349968" y="981050"/>
              <a:ext cx="73023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4"/>
                <a:gd name="f8" fmla="val 5"/>
                <a:gd name="f9" fmla="val 1"/>
                <a:gd name="f10" fmla="val 3"/>
                <a:gd name="f11" fmla="val 4"/>
                <a:gd name="f12" fmla="val 2"/>
                <a:gd name="f13" fmla="val 7"/>
                <a:gd name="f14" fmla="val 14"/>
                <a:gd name="f15" fmla="val 11"/>
                <a:gd name="f16" fmla="val 24"/>
                <a:gd name="f17" fmla="val 15"/>
                <a:gd name="f18" fmla="val 13"/>
                <a:gd name="f19" fmla="val 29"/>
                <a:gd name="f20" fmla="val 10"/>
                <a:gd name="f21" fmla="val 25"/>
                <a:gd name="f22" fmla="val 8"/>
                <a:gd name="f23" fmla="val 20"/>
                <a:gd name="f24" fmla="val 16"/>
                <a:gd name="f25" fmla="val 6"/>
                <a:gd name="f26" fmla="+- 0 0 -90"/>
                <a:gd name="f27" fmla="*/ f3 1 19"/>
                <a:gd name="f28" fmla="*/ f4 1 3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9"/>
                <a:gd name="f37" fmla="*/ f33 1 34"/>
                <a:gd name="f38" fmla="*/ 0 f34 1"/>
                <a:gd name="f39" fmla="*/ 5 f33 1"/>
                <a:gd name="f40" fmla="*/ 3 f34 1"/>
                <a:gd name="f41" fmla="*/ 0 f33 1"/>
                <a:gd name="f42" fmla="*/ 7 f34 1"/>
                <a:gd name="f43" fmla="*/ 15 f34 1"/>
                <a:gd name="f44" fmla="*/ 34 f33 1"/>
                <a:gd name="f45" fmla="*/ 8 f34 1"/>
                <a:gd name="f46" fmla="*/ 20 f33 1"/>
                <a:gd name="f47" fmla="*/ 7 f33 1"/>
                <a:gd name="f48" fmla="+- f35 0 f1"/>
                <a:gd name="f49" fmla="*/ f38 1 19"/>
                <a:gd name="f50" fmla="*/ f39 1 34"/>
                <a:gd name="f51" fmla="*/ f40 1 19"/>
                <a:gd name="f52" fmla="*/ f41 1 34"/>
                <a:gd name="f53" fmla="*/ f42 1 19"/>
                <a:gd name="f54" fmla="*/ f43 1 19"/>
                <a:gd name="f55" fmla="*/ f44 1 34"/>
                <a:gd name="f56" fmla="*/ f45 1 19"/>
                <a:gd name="f57" fmla="*/ f46 1 34"/>
                <a:gd name="f58" fmla="*/ f47 1 34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6"/>
                <a:gd name="f69" fmla="*/ f55 1 f37"/>
                <a:gd name="f70" fmla="*/ f56 1 f36"/>
                <a:gd name="f71" fmla="*/ f57 1 f37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7 1"/>
                <a:gd name="f83" fmla="*/ f69 f28 1"/>
                <a:gd name="f84" fmla="*/ f70 f27 1"/>
                <a:gd name="f85" fmla="*/ f71 f28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78"/>
                </a:cxn>
                <a:cxn ang="f48">
                  <a:pos x="f82" y="f83"/>
                </a:cxn>
                <a:cxn ang="f48">
                  <a:pos x="f84" y="f85"/>
                </a:cxn>
                <a:cxn ang="f48">
                  <a:pos x="f77" y="f86"/>
                </a:cxn>
                <a:cxn ang="f48">
                  <a:pos x="f77" y="f78"/>
                </a:cxn>
              </a:cxnLst>
              <a:rect l="f73" t="f76" r="f74" b="f75"/>
              <a:pathLst>
                <a:path w="19" h="34">
                  <a:moveTo>
                    <a:pt x="f5" y="f8"/>
                  </a:moveTo>
                  <a:cubicBezTo>
                    <a:pt x="f9" y="f10"/>
                    <a:pt x="f9" y="f9"/>
                    <a:pt x="f10" y="f5"/>
                  </a:cubicBezTo>
                  <a:cubicBezTo>
                    <a:pt x="f11" y="f12"/>
                    <a:pt x="f8" y="f11"/>
                    <a:pt x="f13" y="f8"/>
                  </a:cubicBezTo>
                  <a:cubicBezTo>
                    <a:pt x="f14" y="f15"/>
                    <a:pt x="f6" y="f16"/>
                    <a:pt x="f17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8" y="f24"/>
                    <a:pt x="f10" y="f15"/>
                    <a:pt x="f5" y="f13"/>
                  </a:cubicBezTo>
                  <a:cubicBezTo>
                    <a:pt x="f5" y="f25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2AD018-E5CE-44A4-A52A-8A8918BACFD1}"/>
                </a:ext>
              </a:extLst>
            </p:cNvPr>
            <p:cNvSpPr/>
            <p:nvPr/>
          </p:nvSpPr>
          <p:spPr>
            <a:xfrm>
              <a:off x="646828" y="1006443"/>
              <a:ext cx="368302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84"/>
                <a:gd name="f8" fmla="val 64"/>
                <a:gd name="f9" fmla="val 81"/>
                <a:gd name="f10" fmla="val 70"/>
                <a:gd name="f11" fmla="val 78"/>
                <a:gd name="f12" fmla="val 76"/>
                <a:gd name="f13" fmla="val 75"/>
                <a:gd name="f14" fmla="val 74"/>
                <a:gd name="f15" fmla="val 83"/>
                <a:gd name="f16" fmla="val 73"/>
                <a:gd name="f17" fmla="val 71"/>
                <a:gd name="f18" fmla="val 55"/>
                <a:gd name="f19" fmla="val 39"/>
                <a:gd name="f20" fmla="val 23"/>
                <a:gd name="f21" fmla="val 16"/>
                <a:gd name="f22" fmla="val 9"/>
                <a:gd name="f23" fmla="val 57"/>
                <a:gd name="f24" fmla="val 1"/>
                <a:gd name="f25" fmla="val 44"/>
                <a:gd name="f26" fmla="val 42"/>
                <a:gd name="f27" fmla="val 41"/>
                <a:gd name="f28" fmla="val 40"/>
                <a:gd name="f29" fmla="val 4"/>
                <a:gd name="f30" fmla="val 34"/>
                <a:gd name="f31" fmla="val 7"/>
                <a:gd name="f32" fmla="val 29"/>
                <a:gd name="f33" fmla="val 10"/>
                <a:gd name="f34" fmla="val 24"/>
                <a:gd name="f35" fmla="val 12"/>
                <a:gd name="f36" fmla="val 26"/>
                <a:gd name="f37" fmla="val 13"/>
                <a:gd name="f38" fmla="val 15"/>
                <a:gd name="f39" fmla="val 32"/>
                <a:gd name="f40" fmla="val 17"/>
                <a:gd name="f41" fmla="val 33"/>
                <a:gd name="f42" fmla="val 18"/>
                <a:gd name="f43" fmla="val 19"/>
                <a:gd name="f44" fmla="val 31"/>
                <a:gd name="f45" fmla="val 30"/>
                <a:gd name="f46" fmla="val 20"/>
                <a:gd name="f47" fmla="val 11"/>
                <a:gd name="f48" fmla="val 25"/>
                <a:gd name="f49" fmla="val 2"/>
                <a:gd name="f50" fmla="val 27"/>
                <a:gd name="f51" fmla="val 38"/>
                <a:gd name="f52" fmla="val 45"/>
                <a:gd name="f53" fmla="val 46"/>
                <a:gd name="f54" fmla="val 47"/>
                <a:gd name="f55" fmla="val 54"/>
                <a:gd name="f56" fmla="val 61"/>
                <a:gd name="f57" fmla="val 14"/>
                <a:gd name="f58" fmla="val 77"/>
                <a:gd name="f59" fmla="val 79"/>
                <a:gd name="f60" fmla="val 80"/>
                <a:gd name="f61" fmla="val 85"/>
                <a:gd name="f62" fmla="val 21"/>
                <a:gd name="f63" fmla="val 89"/>
                <a:gd name="f64" fmla="val 28"/>
                <a:gd name="f65" fmla="val 93"/>
                <a:gd name="f66" fmla="val 36"/>
                <a:gd name="f67" fmla="val 94"/>
                <a:gd name="f68" fmla="val 95"/>
                <a:gd name="f69" fmla="val 96"/>
                <a:gd name="f70" fmla="val 91"/>
                <a:gd name="f71" fmla="val 92"/>
                <a:gd name="f72" fmla="val 48"/>
                <a:gd name="f73" fmla="val 49"/>
                <a:gd name="f74" fmla="val 50"/>
                <a:gd name="f75" fmla="val 51"/>
                <a:gd name="f76" fmla="val 52"/>
                <a:gd name="f77" fmla="val 90"/>
                <a:gd name="f78" fmla="val 53"/>
                <a:gd name="f79" fmla="val 88"/>
                <a:gd name="f80" fmla="val 87"/>
                <a:gd name="f81" fmla="val 86"/>
                <a:gd name="f82" fmla="val 59"/>
                <a:gd name="f83" fmla="val 58"/>
                <a:gd name="f84" fmla="val 56"/>
                <a:gd name="f85" fmla="val 82"/>
                <a:gd name="f86" fmla="val 60"/>
                <a:gd name="f87" fmla="val 62"/>
                <a:gd name="f88" fmla="+- 0 0 -90"/>
                <a:gd name="f89" fmla="*/ f3 1 97"/>
                <a:gd name="f90" fmla="*/ f4 1 84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97"/>
                <a:gd name="f99" fmla="*/ f95 1 84"/>
                <a:gd name="f100" fmla="*/ 84 f96 1"/>
                <a:gd name="f101" fmla="*/ 64 f95 1"/>
                <a:gd name="f102" fmla="*/ 75 f96 1"/>
                <a:gd name="f103" fmla="*/ 81 f95 1"/>
                <a:gd name="f104" fmla="*/ 71 f96 1"/>
                <a:gd name="f105" fmla="*/ 84 f95 1"/>
                <a:gd name="f106" fmla="*/ 23 f96 1"/>
                <a:gd name="f107" fmla="*/ 1 f96 1"/>
                <a:gd name="f108" fmla="*/ 44 f95 1"/>
                <a:gd name="f109" fmla="*/ 40 f95 1"/>
                <a:gd name="f110" fmla="*/ 10 f96 1"/>
                <a:gd name="f111" fmla="*/ 24 f95 1"/>
                <a:gd name="f112" fmla="*/ 15 f96 1"/>
                <a:gd name="f113" fmla="*/ 32 f95 1"/>
                <a:gd name="f114" fmla="*/ 18 f96 1"/>
                <a:gd name="f115" fmla="*/ 33 f95 1"/>
                <a:gd name="f116" fmla="*/ 19 f96 1"/>
                <a:gd name="f117" fmla="*/ 30 f95 1"/>
                <a:gd name="f118" fmla="*/ 25 f96 1"/>
                <a:gd name="f119" fmla="*/ 2 f95 1"/>
                <a:gd name="f120" fmla="*/ 27 f96 1"/>
                <a:gd name="f121" fmla="*/ 0 f95 1"/>
                <a:gd name="f122" fmla="*/ 44 f96 1"/>
                <a:gd name="f123" fmla="*/ 47 f96 1"/>
                <a:gd name="f124" fmla="*/ 70 f96 1"/>
                <a:gd name="f125" fmla="*/ 14 f95 1"/>
                <a:gd name="f126" fmla="*/ 77 f96 1"/>
                <a:gd name="f127" fmla="*/ 12 f95 1"/>
                <a:gd name="f128" fmla="*/ 81 f96 1"/>
                <a:gd name="f129" fmla="*/ 93 f96 1"/>
                <a:gd name="f130" fmla="*/ 34 f95 1"/>
                <a:gd name="f131" fmla="*/ 95 f96 1"/>
                <a:gd name="f132" fmla="*/ 94 f96 1"/>
                <a:gd name="f133" fmla="*/ 45 f95 1"/>
                <a:gd name="f134" fmla="*/ 92 f96 1"/>
                <a:gd name="f135" fmla="*/ 47 f95 1"/>
                <a:gd name="f136" fmla="*/ 50 f95 1"/>
                <a:gd name="f137" fmla="*/ 90 f96 1"/>
                <a:gd name="f138" fmla="*/ 52 f95 1"/>
                <a:gd name="f139" fmla="*/ 88 f96 1"/>
                <a:gd name="f140" fmla="*/ 51 f95 1"/>
                <a:gd name="f141" fmla="*/ 86 f96 1"/>
                <a:gd name="f142" fmla="*/ 48 f95 1"/>
                <a:gd name="f143" fmla="*/ 89 f96 1"/>
                <a:gd name="f144" fmla="*/ 55 f95 1"/>
                <a:gd name="f145" fmla="*/ 58 f95 1"/>
                <a:gd name="f146" fmla="*/ 83 f96 1"/>
                <a:gd name="f147" fmla="*/ 53 f95 1"/>
                <a:gd name="f148" fmla="+- f97 0 f1"/>
                <a:gd name="f149" fmla="*/ f100 1 97"/>
                <a:gd name="f150" fmla="*/ f101 1 84"/>
                <a:gd name="f151" fmla="*/ f102 1 97"/>
                <a:gd name="f152" fmla="*/ f103 1 84"/>
                <a:gd name="f153" fmla="*/ f104 1 97"/>
                <a:gd name="f154" fmla="*/ f105 1 84"/>
                <a:gd name="f155" fmla="*/ f106 1 97"/>
                <a:gd name="f156" fmla="*/ f107 1 97"/>
                <a:gd name="f157" fmla="*/ f108 1 84"/>
                <a:gd name="f158" fmla="*/ f109 1 84"/>
                <a:gd name="f159" fmla="*/ f110 1 97"/>
                <a:gd name="f160" fmla="*/ f111 1 84"/>
                <a:gd name="f161" fmla="*/ f112 1 97"/>
                <a:gd name="f162" fmla="*/ f113 1 84"/>
                <a:gd name="f163" fmla="*/ f114 1 97"/>
                <a:gd name="f164" fmla="*/ f115 1 84"/>
                <a:gd name="f165" fmla="*/ f116 1 97"/>
                <a:gd name="f166" fmla="*/ f117 1 84"/>
                <a:gd name="f167" fmla="*/ f118 1 97"/>
                <a:gd name="f168" fmla="*/ f119 1 84"/>
                <a:gd name="f169" fmla="*/ f120 1 97"/>
                <a:gd name="f170" fmla="*/ f121 1 84"/>
                <a:gd name="f171" fmla="*/ f122 1 97"/>
                <a:gd name="f172" fmla="*/ f123 1 97"/>
                <a:gd name="f173" fmla="*/ f124 1 97"/>
                <a:gd name="f174" fmla="*/ f125 1 84"/>
                <a:gd name="f175" fmla="*/ f126 1 97"/>
                <a:gd name="f176" fmla="*/ f127 1 84"/>
                <a:gd name="f177" fmla="*/ f128 1 97"/>
                <a:gd name="f178" fmla="*/ f129 1 97"/>
                <a:gd name="f179" fmla="*/ f130 1 84"/>
                <a:gd name="f180" fmla="*/ f131 1 97"/>
                <a:gd name="f181" fmla="*/ f132 1 97"/>
                <a:gd name="f182" fmla="*/ f133 1 84"/>
                <a:gd name="f183" fmla="*/ f134 1 97"/>
                <a:gd name="f184" fmla="*/ f135 1 84"/>
                <a:gd name="f185" fmla="*/ f136 1 84"/>
                <a:gd name="f186" fmla="*/ f137 1 97"/>
                <a:gd name="f187" fmla="*/ f138 1 84"/>
                <a:gd name="f188" fmla="*/ f139 1 97"/>
                <a:gd name="f189" fmla="*/ f140 1 84"/>
                <a:gd name="f190" fmla="*/ f141 1 97"/>
                <a:gd name="f191" fmla="*/ f142 1 84"/>
                <a:gd name="f192" fmla="*/ f143 1 97"/>
                <a:gd name="f193" fmla="*/ f144 1 84"/>
                <a:gd name="f194" fmla="*/ f145 1 84"/>
                <a:gd name="f195" fmla="*/ f146 1 97"/>
                <a:gd name="f196" fmla="*/ f147 1 84"/>
                <a:gd name="f197" fmla="*/ 0 1 f98"/>
                <a:gd name="f198" fmla="*/ f92 1 f98"/>
                <a:gd name="f199" fmla="*/ 0 1 f99"/>
                <a:gd name="f200" fmla="*/ f93 1 f99"/>
                <a:gd name="f201" fmla="*/ f149 1 f98"/>
                <a:gd name="f202" fmla="*/ f150 1 f99"/>
                <a:gd name="f203" fmla="*/ f151 1 f98"/>
                <a:gd name="f204" fmla="*/ f152 1 f99"/>
                <a:gd name="f205" fmla="*/ f153 1 f98"/>
                <a:gd name="f206" fmla="*/ f154 1 f99"/>
                <a:gd name="f207" fmla="*/ f155 1 f98"/>
                <a:gd name="f208" fmla="*/ f156 1 f98"/>
                <a:gd name="f209" fmla="*/ f157 1 f99"/>
                <a:gd name="f210" fmla="*/ f158 1 f99"/>
                <a:gd name="f211" fmla="*/ f159 1 f98"/>
                <a:gd name="f212" fmla="*/ f160 1 f99"/>
                <a:gd name="f213" fmla="*/ f161 1 f98"/>
                <a:gd name="f214" fmla="*/ f162 1 f99"/>
                <a:gd name="f215" fmla="*/ f163 1 f98"/>
                <a:gd name="f216" fmla="*/ f164 1 f99"/>
                <a:gd name="f217" fmla="*/ f165 1 f98"/>
                <a:gd name="f218" fmla="*/ f166 1 f99"/>
                <a:gd name="f219" fmla="*/ f167 1 f98"/>
                <a:gd name="f220" fmla="*/ f168 1 f99"/>
                <a:gd name="f221" fmla="*/ f169 1 f98"/>
                <a:gd name="f222" fmla="*/ f170 1 f99"/>
                <a:gd name="f223" fmla="*/ f171 1 f98"/>
                <a:gd name="f224" fmla="*/ f172 1 f98"/>
                <a:gd name="f225" fmla="*/ f173 1 f98"/>
                <a:gd name="f226" fmla="*/ f174 1 f99"/>
                <a:gd name="f227" fmla="*/ f175 1 f98"/>
                <a:gd name="f228" fmla="*/ f176 1 f99"/>
                <a:gd name="f229" fmla="*/ f177 1 f98"/>
                <a:gd name="f230" fmla="*/ f178 1 f98"/>
                <a:gd name="f231" fmla="*/ f179 1 f99"/>
                <a:gd name="f232" fmla="*/ f180 1 f98"/>
                <a:gd name="f233" fmla="*/ f181 1 f98"/>
                <a:gd name="f234" fmla="*/ f182 1 f99"/>
                <a:gd name="f235" fmla="*/ f183 1 f98"/>
                <a:gd name="f236" fmla="*/ f184 1 f99"/>
                <a:gd name="f237" fmla="*/ f185 1 f99"/>
                <a:gd name="f238" fmla="*/ f186 1 f98"/>
                <a:gd name="f239" fmla="*/ f187 1 f99"/>
                <a:gd name="f240" fmla="*/ f188 1 f98"/>
                <a:gd name="f241" fmla="*/ f189 1 f99"/>
                <a:gd name="f242" fmla="*/ f190 1 f98"/>
                <a:gd name="f243" fmla="*/ f191 1 f99"/>
                <a:gd name="f244" fmla="*/ f192 1 f98"/>
                <a:gd name="f245" fmla="*/ f193 1 f99"/>
                <a:gd name="f246" fmla="*/ f194 1 f99"/>
                <a:gd name="f247" fmla="*/ f195 1 f98"/>
                <a:gd name="f248" fmla="*/ f196 1 f99"/>
                <a:gd name="f249" fmla="*/ f197 f89 1"/>
                <a:gd name="f250" fmla="*/ f198 f89 1"/>
                <a:gd name="f251" fmla="*/ f200 f90 1"/>
                <a:gd name="f252" fmla="*/ f199 f90 1"/>
                <a:gd name="f253" fmla="*/ f201 f89 1"/>
                <a:gd name="f254" fmla="*/ f202 f90 1"/>
                <a:gd name="f255" fmla="*/ f203 f89 1"/>
                <a:gd name="f256" fmla="*/ f204 f90 1"/>
                <a:gd name="f257" fmla="*/ f205 f89 1"/>
                <a:gd name="f258" fmla="*/ f206 f90 1"/>
                <a:gd name="f259" fmla="*/ f207 f89 1"/>
                <a:gd name="f260" fmla="*/ f208 f89 1"/>
                <a:gd name="f261" fmla="*/ f209 f90 1"/>
                <a:gd name="f262" fmla="*/ f210 f90 1"/>
                <a:gd name="f263" fmla="*/ f211 f89 1"/>
                <a:gd name="f264" fmla="*/ f212 f90 1"/>
                <a:gd name="f265" fmla="*/ f213 f89 1"/>
                <a:gd name="f266" fmla="*/ f214 f90 1"/>
                <a:gd name="f267" fmla="*/ f215 f89 1"/>
                <a:gd name="f268" fmla="*/ f216 f90 1"/>
                <a:gd name="f269" fmla="*/ f217 f89 1"/>
                <a:gd name="f270" fmla="*/ f218 f90 1"/>
                <a:gd name="f271" fmla="*/ f219 f89 1"/>
                <a:gd name="f272" fmla="*/ f220 f90 1"/>
                <a:gd name="f273" fmla="*/ f221 f89 1"/>
                <a:gd name="f274" fmla="*/ f222 f90 1"/>
                <a:gd name="f275" fmla="*/ f223 f89 1"/>
                <a:gd name="f276" fmla="*/ f224 f89 1"/>
                <a:gd name="f277" fmla="*/ f225 f89 1"/>
                <a:gd name="f278" fmla="*/ f226 f90 1"/>
                <a:gd name="f279" fmla="*/ f227 f89 1"/>
                <a:gd name="f280" fmla="*/ f228 f90 1"/>
                <a:gd name="f281" fmla="*/ f229 f89 1"/>
                <a:gd name="f282" fmla="*/ f230 f89 1"/>
                <a:gd name="f283" fmla="*/ f231 f90 1"/>
                <a:gd name="f284" fmla="*/ f232 f89 1"/>
                <a:gd name="f285" fmla="*/ f233 f89 1"/>
                <a:gd name="f286" fmla="*/ f234 f90 1"/>
                <a:gd name="f287" fmla="*/ f235 f89 1"/>
                <a:gd name="f288" fmla="*/ f236 f90 1"/>
                <a:gd name="f289" fmla="*/ f237 f90 1"/>
                <a:gd name="f290" fmla="*/ f238 f89 1"/>
                <a:gd name="f291" fmla="*/ f239 f90 1"/>
                <a:gd name="f292" fmla="*/ f240 f89 1"/>
                <a:gd name="f293" fmla="*/ f241 f90 1"/>
                <a:gd name="f294" fmla="*/ f242 f89 1"/>
                <a:gd name="f295" fmla="*/ f243 f90 1"/>
                <a:gd name="f296" fmla="*/ f244 f89 1"/>
                <a:gd name="f297" fmla="*/ f245 f90 1"/>
                <a:gd name="f298" fmla="*/ f246 f90 1"/>
                <a:gd name="f299" fmla="*/ f247 f89 1"/>
                <a:gd name="f300" fmla="*/ f248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53" y="f254"/>
                </a:cxn>
                <a:cxn ang="f148">
                  <a:pos x="f255" y="f256"/>
                </a:cxn>
                <a:cxn ang="f148">
                  <a:pos x="f257" y="f258"/>
                </a:cxn>
                <a:cxn ang="f148">
                  <a:pos x="f259" y="f258"/>
                </a:cxn>
                <a:cxn ang="f148">
                  <a:pos x="f259" y="f258"/>
                </a:cxn>
                <a:cxn ang="f148">
                  <a:pos x="f260" y="f261"/>
                </a:cxn>
                <a:cxn ang="f148">
                  <a:pos x="f260" y="f262"/>
                </a:cxn>
                <a:cxn ang="f148">
                  <a:pos x="f263" y="f264"/>
                </a:cxn>
                <a:cxn ang="f148">
                  <a:pos x="f265" y="f266"/>
                </a:cxn>
                <a:cxn ang="f148">
                  <a:pos x="f267" y="f268"/>
                </a:cxn>
                <a:cxn ang="f148">
                  <a:pos x="f269" y="f270"/>
                </a:cxn>
                <a:cxn ang="f148">
                  <a:pos x="f271" y="f272"/>
                </a:cxn>
                <a:cxn ang="f148">
                  <a:pos x="f273" y="f274"/>
                </a:cxn>
                <a:cxn ang="f148">
                  <a:pos x="f275" y="f274"/>
                </a:cxn>
                <a:cxn ang="f148">
                  <a:pos x="f276" y="f272"/>
                </a:cxn>
                <a:cxn ang="f148">
                  <a:pos x="f277" y="f278"/>
                </a:cxn>
                <a:cxn ang="f148">
                  <a:pos x="f279" y="f280"/>
                </a:cxn>
                <a:cxn ang="f148">
                  <a:pos x="f281" y="f278"/>
                </a:cxn>
                <a:cxn ang="f148">
                  <a:pos x="f282" y="f283"/>
                </a:cxn>
                <a:cxn ang="f148">
                  <a:pos x="f284" y="f262"/>
                </a:cxn>
                <a:cxn ang="f148">
                  <a:pos x="f285" y="f286"/>
                </a:cxn>
                <a:cxn ang="f148">
                  <a:pos x="f287" y="f288"/>
                </a:cxn>
                <a:cxn ang="f148">
                  <a:pos x="f287" y="f289"/>
                </a:cxn>
                <a:cxn ang="f148">
                  <a:pos x="f290" y="f291"/>
                </a:cxn>
                <a:cxn ang="f148">
                  <a:pos x="f292" y="f293"/>
                </a:cxn>
                <a:cxn ang="f148">
                  <a:pos x="f294" y="f289"/>
                </a:cxn>
                <a:cxn ang="f148">
                  <a:pos x="f253" y="f295"/>
                </a:cxn>
                <a:cxn ang="f148">
                  <a:pos x="f292" y="f293"/>
                </a:cxn>
                <a:cxn ang="f148">
                  <a:pos x="f296" y="f297"/>
                </a:cxn>
                <a:cxn ang="f148">
                  <a:pos x="f294" y="f298"/>
                </a:cxn>
                <a:cxn ang="f148">
                  <a:pos x="f299" y="f300"/>
                </a:cxn>
                <a:cxn ang="f148">
                  <a:pos x="f253" y="f298"/>
                </a:cxn>
                <a:cxn ang="f148">
                  <a:pos x="f253" y="f254"/>
                </a:cxn>
              </a:cxnLst>
              <a:rect l="f249" t="f252" r="f250" b="f251"/>
              <a:pathLst>
                <a:path w="97" h="84">
                  <a:moveTo>
                    <a:pt x="f7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0" y="f7"/>
                    <a:pt x="f20" y="f7"/>
                    <a:pt x="f20" y="f7"/>
                  </a:cubicBezTo>
                  <a:cubicBezTo>
                    <a:pt x="f21" y="f10"/>
                    <a:pt x="f22" y="f23"/>
                    <a:pt x="f24" y="f25"/>
                  </a:cubicBezTo>
                  <a:cubicBezTo>
                    <a:pt x="f5" y="f26"/>
                    <a:pt x="f5" y="f27"/>
                    <a:pt x="f24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2"/>
                    <a:pt x="f38" y="f39"/>
                  </a:cubicBezTo>
                  <a:cubicBezTo>
                    <a:pt x="f21" y="f39"/>
                    <a:pt x="f40" y="f41"/>
                    <a:pt x="f42" y="f41"/>
                  </a:cubicBezTo>
                  <a:cubicBezTo>
                    <a:pt x="f43" y="f41"/>
                    <a:pt x="f42" y="f44"/>
                    <a:pt x="f43" y="f45"/>
                  </a:cubicBezTo>
                  <a:cubicBezTo>
                    <a:pt x="f43" y="f46"/>
                    <a:pt x="f20" y="f47"/>
                    <a:pt x="f48" y="f49"/>
                  </a:cubicBezTo>
                  <a:cubicBezTo>
                    <a:pt x="f48" y="f24"/>
                    <a:pt x="f36" y="f5"/>
                    <a:pt x="f50" y="f5"/>
                  </a:cubicBezTo>
                  <a:cubicBezTo>
                    <a:pt x="f41" y="f5"/>
                    <a:pt x="f51" y="f5"/>
                    <a:pt x="f25" y="f5"/>
                  </a:cubicBezTo>
                  <a:cubicBezTo>
                    <a:pt x="f52" y="f5"/>
                    <a:pt x="f53" y="f24"/>
                    <a:pt x="f54" y="f49"/>
                  </a:cubicBezTo>
                  <a:cubicBezTo>
                    <a:pt x="f55" y="f22"/>
                    <a:pt x="f56" y="f57"/>
                    <a:pt x="f10" y="f57"/>
                  </a:cubicBezTo>
                  <a:cubicBezTo>
                    <a:pt x="f16" y="f57"/>
                    <a:pt x="f13" y="f37"/>
                    <a:pt x="f58" y="f35"/>
                  </a:cubicBezTo>
                  <a:cubicBezTo>
                    <a:pt x="f59" y="f35"/>
                    <a:pt x="f60" y="f35"/>
                    <a:pt x="f9" y="f57"/>
                  </a:cubicBezTo>
                  <a:cubicBezTo>
                    <a:pt x="f61" y="f62"/>
                    <a:pt x="f63" y="f64"/>
                    <a:pt x="f65" y="f30"/>
                  </a:cubicBezTo>
                  <a:cubicBezTo>
                    <a:pt x="f65" y="f66"/>
                    <a:pt x="f67" y="f51"/>
                    <a:pt x="f68" y="f28"/>
                  </a:cubicBezTo>
                  <a:cubicBezTo>
                    <a:pt x="f6" y="f26"/>
                    <a:pt x="f69" y="f52"/>
                    <a:pt x="f67" y="f52"/>
                  </a:cubicBezTo>
                  <a:cubicBezTo>
                    <a:pt x="f70" y="f52"/>
                    <a:pt x="f70" y="f53"/>
                    <a:pt x="f71" y="f54"/>
                  </a:cubicBezTo>
                  <a:cubicBezTo>
                    <a:pt x="f71" y="f72"/>
                    <a:pt x="f71" y="f73"/>
                    <a:pt x="f71" y="f74"/>
                  </a:cubicBezTo>
                  <a:cubicBezTo>
                    <a:pt x="f71" y="f75"/>
                    <a:pt x="f71" y="f76"/>
                    <a:pt x="f77" y="f76"/>
                  </a:cubicBezTo>
                  <a:cubicBezTo>
                    <a:pt x="f77" y="f78"/>
                    <a:pt x="f63" y="f76"/>
                    <a:pt x="f79" y="f75"/>
                  </a:cubicBezTo>
                  <a:cubicBezTo>
                    <a:pt x="f79" y="f75"/>
                    <a:pt x="f80" y="f74"/>
                    <a:pt x="f81" y="f74"/>
                  </a:cubicBezTo>
                  <a:cubicBezTo>
                    <a:pt x="f81" y="f73"/>
                    <a:pt x="f61" y="f72"/>
                    <a:pt x="f7" y="f72"/>
                  </a:cubicBezTo>
                  <a:cubicBezTo>
                    <a:pt x="f61" y="f73"/>
                    <a:pt x="f80" y="f74"/>
                    <a:pt x="f79" y="f75"/>
                  </a:cubicBezTo>
                  <a:cubicBezTo>
                    <a:pt x="f63" y="f76"/>
                    <a:pt x="f77" y="f55"/>
                    <a:pt x="f63" y="f18"/>
                  </a:cubicBezTo>
                  <a:cubicBezTo>
                    <a:pt x="f79" y="f23"/>
                    <a:pt x="f79" y="f82"/>
                    <a:pt x="f81" y="f83"/>
                  </a:cubicBezTo>
                  <a:cubicBezTo>
                    <a:pt x="f15" y="f83"/>
                    <a:pt x="f15" y="f84"/>
                    <a:pt x="f15" y="f78"/>
                  </a:cubicBezTo>
                  <a:cubicBezTo>
                    <a:pt x="f85" y="f18"/>
                    <a:pt x="f85" y="f23"/>
                    <a:pt x="f7" y="f83"/>
                  </a:cubicBezTo>
                  <a:cubicBezTo>
                    <a:pt x="f81" y="f86"/>
                    <a:pt x="f81" y="f87"/>
                    <a:pt x="f7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C7A7A3-1D43-4899-869B-7C25E46B9678}"/>
                </a:ext>
              </a:extLst>
            </p:cNvPr>
            <p:cNvSpPr/>
            <p:nvPr/>
          </p:nvSpPr>
          <p:spPr>
            <a:xfrm>
              <a:off x="961153" y="839757"/>
              <a:ext cx="357192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84"/>
                <a:gd name="f8" fmla="val 69"/>
                <a:gd name="f9" fmla="val 2"/>
                <a:gd name="f10" fmla="val 70"/>
                <a:gd name="f11" fmla="val 73"/>
                <a:gd name="f12" fmla="val 6"/>
                <a:gd name="f13" fmla="val 75"/>
                <a:gd name="f14" fmla="val 10"/>
                <a:gd name="f15" fmla="val 76"/>
                <a:gd name="f16" fmla="val 14"/>
                <a:gd name="f17" fmla="val 80"/>
                <a:gd name="f18" fmla="val 22"/>
                <a:gd name="f19" fmla="val 29"/>
                <a:gd name="f20" fmla="val 89"/>
                <a:gd name="f21" fmla="val 37"/>
                <a:gd name="f22" fmla="val 42"/>
                <a:gd name="f23" fmla="val 90"/>
                <a:gd name="f24" fmla="val 46"/>
                <a:gd name="f25" fmla="val 87"/>
                <a:gd name="f26" fmla="val 51"/>
                <a:gd name="f27" fmla="val 82"/>
                <a:gd name="f28" fmla="val 61"/>
                <a:gd name="f29" fmla="val 71"/>
                <a:gd name="f30" fmla="val 81"/>
                <a:gd name="f31" fmla="val 83"/>
                <a:gd name="f32" fmla="val 68"/>
                <a:gd name="f33" fmla="val 66"/>
                <a:gd name="f34" fmla="val 36"/>
                <a:gd name="f35" fmla="val 20"/>
                <a:gd name="f36" fmla="val 18"/>
                <a:gd name="f37" fmla="val 17"/>
                <a:gd name="f38" fmla="val 12"/>
                <a:gd name="f39" fmla="val 74"/>
                <a:gd name="f40" fmla="val 8"/>
                <a:gd name="f41" fmla="val 4"/>
                <a:gd name="f42" fmla="val 58"/>
                <a:gd name="f43" fmla="val 3"/>
                <a:gd name="f44" fmla="val 56"/>
                <a:gd name="f45" fmla="val 55"/>
                <a:gd name="f46" fmla="val 1"/>
                <a:gd name="f47" fmla="val 52"/>
                <a:gd name="f48" fmla="val 49"/>
                <a:gd name="f49" fmla="val 5"/>
                <a:gd name="f50" fmla="val 48"/>
                <a:gd name="f51" fmla="val 44"/>
                <a:gd name="f52" fmla="val 11"/>
                <a:gd name="f53" fmla="val 41"/>
                <a:gd name="f54" fmla="val 13"/>
                <a:gd name="f55" fmla="val 35"/>
                <a:gd name="f56" fmla="val 33"/>
                <a:gd name="f57" fmla="val 31"/>
                <a:gd name="f58" fmla="val 30"/>
                <a:gd name="f59" fmla="val 15"/>
                <a:gd name="f60" fmla="val 16"/>
                <a:gd name="f61" fmla="val 19"/>
                <a:gd name="f62" fmla="val 34"/>
                <a:gd name="f63" fmla="val 21"/>
                <a:gd name="f64" fmla="val 40"/>
                <a:gd name="f65" fmla="val 23"/>
                <a:gd name="f66" fmla="val 24"/>
                <a:gd name="f67" fmla="val 45"/>
                <a:gd name="f68" fmla="val 26"/>
                <a:gd name="f69" fmla="val 47"/>
                <a:gd name="f70" fmla="val 28"/>
                <a:gd name="f71" fmla="val 50"/>
                <a:gd name="f72" fmla="val 32"/>
                <a:gd name="f73" fmla="val 27"/>
                <a:gd name="f74" fmla="val 25"/>
                <a:gd name="f75" fmla="val 7"/>
                <a:gd name="f76" fmla="val 63"/>
                <a:gd name="f77" fmla="val 65"/>
                <a:gd name="f78" fmla="val 67"/>
                <a:gd name="f79" fmla="+- 0 0 -90"/>
                <a:gd name="f80" fmla="*/ f3 1 94"/>
                <a:gd name="f81" fmla="*/ f4 1 84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94"/>
                <a:gd name="f90" fmla="*/ f86 1 84"/>
                <a:gd name="f91" fmla="*/ 69 f87 1"/>
                <a:gd name="f92" fmla="*/ 2 f86 1"/>
                <a:gd name="f93" fmla="*/ 70 f87 1"/>
                <a:gd name="f94" fmla="*/ 76 f87 1"/>
                <a:gd name="f95" fmla="*/ 14 f86 1"/>
                <a:gd name="f96" fmla="*/ 89 f87 1"/>
                <a:gd name="f97" fmla="*/ 37 f86 1"/>
                <a:gd name="f98" fmla="*/ 87 f87 1"/>
                <a:gd name="f99" fmla="*/ 51 f86 1"/>
                <a:gd name="f100" fmla="*/ 71 f87 1"/>
                <a:gd name="f101" fmla="*/ 81 f86 1"/>
                <a:gd name="f102" fmla="*/ 66 f87 1"/>
                <a:gd name="f103" fmla="*/ 84 f86 1"/>
                <a:gd name="f104" fmla="*/ 22 f87 1"/>
                <a:gd name="f105" fmla="*/ 17 f87 1"/>
                <a:gd name="f106" fmla="*/ 4 f87 1"/>
                <a:gd name="f107" fmla="*/ 58 f86 1"/>
                <a:gd name="f108" fmla="*/ 1 f87 1"/>
                <a:gd name="f109" fmla="*/ 52 f86 1"/>
                <a:gd name="f110" fmla="*/ 5 f87 1"/>
                <a:gd name="f111" fmla="*/ 48 f86 1"/>
                <a:gd name="f112" fmla="*/ 12 f87 1"/>
                <a:gd name="f113" fmla="*/ 14 f87 1"/>
                <a:gd name="f114" fmla="*/ 31 f86 1"/>
                <a:gd name="f115" fmla="*/ 16 f87 1"/>
                <a:gd name="f116" fmla="*/ 29 f86 1"/>
                <a:gd name="f117" fmla="*/ 19 f87 1"/>
                <a:gd name="f118" fmla="*/ 40 f86 1"/>
                <a:gd name="f119" fmla="*/ 26 f87 1"/>
                <a:gd name="f120" fmla="*/ 47 f86 1"/>
                <a:gd name="f121" fmla="*/ 32 f87 1"/>
                <a:gd name="f122" fmla="*/ 50 f86 1"/>
                <a:gd name="f123" fmla="*/ 34 f87 1"/>
                <a:gd name="f124" fmla="*/ 49 f86 1"/>
                <a:gd name="f125" fmla="*/ 30 f87 1"/>
                <a:gd name="f126" fmla="*/ 27 f86 1"/>
                <a:gd name="f127" fmla="*/ 25 f87 1"/>
                <a:gd name="f128" fmla="*/ 12 f86 1"/>
                <a:gd name="f129" fmla="*/ 21 f87 1"/>
                <a:gd name="f130" fmla="*/ 6 f86 1"/>
                <a:gd name="f131" fmla="*/ 5 f86 1"/>
                <a:gd name="f132" fmla="*/ 0 f86 1"/>
                <a:gd name="f133" fmla="*/ 31 f87 1"/>
                <a:gd name="f134" fmla="*/ 63 f87 1"/>
                <a:gd name="f135" fmla="*/ 1 f86 1"/>
                <a:gd name="f136" fmla="+- f88 0 f1"/>
                <a:gd name="f137" fmla="*/ f91 1 94"/>
                <a:gd name="f138" fmla="*/ f92 1 84"/>
                <a:gd name="f139" fmla="*/ f93 1 94"/>
                <a:gd name="f140" fmla="*/ f94 1 94"/>
                <a:gd name="f141" fmla="*/ f95 1 84"/>
                <a:gd name="f142" fmla="*/ f96 1 94"/>
                <a:gd name="f143" fmla="*/ f97 1 84"/>
                <a:gd name="f144" fmla="*/ f98 1 94"/>
                <a:gd name="f145" fmla="*/ f99 1 84"/>
                <a:gd name="f146" fmla="*/ f100 1 94"/>
                <a:gd name="f147" fmla="*/ f101 1 84"/>
                <a:gd name="f148" fmla="*/ f102 1 94"/>
                <a:gd name="f149" fmla="*/ f103 1 84"/>
                <a:gd name="f150" fmla="*/ f104 1 94"/>
                <a:gd name="f151" fmla="*/ f105 1 94"/>
                <a:gd name="f152" fmla="*/ f106 1 94"/>
                <a:gd name="f153" fmla="*/ f107 1 84"/>
                <a:gd name="f154" fmla="*/ f108 1 94"/>
                <a:gd name="f155" fmla="*/ f109 1 84"/>
                <a:gd name="f156" fmla="*/ f110 1 94"/>
                <a:gd name="f157" fmla="*/ f111 1 84"/>
                <a:gd name="f158" fmla="*/ f112 1 94"/>
                <a:gd name="f159" fmla="*/ f113 1 94"/>
                <a:gd name="f160" fmla="*/ f114 1 84"/>
                <a:gd name="f161" fmla="*/ f115 1 94"/>
                <a:gd name="f162" fmla="*/ f116 1 84"/>
                <a:gd name="f163" fmla="*/ f117 1 94"/>
                <a:gd name="f164" fmla="*/ f118 1 84"/>
                <a:gd name="f165" fmla="*/ f119 1 94"/>
                <a:gd name="f166" fmla="*/ f120 1 84"/>
                <a:gd name="f167" fmla="*/ f121 1 94"/>
                <a:gd name="f168" fmla="*/ f122 1 84"/>
                <a:gd name="f169" fmla="*/ f123 1 94"/>
                <a:gd name="f170" fmla="*/ f124 1 84"/>
                <a:gd name="f171" fmla="*/ f125 1 94"/>
                <a:gd name="f172" fmla="*/ f126 1 84"/>
                <a:gd name="f173" fmla="*/ f127 1 94"/>
                <a:gd name="f174" fmla="*/ f128 1 84"/>
                <a:gd name="f175" fmla="*/ f129 1 94"/>
                <a:gd name="f176" fmla="*/ f130 1 84"/>
                <a:gd name="f177" fmla="*/ f131 1 84"/>
                <a:gd name="f178" fmla="*/ f132 1 84"/>
                <a:gd name="f179" fmla="*/ f133 1 94"/>
                <a:gd name="f180" fmla="*/ f134 1 94"/>
                <a:gd name="f181" fmla="*/ f135 1 84"/>
                <a:gd name="f182" fmla="*/ 0 1 f89"/>
                <a:gd name="f183" fmla="*/ f83 1 f89"/>
                <a:gd name="f184" fmla="*/ 0 1 f90"/>
                <a:gd name="f185" fmla="*/ f84 1 f90"/>
                <a:gd name="f186" fmla="*/ f137 1 f89"/>
                <a:gd name="f187" fmla="*/ f138 1 f90"/>
                <a:gd name="f188" fmla="*/ f139 1 f89"/>
                <a:gd name="f189" fmla="*/ f140 1 f89"/>
                <a:gd name="f190" fmla="*/ f141 1 f90"/>
                <a:gd name="f191" fmla="*/ f142 1 f89"/>
                <a:gd name="f192" fmla="*/ f143 1 f90"/>
                <a:gd name="f193" fmla="*/ f144 1 f89"/>
                <a:gd name="f194" fmla="*/ f145 1 f90"/>
                <a:gd name="f195" fmla="*/ f146 1 f89"/>
                <a:gd name="f196" fmla="*/ f147 1 f90"/>
                <a:gd name="f197" fmla="*/ f148 1 f89"/>
                <a:gd name="f198" fmla="*/ f149 1 f90"/>
                <a:gd name="f199" fmla="*/ f150 1 f89"/>
                <a:gd name="f200" fmla="*/ f151 1 f89"/>
                <a:gd name="f201" fmla="*/ f152 1 f89"/>
                <a:gd name="f202" fmla="*/ f153 1 f90"/>
                <a:gd name="f203" fmla="*/ f154 1 f89"/>
                <a:gd name="f204" fmla="*/ f155 1 f90"/>
                <a:gd name="f205" fmla="*/ f156 1 f89"/>
                <a:gd name="f206" fmla="*/ f157 1 f90"/>
                <a:gd name="f207" fmla="*/ f158 1 f89"/>
                <a:gd name="f208" fmla="*/ f159 1 f89"/>
                <a:gd name="f209" fmla="*/ f160 1 f90"/>
                <a:gd name="f210" fmla="*/ f161 1 f89"/>
                <a:gd name="f211" fmla="*/ f162 1 f90"/>
                <a:gd name="f212" fmla="*/ f163 1 f89"/>
                <a:gd name="f213" fmla="*/ f164 1 f90"/>
                <a:gd name="f214" fmla="*/ f165 1 f89"/>
                <a:gd name="f215" fmla="*/ f166 1 f90"/>
                <a:gd name="f216" fmla="*/ f167 1 f89"/>
                <a:gd name="f217" fmla="*/ f168 1 f90"/>
                <a:gd name="f218" fmla="*/ f169 1 f89"/>
                <a:gd name="f219" fmla="*/ f170 1 f90"/>
                <a:gd name="f220" fmla="*/ f171 1 f89"/>
                <a:gd name="f221" fmla="*/ f172 1 f90"/>
                <a:gd name="f222" fmla="*/ f173 1 f89"/>
                <a:gd name="f223" fmla="*/ f174 1 f90"/>
                <a:gd name="f224" fmla="*/ f175 1 f89"/>
                <a:gd name="f225" fmla="*/ f176 1 f90"/>
                <a:gd name="f226" fmla="*/ f177 1 f90"/>
                <a:gd name="f227" fmla="*/ f178 1 f90"/>
                <a:gd name="f228" fmla="*/ f179 1 f89"/>
                <a:gd name="f229" fmla="*/ f180 1 f89"/>
                <a:gd name="f230" fmla="*/ f181 1 f90"/>
                <a:gd name="f231" fmla="*/ f182 f80 1"/>
                <a:gd name="f232" fmla="*/ f183 f80 1"/>
                <a:gd name="f233" fmla="*/ f185 f81 1"/>
                <a:gd name="f234" fmla="*/ f184 f81 1"/>
                <a:gd name="f235" fmla="*/ f186 f80 1"/>
                <a:gd name="f236" fmla="*/ f187 f81 1"/>
                <a:gd name="f237" fmla="*/ f188 f80 1"/>
                <a:gd name="f238" fmla="*/ f189 f80 1"/>
                <a:gd name="f239" fmla="*/ f190 f81 1"/>
                <a:gd name="f240" fmla="*/ f191 f80 1"/>
                <a:gd name="f241" fmla="*/ f192 f81 1"/>
                <a:gd name="f242" fmla="*/ f193 f80 1"/>
                <a:gd name="f243" fmla="*/ f194 f81 1"/>
                <a:gd name="f244" fmla="*/ f195 f80 1"/>
                <a:gd name="f245" fmla="*/ f196 f81 1"/>
                <a:gd name="f246" fmla="*/ f197 f80 1"/>
                <a:gd name="f247" fmla="*/ f198 f81 1"/>
                <a:gd name="f248" fmla="*/ f199 f80 1"/>
                <a:gd name="f249" fmla="*/ f200 f80 1"/>
                <a:gd name="f250" fmla="*/ f201 f80 1"/>
                <a:gd name="f251" fmla="*/ f202 f81 1"/>
                <a:gd name="f252" fmla="*/ f203 f80 1"/>
                <a:gd name="f253" fmla="*/ f204 f81 1"/>
                <a:gd name="f254" fmla="*/ f205 f80 1"/>
                <a:gd name="f255" fmla="*/ f206 f81 1"/>
                <a:gd name="f256" fmla="*/ f207 f80 1"/>
                <a:gd name="f257" fmla="*/ f208 f80 1"/>
                <a:gd name="f258" fmla="*/ f209 f81 1"/>
                <a:gd name="f259" fmla="*/ f210 f80 1"/>
                <a:gd name="f260" fmla="*/ f211 f81 1"/>
                <a:gd name="f261" fmla="*/ f212 f80 1"/>
                <a:gd name="f262" fmla="*/ f213 f81 1"/>
                <a:gd name="f263" fmla="*/ f214 f80 1"/>
                <a:gd name="f264" fmla="*/ f215 f81 1"/>
                <a:gd name="f265" fmla="*/ f216 f80 1"/>
                <a:gd name="f266" fmla="*/ f217 f81 1"/>
                <a:gd name="f267" fmla="*/ f218 f80 1"/>
                <a:gd name="f268" fmla="*/ f219 f81 1"/>
                <a:gd name="f269" fmla="*/ f220 f80 1"/>
                <a:gd name="f270" fmla="*/ f221 f81 1"/>
                <a:gd name="f271" fmla="*/ f222 f80 1"/>
                <a:gd name="f272" fmla="*/ f223 f81 1"/>
                <a:gd name="f273" fmla="*/ f224 f80 1"/>
                <a:gd name="f274" fmla="*/ f225 f81 1"/>
                <a:gd name="f275" fmla="*/ f226 f81 1"/>
                <a:gd name="f276" fmla="*/ f227 f81 1"/>
                <a:gd name="f277" fmla="*/ f228 f80 1"/>
                <a:gd name="f278" fmla="*/ f229 f80 1"/>
                <a:gd name="f279" fmla="*/ f230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35" y="f236"/>
                </a:cxn>
                <a:cxn ang="f136">
                  <a:pos x="f237" y="f236"/>
                </a:cxn>
                <a:cxn ang="f136">
                  <a:pos x="f238" y="f239"/>
                </a:cxn>
                <a:cxn ang="f136">
                  <a:pos x="f240" y="f241"/>
                </a:cxn>
                <a:cxn ang="f136">
                  <a:pos x="f242" y="f243"/>
                </a:cxn>
                <a:cxn ang="f136">
                  <a:pos x="f244" y="f245"/>
                </a:cxn>
                <a:cxn ang="f136">
                  <a:pos x="f246" y="f247"/>
                </a:cxn>
                <a:cxn ang="f136">
                  <a:pos x="f248" y="f247"/>
                </a:cxn>
                <a:cxn ang="f136">
                  <a:pos x="f249" y="f245"/>
                </a:cxn>
                <a:cxn ang="f136">
                  <a:pos x="f250" y="f251"/>
                </a:cxn>
                <a:cxn ang="f136">
                  <a:pos x="f252" y="f253"/>
                </a:cxn>
                <a:cxn ang="f136">
                  <a:pos x="f254" y="f255"/>
                </a:cxn>
                <a:cxn ang="f136">
                  <a:pos x="f256" y="f241"/>
                </a:cxn>
                <a:cxn ang="f136">
                  <a:pos x="f257" y="f258"/>
                </a:cxn>
                <a:cxn ang="f136">
                  <a:pos x="f259" y="f260"/>
                </a:cxn>
                <a:cxn ang="f136">
                  <a:pos x="f261" y="f258"/>
                </a:cxn>
                <a:cxn ang="f136">
                  <a:pos x="f248" y="f262"/>
                </a:cxn>
                <a:cxn ang="f136">
                  <a:pos x="f263" y="f264"/>
                </a:cxn>
                <a:cxn ang="f136">
                  <a:pos x="f265" y="f266"/>
                </a:cxn>
                <a:cxn ang="f136">
                  <a:pos x="f267" y="f268"/>
                </a:cxn>
                <a:cxn ang="f136">
                  <a:pos x="f269" y="f270"/>
                </a:cxn>
                <a:cxn ang="f136">
                  <a:pos x="f271" y="f272"/>
                </a:cxn>
                <a:cxn ang="f136">
                  <a:pos x="f271" y="f272"/>
                </a:cxn>
                <a:cxn ang="f136">
                  <a:pos x="f273" y="f274"/>
                </a:cxn>
                <a:cxn ang="f136">
                  <a:pos x="f261" y="f275"/>
                </a:cxn>
                <a:cxn ang="f136">
                  <a:pos x="f248" y="f276"/>
                </a:cxn>
                <a:cxn ang="f136">
                  <a:pos x="f277" y="f276"/>
                </a:cxn>
                <a:cxn ang="f136">
                  <a:pos x="f278" y="f276"/>
                </a:cxn>
                <a:cxn ang="f136">
                  <a:pos x="f235" y="f279"/>
                </a:cxn>
                <a:cxn ang="f136">
                  <a:pos x="f235" y="f236"/>
                </a:cxn>
              </a:cxnLst>
              <a:rect l="f231" t="f234" r="f232" b="f233"/>
              <a:pathLst>
                <a:path w="94" h="84">
                  <a:moveTo>
                    <a:pt x="f8" y="f9"/>
                  </a:moveTo>
                  <a:cubicBezTo>
                    <a:pt x="f8" y="f9"/>
                    <a:pt x="f10" y="f9"/>
                    <a:pt x="f10" y="f9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7" y="f19"/>
                    <a:pt x="f20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28"/>
                    <a:pt x="f15" y="f29"/>
                    <a:pt x="f29" y="f30"/>
                  </a:cubicBezTo>
                  <a:cubicBezTo>
                    <a:pt x="f10" y="f31"/>
                    <a:pt x="f32" y="f7"/>
                    <a:pt x="f33" y="f7"/>
                  </a:cubicBezTo>
                  <a:cubicBezTo>
                    <a:pt x="f26" y="f7"/>
                    <a:pt x="f34" y="f7"/>
                    <a:pt x="f18" y="f7"/>
                  </a:cubicBezTo>
                  <a:cubicBezTo>
                    <a:pt x="f35" y="f7"/>
                    <a:pt x="f36" y="f31"/>
                    <a:pt x="f37" y="f30"/>
                  </a:cubicBezTo>
                  <a:cubicBezTo>
                    <a:pt x="f38" y="f39"/>
                    <a:pt x="f40" y="f33"/>
                    <a:pt x="f41" y="f42"/>
                  </a:cubicBezTo>
                  <a:cubicBezTo>
                    <a:pt x="f43" y="f44"/>
                    <a:pt x="f5" y="f45"/>
                    <a:pt x="f46" y="f47"/>
                  </a:cubicBezTo>
                  <a:cubicBezTo>
                    <a:pt x="f9" y="f26"/>
                    <a:pt x="f41" y="f48"/>
                    <a:pt x="f49" y="f50"/>
                  </a:cubicBezTo>
                  <a:cubicBezTo>
                    <a:pt x="f40" y="f51"/>
                    <a:pt x="f52" y="f53"/>
                    <a:pt x="f38" y="f21"/>
                  </a:cubicBezTo>
                  <a:cubicBezTo>
                    <a:pt x="f54" y="f55"/>
                    <a:pt x="f54" y="f56"/>
                    <a:pt x="f16" y="f57"/>
                  </a:cubicBezTo>
                  <a:cubicBezTo>
                    <a:pt x="f16" y="f58"/>
                    <a:pt x="f59" y="f19"/>
                    <a:pt x="f60" y="f19"/>
                  </a:cubicBezTo>
                  <a:cubicBezTo>
                    <a:pt x="f36" y="f19"/>
                    <a:pt x="f36" y="f58"/>
                    <a:pt x="f61" y="f57"/>
                  </a:cubicBezTo>
                  <a:cubicBezTo>
                    <a:pt x="f61" y="f62"/>
                    <a:pt x="f63" y="f21"/>
                    <a:pt x="f18" y="f64"/>
                  </a:cubicBezTo>
                  <a:cubicBezTo>
                    <a:pt x="f65" y="f22"/>
                    <a:pt x="f66" y="f67"/>
                    <a:pt x="f68" y="f69"/>
                  </a:cubicBezTo>
                  <a:cubicBezTo>
                    <a:pt x="f70" y="f48"/>
                    <a:pt x="f58" y="f71"/>
                    <a:pt x="f72" y="f71"/>
                  </a:cubicBezTo>
                  <a:cubicBezTo>
                    <a:pt x="f56" y="f26"/>
                    <a:pt x="f62" y="f71"/>
                    <a:pt x="f62" y="f48"/>
                  </a:cubicBezTo>
                  <a:cubicBezTo>
                    <a:pt x="f57" y="f22"/>
                    <a:pt x="f57" y="f55"/>
                    <a:pt x="f58" y="f73"/>
                  </a:cubicBezTo>
                  <a:cubicBezTo>
                    <a:pt x="f58" y="f18"/>
                    <a:pt x="f73" y="f37"/>
                    <a:pt x="f74" y="f38"/>
                  </a:cubicBezTo>
                  <a:cubicBezTo>
                    <a:pt x="f74" y="f38"/>
                    <a:pt x="f74" y="f38"/>
                    <a:pt x="f74" y="f38"/>
                  </a:cubicBezTo>
                  <a:cubicBezTo>
                    <a:pt x="f65" y="f52"/>
                    <a:pt x="f65" y="f75"/>
                    <a:pt x="f63" y="f12"/>
                  </a:cubicBezTo>
                  <a:cubicBezTo>
                    <a:pt x="f35" y="f12"/>
                    <a:pt x="f35" y="f49"/>
                    <a:pt x="f61" y="f49"/>
                  </a:cubicBezTo>
                  <a:cubicBezTo>
                    <a:pt x="f36" y="f46"/>
                    <a:pt x="f36" y="f5"/>
                    <a:pt x="f18" y="f5"/>
                  </a:cubicBezTo>
                  <a:cubicBezTo>
                    <a:pt x="f74" y="f5"/>
                    <a:pt x="f70" y="f5"/>
                    <a:pt x="f57" y="f5"/>
                  </a:cubicBezTo>
                  <a:cubicBezTo>
                    <a:pt x="f22" y="f5"/>
                    <a:pt x="f47" y="f5"/>
                    <a:pt x="f76" y="f5"/>
                  </a:cubicBezTo>
                  <a:cubicBezTo>
                    <a:pt x="f77" y="f5"/>
                    <a:pt x="f78" y="f5"/>
                    <a:pt x="f8" y="f46"/>
                  </a:cubicBezTo>
                  <a:cubicBezTo>
                    <a:pt x="f8" y="f46"/>
                    <a:pt x="f10" y="f4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FABFB03-A62E-4DD6-B760-F05C2A9DFD8A}"/>
                </a:ext>
              </a:extLst>
            </p:cNvPr>
            <p:cNvSpPr/>
            <p:nvPr/>
          </p:nvSpPr>
          <p:spPr>
            <a:xfrm>
              <a:off x="346795" y="514322"/>
              <a:ext cx="352428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83"/>
                <a:gd name="f8" fmla="val 51"/>
                <a:gd name="f9" fmla="val 74"/>
                <a:gd name="f10" fmla="val 57"/>
                <a:gd name="f11" fmla="val 78"/>
                <a:gd name="f12" fmla="val 61"/>
                <a:gd name="f13" fmla="val 65"/>
                <a:gd name="f14" fmla="val 75"/>
                <a:gd name="f15" fmla="val 69"/>
                <a:gd name="f16" fmla="val 73"/>
                <a:gd name="f17" fmla="val 72"/>
                <a:gd name="f18" fmla="val 71"/>
                <a:gd name="f19" fmla="val 76"/>
                <a:gd name="f20" fmla="val 82"/>
                <a:gd name="f21" fmla="val 70"/>
                <a:gd name="f22" fmla="val 55"/>
                <a:gd name="f23" fmla="val 40"/>
                <a:gd name="f24" fmla="val 26"/>
                <a:gd name="f25" fmla="val 23"/>
                <a:gd name="f26" fmla="val 22"/>
                <a:gd name="f27" fmla="val 81"/>
                <a:gd name="f28" fmla="val 21"/>
                <a:gd name="f29" fmla="val 79"/>
                <a:gd name="f30" fmla="val 17"/>
                <a:gd name="f31" fmla="val 12"/>
                <a:gd name="f32" fmla="val 62"/>
                <a:gd name="f33" fmla="val 8"/>
                <a:gd name="f34" fmla="val 54"/>
                <a:gd name="f35" fmla="val 7"/>
                <a:gd name="f36" fmla="val 52"/>
                <a:gd name="f37" fmla="val 6"/>
                <a:gd name="f38" fmla="val 49"/>
                <a:gd name="f39" fmla="val 4"/>
                <a:gd name="f40" fmla="val 48"/>
                <a:gd name="f41" fmla="val 43"/>
                <a:gd name="f42" fmla="val 1"/>
                <a:gd name="f43" fmla="val 39"/>
                <a:gd name="f44" fmla="val 35"/>
                <a:gd name="f45" fmla="val 10"/>
                <a:gd name="f46" fmla="val 24"/>
                <a:gd name="f47" fmla="val 13"/>
                <a:gd name="f48" fmla="val 2"/>
                <a:gd name="f49" fmla="val 41"/>
                <a:gd name="f50" fmla="val 20"/>
                <a:gd name="f51" fmla="val 25"/>
                <a:gd name="f52" fmla="val 87"/>
                <a:gd name="f53" fmla="val 28"/>
                <a:gd name="f54" fmla="val 91"/>
                <a:gd name="f55" fmla="val 31"/>
                <a:gd name="f56" fmla="val 92"/>
                <a:gd name="f57" fmla="val 32"/>
                <a:gd name="f58" fmla="val 33"/>
                <a:gd name="f59" fmla="val 34"/>
                <a:gd name="f60" fmla="val 36"/>
                <a:gd name="f61" fmla="val 90"/>
                <a:gd name="f62" fmla="val 89"/>
                <a:gd name="f63" fmla="val 84"/>
                <a:gd name="f64" fmla="val 30"/>
                <a:gd name="f65" fmla="val 29"/>
                <a:gd name="f66" fmla="val 64"/>
                <a:gd name="f67" fmla="val 59"/>
                <a:gd name="f68" fmla="val 56"/>
                <a:gd name="f69" fmla="val 53"/>
                <a:gd name="f70" fmla="val 37"/>
                <a:gd name="f71" fmla="val 50"/>
                <a:gd name="f72" fmla="val 44"/>
                <a:gd name="f73" fmla="val 42"/>
                <a:gd name="f74" fmla="val 47"/>
                <a:gd name="f75" fmla="val 88"/>
                <a:gd name="f76" fmla="val 85"/>
                <a:gd name="f77" fmla="val 58"/>
                <a:gd name="f78" fmla="val 80"/>
                <a:gd name="f79" fmla="val 63"/>
                <a:gd name="f80" fmla="val 66"/>
                <a:gd name="f81" fmla="+- 0 0 -90"/>
                <a:gd name="f82" fmla="*/ f3 1 93"/>
                <a:gd name="f83" fmla="*/ f4 1 83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93"/>
                <a:gd name="f92" fmla="*/ f88 1 83"/>
                <a:gd name="f93" fmla="*/ 51 f89 1"/>
                <a:gd name="f94" fmla="*/ 74 f88 1"/>
                <a:gd name="f95" fmla="*/ 65 f89 1"/>
                <a:gd name="f96" fmla="*/ 75 f88 1"/>
                <a:gd name="f97" fmla="*/ 76 f89 1"/>
                <a:gd name="f98" fmla="*/ 71 f88 1"/>
                <a:gd name="f99" fmla="*/ 72 f89 1"/>
                <a:gd name="f100" fmla="*/ 82 f88 1"/>
                <a:gd name="f101" fmla="*/ 70 f89 1"/>
                <a:gd name="f102" fmla="*/ 83 f88 1"/>
                <a:gd name="f103" fmla="*/ 26 f89 1"/>
                <a:gd name="f104" fmla="*/ 21 f89 1"/>
                <a:gd name="f105" fmla="*/ 79 f88 1"/>
                <a:gd name="f106" fmla="*/ 8 f89 1"/>
                <a:gd name="f107" fmla="*/ 54 f88 1"/>
                <a:gd name="f108" fmla="*/ 4 f89 1"/>
                <a:gd name="f109" fmla="*/ 48 f88 1"/>
                <a:gd name="f110" fmla="*/ 35 f88 1"/>
                <a:gd name="f111" fmla="*/ 22 f89 1"/>
                <a:gd name="f112" fmla="*/ 2 f88 1"/>
                <a:gd name="f113" fmla="*/ 0 f88 1"/>
                <a:gd name="f114" fmla="*/ 83 f89 1"/>
                <a:gd name="f115" fmla="*/ 20 f88 1"/>
                <a:gd name="f116" fmla="*/ 91 f89 1"/>
                <a:gd name="f117" fmla="*/ 31 f88 1"/>
                <a:gd name="f118" fmla="*/ 92 f89 1"/>
                <a:gd name="f119" fmla="*/ 34 f88 1"/>
                <a:gd name="f120" fmla="*/ 89 f89 1"/>
                <a:gd name="f121" fmla="*/ 74 f89 1"/>
                <a:gd name="f122" fmla="*/ 30 f88 1"/>
                <a:gd name="f123" fmla="*/ 59 f89 1"/>
                <a:gd name="f124" fmla="*/ 33 f88 1"/>
                <a:gd name="f125" fmla="*/ 48 f89 1"/>
                <a:gd name="f126" fmla="*/ 37 f88 1"/>
                <a:gd name="f127" fmla="*/ 42 f88 1"/>
                <a:gd name="f128" fmla="*/ 87 f89 1"/>
                <a:gd name="f129" fmla="*/ 47 f88 1"/>
                <a:gd name="f130" fmla="*/ 88 f89 1"/>
                <a:gd name="f131" fmla="*/ 50 f88 1"/>
                <a:gd name="f132" fmla="*/ 84 f89 1"/>
                <a:gd name="f133" fmla="*/ 57 f88 1"/>
                <a:gd name="f134" fmla="*/ 80 f89 1"/>
                <a:gd name="f135" fmla="*/ 58 f88 1"/>
                <a:gd name="f136" fmla="*/ 64 f89 1"/>
                <a:gd name="f137" fmla="*/ 63 f88 1"/>
                <a:gd name="f138" fmla="*/ 61 f89 1"/>
                <a:gd name="f139" fmla="*/ 66 f88 1"/>
                <a:gd name="f140" fmla="+- f90 0 f1"/>
                <a:gd name="f141" fmla="*/ f93 1 93"/>
                <a:gd name="f142" fmla="*/ f94 1 83"/>
                <a:gd name="f143" fmla="*/ f95 1 93"/>
                <a:gd name="f144" fmla="*/ f96 1 83"/>
                <a:gd name="f145" fmla="*/ f97 1 93"/>
                <a:gd name="f146" fmla="*/ f98 1 83"/>
                <a:gd name="f147" fmla="*/ f99 1 93"/>
                <a:gd name="f148" fmla="*/ f100 1 83"/>
                <a:gd name="f149" fmla="*/ f101 1 93"/>
                <a:gd name="f150" fmla="*/ f102 1 83"/>
                <a:gd name="f151" fmla="*/ f103 1 93"/>
                <a:gd name="f152" fmla="*/ f104 1 93"/>
                <a:gd name="f153" fmla="*/ f105 1 83"/>
                <a:gd name="f154" fmla="*/ f106 1 93"/>
                <a:gd name="f155" fmla="*/ f107 1 83"/>
                <a:gd name="f156" fmla="*/ f108 1 93"/>
                <a:gd name="f157" fmla="*/ f109 1 83"/>
                <a:gd name="f158" fmla="*/ f110 1 83"/>
                <a:gd name="f159" fmla="*/ f111 1 93"/>
                <a:gd name="f160" fmla="*/ f112 1 83"/>
                <a:gd name="f161" fmla="*/ f113 1 83"/>
                <a:gd name="f162" fmla="*/ f114 1 93"/>
                <a:gd name="f163" fmla="*/ f115 1 83"/>
                <a:gd name="f164" fmla="*/ f116 1 93"/>
                <a:gd name="f165" fmla="*/ f117 1 83"/>
                <a:gd name="f166" fmla="*/ f118 1 93"/>
                <a:gd name="f167" fmla="*/ f119 1 83"/>
                <a:gd name="f168" fmla="*/ f120 1 93"/>
                <a:gd name="f169" fmla="*/ f121 1 93"/>
                <a:gd name="f170" fmla="*/ f122 1 83"/>
                <a:gd name="f171" fmla="*/ f123 1 93"/>
                <a:gd name="f172" fmla="*/ f124 1 83"/>
                <a:gd name="f173" fmla="*/ f125 1 93"/>
                <a:gd name="f174" fmla="*/ f126 1 83"/>
                <a:gd name="f175" fmla="*/ f127 1 83"/>
                <a:gd name="f176" fmla="*/ f128 1 93"/>
                <a:gd name="f177" fmla="*/ f129 1 83"/>
                <a:gd name="f178" fmla="*/ f130 1 93"/>
                <a:gd name="f179" fmla="*/ f131 1 83"/>
                <a:gd name="f180" fmla="*/ f132 1 93"/>
                <a:gd name="f181" fmla="*/ f133 1 83"/>
                <a:gd name="f182" fmla="*/ f134 1 93"/>
                <a:gd name="f183" fmla="*/ f135 1 83"/>
                <a:gd name="f184" fmla="*/ f136 1 93"/>
                <a:gd name="f185" fmla="*/ f137 1 83"/>
                <a:gd name="f186" fmla="*/ f138 1 93"/>
                <a:gd name="f187" fmla="*/ f139 1 83"/>
                <a:gd name="f188" fmla="*/ 0 1 f91"/>
                <a:gd name="f189" fmla="*/ f85 1 f91"/>
                <a:gd name="f190" fmla="*/ 0 1 f92"/>
                <a:gd name="f191" fmla="*/ f86 1 f92"/>
                <a:gd name="f192" fmla="*/ f141 1 f91"/>
                <a:gd name="f193" fmla="*/ f142 1 f92"/>
                <a:gd name="f194" fmla="*/ f143 1 f91"/>
                <a:gd name="f195" fmla="*/ f144 1 f92"/>
                <a:gd name="f196" fmla="*/ f145 1 f91"/>
                <a:gd name="f197" fmla="*/ f146 1 f92"/>
                <a:gd name="f198" fmla="*/ f147 1 f91"/>
                <a:gd name="f199" fmla="*/ f148 1 f92"/>
                <a:gd name="f200" fmla="*/ f149 1 f91"/>
                <a:gd name="f201" fmla="*/ f150 1 f92"/>
                <a:gd name="f202" fmla="*/ f151 1 f91"/>
                <a:gd name="f203" fmla="*/ f152 1 f91"/>
                <a:gd name="f204" fmla="*/ f153 1 f92"/>
                <a:gd name="f205" fmla="*/ f154 1 f91"/>
                <a:gd name="f206" fmla="*/ f155 1 f92"/>
                <a:gd name="f207" fmla="*/ f156 1 f91"/>
                <a:gd name="f208" fmla="*/ f157 1 f92"/>
                <a:gd name="f209" fmla="*/ f158 1 f92"/>
                <a:gd name="f210" fmla="*/ f159 1 f91"/>
                <a:gd name="f211" fmla="*/ f160 1 f92"/>
                <a:gd name="f212" fmla="*/ f161 1 f92"/>
                <a:gd name="f213" fmla="*/ f162 1 f91"/>
                <a:gd name="f214" fmla="*/ f163 1 f92"/>
                <a:gd name="f215" fmla="*/ f164 1 f91"/>
                <a:gd name="f216" fmla="*/ f165 1 f92"/>
                <a:gd name="f217" fmla="*/ f166 1 f91"/>
                <a:gd name="f218" fmla="*/ f167 1 f92"/>
                <a:gd name="f219" fmla="*/ f168 1 f91"/>
                <a:gd name="f220" fmla="*/ f169 1 f91"/>
                <a:gd name="f221" fmla="*/ f170 1 f92"/>
                <a:gd name="f222" fmla="*/ f171 1 f91"/>
                <a:gd name="f223" fmla="*/ f172 1 f92"/>
                <a:gd name="f224" fmla="*/ f173 1 f91"/>
                <a:gd name="f225" fmla="*/ f174 1 f92"/>
                <a:gd name="f226" fmla="*/ f175 1 f92"/>
                <a:gd name="f227" fmla="*/ f176 1 f91"/>
                <a:gd name="f228" fmla="*/ f177 1 f92"/>
                <a:gd name="f229" fmla="*/ f178 1 f91"/>
                <a:gd name="f230" fmla="*/ f179 1 f92"/>
                <a:gd name="f231" fmla="*/ f180 1 f91"/>
                <a:gd name="f232" fmla="*/ f181 1 f92"/>
                <a:gd name="f233" fmla="*/ f182 1 f91"/>
                <a:gd name="f234" fmla="*/ f183 1 f92"/>
                <a:gd name="f235" fmla="*/ f184 1 f91"/>
                <a:gd name="f236" fmla="*/ f185 1 f92"/>
                <a:gd name="f237" fmla="*/ f186 1 f91"/>
                <a:gd name="f238" fmla="*/ f187 1 f92"/>
                <a:gd name="f239" fmla="*/ f188 f82 1"/>
                <a:gd name="f240" fmla="*/ f189 f82 1"/>
                <a:gd name="f241" fmla="*/ f191 f83 1"/>
                <a:gd name="f242" fmla="*/ f190 f83 1"/>
                <a:gd name="f243" fmla="*/ f192 f82 1"/>
                <a:gd name="f244" fmla="*/ f193 f83 1"/>
                <a:gd name="f245" fmla="*/ f194 f82 1"/>
                <a:gd name="f246" fmla="*/ f195 f83 1"/>
                <a:gd name="f247" fmla="*/ f196 f82 1"/>
                <a:gd name="f248" fmla="*/ f197 f83 1"/>
                <a:gd name="f249" fmla="*/ f198 f82 1"/>
                <a:gd name="f250" fmla="*/ f199 f83 1"/>
                <a:gd name="f251" fmla="*/ f200 f82 1"/>
                <a:gd name="f252" fmla="*/ f201 f83 1"/>
                <a:gd name="f253" fmla="*/ f202 f82 1"/>
                <a:gd name="f254" fmla="*/ f203 f82 1"/>
                <a:gd name="f255" fmla="*/ f204 f83 1"/>
                <a:gd name="f256" fmla="*/ f205 f82 1"/>
                <a:gd name="f257" fmla="*/ f206 f83 1"/>
                <a:gd name="f258" fmla="*/ f207 f82 1"/>
                <a:gd name="f259" fmla="*/ f208 f83 1"/>
                <a:gd name="f260" fmla="*/ f209 f83 1"/>
                <a:gd name="f261" fmla="*/ f210 f82 1"/>
                <a:gd name="f262" fmla="*/ f211 f83 1"/>
                <a:gd name="f263" fmla="*/ f212 f83 1"/>
                <a:gd name="f264" fmla="*/ f213 f82 1"/>
                <a:gd name="f265" fmla="*/ f214 f83 1"/>
                <a:gd name="f266" fmla="*/ f215 f82 1"/>
                <a:gd name="f267" fmla="*/ f216 f83 1"/>
                <a:gd name="f268" fmla="*/ f217 f82 1"/>
                <a:gd name="f269" fmla="*/ f218 f83 1"/>
                <a:gd name="f270" fmla="*/ f219 f82 1"/>
                <a:gd name="f271" fmla="*/ f220 f82 1"/>
                <a:gd name="f272" fmla="*/ f221 f83 1"/>
                <a:gd name="f273" fmla="*/ f222 f82 1"/>
                <a:gd name="f274" fmla="*/ f223 f83 1"/>
                <a:gd name="f275" fmla="*/ f224 f82 1"/>
                <a:gd name="f276" fmla="*/ f225 f83 1"/>
                <a:gd name="f277" fmla="*/ f226 f83 1"/>
                <a:gd name="f278" fmla="*/ f227 f82 1"/>
                <a:gd name="f279" fmla="*/ f228 f83 1"/>
                <a:gd name="f280" fmla="*/ f229 f82 1"/>
                <a:gd name="f281" fmla="*/ f230 f83 1"/>
                <a:gd name="f282" fmla="*/ f231 f82 1"/>
                <a:gd name="f283" fmla="*/ f232 f83 1"/>
                <a:gd name="f284" fmla="*/ f233 f82 1"/>
                <a:gd name="f285" fmla="*/ f234 f83 1"/>
                <a:gd name="f286" fmla="*/ f235 f82 1"/>
                <a:gd name="f287" fmla="*/ f236 f83 1"/>
                <a:gd name="f288" fmla="*/ f237 f82 1"/>
                <a:gd name="f289" fmla="*/ f238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0">
                  <a:pos x="f243" y="f244"/>
                </a:cxn>
                <a:cxn ang="f140">
                  <a:pos x="f245" y="f246"/>
                </a:cxn>
                <a:cxn ang="f140">
                  <a:pos x="f247" y="f248"/>
                </a:cxn>
                <a:cxn ang="f140">
                  <a:pos x="f249" y="f250"/>
                </a:cxn>
                <a:cxn ang="f140">
                  <a:pos x="f251" y="f252"/>
                </a:cxn>
                <a:cxn ang="f140">
                  <a:pos x="f253" y="f252"/>
                </a:cxn>
                <a:cxn ang="f140">
                  <a:pos x="f254" y="f255"/>
                </a:cxn>
                <a:cxn ang="f140">
                  <a:pos x="f256" y="f257"/>
                </a:cxn>
                <a:cxn ang="f140">
                  <a:pos x="f258" y="f259"/>
                </a:cxn>
                <a:cxn ang="f140">
                  <a:pos x="f258" y="f260"/>
                </a:cxn>
                <a:cxn ang="f140">
                  <a:pos x="f261" y="f262"/>
                </a:cxn>
                <a:cxn ang="f140">
                  <a:pos x="f253" y="f263"/>
                </a:cxn>
                <a:cxn ang="f140">
                  <a:pos x="f249" y="f263"/>
                </a:cxn>
                <a:cxn ang="f140">
                  <a:pos x="f247" y="f262"/>
                </a:cxn>
                <a:cxn ang="f140">
                  <a:pos x="f264" y="f265"/>
                </a:cxn>
                <a:cxn ang="f140">
                  <a:pos x="f266" y="f267"/>
                </a:cxn>
                <a:cxn ang="f140">
                  <a:pos x="f268" y="f269"/>
                </a:cxn>
                <a:cxn ang="f140">
                  <a:pos x="f270" y="f269"/>
                </a:cxn>
                <a:cxn ang="f140">
                  <a:pos x="f271" y="f272"/>
                </a:cxn>
                <a:cxn ang="f140">
                  <a:pos x="f273" y="f274"/>
                </a:cxn>
                <a:cxn ang="f140">
                  <a:pos x="f275" y="f276"/>
                </a:cxn>
                <a:cxn ang="f140">
                  <a:pos x="f273" y="f277"/>
                </a:cxn>
                <a:cxn ang="f140">
                  <a:pos x="f278" y="f279"/>
                </a:cxn>
                <a:cxn ang="f140">
                  <a:pos x="f280" y="f281"/>
                </a:cxn>
                <a:cxn ang="f140">
                  <a:pos x="f282" y="f283"/>
                </a:cxn>
                <a:cxn ang="f140">
                  <a:pos x="f284" y="f285"/>
                </a:cxn>
                <a:cxn ang="f140">
                  <a:pos x="f286" y="f287"/>
                </a:cxn>
                <a:cxn ang="f140">
                  <a:pos x="f288" y="f289"/>
                </a:cxn>
                <a:cxn ang="f140">
                  <a:pos x="f243" y="f244"/>
                </a:cxn>
              </a:cxnLst>
              <a:rect l="f239" t="f242" r="f240" b="f241"/>
              <a:pathLst>
                <a:path w="93" h="83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14" y="f14"/>
                    <a:pt x="f16" y="f11"/>
                    <a:pt x="f17" y="f20"/>
                  </a:cubicBezTo>
                  <a:cubicBezTo>
                    <a:pt x="f17" y="f7"/>
                    <a:pt x="f18" y="f7"/>
                    <a:pt x="f21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30" y="f1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5" y="f41"/>
                    <a:pt x="f42" y="f43"/>
                    <a:pt x="f39" y="f44"/>
                  </a:cubicBezTo>
                  <a:cubicBezTo>
                    <a:pt x="f45" y="f46"/>
                    <a:pt x="f30" y="f47"/>
                    <a:pt x="f26" y="f48"/>
                  </a:cubicBezTo>
                  <a:cubicBezTo>
                    <a:pt x="f25" y="f5"/>
                    <a:pt x="f46" y="f5"/>
                    <a:pt x="f24" y="f5"/>
                  </a:cubicBezTo>
                  <a:cubicBezTo>
                    <a:pt x="f49" y="f5"/>
                    <a:pt x="f10" y="f5"/>
                    <a:pt x="f17" y="f5"/>
                  </a:cubicBezTo>
                  <a:cubicBezTo>
                    <a:pt x="f9" y="f5"/>
                    <a:pt x="f14" y="f5"/>
                    <a:pt x="f19" y="f48"/>
                  </a:cubicBezTo>
                  <a:cubicBezTo>
                    <a:pt x="f29" y="f33"/>
                    <a:pt x="f7" y="f47"/>
                    <a:pt x="f7" y="f50"/>
                  </a:cubicBezTo>
                  <a:cubicBezTo>
                    <a:pt x="f7" y="f51"/>
                    <a:pt x="f52" y="f53"/>
                    <a:pt x="f54" y="f55"/>
                  </a:cubicBezTo>
                  <a:cubicBezTo>
                    <a:pt x="f56" y="f57"/>
                    <a:pt x="f6" y="f58"/>
                    <a:pt x="f56" y="f59"/>
                  </a:cubicBezTo>
                  <a:cubicBezTo>
                    <a:pt x="f54" y="f60"/>
                    <a:pt x="f61" y="f59"/>
                    <a:pt x="f62" y="f59"/>
                  </a:cubicBezTo>
                  <a:cubicBezTo>
                    <a:pt x="f63" y="f58"/>
                    <a:pt x="f29" y="f55"/>
                    <a:pt x="f9" y="f64"/>
                  </a:cubicBezTo>
                  <a:cubicBezTo>
                    <a:pt x="f15" y="f65"/>
                    <a:pt x="f66" y="f64"/>
                    <a:pt x="f67" y="f58"/>
                  </a:cubicBezTo>
                  <a:cubicBezTo>
                    <a:pt x="f68" y="f44"/>
                    <a:pt x="f69" y="f70"/>
                    <a:pt x="f40" y="f70"/>
                  </a:cubicBezTo>
                  <a:cubicBezTo>
                    <a:pt x="f71" y="f49"/>
                    <a:pt x="f22" y="f72"/>
                    <a:pt x="f67" y="f73"/>
                  </a:cubicBezTo>
                  <a:cubicBezTo>
                    <a:pt x="f21" y="f43"/>
                    <a:pt x="f11" y="f41"/>
                    <a:pt x="f52" y="f74"/>
                  </a:cubicBezTo>
                  <a:cubicBezTo>
                    <a:pt x="f62" y="f40"/>
                    <a:pt x="f62" y="f38"/>
                    <a:pt x="f75" y="f71"/>
                  </a:cubicBezTo>
                  <a:cubicBezTo>
                    <a:pt x="f52" y="f36"/>
                    <a:pt x="f76" y="f34"/>
                    <a:pt x="f63" y="f10"/>
                  </a:cubicBezTo>
                  <a:cubicBezTo>
                    <a:pt x="f7" y="f77"/>
                    <a:pt x="f20" y="f77"/>
                    <a:pt x="f78" y="f77"/>
                  </a:cubicBezTo>
                  <a:cubicBezTo>
                    <a:pt x="f14" y="f67"/>
                    <a:pt x="f15" y="f67"/>
                    <a:pt x="f66" y="f79"/>
                  </a:cubicBezTo>
                  <a:cubicBezTo>
                    <a:pt x="f79" y="f66"/>
                    <a:pt x="f32" y="f13"/>
                    <a:pt x="f12" y="f80"/>
                  </a:cubicBezTo>
                  <a:cubicBezTo>
                    <a:pt x="f67" y="f21"/>
                    <a:pt x="f68" y="f1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EE2CE84-0F7A-405E-9DC8-6C4F81116FCF}"/>
                </a:ext>
              </a:extLst>
            </p:cNvPr>
            <p:cNvSpPr/>
            <p:nvPr/>
          </p:nvSpPr>
          <p:spPr>
            <a:xfrm>
              <a:off x="357905" y="844521"/>
              <a:ext cx="322261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83"/>
                <a:gd name="f8" fmla="val 13"/>
                <a:gd name="f9" fmla="val 70"/>
                <a:gd name="f10" fmla="val 66"/>
                <a:gd name="f11" fmla="val 14"/>
                <a:gd name="f12" fmla="val 61"/>
                <a:gd name="f13" fmla="val 57"/>
                <a:gd name="f14" fmla="val 11"/>
                <a:gd name="f15" fmla="val 51"/>
                <a:gd name="f16" fmla="val 9"/>
                <a:gd name="f17" fmla="val 45"/>
                <a:gd name="f18" fmla="val 3"/>
                <a:gd name="f19" fmla="val 41"/>
                <a:gd name="f20" fmla="val 1"/>
                <a:gd name="f21" fmla="val 40"/>
                <a:gd name="f22" fmla="val 38"/>
                <a:gd name="f23" fmla="val 36"/>
                <a:gd name="f24" fmla="val 34"/>
                <a:gd name="f25" fmla="val 32"/>
                <a:gd name="f26" fmla="val 4"/>
                <a:gd name="f27" fmla="val 31"/>
                <a:gd name="f28" fmla="val 21"/>
                <a:gd name="f29" fmla="val 12"/>
                <a:gd name="f30" fmla="val 19"/>
                <a:gd name="f31" fmla="val 2"/>
                <a:gd name="f32" fmla="val 20"/>
                <a:gd name="f33" fmla="val 23"/>
                <a:gd name="f34" fmla="val 37"/>
                <a:gd name="f35" fmla="val 50"/>
                <a:gd name="f36" fmla="val 64"/>
                <a:gd name="f37" fmla="val 67"/>
                <a:gd name="f38" fmla="val 60"/>
                <a:gd name="f39" fmla="val 28"/>
                <a:gd name="f40" fmla="val 59"/>
                <a:gd name="f41" fmla="val 58"/>
                <a:gd name="f42" fmla="val 46"/>
                <a:gd name="f43" fmla="val 54"/>
                <a:gd name="f44" fmla="val 65"/>
                <a:gd name="f45" fmla="val 56"/>
                <a:gd name="f46" fmla="val 72"/>
                <a:gd name="f47" fmla="val 76"/>
                <a:gd name="f48" fmla="val 53"/>
                <a:gd name="f49" fmla="val 79"/>
                <a:gd name="f50" fmla="val 52"/>
                <a:gd name="f51" fmla="val 49"/>
                <a:gd name="f52" fmla="val 63"/>
                <a:gd name="f53" fmla="val 69"/>
                <a:gd name="f54" fmla="val 75"/>
                <a:gd name="f55" fmla="val 81"/>
                <a:gd name="f56" fmla="val 68"/>
                <a:gd name="f57" fmla="val 39"/>
                <a:gd name="f58" fmla="val 24"/>
                <a:gd name="f59" fmla="val 22"/>
                <a:gd name="f60" fmla="val 82"/>
                <a:gd name="f61" fmla="val 80"/>
                <a:gd name="f62" fmla="val 17"/>
                <a:gd name="f63" fmla="val 77"/>
                <a:gd name="f64" fmla="val 15"/>
                <a:gd name="f65" fmla="val 73"/>
                <a:gd name="f66" fmla="+- 0 0 -90"/>
                <a:gd name="f67" fmla="*/ f3 1 85"/>
                <a:gd name="f68" fmla="*/ f4 1 83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85"/>
                <a:gd name="f77" fmla="*/ f73 1 83"/>
                <a:gd name="f78" fmla="*/ 13 f74 1"/>
                <a:gd name="f79" fmla="*/ 70 f73 1"/>
                <a:gd name="f80" fmla="*/ 57 f73 1"/>
                <a:gd name="f81" fmla="*/ 3 f74 1"/>
                <a:gd name="f82" fmla="*/ 41 f73 1"/>
                <a:gd name="f83" fmla="*/ 1 f74 1"/>
                <a:gd name="f84" fmla="*/ 36 f73 1"/>
                <a:gd name="f85" fmla="*/ 4 f74 1"/>
                <a:gd name="f86" fmla="*/ 31 f73 1"/>
                <a:gd name="f87" fmla="*/ 19 f74 1"/>
                <a:gd name="f88" fmla="*/ 2 f73 1"/>
                <a:gd name="f89" fmla="*/ 23 f74 1"/>
                <a:gd name="f90" fmla="*/ 0 f73 1"/>
                <a:gd name="f91" fmla="*/ 64 f74 1"/>
                <a:gd name="f92" fmla="*/ 66 f74 1"/>
                <a:gd name="f93" fmla="*/ 3 f73 1"/>
                <a:gd name="f94" fmla="*/ 60 f74 1"/>
                <a:gd name="f95" fmla="*/ 28 f73 1"/>
                <a:gd name="f96" fmla="*/ 59 f74 1"/>
                <a:gd name="f97" fmla="*/ 46 f73 1"/>
                <a:gd name="f98" fmla="*/ 72 f74 1"/>
                <a:gd name="f99" fmla="*/ 54 f73 1"/>
                <a:gd name="f100" fmla="*/ 83 f74 1"/>
                <a:gd name="f101" fmla="*/ 50 f73 1"/>
                <a:gd name="f102" fmla="*/ 85 f74 1"/>
                <a:gd name="f103" fmla="*/ 52 f73 1"/>
                <a:gd name="f104" fmla="*/ 63 f73 1"/>
                <a:gd name="f105" fmla="*/ 81 f73 1"/>
                <a:gd name="f106" fmla="*/ 68 f74 1"/>
                <a:gd name="f107" fmla="*/ 83 f73 1"/>
                <a:gd name="f108" fmla="*/ 24 f74 1"/>
                <a:gd name="f109" fmla="*/ 80 f73 1"/>
                <a:gd name="f110" fmla="+- f75 0 f1"/>
                <a:gd name="f111" fmla="*/ f78 1 85"/>
                <a:gd name="f112" fmla="*/ f79 1 83"/>
                <a:gd name="f113" fmla="*/ f80 1 83"/>
                <a:gd name="f114" fmla="*/ f81 1 85"/>
                <a:gd name="f115" fmla="*/ f82 1 83"/>
                <a:gd name="f116" fmla="*/ f83 1 85"/>
                <a:gd name="f117" fmla="*/ f84 1 83"/>
                <a:gd name="f118" fmla="*/ f85 1 85"/>
                <a:gd name="f119" fmla="*/ f86 1 83"/>
                <a:gd name="f120" fmla="*/ f87 1 85"/>
                <a:gd name="f121" fmla="*/ f88 1 83"/>
                <a:gd name="f122" fmla="*/ f89 1 85"/>
                <a:gd name="f123" fmla="*/ f90 1 83"/>
                <a:gd name="f124" fmla="*/ f91 1 85"/>
                <a:gd name="f125" fmla="*/ f92 1 85"/>
                <a:gd name="f126" fmla="*/ f93 1 83"/>
                <a:gd name="f127" fmla="*/ f94 1 85"/>
                <a:gd name="f128" fmla="*/ f95 1 83"/>
                <a:gd name="f129" fmla="*/ f96 1 85"/>
                <a:gd name="f130" fmla="*/ f97 1 83"/>
                <a:gd name="f131" fmla="*/ f98 1 85"/>
                <a:gd name="f132" fmla="*/ f99 1 83"/>
                <a:gd name="f133" fmla="*/ f100 1 85"/>
                <a:gd name="f134" fmla="*/ f101 1 83"/>
                <a:gd name="f135" fmla="*/ f102 1 85"/>
                <a:gd name="f136" fmla="*/ f103 1 83"/>
                <a:gd name="f137" fmla="*/ f104 1 83"/>
                <a:gd name="f138" fmla="*/ f105 1 83"/>
                <a:gd name="f139" fmla="*/ f106 1 85"/>
                <a:gd name="f140" fmla="*/ f107 1 83"/>
                <a:gd name="f141" fmla="*/ f108 1 85"/>
                <a:gd name="f142" fmla="*/ f109 1 83"/>
                <a:gd name="f143" fmla="*/ 0 1 f76"/>
                <a:gd name="f144" fmla="*/ f70 1 f76"/>
                <a:gd name="f145" fmla="*/ 0 1 f77"/>
                <a:gd name="f146" fmla="*/ f71 1 f77"/>
                <a:gd name="f147" fmla="*/ f111 1 f76"/>
                <a:gd name="f148" fmla="*/ f112 1 f77"/>
                <a:gd name="f149" fmla="*/ f113 1 f77"/>
                <a:gd name="f150" fmla="*/ f114 1 f76"/>
                <a:gd name="f151" fmla="*/ f115 1 f77"/>
                <a:gd name="f152" fmla="*/ f116 1 f76"/>
                <a:gd name="f153" fmla="*/ f117 1 f77"/>
                <a:gd name="f154" fmla="*/ f118 1 f76"/>
                <a:gd name="f155" fmla="*/ f119 1 f77"/>
                <a:gd name="f156" fmla="*/ f120 1 f76"/>
                <a:gd name="f157" fmla="*/ f121 1 f77"/>
                <a:gd name="f158" fmla="*/ f122 1 f76"/>
                <a:gd name="f159" fmla="*/ f123 1 f77"/>
                <a:gd name="f160" fmla="*/ f124 1 f76"/>
                <a:gd name="f161" fmla="*/ f125 1 f76"/>
                <a:gd name="f162" fmla="*/ f126 1 f77"/>
                <a:gd name="f163" fmla="*/ f127 1 f76"/>
                <a:gd name="f164" fmla="*/ f128 1 f77"/>
                <a:gd name="f165" fmla="*/ f129 1 f76"/>
                <a:gd name="f166" fmla="*/ f130 1 f77"/>
                <a:gd name="f167" fmla="*/ f131 1 f76"/>
                <a:gd name="f168" fmla="*/ f132 1 f77"/>
                <a:gd name="f169" fmla="*/ f133 1 f76"/>
                <a:gd name="f170" fmla="*/ f134 1 f77"/>
                <a:gd name="f171" fmla="*/ f135 1 f76"/>
                <a:gd name="f172" fmla="*/ f136 1 f77"/>
                <a:gd name="f173" fmla="*/ f137 1 f77"/>
                <a:gd name="f174" fmla="*/ f138 1 f77"/>
                <a:gd name="f175" fmla="*/ f139 1 f76"/>
                <a:gd name="f176" fmla="*/ f140 1 f77"/>
                <a:gd name="f177" fmla="*/ f141 1 f76"/>
                <a:gd name="f178" fmla="*/ f142 1 f77"/>
                <a:gd name="f179" fmla="*/ f143 f67 1"/>
                <a:gd name="f180" fmla="*/ f144 f67 1"/>
                <a:gd name="f181" fmla="*/ f146 f68 1"/>
                <a:gd name="f182" fmla="*/ f145 f68 1"/>
                <a:gd name="f183" fmla="*/ f147 f67 1"/>
                <a:gd name="f184" fmla="*/ f148 f68 1"/>
                <a:gd name="f185" fmla="*/ f149 f68 1"/>
                <a:gd name="f186" fmla="*/ f150 f67 1"/>
                <a:gd name="f187" fmla="*/ f151 f68 1"/>
                <a:gd name="f188" fmla="*/ f152 f67 1"/>
                <a:gd name="f189" fmla="*/ f153 f68 1"/>
                <a:gd name="f190" fmla="*/ f154 f67 1"/>
                <a:gd name="f191" fmla="*/ f155 f68 1"/>
                <a:gd name="f192" fmla="*/ f156 f67 1"/>
                <a:gd name="f193" fmla="*/ f157 f68 1"/>
                <a:gd name="f194" fmla="*/ f158 f67 1"/>
                <a:gd name="f195" fmla="*/ f159 f68 1"/>
                <a:gd name="f196" fmla="*/ f160 f67 1"/>
                <a:gd name="f197" fmla="*/ f161 f67 1"/>
                <a:gd name="f198" fmla="*/ f162 f68 1"/>
                <a:gd name="f199" fmla="*/ f163 f67 1"/>
                <a:gd name="f200" fmla="*/ f164 f68 1"/>
                <a:gd name="f201" fmla="*/ f165 f67 1"/>
                <a:gd name="f202" fmla="*/ f166 f68 1"/>
                <a:gd name="f203" fmla="*/ f167 f67 1"/>
                <a:gd name="f204" fmla="*/ f168 f68 1"/>
                <a:gd name="f205" fmla="*/ f169 f67 1"/>
                <a:gd name="f206" fmla="*/ f170 f68 1"/>
                <a:gd name="f207" fmla="*/ f171 f67 1"/>
                <a:gd name="f208" fmla="*/ f172 f68 1"/>
                <a:gd name="f209" fmla="*/ f173 f68 1"/>
                <a:gd name="f210" fmla="*/ f174 f68 1"/>
                <a:gd name="f211" fmla="*/ f175 f67 1"/>
                <a:gd name="f212" fmla="*/ f176 f68 1"/>
                <a:gd name="f213" fmla="*/ f177 f67 1"/>
                <a:gd name="f214" fmla="*/ f1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83" y="f184"/>
                </a:cxn>
                <a:cxn ang="f110">
                  <a:pos x="f183" y="f185"/>
                </a:cxn>
                <a:cxn ang="f110">
                  <a:pos x="f186" y="f187"/>
                </a:cxn>
                <a:cxn ang="f110">
                  <a:pos x="f188" y="f189"/>
                </a:cxn>
                <a:cxn ang="f110">
                  <a:pos x="f188" y="f189"/>
                </a:cxn>
                <a:cxn ang="f110">
                  <a:pos x="f190" y="f191"/>
                </a:cxn>
                <a:cxn ang="f110">
                  <a:pos x="f192" y="f193"/>
                </a:cxn>
                <a:cxn ang="f110">
                  <a:pos x="f194" y="f195"/>
                </a:cxn>
                <a:cxn ang="f110">
                  <a:pos x="f196" y="f195"/>
                </a:cxn>
                <a:cxn ang="f110">
                  <a:pos x="f197" y="f198"/>
                </a:cxn>
                <a:cxn ang="f110">
                  <a:pos x="f199" y="f200"/>
                </a:cxn>
                <a:cxn ang="f110">
                  <a:pos x="f201" y="f202"/>
                </a:cxn>
                <a:cxn ang="f110">
                  <a:pos x="f203" y="f204"/>
                </a:cxn>
                <a:cxn ang="f110">
                  <a:pos x="f205" y="f206"/>
                </a:cxn>
                <a:cxn ang="f110">
                  <a:pos x="f207" y="f208"/>
                </a:cxn>
                <a:cxn ang="f110">
                  <a:pos x="f205" y="f209"/>
                </a:cxn>
                <a:cxn ang="f110">
                  <a:pos x="f203" y="f210"/>
                </a:cxn>
                <a:cxn ang="f110">
                  <a:pos x="f211" y="f212"/>
                </a:cxn>
                <a:cxn ang="f110">
                  <a:pos x="f213" y="f212"/>
                </a:cxn>
                <a:cxn ang="f110">
                  <a:pos x="f192" y="f214"/>
                </a:cxn>
                <a:cxn ang="f110">
                  <a:pos x="f183" y="f184"/>
                </a:cxn>
              </a:cxnLst>
              <a:rect l="f179" t="f182" r="f180" b="f181"/>
              <a:pathLst>
                <a:path w="85" h="83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20" y="f23"/>
                  </a:cubicBezTo>
                  <a:cubicBezTo>
                    <a:pt x="f20" y="f23"/>
                    <a:pt x="f20" y="f23"/>
                    <a:pt x="f20" y="f23"/>
                  </a:cubicBezTo>
                  <a:cubicBezTo>
                    <a:pt x="f20" y="f24"/>
                    <a:pt x="f18" y="f25"/>
                    <a:pt x="f26" y="f27"/>
                  </a:cubicBezTo>
                  <a:cubicBezTo>
                    <a:pt x="f16" y="f28"/>
                    <a:pt x="f11" y="f29"/>
                    <a:pt x="f30" y="f31"/>
                  </a:cubicBezTo>
                  <a:cubicBezTo>
                    <a:pt x="f32" y="f20"/>
                    <a:pt x="f28" y="f5"/>
                    <a:pt x="f33" y="f5"/>
                  </a:cubicBezTo>
                  <a:cubicBezTo>
                    <a:pt x="f34" y="f5"/>
                    <a:pt x="f35" y="f5"/>
                    <a:pt x="f36" y="f5"/>
                  </a:cubicBezTo>
                  <a:cubicBezTo>
                    <a:pt x="f10" y="f5"/>
                    <a:pt x="f37" y="f5"/>
                    <a:pt x="f10" y="f18"/>
                  </a:cubicBezTo>
                  <a:cubicBezTo>
                    <a:pt x="f36" y="f14"/>
                    <a:pt x="f12" y="f30"/>
                    <a:pt x="f38" y="f39"/>
                  </a:cubicBezTo>
                  <a:cubicBezTo>
                    <a:pt x="f40" y="f24"/>
                    <a:pt x="f41" y="f21"/>
                    <a:pt x="f40" y="f42"/>
                  </a:cubicBezTo>
                  <a:cubicBezTo>
                    <a:pt x="f12" y="f43"/>
                    <a:pt x="f44" y="f45"/>
                    <a:pt x="f46" y="f43"/>
                  </a:cubicBezTo>
                  <a:cubicBezTo>
                    <a:pt x="f47" y="f48"/>
                    <a:pt x="f49" y="f50"/>
                    <a:pt x="f7" y="f35"/>
                  </a:cubicBezTo>
                  <a:cubicBezTo>
                    <a:pt x="f6" y="f51"/>
                    <a:pt x="f6" y="f51"/>
                    <a:pt x="f6" y="f50"/>
                  </a:cubicBezTo>
                  <a:cubicBezTo>
                    <a:pt x="f6" y="f45"/>
                    <a:pt x="f6" y="f38"/>
                    <a:pt x="f7" y="f52"/>
                  </a:cubicBezTo>
                  <a:cubicBezTo>
                    <a:pt x="f49" y="f53"/>
                    <a:pt x="f47" y="f54"/>
                    <a:pt x="f46" y="f55"/>
                  </a:cubicBezTo>
                  <a:cubicBezTo>
                    <a:pt x="f46" y="f7"/>
                    <a:pt x="f9" y="f7"/>
                    <a:pt x="f56" y="f7"/>
                  </a:cubicBezTo>
                  <a:cubicBezTo>
                    <a:pt x="f43" y="f7"/>
                    <a:pt x="f57" y="f7"/>
                    <a:pt x="f58" y="f7"/>
                  </a:cubicBezTo>
                  <a:cubicBezTo>
                    <a:pt x="f59" y="f7"/>
                    <a:pt x="f32" y="f60"/>
                    <a:pt x="f30" y="f61"/>
                  </a:cubicBezTo>
                  <a:cubicBezTo>
                    <a:pt x="f62" y="f63"/>
                    <a:pt x="f64" y="f6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123EF5-7768-4B19-9F61-C822980DB42A}"/>
                </a:ext>
              </a:extLst>
            </p:cNvPr>
            <p:cNvSpPr/>
            <p:nvPr/>
          </p:nvSpPr>
          <p:spPr>
            <a:xfrm>
              <a:off x="775420" y="711174"/>
              <a:ext cx="223835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86"/>
                <a:gd name="f8" fmla="val 3"/>
                <a:gd name="f9" fmla="val 52"/>
                <a:gd name="f10" fmla="val 46"/>
                <a:gd name="f11" fmla="val 40"/>
                <a:gd name="f12" fmla="val 4"/>
                <a:gd name="f13" fmla="val 34"/>
                <a:gd name="f14" fmla="val 5"/>
                <a:gd name="f15" fmla="val 27"/>
                <a:gd name="f16" fmla="val 6"/>
                <a:gd name="f17" fmla="val 20"/>
                <a:gd name="f18" fmla="val 13"/>
                <a:gd name="f19" fmla="val 11"/>
                <a:gd name="f20" fmla="val 7"/>
                <a:gd name="f21" fmla="val 10"/>
                <a:gd name="f22" fmla="val 8"/>
                <a:gd name="f23" fmla="val 9"/>
                <a:gd name="f24" fmla="val 15"/>
                <a:gd name="f25" fmla="val 26"/>
                <a:gd name="f26" fmla="val 36"/>
                <a:gd name="f27" fmla="val 29"/>
                <a:gd name="f28" fmla="val 24"/>
                <a:gd name="f29" fmla="val 19"/>
                <a:gd name="f30" fmla="val 14"/>
                <a:gd name="f31" fmla="val 16"/>
                <a:gd name="f32" fmla="val 22"/>
                <a:gd name="f33" fmla="val 12"/>
                <a:gd name="f34" fmla="val 32"/>
                <a:gd name="f35" fmla="val 38"/>
                <a:gd name="f36" fmla="val 44"/>
                <a:gd name="f37" fmla="val 17"/>
                <a:gd name="f38" fmla="val 18"/>
                <a:gd name="f39" fmla="val 33"/>
                <a:gd name="f40" fmla="val 35"/>
                <a:gd name="f41" fmla="val 37"/>
                <a:gd name="f42" fmla="val 28"/>
                <a:gd name="f43" fmla="val 50"/>
                <a:gd name="f44" fmla="val 51"/>
                <a:gd name="f45" fmla="val 53"/>
                <a:gd name="f46" fmla="val 30"/>
                <a:gd name="f47" fmla="val 54"/>
                <a:gd name="f48" fmla="val 55"/>
                <a:gd name="f49" fmla="val 39"/>
                <a:gd name="f50" fmla="val 41"/>
                <a:gd name="f51" fmla="val 45"/>
                <a:gd name="f52" fmla="val 48"/>
                <a:gd name="f53" fmla="val 49"/>
                <a:gd name="f54" fmla="val 31"/>
                <a:gd name="f55" fmla="val 42"/>
                <a:gd name="f56" fmla="val 43"/>
                <a:gd name="f57" fmla="val 56"/>
                <a:gd name="f58" fmla="val 57"/>
                <a:gd name="f59" fmla="val 47"/>
                <a:gd name="f60" fmla="val 25"/>
                <a:gd name="f61" fmla="val 23"/>
                <a:gd name="f62" fmla="val 21"/>
                <a:gd name="f63" fmla="val 58"/>
                <a:gd name="f64" fmla="val 60"/>
                <a:gd name="f65" fmla="val 62"/>
                <a:gd name="f66" fmla="val 63"/>
                <a:gd name="f67" fmla="val 67"/>
                <a:gd name="f68" fmla="val 70"/>
                <a:gd name="f69" fmla="val 73"/>
                <a:gd name="f70" fmla="val 71"/>
                <a:gd name="f71" fmla="val 64"/>
                <a:gd name="f72" fmla="val 72"/>
                <a:gd name="f73" fmla="val 78"/>
                <a:gd name="f74" fmla="val 83"/>
                <a:gd name="f75" fmla="val 85"/>
                <a:gd name="f76" fmla="val 69"/>
                <a:gd name="f77" fmla="+- 0 0 -90"/>
                <a:gd name="f78" fmla="*/ f3 1 59"/>
                <a:gd name="f79" fmla="*/ f4 1 86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59"/>
                <a:gd name="f88" fmla="*/ f84 1 86"/>
                <a:gd name="f89" fmla="*/ 3 f85 1"/>
                <a:gd name="f90" fmla="*/ 52 f84 1"/>
                <a:gd name="f91" fmla="*/ 4 f85 1"/>
                <a:gd name="f92" fmla="*/ 34 f84 1"/>
                <a:gd name="f93" fmla="*/ 6 f85 1"/>
                <a:gd name="f94" fmla="*/ 13 f84 1"/>
                <a:gd name="f95" fmla="*/ 8 f85 1"/>
                <a:gd name="f96" fmla="*/ 9 f84 1"/>
                <a:gd name="f97" fmla="*/ 36 f85 1"/>
                <a:gd name="f98" fmla="*/ 4 f84 1"/>
                <a:gd name="f99" fmla="*/ 19 f85 1"/>
                <a:gd name="f100" fmla="*/ 8 f84 1"/>
                <a:gd name="f101" fmla="*/ 10 f85 1"/>
                <a:gd name="f102" fmla="*/ 22 f84 1"/>
                <a:gd name="f103" fmla="*/ 26 f85 1"/>
                <a:gd name="f104" fmla="*/ 12 f84 1"/>
                <a:gd name="f105" fmla="*/ 44 f85 1"/>
                <a:gd name="f106" fmla="*/ 17 f84 1"/>
                <a:gd name="f107" fmla="*/ 27 f85 1"/>
                <a:gd name="f108" fmla="*/ 14 f85 1"/>
                <a:gd name="f109" fmla="*/ 32 f84 1"/>
                <a:gd name="f110" fmla="*/ 36 f84 1"/>
                <a:gd name="f111" fmla="*/ 17 f85 1"/>
                <a:gd name="f112" fmla="*/ 35 f84 1"/>
                <a:gd name="f113" fmla="*/ 50 f85 1"/>
                <a:gd name="f114" fmla="*/ 26 f84 1"/>
                <a:gd name="f115" fmla="*/ 52 f85 1"/>
                <a:gd name="f116" fmla="*/ 28 f84 1"/>
                <a:gd name="f117" fmla="*/ 55 f85 1"/>
                <a:gd name="f118" fmla="*/ 30 f85 1"/>
                <a:gd name="f119" fmla="*/ 38 f84 1"/>
                <a:gd name="f120" fmla="*/ 18 f85 1"/>
                <a:gd name="f121" fmla="*/ 44 f84 1"/>
                <a:gd name="f122" fmla="*/ 16 f85 1"/>
                <a:gd name="f123" fmla="*/ 48 f84 1"/>
                <a:gd name="f124" fmla="*/ 20 f85 1"/>
                <a:gd name="f125" fmla="*/ 49 f84 1"/>
                <a:gd name="f126" fmla="*/ 53 f85 1"/>
                <a:gd name="f127" fmla="*/ 43 f84 1"/>
                <a:gd name="f128" fmla="*/ 56 f85 1"/>
                <a:gd name="f129" fmla="*/ 47 f84 1"/>
                <a:gd name="f130" fmla="*/ 56 f84 1"/>
                <a:gd name="f131" fmla="*/ 23 f85 1"/>
                <a:gd name="f132" fmla="*/ 57 f84 1"/>
                <a:gd name="f133" fmla="*/ 21 f85 1"/>
                <a:gd name="f134" fmla="*/ 60 f84 1"/>
                <a:gd name="f135" fmla="*/ 25 f85 1"/>
                <a:gd name="f136" fmla="*/ 62 f84 1"/>
                <a:gd name="f137" fmla="*/ 51 f85 1"/>
                <a:gd name="f138" fmla="*/ 45 f85 1"/>
                <a:gd name="f139" fmla="*/ 73 f84 1"/>
                <a:gd name="f140" fmla="*/ 57 f85 1"/>
                <a:gd name="f141" fmla="*/ 64 f84 1"/>
                <a:gd name="f142" fmla="*/ 42 f85 1"/>
                <a:gd name="f143" fmla="*/ 83 f84 1"/>
                <a:gd name="f144" fmla="*/ 29 f85 1"/>
                <a:gd name="f145" fmla="*/ 58 f84 1"/>
                <a:gd name="f146" fmla="+- f86 0 f1"/>
                <a:gd name="f147" fmla="*/ f89 1 59"/>
                <a:gd name="f148" fmla="*/ f90 1 86"/>
                <a:gd name="f149" fmla="*/ f91 1 59"/>
                <a:gd name="f150" fmla="*/ f92 1 86"/>
                <a:gd name="f151" fmla="*/ f93 1 59"/>
                <a:gd name="f152" fmla="*/ f94 1 86"/>
                <a:gd name="f153" fmla="*/ f95 1 59"/>
                <a:gd name="f154" fmla="*/ f96 1 86"/>
                <a:gd name="f155" fmla="*/ f97 1 59"/>
                <a:gd name="f156" fmla="*/ f98 1 86"/>
                <a:gd name="f157" fmla="*/ f99 1 59"/>
                <a:gd name="f158" fmla="*/ f100 1 86"/>
                <a:gd name="f159" fmla="*/ f101 1 59"/>
                <a:gd name="f160" fmla="*/ f102 1 86"/>
                <a:gd name="f161" fmla="*/ f103 1 59"/>
                <a:gd name="f162" fmla="*/ f104 1 86"/>
                <a:gd name="f163" fmla="*/ f105 1 59"/>
                <a:gd name="f164" fmla="*/ f106 1 86"/>
                <a:gd name="f165" fmla="*/ f107 1 59"/>
                <a:gd name="f166" fmla="*/ f108 1 59"/>
                <a:gd name="f167" fmla="*/ f109 1 86"/>
                <a:gd name="f168" fmla="*/ f110 1 86"/>
                <a:gd name="f169" fmla="*/ f111 1 59"/>
                <a:gd name="f170" fmla="*/ f112 1 86"/>
                <a:gd name="f171" fmla="*/ f113 1 59"/>
                <a:gd name="f172" fmla="*/ f114 1 86"/>
                <a:gd name="f173" fmla="*/ f115 1 59"/>
                <a:gd name="f174" fmla="*/ f116 1 86"/>
                <a:gd name="f175" fmla="*/ f117 1 59"/>
                <a:gd name="f176" fmla="*/ f118 1 59"/>
                <a:gd name="f177" fmla="*/ f119 1 86"/>
                <a:gd name="f178" fmla="*/ f120 1 59"/>
                <a:gd name="f179" fmla="*/ f121 1 86"/>
                <a:gd name="f180" fmla="*/ f122 1 59"/>
                <a:gd name="f181" fmla="*/ f123 1 86"/>
                <a:gd name="f182" fmla="*/ f124 1 59"/>
                <a:gd name="f183" fmla="*/ f125 1 86"/>
                <a:gd name="f184" fmla="*/ f126 1 59"/>
                <a:gd name="f185" fmla="*/ f127 1 86"/>
                <a:gd name="f186" fmla="*/ f128 1 59"/>
                <a:gd name="f187" fmla="*/ f129 1 86"/>
                <a:gd name="f188" fmla="*/ f130 1 86"/>
                <a:gd name="f189" fmla="*/ f131 1 59"/>
                <a:gd name="f190" fmla="*/ f132 1 86"/>
                <a:gd name="f191" fmla="*/ f133 1 59"/>
                <a:gd name="f192" fmla="*/ f134 1 86"/>
                <a:gd name="f193" fmla="*/ f135 1 59"/>
                <a:gd name="f194" fmla="*/ f136 1 86"/>
                <a:gd name="f195" fmla="*/ f137 1 59"/>
                <a:gd name="f196" fmla="*/ f138 1 59"/>
                <a:gd name="f197" fmla="*/ f139 1 86"/>
                <a:gd name="f198" fmla="*/ f140 1 59"/>
                <a:gd name="f199" fmla="*/ f141 1 86"/>
                <a:gd name="f200" fmla="*/ f142 1 59"/>
                <a:gd name="f201" fmla="*/ f143 1 86"/>
                <a:gd name="f202" fmla="*/ f144 1 59"/>
                <a:gd name="f203" fmla="*/ f145 1 86"/>
                <a:gd name="f204" fmla="*/ 0 1 f87"/>
                <a:gd name="f205" fmla="*/ f81 1 f87"/>
                <a:gd name="f206" fmla="*/ 0 1 f88"/>
                <a:gd name="f207" fmla="*/ f82 1 f88"/>
                <a:gd name="f208" fmla="*/ f147 1 f87"/>
                <a:gd name="f209" fmla="*/ f148 1 f88"/>
                <a:gd name="f210" fmla="*/ f149 1 f87"/>
                <a:gd name="f211" fmla="*/ f150 1 f88"/>
                <a:gd name="f212" fmla="*/ f151 1 f87"/>
                <a:gd name="f213" fmla="*/ f152 1 f88"/>
                <a:gd name="f214" fmla="*/ f153 1 f87"/>
                <a:gd name="f215" fmla="*/ f154 1 f88"/>
                <a:gd name="f216" fmla="*/ f155 1 f87"/>
                <a:gd name="f217" fmla="*/ f156 1 f88"/>
                <a:gd name="f218" fmla="*/ f157 1 f87"/>
                <a:gd name="f219" fmla="*/ f158 1 f88"/>
                <a:gd name="f220" fmla="*/ f159 1 f87"/>
                <a:gd name="f221" fmla="*/ f160 1 f88"/>
                <a:gd name="f222" fmla="*/ f161 1 f87"/>
                <a:gd name="f223" fmla="*/ f162 1 f88"/>
                <a:gd name="f224" fmla="*/ f163 1 f87"/>
                <a:gd name="f225" fmla="*/ f164 1 f88"/>
                <a:gd name="f226" fmla="*/ f165 1 f87"/>
                <a:gd name="f227" fmla="*/ f166 1 f87"/>
                <a:gd name="f228" fmla="*/ f167 1 f88"/>
                <a:gd name="f229" fmla="*/ f168 1 f88"/>
                <a:gd name="f230" fmla="*/ f169 1 f87"/>
                <a:gd name="f231" fmla="*/ f170 1 f88"/>
                <a:gd name="f232" fmla="*/ f171 1 f87"/>
                <a:gd name="f233" fmla="*/ f172 1 f88"/>
                <a:gd name="f234" fmla="*/ f173 1 f87"/>
                <a:gd name="f235" fmla="*/ f174 1 f88"/>
                <a:gd name="f236" fmla="*/ f175 1 f87"/>
                <a:gd name="f237" fmla="*/ f176 1 f87"/>
                <a:gd name="f238" fmla="*/ f177 1 f88"/>
                <a:gd name="f239" fmla="*/ f178 1 f87"/>
                <a:gd name="f240" fmla="*/ f179 1 f88"/>
                <a:gd name="f241" fmla="*/ f180 1 f87"/>
                <a:gd name="f242" fmla="*/ f181 1 f88"/>
                <a:gd name="f243" fmla="*/ f182 1 f87"/>
                <a:gd name="f244" fmla="*/ f183 1 f88"/>
                <a:gd name="f245" fmla="*/ f184 1 f87"/>
                <a:gd name="f246" fmla="*/ f185 1 f88"/>
                <a:gd name="f247" fmla="*/ f186 1 f87"/>
                <a:gd name="f248" fmla="*/ f187 1 f88"/>
                <a:gd name="f249" fmla="*/ f188 1 f88"/>
                <a:gd name="f250" fmla="*/ f189 1 f87"/>
                <a:gd name="f251" fmla="*/ f190 1 f88"/>
                <a:gd name="f252" fmla="*/ f191 1 f87"/>
                <a:gd name="f253" fmla="*/ f192 1 f88"/>
                <a:gd name="f254" fmla="*/ f193 1 f87"/>
                <a:gd name="f255" fmla="*/ f194 1 f88"/>
                <a:gd name="f256" fmla="*/ f195 1 f87"/>
                <a:gd name="f257" fmla="*/ f196 1 f87"/>
                <a:gd name="f258" fmla="*/ f197 1 f88"/>
                <a:gd name="f259" fmla="*/ f198 1 f87"/>
                <a:gd name="f260" fmla="*/ f199 1 f88"/>
                <a:gd name="f261" fmla="*/ f200 1 f87"/>
                <a:gd name="f262" fmla="*/ f201 1 f88"/>
                <a:gd name="f263" fmla="*/ f202 1 f87"/>
                <a:gd name="f264" fmla="*/ f203 1 f88"/>
                <a:gd name="f265" fmla="*/ f204 f78 1"/>
                <a:gd name="f266" fmla="*/ f205 f78 1"/>
                <a:gd name="f267" fmla="*/ f207 f79 1"/>
                <a:gd name="f268" fmla="*/ f206 f79 1"/>
                <a:gd name="f269" fmla="*/ f208 f78 1"/>
                <a:gd name="f270" fmla="*/ f209 f79 1"/>
                <a:gd name="f271" fmla="*/ f210 f78 1"/>
                <a:gd name="f272" fmla="*/ f211 f79 1"/>
                <a:gd name="f273" fmla="*/ f212 f78 1"/>
                <a:gd name="f274" fmla="*/ f213 f79 1"/>
                <a:gd name="f275" fmla="*/ f214 f78 1"/>
                <a:gd name="f276" fmla="*/ f215 f79 1"/>
                <a:gd name="f277" fmla="*/ f216 f78 1"/>
                <a:gd name="f278" fmla="*/ f217 f79 1"/>
                <a:gd name="f279" fmla="*/ f218 f78 1"/>
                <a:gd name="f280" fmla="*/ f219 f79 1"/>
                <a:gd name="f281" fmla="*/ f220 f78 1"/>
                <a:gd name="f282" fmla="*/ f221 f79 1"/>
                <a:gd name="f283" fmla="*/ f222 f78 1"/>
                <a:gd name="f284" fmla="*/ f223 f79 1"/>
                <a:gd name="f285" fmla="*/ f224 f78 1"/>
                <a:gd name="f286" fmla="*/ f225 f79 1"/>
                <a:gd name="f287" fmla="*/ f226 f78 1"/>
                <a:gd name="f288" fmla="*/ f227 f78 1"/>
                <a:gd name="f289" fmla="*/ f228 f79 1"/>
                <a:gd name="f290" fmla="*/ f229 f79 1"/>
                <a:gd name="f291" fmla="*/ f230 f78 1"/>
                <a:gd name="f292" fmla="*/ f231 f79 1"/>
                <a:gd name="f293" fmla="*/ f232 f78 1"/>
                <a:gd name="f294" fmla="*/ f233 f79 1"/>
                <a:gd name="f295" fmla="*/ f234 f78 1"/>
                <a:gd name="f296" fmla="*/ f235 f79 1"/>
                <a:gd name="f297" fmla="*/ f236 f78 1"/>
                <a:gd name="f298" fmla="*/ f237 f78 1"/>
                <a:gd name="f299" fmla="*/ f238 f79 1"/>
                <a:gd name="f300" fmla="*/ f239 f78 1"/>
                <a:gd name="f301" fmla="*/ f240 f79 1"/>
                <a:gd name="f302" fmla="*/ f241 f78 1"/>
                <a:gd name="f303" fmla="*/ f242 f79 1"/>
                <a:gd name="f304" fmla="*/ f243 f78 1"/>
                <a:gd name="f305" fmla="*/ f244 f79 1"/>
                <a:gd name="f306" fmla="*/ f245 f78 1"/>
                <a:gd name="f307" fmla="*/ f246 f79 1"/>
                <a:gd name="f308" fmla="*/ f247 f78 1"/>
                <a:gd name="f309" fmla="*/ f248 f79 1"/>
                <a:gd name="f310" fmla="*/ f249 f79 1"/>
                <a:gd name="f311" fmla="*/ f250 f78 1"/>
                <a:gd name="f312" fmla="*/ f251 f79 1"/>
                <a:gd name="f313" fmla="*/ f252 f78 1"/>
                <a:gd name="f314" fmla="*/ f253 f79 1"/>
                <a:gd name="f315" fmla="*/ f254 f78 1"/>
                <a:gd name="f316" fmla="*/ f255 f79 1"/>
                <a:gd name="f317" fmla="*/ f256 f78 1"/>
                <a:gd name="f318" fmla="*/ f257 f78 1"/>
                <a:gd name="f319" fmla="*/ f258 f79 1"/>
                <a:gd name="f320" fmla="*/ f259 f78 1"/>
                <a:gd name="f321" fmla="*/ f260 f79 1"/>
                <a:gd name="f322" fmla="*/ f261 f78 1"/>
                <a:gd name="f323" fmla="*/ f262 f79 1"/>
                <a:gd name="f324" fmla="*/ f263 f78 1"/>
                <a:gd name="f325" fmla="*/ f264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6">
                  <a:pos x="f269" y="f270"/>
                </a:cxn>
                <a:cxn ang="f146">
                  <a:pos x="f271" y="f272"/>
                </a:cxn>
                <a:cxn ang="f146">
                  <a:pos x="f273" y="f274"/>
                </a:cxn>
                <a:cxn ang="f146">
                  <a:pos x="f275" y="f276"/>
                </a:cxn>
                <a:cxn ang="f146">
                  <a:pos x="f277" y="f278"/>
                </a:cxn>
                <a:cxn ang="f146">
                  <a:pos x="f279" y="f280"/>
                </a:cxn>
                <a:cxn ang="f146">
                  <a:pos x="f281" y="f282"/>
                </a:cxn>
                <a:cxn ang="f146">
                  <a:pos x="f283" y="f284"/>
                </a:cxn>
                <a:cxn ang="f146">
                  <a:pos x="f285" y="f286"/>
                </a:cxn>
                <a:cxn ang="f146">
                  <a:pos x="f287" y="f282"/>
                </a:cxn>
                <a:cxn ang="f146">
                  <a:pos x="f288" y="f289"/>
                </a:cxn>
                <a:cxn ang="f146">
                  <a:pos x="f288" y="f290"/>
                </a:cxn>
                <a:cxn ang="f146">
                  <a:pos x="f291" y="f292"/>
                </a:cxn>
                <a:cxn ang="f146">
                  <a:pos x="f293" y="f294"/>
                </a:cxn>
                <a:cxn ang="f146">
                  <a:pos x="f295" y="f296"/>
                </a:cxn>
                <a:cxn ang="f146">
                  <a:pos x="f297" y="f272"/>
                </a:cxn>
                <a:cxn ang="f146">
                  <a:pos x="f298" y="f299"/>
                </a:cxn>
                <a:cxn ang="f146">
                  <a:pos x="f300" y="f301"/>
                </a:cxn>
                <a:cxn ang="f146">
                  <a:pos x="f302" y="f303"/>
                </a:cxn>
                <a:cxn ang="f146">
                  <a:pos x="f304" y="f305"/>
                </a:cxn>
                <a:cxn ang="f146">
                  <a:pos x="f306" y="f307"/>
                </a:cxn>
                <a:cxn ang="f146">
                  <a:pos x="f308" y="f309"/>
                </a:cxn>
                <a:cxn ang="f146">
                  <a:pos x="f308" y="f305"/>
                </a:cxn>
                <a:cxn ang="f146">
                  <a:pos x="f306" y="f270"/>
                </a:cxn>
                <a:cxn ang="f146">
                  <a:pos x="f283" y="f310"/>
                </a:cxn>
                <a:cxn ang="f146">
                  <a:pos x="f311" y="f312"/>
                </a:cxn>
                <a:cxn ang="f146">
                  <a:pos x="f313" y="f314"/>
                </a:cxn>
                <a:cxn ang="f146">
                  <a:pos x="f315" y="f316"/>
                </a:cxn>
                <a:cxn ang="f146">
                  <a:pos x="f317" y="f314"/>
                </a:cxn>
                <a:cxn ang="f146">
                  <a:pos x="f306" y="f316"/>
                </a:cxn>
                <a:cxn ang="f146">
                  <a:pos x="f318" y="f319"/>
                </a:cxn>
                <a:cxn ang="f146">
                  <a:pos x="f320" y="f316"/>
                </a:cxn>
                <a:cxn ang="f146">
                  <a:pos x="f320" y="f321"/>
                </a:cxn>
                <a:cxn ang="f146">
                  <a:pos x="f322" y="f323"/>
                </a:cxn>
                <a:cxn ang="f146">
                  <a:pos x="f324" y="f323"/>
                </a:cxn>
                <a:cxn ang="f146">
                  <a:pos x="f273" y="f325"/>
                </a:cxn>
                <a:cxn ang="f146">
                  <a:pos x="f269" y="f270"/>
                </a:cxn>
              </a:cxnLst>
              <a:rect l="f265" t="f268" r="f266" b="f267"/>
              <a:pathLst>
                <a:path w="59" h="86">
                  <a:moveTo>
                    <a:pt x="f8" y="f9"/>
                  </a:moveTo>
                  <a:cubicBezTo>
                    <a:pt x="f5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3"/>
                  </a:cubicBezTo>
                  <a:cubicBezTo>
                    <a:pt x="f24" y="f8"/>
                    <a:pt x="f25" y="f5"/>
                    <a:pt x="f26" y="f12"/>
                  </a:cubicBezTo>
                  <a:cubicBezTo>
                    <a:pt x="f27" y="f8"/>
                    <a:pt x="f28" y="f14"/>
                    <a:pt x="f29" y="f22"/>
                  </a:cubicBezTo>
                  <a:cubicBezTo>
                    <a:pt x="f30" y="f19"/>
                    <a:pt x="f19" y="f31"/>
                    <a:pt x="f21" y="f32"/>
                  </a:cubicBezTo>
                  <a:cubicBezTo>
                    <a:pt x="f30" y="f31"/>
                    <a:pt x="f29" y="f18"/>
                    <a:pt x="f25" y="f33"/>
                  </a:cubicBezTo>
                  <a:cubicBezTo>
                    <a:pt x="f34" y="f19"/>
                    <a:pt x="f35" y="f18"/>
                    <a:pt x="f36" y="f37"/>
                  </a:cubicBezTo>
                  <a:cubicBezTo>
                    <a:pt x="f35" y="f38"/>
                    <a:pt x="f34" y="f29"/>
                    <a:pt x="f15" y="f32"/>
                  </a:cubicBezTo>
                  <a:cubicBezTo>
                    <a:pt x="f32" y="f28"/>
                    <a:pt x="f38" y="f15"/>
                    <a:pt x="f30" y="f34"/>
                  </a:cubicBezTo>
                  <a:cubicBezTo>
                    <a:pt x="f18" y="f39"/>
                    <a:pt x="f33" y="f40"/>
                    <a:pt x="f30" y="f26"/>
                  </a:cubicBezTo>
                  <a:cubicBezTo>
                    <a:pt x="f24" y="f41"/>
                    <a:pt x="f31" y="f26"/>
                    <a:pt x="f37" y="f40"/>
                  </a:cubicBezTo>
                  <a:cubicBezTo>
                    <a:pt x="f15" y="f42"/>
                    <a:pt x="f35" y="f25"/>
                    <a:pt x="f43" y="f25"/>
                  </a:cubicBezTo>
                  <a:cubicBezTo>
                    <a:pt x="f44" y="f25"/>
                    <a:pt x="f9" y="f15"/>
                    <a:pt x="f9" y="f42"/>
                  </a:cubicBezTo>
                  <a:cubicBezTo>
                    <a:pt x="f45" y="f46"/>
                    <a:pt x="f47" y="f34"/>
                    <a:pt x="f48" y="f13"/>
                  </a:cubicBezTo>
                  <a:cubicBezTo>
                    <a:pt x="f10" y="f13"/>
                    <a:pt x="f35" y="f40"/>
                    <a:pt x="f46" y="f35"/>
                  </a:cubicBezTo>
                  <a:cubicBezTo>
                    <a:pt x="f25" y="f49"/>
                    <a:pt x="f32" y="f50"/>
                    <a:pt x="f38" y="f36"/>
                  </a:cubicBezTo>
                  <a:cubicBezTo>
                    <a:pt x="f31" y="f51"/>
                    <a:pt x="f24" y="f10"/>
                    <a:pt x="f31" y="f52"/>
                  </a:cubicBezTo>
                  <a:cubicBezTo>
                    <a:pt x="f37" y="f43"/>
                    <a:pt x="f29" y="f53"/>
                    <a:pt x="f17" y="f53"/>
                  </a:cubicBezTo>
                  <a:cubicBezTo>
                    <a:pt x="f54" y="f51"/>
                    <a:pt x="f55" y="f56"/>
                    <a:pt x="f45" y="f56"/>
                  </a:cubicBezTo>
                  <a:cubicBezTo>
                    <a:pt x="f57" y="f36"/>
                    <a:pt x="f58" y="f36"/>
                    <a:pt x="f57" y="f59"/>
                  </a:cubicBezTo>
                  <a:cubicBezTo>
                    <a:pt x="f57" y="f52"/>
                    <a:pt x="f57" y="f52"/>
                    <a:pt x="f57" y="f53"/>
                  </a:cubicBezTo>
                  <a:cubicBezTo>
                    <a:pt x="f58" y="f9"/>
                    <a:pt x="f57" y="f9"/>
                    <a:pt x="f45" y="f9"/>
                  </a:cubicBezTo>
                  <a:cubicBezTo>
                    <a:pt x="f36" y="f9"/>
                    <a:pt x="f40" y="f45"/>
                    <a:pt x="f25" y="f57"/>
                  </a:cubicBezTo>
                  <a:cubicBezTo>
                    <a:pt x="f60" y="f57"/>
                    <a:pt x="f28" y="f57"/>
                    <a:pt x="f61" y="f58"/>
                  </a:cubicBezTo>
                  <a:cubicBezTo>
                    <a:pt x="f62" y="f63"/>
                    <a:pt x="f17" y="f63"/>
                    <a:pt x="f62" y="f64"/>
                  </a:cubicBezTo>
                  <a:cubicBezTo>
                    <a:pt x="f32" y="f65"/>
                    <a:pt x="f61" y="f66"/>
                    <a:pt x="f60" y="f65"/>
                  </a:cubicBezTo>
                  <a:cubicBezTo>
                    <a:pt x="f39" y="f6"/>
                    <a:pt x="f55" y="f6"/>
                    <a:pt x="f44" y="f64"/>
                  </a:cubicBezTo>
                  <a:cubicBezTo>
                    <a:pt x="f45" y="f64"/>
                    <a:pt x="f47" y="f64"/>
                    <a:pt x="f45" y="f65"/>
                  </a:cubicBezTo>
                  <a:cubicBezTo>
                    <a:pt x="f44" y="f67"/>
                    <a:pt x="f52" y="f68"/>
                    <a:pt x="f51" y="f69"/>
                  </a:cubicBezTo>
                  <a:cubicBezTo>
                    <a:pt x="f44" y="f70"/>
                    <a:pt x="f48" y="f67"/>
                    <a:pt x="f58" y="f65"/>
                  </a:cubicBezTo>
                  <a:cubicBezTo>
                    <a:pt x="f6" y="f66"/>
                    <a:pt x="f63" y="f66"/>
                    <a:pt x="f58" y="f71"/>
                  </a:cubicBezTo>
                  <a:cubicBezTo>
                    <a:pt x="f47" y="f72"/>
                    <a:pt x="f53" y="f73"/>
                    <a:pt x="f55" y="f74"/>
                  </a:cubicBezTo>
                  <a:cubicBezTo>
                    <a:pt x="f35" y="f7"/>
                    <a:pt x="f39" y="f75"/>
                    <a:pt x="f27" y="f74"/>
                  </a:cubicBezTo>
                  <a:cubicBezTo>
                    <a:pt x="f38" y="f73"/>
                    <a:pt x="f19" y="f76"/>
                    <a:pt x="f16" y="f63"/>
                  </a:cubicBezTo>
                  <a:cubicBezTo>
                    <a:pt x="f14" y="f57"/>
                    <a:pt x="f12" y="f4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A5D14E7-072C-47F0-B33D-04FDEBC3C3F6}"/>
                </a:ext>
              </a:extLst>
            </p:cNvPr>
            <p:cNvSpPr/>
            <p:nvPr/>
          </p:nvSpPr>
          <p:spPr>
            <a:xfrm>
              <a:off x="597615" y="688945"/>
              <a:ext cx="147639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91"/>
                <a:gd name="f8" fmla="val 30"/>
                <a:gd name="f9" fmla="val 33"/>
                <a:gd name="f10" fmla="val 31"/>
                <a:gd name="f11" fmla="val 1"/>
                <a:gd name="f12" fmla="val 21"/>
                <a:gd name="f13" fmla="val 19"/>
                <a:gd name="f14" fmla="val 14"/>
                <a:gd name="f15" fmla="val 10"/>
                <a:gd name="f16" fmla="val 60"/>
                <a:gd name="f17" fmla="val 9"/>
                <a:gd name="f18" fmla="val 64"/>
                <a:gd name="f19" fmla="val 8"/>
                <a:gd name="f20" fmla="val 69"/>
                <a:gd name="f21" fmla="val 74"/>
                <a:gd name="f22" fmla="val 11"/>
                <a:gd name="f23" fmla="val 78"/>
                <a:gd name="f24" fmla="val 81"/>
                <a:gd name="f25" fmla="val 18"/>
                <a:gd name="f26" fmla="val 80"/>
                <a:gd name="f27" fmla="val 25"/>
                <a:gd name="f28" fmla="val 36"/>
                <a:gd name="f29" fmla="val 37"/>
                <a:gd name="f30" fmla="val 38"/>
                <a:gd name="f31" fmla="val 68"/>
                <a:gd name="f32" fmla="val 67"/>
                <a:gd name="f33" fmla="val 70"/>
                <a:gd name="f34" fmla="val 35"/>
                <a:gd name="f35" fmla="val 72"/>
                <a:gd name="f36" fmla="val 75"/>
                <a:gd name="f37" fmla="val 27"/>
                <a:gd name="f38" fmla="val 86"/>
                <a:gd name="f39" fmla="val 13"/>
                <a:gd name="f40" fmla="val 88"/>
                <a:gd name="f41" fmla="val 5"/>
                <a:gd name="f42" fmla="val 87"/>
                <a:gd name="f43" fmla="val 79"/>
                <a:gd name="f44" fmla="val 3"/>
                <a:gd name="f45" fmla="val 58"/>
                <a:gd name="f46" fmla="val 6"/>
                <a:gd name="f47" fmla="val 48"/>
                <a:gd name="f48" fmla="val 15"/>
                <a:gd name="f49" fmla="val 22"/>
                <a:gd name="f50" fmla="val 23"/>
                <a:gd name="f51" fmla="val 28"/>
                <a:gd name="f52" fmla="+- 0 0 -90"/>
                <a:gd name="f53" fmla="*/ f3 1 39"/>
                <a:gd name="f54" fmla="*/ f4 1 91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9"/>
                <a:gd name="f63" fmla="*/ f59 1 91"/>
                <a:gd name="f64" fmla="*/ 30 f60 1"/>
                <a:gd name="f65" fmla="*/ 0 f59 1"/>
                <a:gd name="f66" fmla="*/ 31 f60 1"/>
                <a:gd name="f67" fmla="*/ 1 f59 1"/>
                <a:gd name="f68" fmla="*/ 10 f60 1"/>
                <a:gd name="f69" fmla="*/ 60 f59 1"/>
                <a:gd name="f70" fmla="*/ 9 f60 1"/>
                <a:gd name="f71" fmla="*/ 74 f59 1"/>
                <a:gd name="f72" fmla="*/ 18 f60 1"/>
                <a:gd name="f73" fmla="*/ 80 f59 1"/>
                <a:gd name="f74" fmla="*/ 36 f60 1"/>
                <a:gd name="f75" fmla="*/ 69 f59 1"/>
                <a:gd name="f76" fmla="*/ 39 f60 1"/>
                <a:gd name="f77" fmla="*/ 67 f59 1"/>
                <a:gd name="f78" fmla="*/ 33 f60 1"/>
                <a:gd name="f79" fmla="*/ 75 f59 1"/>
                <a:gd name="f80" fmla="*/ 13 f60 1"/>
                <a:gd name="f81" fmla="*/ 88 f59 1"/>
                <a:gd name="f82" fmla="*/ 0 f60 1"/>
                <a:gd name="f83" fmla="*/ 79 f59 1"/>
                <a:gd name="f84" fmla="*/ 6 f60 1"/>
                <a:gd name="f85" fmla="*/ 48 f59 1"/>
                <a:gd name="f86" fmla="*/ 23 f60 1"/>
                <a:gd name="f87" fmla="*/ 10 f59 1"/>
                <a:gd name="f88" fmla="+- f61 0 f1"/>
                <a:gd name="f89" fmla="*/ f64 1 39"/>
                <a:gd name="f90" fmla="*/ f65 1 91"/>
                <a:gd name="f91" fmla="*/ f66 1 39"/>
                <a:gd name="f92" fmla="*/ f67 1 91"/>
                <a:gd name="f93" fmla="*/ f68 1 39"/>
                <a:gd name="f94" fmla="*/ f69 1 91"/>
                <a:gd name="f95" fmla="*/ f70 1 39"/>
                <a:gd name="f96" fmla="*/ f71 1 91"/>
                <a:gd name="f97" fmla="*/ f72 1 39"/>
                <a:gd name="f98" fmla="*/ f73 1 91"/>
                <a:gd name="f99" fmla="*/ f74 1 39"/>
                <a:gd name="f100" fmla="*/ f75 1 91"/>
                <a:gd name="f101" fmla="*/ f76 1 39"/>
                <a:gd name="f102" fmla="*/ f77 1 91"/>
                <a:gd name="f103" fmla="*/ f78 1 39"/>
                <a:gd name="f104" fmla="*/ f79 1 91"/>
                <a:gd name="f105" fmla="*/ f80 1 39"/>
                <a:gd name="f106" fmla="*/ f81 1 91"/>
                <a:gd name="f107" fmla="*/ f82 1 39"/>
                <a:gd name="f108" fmla="*/ f83 1 91"/>
                <a:gd name="f109" fmla="*/ f84 1 39"/>
                <a:gd name="f110" fmla="*/ f85 1 91"/>
                <a:gd name="f111" fmla="*/ f86 1 39"/>
                <a:gd name="f112" fmla="*/ f87 1 91"/>
                <a:gd name="f113" fmla="*/ 0 1 f62"/>
                <a:gd name="f114" fmla="*/ f56 1 f62"/>
                <a:gd name="f115" fmla="*/ 0 1 f63"/>
                <a:gd name="f116" fmla="*/ f57 1 f63"/>
                <a:gd name="f117" fmla="*/ f89 1 f62"/>
                <a:gd name="f118" fmla="*/ f90 1 f63"/>
                <a:gd name="f119" fmla="*/ f91 1 f62"/>
                <a:gd name="f120" fmla="*/ f92 1 f63"/>
                <a:gd name="f121" fmla="*/ f93 1 f62"/>
                <a:gd name="f122" fmla="*/ f94 1 f63"/>
                <a:gd name="f123" fmla="*/ f95 1 f62"/>
                <a:gd name="f124" fmla="*/ f96 1 f63"/>
                <a:gd name="f125" fmla="*/ f97 1 f62"/>
                <a:gd name="f126" fmla="*/ f98 1 f63"/>
                <a:gd name="f127" fmla="*/ f99 1 f62"/>
                <a:gd name="f128" fmla="*/ f100 1 f63"/>
                <a:gd name="f129" fmla="*/ f101 1 f62"/>
                <a:gd name="f130" fmla="*/ f102 1 f63"/>
                <a:gd name="f131" fmla="*/ f103 1 f62"/>
                <a:gd name="f132" fmla="*/ f104 1 f63"/>
                <a:gd name="f133" fmla="*/ f105 1 f62"/>
                <a:gd name="f134" fmla="*/ f106 1 f63"/>
                <a:gd name="f135" fmla="*/ f107 1 f62"/>
                <a:gd name="f136" fmla="*/ f108 1 f63"/>
                <a:gd name="f137" fmla="*/ f109 1 f62"/>
                <a:gd name="f138" fmla="*/ f110 1 f63"/>
                <a:gd name="f139" fmla="*/ f111 1 f62"/>
                <a:gd name="f140" fmla="*/ f112 1 f63"/>
                <a:gd name="f141" fmla="*/ f113 f53 1"/>
                <a:gd name="f142" fmla="*/ f114 f53 1"/>
                <a:gd name="f143" fmla="*/ f116 f54 1"/>
                <a:gd name="f144" fmla="*/ f115 f54 1"/>
                <a:gd name="f145" fmla="*/ f117 f53 1"/>
                <a:gd name="f146" fmla="*/ f118 f54 1"/>
                <a:gd name="f147" fmla="*/ f119 f53 1"/>
                <a:gd name="f148" fmla="*/ f120 f54 1"/>
                <a:gd name="f149" fmla="*/ f121 f53 1"/>
                <a:gd name="f150" fmla="*/ f122 f54 1"/>
                <a:gd name="f151" fmla="*/ f123 f53 1"/>
                <a:gd name="f152" fmla="*/ f124 f54 1"/>
                <a:gd name="f153" fmla="*/ f125 f53 1"/>
                <a:gd name="f154" fmla="*/ f126 f54 1"/>
                <a:gd name="f155" fmla="*/ f127 f53 1"/>
                <a:gd name="f156" fmla="*/ f128 f54 1"/>
                <a:gd name="f157" fmla="*/ f129 f53 1"/>
                <a:gd name="f158" fmla="*/ f130 f54 1"/>
                <a:gd name="f159" fmla="*/ f131 f53 1"/>
                <a:gd name="f160" fmla="*/ f132 f54 1"/>
                <a:gd name="f161" fmla="*/ f133 f53 1"/>
                <a:gd name="f162" fmla="*/ f134 f54 1"/>
                <a:gd name="f163" fmla="*/ f135 f53 1"/>
                <a:gd name="f164" fmla="*/ f136 f54 1"/>
                <a:gd name="f165" fmla="*/ f137 f53 1"/>
                <a:gd name="f166" fmla="*/ f138 f54 1"/>
                <a:gd name="f167" fmla="*/ f139 f53 1"/>
                <a:gd name="f168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57" y="f158"/>
                </a:cxn>
                <a:cxn ang="f88">
                  <a:pos x="f159" y="f160"/>
                </a:cxn>
                <a:cxn ang="f88">
                  <a:pos x="f161" y="f162"/>
                </a:cxn>
                <a:cxn ang="f88">
                  <a:pos x="f163" y="f164"/>
                </a:cxn>
                <a:cxn ang="f88">
                  <a:pos x="f165" y="f166"/>
                </a:cxn>
                <a:cxn ang="f88">
                  <a:pos x="f167" y="f168"/>
                </a:cxn>
                <a:cxn ang="f88">
                  <a:pos x="f145" y="f146"/>
                </a:cxn>
              </a:cxnLst>
              <a:rect l="f141" t="f144" r="f142" b="f143"/>
              <a:pathLst>
                <a:path w="39" h="91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2" y="f13"/>
                    <a:pt x="f14" y="f6"/>
                    <a:pt x="f15" y="f16"/>
                  </a:cubicBezTo>
                  <a:cubicBezTo>
                    <a:pt x="f17" y="f18"/>
                    <a:pt x="f19" y="f20"/>
                    <a:pt x="f17" y="f21"/>
                  </a:cubicBezTo>
                  <a:cubicBezTo>
                    <a:pt x="f22" y="f23"/>
                    <a:pt x="f14" y="f24"/>
                    <a:pt x="f25" y="f26"/>
                  </a:cubicBezTo>
                  <a:cubicBezTo>
                    <a:pt x="f27" y="f23"/>
                    <a:pt x="f10" y="f21"/>
                    <a:pt x="f28" y="f20"/>
                  </a:cubicBezTo>
                  <a:cubicBezTo>
                    <a:pt x="f29" y="f20"/>
                    <a:pt x="f30" y="f31"/>
                    <a:pt x="f6" y="f32"/>
                  </a:cubicBezTo>
                  <a:cubicBezTo>
                    <a:pt x="f29" y="f33"/>
                    <a:pt x="f34" y="f35"/>
                    <a:pt x="f9" y="f36"/>
                  </a:cubicBezTo>
                  <a:cubicBezTo>
                    <a:pt x="f37" y="f26"/>
                    <a:pt x="f12" y="f38"/>
                    <a:pt x="f39" y="f40"/>
                  </a:cubicBezTo>
                  <a:cubicBezTo>
                    <a:pt x="f41" y="f7"/>
                    <a:pt x="f5" y="f42"/>
                    <a:pt x="f5" y="f43"/>
                  </a:cubicBezTo>
                  <a:cubicBezTo>
                    <a:pt x="f5" y="f31"/>
                    <a:pt x="f44" y="f45"/>
                    <a:pt x="f46" y="f47"/>
                  </a:cubicBezTo>
                  <a:cubicBezTo>
                    <a:pt x="f15" y="f34"/>
                    <a:pt x="f48" y="f49"/>
                    <a:pt x="f50" y="f15"/>
                  </a:cubicBezTo>
                  <a:cubicBezTo>
                    <a:pt x="f27" y="f46"/>
                    <a:pt x="f51" y="f4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D6470EE-8976-4A3E-96FE-A53E0EE90137}"/>
                </a:ext>
              </a:extLst>
            </p:cNvPr>
            <p:cNvSpPr/>
            <p:nvPr/>
          </p:nvSpPr>
          <p:spPr>
            <a:xfrm>
              <a:off x="1026240" y="871505"/>
              <a:ext cx="57150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1"/>
                <a:gd name="f8" fmla="val 5"/>
                <a:gd name="f9" fmla="val 6"/>
                <a:gd name="f10" fmla="val 10"/>
                <a:gd name="f11" fmla="val 13"/>
                <a:gd name="f12" fmla="val 11"/>
                <a:gd name="f13" fmla="val 21"/>
                <a:gd name="f14" fmla="val 12"/>
                <a:gd name="f15" fmla="val 30"/>
                <a:gd name="f16" fmla="val 34"/>
                <a:gd name="f17" fmla="val 37"/>
                <a:gd name="f18" fmla="val 38"/>
                <a:gd name="f19" fmla="val 8"/>
                <a:gd name="f20" fmla="val 33"/>
                <a:gd name="f21" fmla="val 28"/>
                <a:gd name="f22" fmla="val 4"/>
                <a:gd name="f23" fmla="val 24"/>
                <a:gd name="f24" fmla="val 20"/>
                <a:gd name="f25" fmla="val 3"/>
                <a:gd name="f26" fmla="val 16"/>
                <a:gd name="f27" fmla="val 1"/>
                <a:gd name="f28" fmla="val 2"/>
                <a:gd name="f29" fmla="+- 0 0 -90"/>
                <a:gd name="f30" fmla="*/ f3 1 15"/>
                <a:gd name="f31" fmla="*/ f4 1 41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5"/>
                <a:gd name="f40" fmla="*/ f36 1 41"/>
                <a:gd name="f41" fmla="*/ 5 f37 1"/>
                <a:gd name="f42" fmla="*/ 6 f36 1"/>
                <a:gd name="f43" fmla="*/ 12 f37 1"/>
                <a:gd name="f44" fmla="*/ 30 f36 1"/>
                <a:gd name="f45" fmla="*/ 15 f37 1"/>
                <a:gd name="f46" fmla="*/ 41 f36 1"/>
                <a:gd name="f47" fmla="*/ 6 f37 1"/>
                <a:gd name="f48" fmla="*/ 28 f36 1"/>
                <a:gd name="f49" fmla="*/ 3 f37 1"/>
                <a:gd name="f50" fmla="*/ 16 f36 1"/>
                <a:gd name="f51" fmla="*/ 1 f37 1"/>
                <a:gd name="f52" fmla="*/ 0 f36 1"/>
                <a:gd name="f53" fmla="+- f38 0 f1"/>
                <a:gd name="f54" fmla="*/ f41 1 15"/>
                <a:gd name="f55" fmla="*/ f42 1 41"/>
                <a:gd name="f56" fmla="*/ f43 1 15"/>
                <a:gd name="f57" fmla="*/ f44 1 41"/>
                <a:gd name="f58" fmla="*/ f45 1 15"/>
                <a:gd name="f59" fmla="*/ f46 1 41"/>
                <a:gd name="f60" fmla="*/ f47 1 15"/>
                <a:gd name="f61" fmla="*/ f48 1 41"/>
                <a:gd name="f62" fmla="*/ f49 1 15"/>
                <a:gd name="f63" fmla="*/ f50 1 41"/>
                <a:gd name="f64" fmla="*/ f51 1 15"/>
                <a:gd name="f65" fmla="*/ f52 1 41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40"/>
                <a:gd name="f74" fmla="*/ f58 1 f39"/>
                <a:gd name="f75" fmla="*/ f59 1 f40"/>
                <a:gd name="f76" fmla="*/ f60 1 f39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1 1"/>
                <a:gd name="f90" fmla="*/ f74 f30 1"/>
                <a:gd name="f91" fmla="*/ f75 f31 1"/>
                <a:gd name="f92" fmla="*/ f76 f30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86" y="f87"/>
                </a:cxn>
              </a:cxnLst>
              <a:rect l="f82" t="f85" r="f83" b="f84"/>
              <a:pathLst>
                <a:path w="15" h="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1" y="f17"/>
                    <a:pt x="f6" y="f7"/>
                  </a:cubicBezTo>
                  <a:cubicBezTo>
                    <a:pt x="f10" y="f18"/>
                    <a:pt x="f19" y="f20"/>
                    <a:pt x="f9" y="f21"/>
                  </a:cubicBezTo>
                  <a:cubicBezTo>
                    <a:pt x="f22" y="f23"/>
                    <a:pt x="f8" y="f24"/>
                    <a:pt x="f25" y="f26"/>
                  </a:cubicBezTo>
                  <a:cubicBezTo>
                    <a:pt x="f5" y="f12"/>
                    <a:pt x="f27" y="f9"/>
                    <a:pt x="f27" y="f5"/>
                  </a:cubicBezTo>
                  <a:cubicBezTo>
                    <a:pt x="f25" y="f28"/>
                    <a:pt x="f22" y="f2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776CAAF-5A9A-40FB-8E2D-649699F986FC}"/>
                </a:ext>
              </a:extLst>
            </p:cNvPr>
            <p:cNvSpPr/>
            <p:nvPr/>
          </p:nvSpPr>
          <p:spPr>
            <a:xfrm>
              <a:off x="543647" y="631795"/>
              <a:ext cx="15557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4"/>
                <a:gd name="f8" fmla="val 7"/>
                <a:gd name="f9" fmla="val 3"/>
                <a:gd name="f10" fmla="val 8"/>
                <a:gd name="f11" fmla="val 6"/>
                <a:gd name="f12" fmla="val 9"/>
                <a:gd name="f13" fmla="val 4"/>
                <a:gd name="f14" fmla="val 13"/>
                <a:gd name="f15" fmla="val 1"/>
                <a:gd name="f16" fmla="val 18"/>
                <a:gd name="f17" fmla="val 24"/>
                <a:gd name="f18" fmla="val 2"/>
                <a:gd name="f19" fmla="val 29"/>
                <a:gd name="f20" fmla="val 34"/>
                <a:gd name="f21" fmla="val 38"/>
                <a:gd name="f22" fmla="val 40"/>
                <a:gd name="f23" fmla="val 10"/>
                <a:gd name="f24" fmla="val 12"/>
                <a:gd name="f25" fmla="val 39"/>
                <a:gd name="f26" fmla="val 37"/>
                <a:gd name="f27" fmla="val 36"/>
                <a:gd name="f28" fmla="val 33"/>
                <a:gd name="f29" fmla="val 11"/>
                <a:gd name="f30" fmla="val 30"/>
                <a:gd name="f31" fmla="val 27"/>
                <a:gd name="f32" fmla="val 21"/>
                <a:gd name="f33" fmla="val 15"/>
                <a:gd name="f34" fmla="val 5"/>
                <a:gd name="f35" fmla="+- 0 0 -90"/>
                <a:gd name="f36" fmla="*/ f3 1 41"/>
                <a:gd name="f37" fmla="*/ f4 1 1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1"/>
                <a:gd name="f46" fmla="*/ f42 1 14"/>
                <a:gd name="f47" fmla="*/ 0 f43 1"/>
                <a:gd name="f48" fmla="*/ 7 f42 1"/>
                <a:gd name="f49" fmla="*/ 9 f43 1"/>
                <a:gd name="f50" fmla="*/ 4 f42 1"/>
                <a:gd name="f51" fmla="*/ 24 f43 1"/>
                <a:gd name="f52" fmla="*/ 2 f42 1"/>
                <a:gd name="f53" fmla="*/ 38 f43 1"/>
                <a:gd name="f54" fmla="*/ 8 f42 1"/>
                <a:gd name="f55" fmla="*/ 40 f43 1"/>
                <a:gd name="f56" fmla="*/ 12 f42 1"/>
                <a:gd name="f57" fmla="*/ 36 f43 1"/>
                <a:gd name="f58" fmla="*/ 27 f43 1"/>
                <a:gd name="f59" fmla="*/ 9 f42 1"/>
                <a:gd name="f60" fmla="+- f44 0 f1"/>
                <a:gd name="f61" fmla="*/ f47 1 41"/>
                <a:gd name="f62" fmla="*/ f48 1 14"/>
                <a:gd name="f63" fmla="*/ f49 1 41"/>
                <a:gd name="f64" fmla="*/ f50 1 14"/>
                <a:gd name="f65" fmla="*/ f51 1 41"/>
                <a:gd name="f66" fmla="*/ f52 1 14"/>
                <a:gd name="f67" fmla="*/ f53 1 41"/>
                <a:gd name="f68" fmla="*/ f54 1 14"/>
                <a:gd name="f69" fmla="*/ f55 1 41"/>
                <a:gd name="f70" fmla="*/ f56 1 14"/>
                <a:gd name="f71" fmla="*/ f57 1 41"/>
                <a:gd name="f72" fmla="*/ f58 1 41"/>
                <a:gd name="f73" fmla="*/ f59 1 14"/>
                <a:gd name="f74" fmla="*/ 0 1 f45"/>
                <a:gd name="f75" fmla="*/ f39 1 f45"/>
                <a:gd name="f76" fmla="*/ 0 1 f46"/>
                <a:gd name="f77" fmla="*/ f40 1 f46"/>
                <a:gd name="f78" fmla="*/ f61 1 f45"/>
                <a:gd name="f79" fmla="*/ f62 1 f46"/>
                <a:gd name="f80" fmla="*/ f63 1 f45"/>
                <a:gd name="f81" fmla="*/ f64 1 f46"/>
                <a:gd name="f82" fmla="*/ f65 1 f45"/>
                <a:gd name="f83" fmla="*/ f66 1 f46"/>
                <a:gd name="f84" fmla="*/ f67 1 f45"/>
                <a:gd name="f85" fmla="*/ f68 1 f46"/>
                <a:gd name="f86" fmla="*/ f69 1 f45"/>
                <a:gd name="f87" fmla="*/ f70 1 f46"/>
                <a:gd name="f88" fmla="*/ f71 1 f45"/>
                <a:gd name="f89" fmla="*/ f72 1 f45"/>
                <a:gd name="f90" fmla="*/ f73 1 f46"/>
                <a:gd name="f91" fmla="*/ f74 f36 1"/>
                <a:gd name="f92" fmla="*/ f75 f36 1"/>
                <a:gd name="f93" fmla="*/ f77 f37 1"/>
                <a:gd name="f94" fmla="*/ f76 f37 1"/>
                <a:gd name="f95" fmla="*/ f78 f36 1"/>
                <a:gd name="f96" fmla="*/ f79 f37 1"/>
                <a:gd name="f97" fmla="*/ f80 f36 1"/>
                <a:gd name="f98" fmla="*/ f81 f37 1"/>
                <a:gd name="f99" fmla="*/ f82 f36 1"/>
                <a:gd name="f100" fmla="*/ f83 f37 1"/>
                <a:gd name="f101" fmla="*/ f84 f36 1"/>
                <a:gd name="f102" fmla="*/ f85 f37 1"/>
                <a:gd name="f103" fmla="*/ f86 f36 1"/>
                <a:gd name="f104" fmla="*/ f87 f37 1"/>
                <a:gd name="f105" fmla="*/ f88 f36 1"/>
                <a:gd name="f106" fmla="*/ f89 f36 1"/>
                <a:gd name="f107" fmla="*/ f90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4"/>
                </a:cxn>
                <a:cxn ang="f60">
                  <a:pos x="f106" y="f107"/>
                </a:cxn>
                <a:cxn ang="f60">
                  <a:pos x="f97" y="f107"/>
                </a:cxn>
                <a:cxn ang="f60">
                  <a:pos x="f95" y="f96"/>
                </a:cxn>
              </a:cxnLst>
              <a:rect l="f91" t="f94" r="f92" b="f93"/>
              <a:pathLst>
                <a:path w="41" h="14">
                  <a:moveTo>
                    <a:pt x="f5" y="f8"/>
                  </a:moveTo>
                  <a:cubicBezTo>
                    <a:pt x="f9" y="f10"/>
                    <a:pt x="f11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13"/>
                    <a:pt x="f20" y="f11"/>
                    <a:pt x="f21" y="f10"/>
                  </a:cubicBezTo>
                  <a:cubicBezTo>
                    <a:pt x="f22" y="f12"/>
                    <a:pt x="f6" y="f23"/>
                    <a:pt x="f22" y="f24"/>
                  </a:cubicBezTo>
                  <a:cubicBezTo>
                    <a:pt x="f25" y="f7"/>
                    <a:pt x="f26" y="f24"/>
                    <a:pt x="f27" y="f24"/>
                  </a:cubicBezTo>
                  <a:cubicBezTo>
                    <a:pt x="f28" y="f29"/>
                    <a:pt x="f30" y="f23"/>
                    <a:pt x="f31" y="f12"/>
                  </a:cubicBezTo>
                  <a:cubicBezTo>
                    <a:pt x="f32" y="f8"/>
                    <a:pt x="f33" y="f11"/>
                    <a:pt x="f12" y="f12"/>
                  </a:cubicBezTo>
                  <a:cubicBezTo>
                    <a:pt x="f34" y="f29"/>
                    <a:pt x="f9" y="f23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EC539C4-9590-43F2-8F0B-79C8BCB9771E}"/>
                </a:ext>
              </a:extLst>
            </p:cNvPr>
            <p:cNvSpPr/>
            <p:nvPr/>
          </p:nvSpPr>
          <p:spPr>
            <a:xfrm>
              <a:off x="748436" y="912781"/>
              <a:ext cx="5715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2"/>
                <a:gd name="f8" fmla="val 5"/>
                <a:gd name="f9" fmla="val 8"/>
                <a:gd name="f10" fmla="val 7"/>
                <a:gd name="f11" fmla="val 10"/>
                <a:gd name="f12" fmla="val 14"/>
                <a:gd name="f13" fmla="val 20"/>
                <a:gd name="f14" fmla="val 21"/>
                <a:gd name="f15" fmla="val 1"/>
                <a:gd name="f16" fmla="val 2"/>
                <a:gd name="f17" fmla="+- 0 0 -90"/>
                <a:gd name="f18" fmla="*/ f3 1 15"/>
                <a:gd name="f19" fmla="*/ f4 1 2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22"/>
                <a:gd name="f29" fmla="*/ 5 f25 1"/>
                <a:gd name="f30" fmla="*/ 0 f24 1"/>
                <a:gd name="f31" fmla="*/ 14 f25 1"/>
                <a:gd name="f32" fmla="*/ 20 f24 1"/>
                <a:gd name="f33" fmla="*/ 21 f24 1"/>
                <a:gd name="f34" fmla="*/ 1 f25 1"/>
                <a:gd name="f35" fmla="*/ 22 f24 1"/>
                <a:gd name="f36" fmla="*/ 0 f25 1"/>
                <a:gd name="f37" fmla="+- f26 0 f1"/>
                <a:gd name="f38" fmla="*/ f29 1 15"/>
                <a:gd name="f39" fmla="*/ f30 1 22"/>
                <a:gd name="f40" fmla="*/ f31 1 15"/>
                <a:gd name="f41" fmla="*/ f32 1 22"/>
                <a:gd name="f42" fmla="*/ f33 1 22"/>
                <a:gd name="f43" fmla="*/ f34 1 15"/>
                <a:gd name="f44" fmla="*/ f35 1 22"/>
                <a:gd name="f45" fmla="*/ f36 1 15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8"/>
                <a:gd name="f55" fmla="*/ f43 1 f27"/>
                <a:gd name="f56" fmla="*/ f44 1 f28"/>
                <a:gd name="f57" fmla="*/ f45 1 f27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9 1"/>
                <a:gd name="f67" fmla="*/ f55 f18 1"/>
                <a:gd name="f68" fmla="*/ f56 f19 1"/>
                <a:gd name="f69" fmla="*/ f5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4" y="f66"/>
                </a:cxn>
                <a:cxn ang="f37">
                  <a:pos x="f67" y="f68"/>
                </a:cxn>
                <a:cxn ang="f37">
                  <a:pos x="f69" y="f65"/>
                </a:cxn>
                <a:cxn ang="f37">
                  <a:pos x="f62" y="f63"/>
                </a:cxn>
              </a:cxnLst>
              <a:rect l="f58" t="f61" r="f59" b="f60"/>
              <a:pathLst>
                <a:path w="15" h="22">
                  <a:moveTo>
                    <a:pt x="f8" y="f5"/>
                  </a:moveTo>
                  <a:cubicBezTo>
                    <a:pt x="f9" y="f10"/>
                    <a:pt x="f11" y="f12"/>
                    <a:pt x="f12" y="f13"/>
                  </a:cubicBezTo>
                  <a:cubicBezTo>
                    <a:pt x="f6" y="f14"/>
                    <a:pt x="f6" y="f14"/>
                    <a:pt x="f12" y="f14"/>
                  </a:cubicBezTo>
                  <a:cubicBezTo>
                    <a:pt x="f11" y="f7"/>
                    <a:pt x="f8" y="f7"/>
                    <a:pt x="f15" y="f7"/>
                  </a:cubicBezTo>
                  <a:cubicBezTo>
                    <a:pt x="f5" y="f7"/>
                    <a:pt x="f5" y="f14"/>
                    <a:pt x="f5" y="f13"/>
                  </a:cubicBezTo>
                  <a:cubicBezTo>
                    <a:pt x="f16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6D87548-03AD-425C-8748-4A0E7F3E27D8}"/>
                </a:ext>
              </a:extLst>
            </p:cNvPr>
            <p:cNvSpPr/>
            <p:nvPr/>
          </p:nvSpPr>
          <p:spPr>
            <a:xfrm>
              <a:off x="696041" y="984223"/>
              <a:ext cx="33339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35"/>
                <a:gd name="f8" fmla="val 3"/>
                <a:gd name="f9" fmla="val 1"/>
                <a:gd name="f10" fmla="val 32"/>
                <a:gd name="f11" fmla="val 29"/>
                <a:gd name="f12" fmla="val 26"/>
                <a:gd name="f13" fmla="val 22"/>
                <a:gd name="f14" fmla="val 18"/>
                <a:gd name="f15" fmla="val 14"/>
                <a:gd name="f16" fmla="val 10"/>
                <a:gd name="f17" fmla="val 7"/>
                <a:gd name="f18" fmla="val 4"/>
                <a:gd name="f19" fmla="val 5"/>
                <a:gd name="f20" fmla="val 6"/>
                <a:gd name="f21" fmla="val 2"/>
                <a:gd name="f22" fmla="val 12"/>
                <a:gd name="f23" fmla="val 23"/>
                <a:gd name="f24" fmla="+- 0 0 -90"/>
                <a:gd name="f25" fmla="*/ f3 1 9"/>
                <a:gd name="f26" fmla="*/ f4 1 35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"/>
                <a:gd name="f35" fmla="*/ f31 1 35"/>
                <a:gd name="f36" fmla="*/ 3 f32 1"/>
                <a:gd name="f37" fmla="*/ 35 f31 1"/>
                <a:gd name="f38" fmla="*/ 1 f32 1"/>
                <a:gd name="f39" fmla="*/ 26 f31 1"/>
                <a:gd name="f40" fmla="*/ 14 f31 1"/>
                <a:gd name="f41" fmla="*/ 4 f32 1"/>
                <a:gd name="f42" fmla="*/ 5 f31 1"/>
                <a:gd name="f43" fmla="*/ 9 f32 1"/>
                <a:gd name="f44" fmla="*/ 0 f31 1"/>
                <a:gd name="f45" fmla="+- f33 0 f1"/>
                <a:gd name="f46" fmla="*/ f36 1 9"/>
                <a:gd name="f47" fmla="*/ f37 1 35"/>
                <a:gd name="f48" fmla="*/ f38 1 9"/>
                <a:gd name="f49" fmla="*/ f39 1 35"/>
                <a:gd name="f50" fmla="*/ f40 1 35"/>
                <a:gd name="f51" fmla="*/ f41 1 9"/>
                <a:gd name="f52" fmla="*/ f42 1 35"/>
                <a:gd name="f53" fmla="*/ f43 1 9"/>
                <a:gd name="f54" fmla="*/ f44 1 35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5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6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4" y="f76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9" h="35">
                  <a:moveTo>
                    <a:pt x="f8" y="f7"/>
                  </a:moveTo>
                  <a:cubicBezTo>
                    <a:pt x="f9" y="f10"/>
                    <a:pt x="f9" y="f11"/>
                    <a:pt x="f9" y="f12"/>
                  </a:cubicBezTo>
                  <a:cubicBezTo>
                    <a:pt x="f5" y="f13"/>
                    <a:pt x="f5" y="f14"/>
                    <a:pt x="f9" y="f15"/>
                  </a:cubicBezTo>
                  <a:cubicBezTo>
                    <a:pt x="f9" y="f16"/>
                    <a:pt x="f9" y="f17"/>
                    <a:pt x="f18" y="f19"/>
                  </a:cubicBezTo>
                  <a:cubicBezTo>
                    <a:pt x="f20" y="f18"/>
                    <a:pt x="f17" y="f21"/>
                    <a:pt x="f6" y="f5"/>
                  </a:cubicBezTo>
                  <a:cubicBezTo>
                    <a:pt x="f17" y="f22"/>
                    <a:pt x="f8" y="f23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58D119-BC69-49D6-A9B1-782FF3BFDDAF}"/>
                </a:ext>
              </a:extLst>
            </p:cNvPr>
            <p:cNvSpPr/>
            <p:nvPr/>
          </p:nvSpPr>
          <p:spPr>
            <a:xfrm>
              <a:off x="554757" y="746095"/>
              <a:ext cx="100017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6"/>
                <a:gd name="f8" fmla="val 1"/>
                <a:gd name="f9" fmla="val 25"/>
                <a:gd name="f10" fmla="val 4"/>
                <a:gd name="f11" fmla="val 24"/>
                <a:gd name="f12" fmla="val 7"/>
                <a:gd name="f13" fmla="val 20"/>
                <a:gd name="f14" fmla="val 13"/>
                <a:gd name="f15" fmla="val 9"/>
                <a:gd name="f16" fmla="val 10"/>
                <a:gd name="f17" fmla="val 12"/>
                <a:gd name="f18" fmla="val 14"/>
                <a:gd name="f19" fmla="val 3"/>
                <a:gd name="f20" fmla="val 6"/>
                <a:gd name="f21" fmla="val 11"/>
                <a:gd name="f22" fmla="val 8"/>
                <a:gd name="f23" fmla="val 18"/>
                <a:gd name="f24" fmla="+- 0 0 -90"/>
                <a:gd name="f25" fmla="*/ f3 1 26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16"/>
                <a:gd name="f36" fmla="*/ 26 f32 1"/>
                <a:gd name="f37" fmla="*/ 1 f31 1"/>
                <a:gd name="f38" fmla="*/ 20 f32 1"/>
                <a:gd name="f39" fmla="*/ 7 f31 1"/>
                <a:gd name="f40" fmla="*/ 10 f32 1"/>
                <a:gd name="f41" fmla="*/ 12 f31 1"/>
                <a:gd name="f42" fmla="*/ 0 f32 1"/>
                <a:gd name="f43" fmla="*/ 14 f31 1"/>
                <a:gd name="f44" fmla="*/ 7 f32 1"/>
                <a:gd name="f45" fmla="*/ 8 f31 1"/>
                <a:gd name="f46" fmla="+- f33 0 f1"/>
                <a:gd name="f47" fmla="*/ f36 1 26"/>
                <a:gd name="f48" fmla="*/ f37 1 16"/>
                <a:gd name="f49" fmla="*/ f38 1 26"/>
                <a:gd name="f50" fmla="*/ f39 1 16"/>
                <a:gd name="f51" fmla="*/ f40 1 26"/>
                <a:gd name="f52" fmla="*/ f41 1 16"/>
                <a:gd name="f53" fmla="*/ f42 1 26"/>
                <a:gd name="f54" fmla="*/ f43 1 16"/>
                <a:gd name="f55" fmla="*/ f44 1 26"/>
                <a:gd name="f56" fmla="*/ f45 1 1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26" h="16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7" y="f12"/>
                    <a:pt x="f14" y="f15"/>
                    <a:pt x="f16" y="f17"/>
                  </a:cubicBezTo>
                  <a:cubicBezTo>
                    <a:pt x="f12" y="f18"/>
                    <a:pt x="f10" y="f7"/>
                    <a:pt x="f5" y="f18"/>
                  </a:cubicBezTo>
                  <a:cubicBezTo>
                    <a:pt x="f19" y="f14"/>
                    <a:pt x="f20" y="f21"/>
                    <a:pt x="f12" y="f22"/>
                  </a:cubicBezTo>
                  <a:cubicBezTo>
                    <a:pt x="f17" y="f8"/>
                    <a:pt x="f23" y="f5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13AA9BA-4CD3-4993-BB13-EF68BE4DA805}"/>
                </a:ext>
              </a:extLst>
            </p:cNvPr>
            <p:cNvSpPr/>
            <p:nvPr/>
          </p:nvSpPr>
          <p:spPr>
            <a:xfrm>
              <a:off x="954807" y="1136617"/>
              <a:ext cx="60322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0"/>
                <a:gd name="f8" fmla="val 3"/>
                <a:gd name="f9" fmla="val 4"/>
                <a:gd name="f10" fmla="val 28"/>
                <a:gd name="f11" fmla="val 26"/>
                <a:gd name="f12" fmla="val 1"/>
                <a:gd name="f13" fmla="val 24"/>
                <a:gd name="f14" fmla="val 22"/>
                <a:gd name="f15" fmla="val 20"/>
                <a:gd name="f16" fmla="val 18"/>
                <a:gd name="f17" fmla="val 2"/>
                <a:gd name="f18" fmla="val 19"/>
                <a:gd name="f19" fmla="val 21"/>
                <a:gd name="f20" fmla="val 23"/>
                <a:gd name="f21" fmla="val 6"/>
                <a:gd name="f22" fmla="val 25"/>
                <a:gd name="f23" fmla="val 7"/>
                <a:gd name="f24" fmla="val 8"/>
                <a:gd name="f25" fmla="val 5"/>
                <a:gd name="f26" fmla="val 17"/>
                <a:gd name="f27" fmla="val 14"/>
                <a:gd name="f28" fmla="val 13"/>
                <a:gd name="f29" fmla="val 12"/>
                <a:gd name="f30" fmla="val 9"/>
                <a:gd name="f31" fmla="val 11"/>
                <a:gd name="f32" fmla="val 10"/>
                <a:gd name="f33" fmla="val 15"/>
                <a:gd name="f34" fmla="val 29"/>
                <a:gd name="f35" fmla="+- 0 0 -90"/>
                <a:gd name="f36" fmla="*/ f3 1 16"/>
                <a:gd name="f37" fmla="*/ f4 1 30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6"/>
                <a:gd name="f46" fmla="*/ f42 1 30"/>
                <a:gd name="f47" fmla="*/ 3 f43 1"/>
                <a:gd name="f48" fmla="*/ 30 f42 1"/>
                <a:gd name="f49" fmla="*/ 1 f43 1"/>
                <a:gd name="f50" fmla="*/ 24 f42 1"/>
                <a:gd name="f51" fmla="*/ 18 f42 1"/>
                <a:gd name="f52" fmla="*/ 19 f42 1"/>
                <a:gd name="f53" fmla="*/ 4 f43 1"/>
                <a:gd name="f54" fmla="*/ 7 f43 1"/>
                <a:gd name="f55" fmla="*/ 22 f42 1"/>
                <a:gd name="f56" fmla="*/ 6 f43 1"/>
                <a:gd name="f57" fmla="*/ 2 f43 1"/>
                <a:gd name="f58" fmla="*/ 14 f42 1"/>
                <a:gd name="f59" fmla="*/ 12 f42 1"/>
                <a:gd name="f60" fmla="*/ 13 f42 1"/>
                <a:gd name="f61" fmla="*/ 9 f43 1"/>
                <a:gd name="f62" fmla="*/ 10 f43 1"/>
                <a:gd name="f63" fmla="*/ 13 f43 1"/>
                <a:gd name="f64" fmla="*/ 10 f42 1"/>
                <a:gd name="f65" fmla="*/ 14 f43 1"/>
                <a:gd name="f66" fmla="*/ 9 f42 1"/>
                <a:gd name="f67" fmla="*/ 6 f42 1"/>
                <a:gd name="f68" fmla="*/ 12 f43 1"/>
                <a:gd name="f69" fmla="*/ 0 f42 1"/>
                <a:gd name="f70" fmla="*/ 5 f43 1"/>
                <a:gd name="f71" fmla="*/ 29 f42 1"/>
                <a:gd name="f72" fmla="+- f44 0 f1"/>
                <a:gd name="f73" fmla="*/ f47 1 16"/>
                <a:gd name="f74" fmla="*/ f48 1 30"/>
                <a:gd name="f75" fmla="*/ f49 1 16"/>
                <a:gd name="f76" fmla="*/ f50 1 30"/>
                <a:gd name="f77" fmla="*/ f51 1 30"/>
                <a:gd name="f78" fmla="*/ f52 1 30"/>
                <a:gd name="f79" fmla="*/ f53 1 16"/>
                <a:gd name="f80" fmla="*/ f54 1 16"/>
                <a:gd name="f81" fmla="*/ f55 1 30"/>
                <a:gd name="f82" fmla="*/ f56 1 16"/>
                <a:gd name="f83" fmla="*/ f57 1 16"/>
                <a:gd name="f84" fmla="*/ f58 1 30"/>
                <a:gd name="f85" fmla="*/ f59 1 30"/>
                <a:gd name="f86" fmla="*/ f60 1 30"/>
                <a:gd name="f87" fmla="*/ f61 1 16"/>
                <a:gd name="f88" fmla="*/ f62 1 16"/>
                <a:gd name="f89" fmla="*/ f63 1 16"/>
                <a:gd name="f90" fmla="*/ f64 1 30"/>
                <a:gd name="f91" fmla="*/ f65 1 16"/>
                <a:gd name="f92" fmla="*/ f66 1 30"/>
                <a:gd name="f93" fmla="*/ f67 1 30"/>
                <a:gd name="f94" fmla="*/ f68 1 16"/>
                <a:gd name="f95" fmla="*/ f69 1 30"/>
                <a:gd name="f96" fmla="*/ f70 1 16"/>
                <a:gd name="f97" fmla="*/ f71 1 30"/>
                <a:gd name="f98" fmla="*/ 0 1 f45"/>
                <a:gd name="f99" fmla="*/ f39 1 f45"/>
                <a:gd name="f100" fmla="*/ 0 1 f46"/>
                <a:gd name="f101" fmla="*/ f40 1 f46"/>
                <a:gd name="f102" fmla="*/ f73 1 f45"/>
                <a:gd name="f103" fmla="*/ f74 1 f46"/>
                <a:gd name="f104" fmla="*/ f75 1 f45"/>
                <a:gd name="f105" fmla="*/ f76 1 f46"/>
                <a:gd name="f106" fmla="*/ f77 1 f46"/>
                <a:gd name="f107" fmla="*/ f78 1 f46"/>
                <a:gd name="f108" fmla="*/ f79 1 f45"/>
                <a:gd name="f109" fmla="*/ f80 1 f45"/>
                <a:gd name="f110" fmla="*/ f81 1 f46"/>
                <a:gd name="f111" fmla="*/ f82 1 f45"/>
                <a:gd name="f112" fmla="*/ f83 1 f45"/>
                <a:gd name="f113" fmla="*/ f84 1 f46"/>
                <a:gd name="f114" fmla="*/ f85 1 f46"/>
                <a:gd name="f115" fmla="*/ f86 1 f46"/>
                <a:gd name="f116" fmla="*/ f87 1 f45"/>
                <a:gd name="f117" fmla="*/ f88 1 f45"/>
                <a:gd name="f118" fmla="*/ f89 1 f45"/>
                <a:gd name="f119" fmla="*/ f90 1 f46"/>
                <a:gd name="f120" fmla="*/ f91 1 f45"/>
                <a:gd name="f121" fmla="*/ f92 1 f46"/>
                <a:gd name="f122" fmla="*/ f93 1 f46"/>
                <a:gd name="f123" fmla="*/ f94 1 f45"/>
                <a:gd name="f124" fmla="*/ f95 1 f46"/>
                <a:gd name="f125" fmla="*/ f96 1 f45"/>
                <a:gd name="f126" fmla="*/ f97 1 f46"/>
                <a:gd name="f127" fmla="*/ f98 f36 1"/>
                <a:gd name="f128" fmla="*/ f99 f36 1"/>
                <a:gd name="f129" fmla="*/ f101 f37 1"/>
                <a:gd name="f130" fmla="*/ f100 f37 1"/>
                <a:gd name="f131" fmla="*/ f102 f36 1"/>
                <a:gd name="f132" fmla="*/ f103 f37 1"/>
                <a:gd name="f133" fmla="*/ f104 f36 1"/>
                <a:gd name="f134" fmla="*/ f105 f37 1"/>
                <a:gd name="f135" fmla="*/ f106 f37 1"/>
                <a:gd name="f136" fmla="*/ f107 f37 1"/>
                <a:gd name="f137" fmla="*/ f108 f36 1"/>
                <a:gd name="f138" fmla="*/ f109 f36 1"/>
                <a:gd name="f139" fmla="*/ f110 f37 1"/>
                <a:gd name="f140" fmla="*/ f111 f36 1"/>
                <a:gd name="f141" fmla="*/ f112 f36 1"/>
                <a:gd name="f142" fmla="*/ f113 f37 1"/>
                <a:gd name="f143" fmla="*/ f114 f37 1"/>
                <a:gd name="f144" fmla="*/ f115 f37 1"/>
                <a:gd name="f145" fmla="*/ f116 f36 1"/>
                <a:gd name="f146" fmla="*/ f117 f36 1"/>
                <a:gd name="f147" fmla="*/ f118 f36 1"/>
                <a:gd name="f148" fmla="*/ f119 f37 1"/>
                <a:gd name="f149" fmla="*/ f120 f36 1"/>
                <a:gd name="f150" fmla="*/ f121 f37 1"/>
                <a:gd name="f151" fmla="*/ f122 f37 1"/>
                <a:gd name="f152" fmla="*/ f123 f36 1"/>
                <a:gd name="f153" fmla="*/ f124 f37 1"/>
                <a:gd name="f154" fmla="*/ f125 f36 1"/>
                <a:gd name="f155" fmla="*/ f126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31" y="f132"/>
                </a:cxn>
                <a:cxn ang="f72">
                  <a:pos x="f133" y="f134"/>
                </a:cxn>
                <a:cxn ang="f72">
                  <a:pos x="f133" y="f135"/>
                </a:cxn>
                <a:cxn ang="f72">
                  <a:pos x="f131" y="f135"/>
                </a:cxn>
                <a:cxn ang="f72">
                  <a:pos x="f131" y="f136"/>
                </a:cxn>
                <a:cxn ang="f72">
                  <a:pos x="f137" y="f134"/>
                </a:cxn>
                <a:cxn ang="f72">
                  <a:pos x="f138" y="f139"/>
                </a:cxn>
                <a:cxn ang="f72">
                  <a:pos x="f140" y="f135"/>
                </a:cxn>
                <a:cxn ang="f72">
                  <a:pos x="f141" y="f142"/>
                </a:cxn>
                <a:cxn ang="f72">
                  <a:pos x="f141" y="f143"/>
                </a:cxn>
                <a:cxn ang="f72">
                  <a:pos x="f137" y="f144"/>
                </a:cxn>
                <a:cxn ang="f72">
                  <a:pos x="f145" y="f135"/>
                </a:cxn>
                <a:cxn ang="f72">
                  <a:pos x="f146" y="f142"/>
                </a:cxn>
                <a:cxn ang="f72">
                  <a:pos x="f147" y="f148"/>
                </a:cxn>
                <a:cxn ang="f72">
                  <a:pos x="f149" y="f150"/>
                </a:cxn>
                <a:cxn ang="f72">
                  <a:pos x="f149" y="f151"/>
                </a:cxn>
                <a:cxn ang="f72">
                  <a:pos x="f152" y="f153"/>
                </a:cxn>
                <a:cxn ang="f72">
                  <a:pos x="f147" y="f142"/>
                </a:cxn>
                <a:cxn ang="f72">
                  <a:pos x="f154" y="f155"/>
                </a:cxn>
                <a:cxn ang="f72">
                  <a:pos x="f131" y="f132"/>
                </a:cxn>
              </a:cxnLst>
              <a:rect l="f127" t="f130" r="f128" b="f129"/>
              <a:pathLst>
                <a:path w="16" h="30">
                  <a:moveTo>
                    <a:pt x="f8" y="f7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5" y="f14"/>
                    <a:pt x="f5" y="f15"/>
                    <a:pt x="f12" y="f16"/>
                  </a:cubicBezTo>
                  <a:cubicBezTo>
                    <a:pt x="f17" y="f16"/>
                    <a:pt x="f17" y="f16"/>
                    <a:pt x="f8" y="f16"/>
                  </a:cubicBezTo>
                  <a:cubicBezTo>
                    <a:pt x="f9" y="f16"/>
                    <a:pt x="f8" y="f18"/>
                    <a:pt x="f8" y="f18"/>
                  </a:cubicBezTo>
                  <a:cubicBezTo>
                    <a:pt x="f17" y="f19"/>
                    <a:pt x="f8" y="f20"/>
                    <a:pt x="f9" y="f13"/>
                  </a:cubicBezTo>
                  <a:cubicBezTo>
                    <a:pt x="f21" y="f22"/>
                    <a:pt x="f21" y="f20"/>
                    <a:pt x="f23" y="f14"/>
                  </a:cubicBezTo>
                  <a:cubicBezTo>
                    <a:pt x="f24" y="f15"/>
                    <a:pt x="f24" y="f18"/>
                    <a:pt x="f21" y="f16"/>
                  </a:cubicBezTo>
                  <a:cubicBezTo>
                    <a:pt x="f25" y="f26"/>
                    <a:pt x="f8" y="f6"/>
                    <a:pt x="f17" y="f27"/>
                  </a:cubicBezTo>
                  <a:cubicBezTo>
                    <a:pt x="f17" y="f27"/>
                    <a:pt x="f12" y="f28"/>
                    <a:pt x="f17" y="f29"/>
                  </a:cubicBezTo>
                  <a:cubicBezTo>
                    <a:pt x="f8" y="f29"/>
                    <a:pt x="f8" y="f29"/>
                    <a:pt x="f9" y="f28"/>
                  </a:cubicBezTo>
                  <a:cubicBezTo>
                    <a:pt x="f21" y="f27"/>
                    <a:pt x="f23" y="f6"/>
                    <a:pt x="f30" y="f16"/>
                  </a:cubicBezTo>
                  <a:cubicBezTo>
                    <a:pt x="f31" y="f26"/>
                    <a:pt x="f32" y="f6"/>
                    <a:pt x="f32" y="f27"/>
                  </a:cubicBezTo>
                  <a:cubicBezTo>
                    <a:pt x="f30" y="f31"/>
                    <a:pt x="f30" y="f32"/>
                    <a:pt x="f28" y="f32"/>
                  </a:cubicBezTo>
                  <a:cubicBezTo>
                    <a:pt x="f28" y="f32"/>
                    <a:pt x="f27" y="f32"/>
                    <a:pt x="f27" y="f30"/>
                  </a:cubicBezTo>
                  <a:cubicBezTo>
                    <a:pt x="f33" y="f24"/>
                    <a:pt x="f33" y="f23"/>
                    <a:pt x="f27" y="f21"/>
                  </a:cubicBezTo>
                  <a:cubicBezTo>
                    <a:pt x="f29" y="f9"/>
                    <a:pt x="f29" y="f8"/>
                    <a:pt x="f29" y="f5"/>
                  </a:cubicBezTo>
                  <a:cubicBezTo>
                    <a:pt x="f6" y="f21"/>
                    <a:pt x="f6" y="f24"/>
                    <a:pt x="f28" y="f27"/>
                  </a:cubicBezTo>
                  <a:cubicBezTo>
                    <a:pt x="f32" y="f18"/>
                    <a:pt x="f23" y="f13"/>
                    <a:pt x="f25" y="f34"/>
                  </a:cubicBezTo>
                  <a:cubicBezTo>
                    <a:pt x="f9" y="f34"/>
                    <a:pt x="f9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98FB3AE-D28E-40C1-AD0A-1BC87771FBB3}"/>
                </a:ext>
              </a:extLst>
            </p:cNvPr>
            <p:cNvSpPr/>
            <p:nvPr/>
          </p:nvSpPr>
          <p:spPr>
            <a:xfrm>
              <a:off x="646828" y="500030"/>
              <a:ext cx="33339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1"/>
                <a:gd name="f8" fmla="val 2"/>
                <a:gd name="f9" fmla="val 4"/>
                <a:gd name="f10" fmla="val 1"/>
                <a:gd name="f11" fmla="val 7"/>
                <a:gd name="f12" fmla="val 8"/>
                <a:gd name="f13" fmla="val 5"/>
                <a:gd name="f14" fmla="val 6"/>
                <a:gd name="f15" fmla="val 3"/>
                <a:gd name="f16" fmla="+- 0 0 -90"/>
                <a:gd name="f17" fmla="*/ f3 1 9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"/>
                <a:gd name="f27" fmla="*/ f23 1 11"/>
                <a:gd name="f28" fmla="*/ 2 f24 1"/>
                <a:gd name="f29" fmla="*/ 0 f23 1"/>
                <a:gd name="f30" fmla="*/ 8 f24 1"/>
                <a:gd name="f31" fmla="*/ 4 f23 1"/>
                <a:gd name="f32" fmla="*/ 6 f24 1"/>
                <a:gd name="f33" fmla="*/ 9 f23 1"/>
                <a:gd name="f34" fmla="*/ 3 f24 1"/>
                <a:gd name="f35" fmla="*/ 7 f23 1"/>
                <a:gd name="f36" fmla="*/ 0 f24 1"/>
                <a:gd name="f37" fmla="*/ 3 f23 1"/>
                <a:gd name="f38" fmla="+- f25 0 f1"/>
                <a:gd name="f39" fmla="*/ f28 1 9"/>
                <a:gd name="f40" fmla="*/ f29 1 11"/>
                <a:gd name="f41" fmla="*/ f30 1 9"/>
                <a:gd name="f42" fmla="*/ f31 1 11"/>
                <a:gd name="f43" fmla="*/ f32 1 9"/>
                <a:gd name="f44" fmla="*/ f33 1 11"/>
                <a:gd name="f45" fmla="*/ f34 1 9"/>
                <a:gd name="f46" fmla="*/ f35 1 11"/>
                <a:gd name="f47" fmla="*/ f36 1 9"/>
                <a:gd name="f48" fmla="*/ f37 1 11"/>
                <a:gd name="f49" fmla="*/ 0 1 f26"/>
                <a:gd name="f50" fmla="*/ f20 1 f26"/>
                <a:gd name="f51" fmla="*/ 0 1 f27"/>
                <a:gd name="f52" fmla="*/ f21 1 f27"/>
                <a:gd name="f53" fmla="*/ f39 1 f26"/>
                <a:gd name="f54" fmla="*/ f40 1 f27"/>
                <a:gd name="f55" fmla="*/ f41 1 f26"/>
                <a:gd name="f56" fmla="*/ f42 1 f27"/>
                <a:gd name="f57" fmla="*/ f43 1 f26"/>
                <a:gd name="f58" fmla="*/ f44 1 f27"/>
                <a:gd name="f59" fmla="*/ f45 1 f26"/>
                <a:gd name="f60" fmla="*/ f46 1 f27"/>
                <a:gd name="f61" fmla="*/ f47 1 f26"/>
                <a:gd name="f62" fmla="*/ f48 1 f27"/>
                <a:gd name="f63" fmla="*/ f49 f17 1"/>
                <a:gd name="f64" fmla="*/ f50 f17 1"/>
                <a:gd name="f65" fmla="*/ f52 f18 1"/>
                <a:gd name="f66" fmla="*/ f51 f18 1"/>
                <a:gd name="f67" fmla="*/ f53 f17 1"/>
                <a:gd name="f68" fmla="*/ f54 f18 1"/>
                <a:gd name="f69" fmla="*/ f55 f17 1"/>
                <a:gd name="f70" fmla="*/ f56 f18 1"/>
                <a:gd name="f71" fmla="*/ f57 f17 1"/>
                <a:gd name="f72" fmla="*/ f58 f18 1"/>
                <a:gd name="f73" fmla="*/ f59 f17 1"/>
                <a:gd name="f74" fmla="*/ f60 f18 1"/>
                <a:gd name="f75" fmla="*/ f61 f17 1"/>
                <a:gd name="f76" fmla="*/ f6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67" y="f68"/>
                </a:cxn>
              </a:cxnLst>
              <a:rect l="f63" t="f66" r="f64" b="f65"/>
              <a:pathLst>
                <a:path w="9" h="11">
                  <a:moveTo>
                    <a:pt x="f8" y="f5"/>
                  </a:moveTo>
                  <a:cubicBezTo>
                    <a:pt x="f9" y="f10"/>
                    <a:pt x="f11" y="f8"/>
                    <a:pt x="f12" y="f9"/>
                  </a:cubicBezTo>
                  <a:cubicBezTo>
                    <a:pt x="f6" y="f13"/>
                    <a:pt x="f11" y="f12"/>
                    <a:pt x="f14" y="f6"/>
                  </a:cubicBezTo>
                  <a:cubicBezTo>
                    <a:pt x="f9" y="f7"/>
                    <a:pt x="f9" y="f12"/>
                    <a:pt x="f15" y="f11"/>
                  </a:cubicBezTo>
                  <a:cubicBezTo>
                    <a:pt x="f8" y="f14"/>
                    <a:pt x="f10" y="f9"/>
                    <a:pt x="f5" y="f15"/>
                  </a:cubicBezTo>
                  <a:cubicBezTo>
                    <a:pt x="f5" y="f10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1D58CD7-0AC3-40A5-89C6-F970F682D108}"/>
                </a:ext>
              </a:extLst>
            </p:cNvPr>
            <p:cNvSpPr/>
            <p:nvPr/>
          </p:nvSpPr>
          <p:spPr>
            <a:xfrm>
              <a:off x="361078" y="961994"/>
              <a:ext cx="11109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5"/>
                <a:gd name="f8" fmla="val 2"/>
                <a:gd name="f9" fmla="val 1"/>
                <a:gd name="f10" fmla="+- 0 0 -90"/>
                <a:gd name="f11" fmla="*/ f3 1 3"/>
                <a:gd name="f12" fmla="*/ f4 1 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5"/>
                <a:gd name="f21" fmla="*/ f18 1 3"/>
                <a:gd name="f22" fmla="*/ 3 f18 1"/>
                <a:gd name="f23" fmla="*/ 0 f17 1"/>
                <a:gd name="f24" fmla="*/ 0 f18 1"/>
                <a:gd name="f25" fmla="*/ 5 f17 1"/>
                <a:gd name="f26" fmla="+- f19 0 f1"/>
                <a:gd name="f27" fmla="*/ f22 1 3"/>
                <a:gd name="f28" fmla="*/ f23 1 5"/>
                <a:gd name="f29" fmla="*/ f24 1 3"/>
                <a:gd name="f30" fmla="*/ f25 1 5"/>
                <a:gd name="f31" fmla="*/ 0 1 f21"/>
                <a:gd name="f32" fmla="*/ f14 1 f21"/>
                <a:gd name="f33" fmla="*/ 0 1 f20"/>
                <a:gd name="f34" fmla="*/ f15 1 f20"/>
                <a:gd name="f35" fmla="*/ f27 1 f21"/>
                <a:gd name="f36" fmla="*/ f28 1 f20"/>
                <a:gd name="f37" fmla="*/ f29 1 f21"/>
                <a:gd name="f38" fmla="*/ f30 1 f20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4"/>
                </a:cxn>
              </a:cxnLst>
              <a:rect l="f39" t="f42" r="f40" b="f41"/>
              <a:pathLst>
                <a:path w="3" h="5">
                  <a:moveTo>
                    <a:pt x="f6" y="f5"/>
                  </a:moveTo>
                  <a:cubicBezTo>
                    <a:pt x="f8" y="f8"/>
                    <a:pt x="f9" y="f6"/>
                    <a:pt x="f5" y="f7"/>
                  </a:cubicBezTo>
                  <a:cubicBezTo>
                    <a:pt x="f5" y="f8"/>
                    <a:pt x="f9" y="f9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C319381-4885-4DEE-99DD-C55D823CDB2D}"/>
                </a:ext>
              </a:extLst>
            </p:cNvPr>
            <p:cNvSpPr/>
            <p:nvPr/>
          </p:nvSpPr>
          <p:spPr>
            <a:xfrm>
              <a:off x="691286" y="519086"/>
              <a:ext cx="4604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9"/>
                <a:gd name="f8" fmla="val 7"/>
                <a:gd name="f9" fmla="val 10"/>
                <a:gd name="f10" fmla="val 11"/>
                <a:gd name="f11" fmla="val 13"/>
                <a:gd name="f12" fmla="val 9"/>
                <a:gd name="f13" fmla="val 16"/>
                <a:gd name="f14" fmla="val 8"/>
                <a:gd name="f15" fmla="val 18"/>
                <a:gd name="f16" fmla="val 5"/>
                <a:gd name="f17" fmla="val 2"/>
                <a:gd name="f18" fmla="val 1"/>
                <a:gd name="f19" fmla="val 17"/>
                <a:gd name="f20" fmla="val 15"/>
                <a:gd name="f21" fmla="val 4"/>
                <a:gd name="f22" fmla="val 6"/>
                <a:gd name="f23" fmla="+- 0 0 -90"/>
                <a:gd name="f24" fmla="*/ f3 1 12"/>
                <a:gd name="f25" fmla="*/ f4 1 1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"/>
                <a:gd name="f34" fmla="*/ f30 1 19"/>
                <a:gd name="f35" fmla="*/ 12 f31 1"/>
                <a:gd name="f36" fmla="*/ 7 f30 1"/>
                <a:gd name="f37" fmla="*/ 9 f31 1"/>
                <a:gd name="f38" fmla="*/ 16 f30 1"/>
                <a:gd name="f39" fmla="*/ 5 f31 1"/>
                <a:gd name="f40" fmla="*/ 19 f30 1"/>
                <a:gd name="f41" fmla="*/ 1 f31 1"/>
                <a:gd name="f42" fmla="*/ 15 f30 1"/>
                <a:gd name="f43" fmla="*/ 2 f31 1"/>
                <a:gd name="f44" fmla="*/ 5 f30 1"/>
                <a:gd name="f45" fmla="*/ 1 f30 1"/>
                <a:gd name="f46" fmla="+- f32 0 f1"/>
                <a:gd name="f47" fmla="*/ f35 1 12"/>
                <a:gd name="f48" fmla="*/ f36 1 19"/>
                <a:gd name="f49" fmla="*/ f37 1 12"/>
                <a:gd name="f50" fmla="*/ f38 1 19"/>
                <a:gd name="f51" fmla="*/ f39 1 12"/>
                <a:gd name="f52" fmla="*/ f40 1 19"/>
                <a:gd name="f53" fmla="*/ f41 1 12"/>
                <a:gd name="f54" fmla="*/ f42 1 19"/>
                <a:gd name="f55" fmla="*/ f43 1 12"/>
                <a:gd name="f56" fmla="*/ f44 1 19"/>
                <a:gd name="f57" fmla="*/ f45 1 19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79" y="f87"/>
                </a:cxn>
                <a:cxn ang="f46">
                  <a:pos x="f77" y="f78"/>
                </a:cxn>
              </a:cxnLst>
              <a:rect l="f73" t="f76" r="f74" b="f75"/>
              <a:pathLst>
                <a:path w="12" h="19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8" y="f7"/>
                    <a:pt x="f16" y="f7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5" y="f10"/>
                    <a:pt x="f18" y="f14"/>
                    <a:pt x="f17" y="f16"/>
                  </a:cubicBezTo>
                  <a:cubicBezTo>
                    <a:pt x="f21" y="f17"/>
                    <a:pt x="f22" y="f5"/>
                    <a:pt x="f12" y="f18"/>
                  </a:cubicBezTo>
                  <a:cubicBezTo>
                    <a:pt x="f6" y="f17"/>
                    <a:pt x="f6" y="f21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EFDB3414-F7C5-442B-ACEB-2BCBFED965FD}"/>
                </a:ext>
              </a:extLst>
            </p:cNvPr>
            <p:cNvSpPr/>
            <p:nvPr/>
          </p:nvSpPr>
          <p:spPr>
            <a:xfrm>
              <a:off x="810341" y="506385"/>
              <a:ext cx="30166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3"/>
                <a:gd name="f9" fmla="val 1"/>
                <a:gd name="f10" fmla="val 6"/>
                <a:gd name="f11" fmla="val 2"/>
                <a:gd name="f12" fmla="val 7"/>
                <a:gd name="f13" fmla="val 4"/>
                <a:gd name="f14" fmla="+- 0 0 -90"/>
                <a:gd name="f15" fmla="*/ f3 1 8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8"/>
                <a:gd name="f26" fmla="*/ 3 f22 1"/>
                <a:gd name="f27" fmla="*/ 0 f21 1"/>
                <a:gd name="f28" fmla="*/ 7 f22 1"/>
                <a:gd name="f29" fmla="*/ 4 f21 1"/>
                <a:gd name="f30" fmla="*/ 6 f22 1"/>
                <a:gd name="f31" fmla="*/ 5 f21 1"/>
                <a:gd name="f32" fmla="*/ 1 f22 1"/>
                <a:gd name="f33" fmla="*/ 1 f21 1"/>
                <a:gd name="f34" fmla="+- f23 0 f1"/>
                <a:gd name="f35" fmla="*/ f26 1 8"/>
                <a:gd name="f36" fmla="*/ f27 1 5"/>
                <a:gd name="f37" fmla="*/ f28 1 8"/>
                <a:gd name="f38" fmla="*/ f29 1 5"/>
                <a:gd name="f39" fmla="*/ f30 1 8"/>
                <a:gd name="f40" fmla="*/ f31 1 5"/>
                <a:gd name="f41" fmla="*/ f32 1 8"/>
                <a:gd name="f42" fmla="*/ f33 1 5"/>
                <a:gd name="f43" fmla="*/ 0 1 f25"/>
                <a:gd name="f44" fmla="*/ f18 1 f25"/>
                <a:gd name="f45" fmla="*/ 0 1 f24"/>
                <a:gd name="f46" fmla="*/ f19 1 f24"/>
                <a:gd name="f47" fmla="*/ f35 1 f25"/>
                <a:gd name="f48" fmla="*/ f36 1 f24"/>
                <a:gd name="f49" fmla="*/ f37 1 f25"/>
                <a:gd name="f50" fmla="*/ f38 1 f24"/>
                <a:gd name="f51" fmla="*/ f39 1 f25"/>
                <a:gd name="f52" fmla="*/ f40 1 f24"/>
                <a:gd name="f53" fmla="*/ f41 1 f25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8" h="5">
                  <a:moveTo>
                    <a:pt x="f8" y="f5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6" y="f7"/>
                    <a:pt x="f10" y="f7"/>
                    <a:pt x="f10" y="f7"/>
                  </a:cubicBezTo>
                  <a:cubicBezTo>
                    <a:pt x="f13" y="f7"/>
                    <a:pt x="f5" y="f11"/>
                    <a:pt x="f9" y="f9"/>
                  </a:cubicBezTo>
                  <a:cubicBezTo>
                    <a:pt x="f9" y="f5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5D65732-7897-4E68-AEB6-95A1ECF6BBB3}"/>
                </a:ext>
              </a:extLst>
            </p:cNvPr>
            <p:cNvSpPr/>
            <p:nvPr/>
          </p:nvSpPr>
          <p:spPr>
            <a:xfrm>
              <a:off x="973854" y="514322"/>
              <a:ext cx="338135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84"/>
                <a:gd name="f8" fmla="val 47"/>
                <a:gd name="f9" fmla="val 53"/>
                <a:gd name="f10" fmla="val 38"/>
                <a:gd name="f11" fmla="val 45"/>
                <a:gd name="f12" fmla="val 27"/>
                <a:gd name="f13" fmla="val 39"/>
                <a:gd name="f14" fmla="val 16"/>
                <a:gd name="f15" fmla="val 34"/>
                <a:gd name="f16" fmla="val 12"/>
                <a:gd name="f17" fmla="val 32"/>
                <a:gd name="f18" fmla="val 7"/>
                <a:gd name="f19" fmla="val 30"/>
                <a:gd name="f20" fmla="val 2"/>
                <a:gd name="f21" fmla="val 28"/>
                <a:gd name="f22" fmla="val 26"/>
                <a:gd name="f23" fmla="val 1"/>
                <a:gd name="f24" fmla="val 25"/>
                <a:gd name="f25" fmla="val 4"/>
                <a:gd name="f26" fmla="val 19"/>
                <a:gd name="f27" fmla="val 8"/>
                <a:gd name="f28" fmla="val 13"/>
                <a:gd name="f29" fmla="val 11"/>
                <a:gd name="f30" fmla="val 6"/>
                <a:gd name="f31" fmla="val 5"/>
                <a:gd name="f32" fmla="val 17"/>
                <a:gd name="f33" fmla="val 22"/>
                <a:gd name="f34" fmla="val 35"/>
                <a:gd name="f35" fmla="val 48"/>
                <a:gd name="f36" fmla="val 61"/>
                <a:gd name="f37" fmla="val 65"/>
                <a:gd name="f38" fmla="val 67"/>
                <a:gd name="f39" fmla="val 68"/>
                <a:gd name="f40" fmla="val 75"/>
                <a:gd name="f41" fmla="val 81"/>
                <a:gd name="f42" fmla="val 88"/>
                <a:gd name="f43" fmla="val 40"/>
                <a:gd name="f44" fmla="val 42"/>
                <a:gd name="f45" fmla="val 43"/>
                <a:gd name="f46" fmla="val 56"/>
                <a:gd name="f47" fmla="val 73"/>
                <a:gd name="f48" fmla="val 69"/>
                <a:gd name="f49" fmla="val 66"/>
                <a:gd name="f50" fmla="val 82"/>
                <a:gd name="f51" fmla="val 64"/>
                <a:gd name="f52" fmla="val 59"/>
                <a:gd name="f53" fmla="val 46"/>
                <a:gd name="f54" fmla="val 33"/>
                <a:gd name="f55" fmla="val 20"/>
                <a:gd name="f56" fmla="val 15"/>
                <a:gd name="f57" fmla="val 10"/>
                <a:gd name="f58" fmla="val 79"/>
                <a:gd name="f59" fmla="val 72"/>
                <a:gd name="f60" fmla="val 14"/>
                <a:gd name="f61" fmla="val 74"/>
                <a:gd name="f62" fmla="val 76"/>
                <a:gd name="f63" fmla="val 78"/>
                <a:gd name="f64" fmla="val 77"/>
                <a:gd name="f65" fmla="val 50"/>
                <a:gd name="f66" fmla="val 57"/>
                <a:gd name="f67" fmla="val 55"/>
                <a:gd name="f68" fmla="val 62"/>
                <a:gd name="f69" fmla="val 58"/>
                <a:gd name="f70" fmla="+- 0 0 -90"/>
                <a:gd name="f71" fmla="*/ f3 1 89"/>
                <a:gd name="f72" fmla="*/ f4 1 84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89"/>
                <a:gd name="f81" fmla="*/ f77 1 84"/>
                <a:gd name="f82" fmla="*/ 47 f78 1"/>
                <a:gd name="f83" fmla="*/ 53 f77 1"/>
                <a:gd name="f84" fmla="*/ 16 f78 1"/>
                <a:gd name="f85" fmla="*/ 34 f77 1"/>
                <a:gd name="f86" fmla="*/ 2 f78 1"/>
                <a:gd name="f87" fmla="*/ 28 f77 1"/>
                <a:gd name="f88" fmla="*/ 1 f78 1"/>
                <a:gd name="f89" fmla="*/ 25 f77 1"/>
                <a:gd name="f90" fmla="*/ 11 f78 1"/>
                <a:gd name="f91" fmla="*/ 7 f77 1"/>
                <a:gd name="f92" fmla="*/ 12 f78 1"/>
                <a:gd name="f93" fmla="*/ 5 f77 1"/>
                <a:gd name="f94" fmla="*/ 22 f78 1"/>
                <a:gd name="f95" fmla="*/ 0 f77 1"/>
                <a:gd name="f96" fmla="*/ 61 f78 1"/>
                <a:gd name="f97" fmla="*/ 68 f78 1"/>
                <a:gd name="f98" fmla="*/ 4 f77 1"/>
                <a:gd name="f99" fmla="*/ 88 f78 1"/>
                <a:gd name="f100" fmla="*/ 39 f77 1"/>
                <a:gd name="f101" fmla="*/ 43 f77 1"/>
                <a:gd name="f102" fmla="*/ 66 f78 1"/>
                <a:gd name="f103" fmla="*/ 82 f77 1"/>
                <a:gd name="f104" fmla="*/ 59 f78 1"/>
                <a:gd name="f105" fmla="*/ 84 f77 1"/>
                <a:gd name="f106" fmla="*/ 20 f78 1"/>
                <a:gd name="f107" fmla="*/ 10 f78 1"/>
                <a:gd name="f108" fmla="*/ 75 f77 1"/>
                <a:gd name="f109" fmla="*/ 72 f77 1"/>
                <a:gd name="f110" fmla="*/ 17 f78 1"/>
                <a:gd name="f111" fmla="*/ 74 f77 1"/>
                <a:gd name="f112" fmla="*/ 34 f78 1"/>
                <a:gd name="f113" fmla="*/ 78 f77 1"/>
                <a:gd name="f114" fmla="*/ 50 f78 1"/>
                <a:gd name="f115" fmla="*/ 55 f78 1"/>
                <a:gd name="f116" fmla="*/ 62 f77 1"/>
                <a:gd name="f117" fmla="+- f79 0 f1"/>
                <a:gd name="f118" fmla="*/ f82 1 89"/>
                <a:gd name="f119" fmla="*/ f83 1 84"/>
                <a:gd name="f120" fmla="*/ f84 1 89"/>
                <a:gd name="f121" fmla="*/ f85 1 84"/>
                <a:gd name="f122" fmla="*/ f86 1 89"/>
                <a:gd name="f123" fmla="*/ f87 1 84"/>
                <a:gd name="f124" fmla="*/ f88 1 89"/>
                <a:gd name="f125" fmla="*/ f89 1 84"/>
                <a:gd name="f126" fmla="*/ f90 1 89"/>
                <a:gd name="f127" fmla="*/ f91 1 84"/>
                <a:gd name="f128" fmla="*/ f92 1 89"/>
                <a:gd name="f129" fmla="*/ f93 1 84"/>
                <a:gd name="f130" fmla="*/ f94 1 89"/>
                <a:gd name="f131" fmla="*/ f95 1 84"/>
                <a:gd name="f132" fmla="*/ f96 1 89"/>
                <a:gd name="f133" fmla="*/ f97 1 89"/>
                <a:gd name="f134" fmla="*/ f98 1 84"/>
                <a:gd name="f135" fmla="*/ f99 1 89"/>
                <a:gd name="f136" fmla="*/ f100 1 84"/>
                <a:gd name="f137" fmla="*/ f101 1 84"/>
                <a:gd name="f138" fmla="*/ f102 1 89"/>
                <a:gd name="f139" fmla="*/ f103 1 84"/>
                <a:gd name="f140" fmla="*/ f104 1 89"/>
                <a:gd name="f141" fmla="*/ f105 1 84"/>
                <a:gd name="f142" fmla="*/ f106 1 89"/>
                <a:gd name="f143" fmla="*/ f107 1 89"/>
                <a:gd name="f144" fmla="*/ f108 1 84"/>
                <a:gd name="f145" fmla="*/ f109 1 84"/>
                <a:gd name="f146" fmla="*/ f110 1 89"/>
                <a:gd name="f147" fmla="*/ f111 1 84"/>
                <a:gd name="f148" fmla="*/ f112 1 89"/>
                <a:gd name="f149" fmla="*/ f113 1 84"/>
                <a:gd name="f150" fmla="*/ f114 1 89"/>
                <a:gd name="f151" fmla="*/ f115 1 89"/>
                <a:gd name="f152" fmla="*/ f116 1 84"/>
                <a:gd name="f153" fmla="*/ 0 1 f80"/>
                <a:gd name="f154" fmla="*/ f74 1 f80"/>
                <a:gd name="f155" fmla="*/ 0 1 f81"/>
                <a:gd name="f156" fmla="*/ f75 1 f81"/>
                <a:gd name="f157" fmla="*/ f118 1 f80"/>
                <a:gd name="f158" fmla="*/ f119 1 f81"/>
                <a:gd name="f159" fmla="*/ f120 1 f80"/>
                <a:gd name="f160" fmla="*/ f121 1 f81"/>
                <a:gd name="f161" fmla="*/ f122 1 f80"/>
                <a:gd name="f162" fmla="*/ f123 1 f81"/>
                <a:gd name="f163" fmla="*/ f124 1 f80"/>
                <a:gd name="f164" fmla="*/ f125 1 f81"/>
                <a:gd name="f165" fmla="*/ f126 1 f80"/>
                <a:gd name="f166" fmla="*/ f127 1 f81"/>
                <a:gd name="f167" fmla="*/ f128 1 f80"/>
                <a:gd name="f168" fmla="*/ f129 1 f81"/>
                <a:gd name="f169" fmla="*/ f130 1 f80"/>
                <a:gd name="f170" fmla="*/ f131 1 f81"/>
                <a:gd name="f171" fmla="*/ f132 1 f80"/>
                <a:gd name="f172" fmla="*/ f133 1 f80"/>
                <a:gd name="f173" fmla="*/ f134 1 f81"/>
                <a:gd name="f174" fmla="*/ f135 1 f80"/>
                <a:gd name="f175" fmla="*/ f136 1 f81"/>
                <a:gd name="f176" fmla="*/ f137 1 f81"/>
                <a:gd name="f177" fmla="*/ f138 1 f80"/>
                <a:gd name="f178" fmla="*/ f139 1 f81"/>
                <a:gd name="f179" fmla="*/ f140 1 f80"/>
                <a:gd name="f180" fmla="*/ f141 1 f81"/>
                <a:gd name="f181" fmla="*/ f142 1 f80"/>
                <a:gd name="f182" fmla="*/ f143 1 f80"/>
                <a:gd name="f183" fmla="*/ f144 1 f81"/>
                <a:gd name="f184" fmla="*/ f145 1 f81"/>
                <a:gd name="f185" fmla="*/ f146 1 f80"/>
                <a:gd name="f186" fmla="*/ f147 1 f81"/>
                <a:gd name="f187" fmla="*/ f148 1 f80"/>
                <a:gd name="f188" fmla="*/ f149 1 f81"/>
                <a:gd name="f189" fmla="*/ f150 1 f80"/>
                <a:gd name="f190" fmla="*/ f151 1 f80"/>
                <a:gd name="f191" fmla="*/ f152 1 f81"/>
                <a:gd name="f192" fmla="*/ f153 f71 1"/>
                <a:gd name="f193" fmla="*/ f154 f71 1"/>
                <a:gd name="f194" fmla="*/ f156 f72 1"/>
                <a:gd name="f195" fmla="*/ f155 f72 1"/>
                <a:gd name="f196" fmla="*/ f157 f71 1"/>
                <a:gd name="f197" fmla="*/ f158 f72 1"/>
                <a:gd name="f198" fmla="*/ f159 f71 1"/>
                <a:gd name="f199" fmla="*/ f160 f72 1"/>
                <a:gd name="f200" fmla="*/ f161 f71 1"/>
                <a:gd name="f201" fmla="*/ f162 f72 1"/>
                <a:gd name="f202" fmla="*/ f163 f71 1"/>
                <a:gd name="f203" fmla="*/ f164 f72 1"/>
                <a:gd name="f204" fmla="*/ f165 f71 1"/>
                <a:gd name="f205" fmla="*/ f166 f72 1"/>
                <a:gd name="f206" fmla="*/ f167 f71 1"/>
                <a:gd name="f207" fmla="*/ f168 f72 1"/>
                <a:gd name="f208" fmla="*/ f169 f71 1"/>
                <a:gd name="f209" fmla="*/ f170 f72 1"/>
                <a:gd name="f210" fmla="*/ f171 f71 1"/>
                <a:gd name="f211" fmla="*/ f172 f71 1"/>
                <a:gd name="f212" fmla="*/ f173 f72 1"/>
                <a:gd name="f213" fmla="*/ f174 f71 1"/>
                <a:gd name="f214" fmla="*/ f175 f72 1"/>
                <a:gd name="f215" fmla="*/ f176 f72 1"/>
                <a:gd name="f216" fmla="*/ f177 f71 1"/>
                <a:gd name="f217" fmla="*/ f178 f72 1"/>
                <a:gd name="f218" fmla="*/ f179 f71 1"/>
                <a:gd name="f219" fmla="*/ f180 f72 1"/>
                <a:gd name="f220" fmla="*/ f181 f71 1"/>
                <a:gd name="f221" fmla="*/ f182 f71 1"/>
                <a:gd name="f222" fmla="*/ f183 f72 1"/>
                <a:gd name="f223" fmla="*/ f184 f72 1"/>
                <a:gd name="f224" fmla="*/ f185 f71 1"/>
                <a:gd name="f225" fmla="*/ f186 f72 1"/>
                <a:gd name="f226" fmla="*/ f187 f71 1"/>
                <a:gd name="f227" fmla="*/ f188 f72 1"/>
                <a:gd name="f228" fmla="*/ f189 f71 1"/>
                <a:gd name="f229" fmla="*/ f190 f71 1"/>
                <a:gd name="f230" fmla="*/ f191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201"/>
                </a:cxn>
                <a:cxn ang="f117">
                  <a:pos x="f202" y="f203"/>
                </a:cxn>
                <a:cxn ang="f117">
                  <a:pos x="f204" y="f205"/>
                </a:cxn>
                <a:cxn ang="f117">
                  <a:pos x="f206" y="f207"/>
                </a:cxn>
                <a:cxn ang="f117">
                  <a:pos x="f208" y="f209"/>
                </a:cxn>
                <a:cxn ang="f117">
                  <a:pos x="f210" y="f209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3" y="f215"/>
                </a:cxn>
                <a:cxn ang="f117">
                  <a:pos x="f216" y="f217"/>
                </a:cxn>
                <a:cxn ang="f117">
                  <a:pos x="f218" y="f219"/>
                </a:cxn>
                <a:cxn ang="f117">
                  <a:pos x="f220" y="f219"/>
                </a:cxn>
                <a:cxn ang="f117">
                  <a:pos x="f221" y="f222"/>
                </a:cxn>
                <a:cxn ang="f117">
                  <a:pos x="f206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8" y="f222"/>
                </a:cxn>
                <a:cxn ang="f117">
                  <a:pos x="f229" y="f230"/>
                </a:cxn>
                <a:cxn ang="f117">
                  <a:pos x="f196" y="f197"/>
                </a:cxn>
              </a:cxnLst>
              <a:rect l="f192" t="f195" r="f193" b="f194"/>
              <a:pathLst>
                <a:path w="89" h="8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5" y="f21"/>
                    <a:pt x="f5" y="f22"/>
                    <a:pt x="f23" y="f24"/>
                  </a:cubicBezTo>
                  <a:cubicBezTo>
                    <a:pt x="f25" y="f26"/>
                    <a:pt x="f27" y="f28"/>
                    <a:pt x="f29" y="f18"/>
                  </a:cubicBezTo>
                  <a:cubicBezTo>
                    <a:pt x="f29" y="f18"/>
                    <a:pt x="f16" y="f30"/>
                    <a:pt x="f16" y="f31"/>
                  </a:cubicBezTo>
                  <a:cubicBezTo>
                    <a:pt x="f28" y="f5"/>
                    <a:pt x="f32" y="f5"/>
                    <a:pt x="f33" y="f5"/>
                  </a:cubicBezTo>
                  <a:cubicBezTo>
                    <a:pt x="f34" y="f5"/>
                    <a:pt x="f35" y="f5"/>
                    <a:pt x="f36" y="f5"/>
                  </a:cubicBezTo>
                  <a:cubicBezTo>
                    <a:pt x="f37" y="f5"/>
                    <a:pt x="f38" y="f23"/>
                    <a:pt x="f39" y="f25"/>
                  </a:cubicBezTo>
                  <a:cubicBezTo>
                    <a:pt x="f40" y="f14"/>
                    <a:pt x="f41" y="f12"/>
                    <a:pt x="f42" y="f13"/>
                  </a:cubicBezTo>
                  <a:cubicBezTo>
                    <a:pt x="f42" y="f43"/>
                    <a:pt x="f6" y="f44"/>
                    <a:pt x="f42" y="f45"/>
                  </a:cubicBezTo>
                  <a:cubicBezTo>
                    <a:pt x="f41" y="f46"/>
                    <a:pt x="f47" y="f48"/>
                    <a:pt x="f49" y="f50"/>
                  </a:cubicBezTo>
                  <a:cubicBezTo>
                    <a:pt x="f51" y="f7"/>
                    <a:pt x="f36" y="f7"/>
                    <a:pt x="f52" y="f7"/>
                  </a:cubicBezTo>
                  <a:cubicBezTo>
                    <a:pt x="f53" y="f7"/>
                    <a:pt x="f54" y="f7"/>
                    <a:pt x="f55" y="f7"/>
                  </a:cubicBezTo>
                  <a:cubicBezTo>
                    <a:pt x="f56" y="f7"/>
                    <a:pt x="f57" y="f58"/>
                    <a:pt x="f57" y="f40"/>
                  </a:cubicBezTo>
                  <a:cubicBezTo>
                    <a:pt x="f57" y="f47"/>
                    <a:pt x="f57" y="f59"/>
                    <a:pt x="f16" y="f59"/>
                  </a:cubicBezTo>
                  <a:cubicBezTo>
                    <a:pt x="f60" y="f47"/>
                    <a:pt x="f56" y="f47"/>
                    <a:pt x="f32" y="f61"/>
                  </a:cubicBezTo>
                  <a:cubicBezTo>
                    <a:pt x="f33" y="f62"/>
                    <a:pt x="f21" y="f63"/>
                    <a:pt x="f15" y="f63"/>
                  </a:cubicBezTo>
                  <a:cubicBezTo>
                    <a:pt x="f13" y="f63"/>
                    <a:pt x="f11" y="f64"/>
                    <a:pt x="f65" y="f40"/>
                  </a:cubicBezTo>
                  <a:cubicBezTo>
                    <a:pt x="f66" y="f59"/>
                    <a:pt x="f52" y="f39"/>
                    <a:pt x="f67" y="f68"/>
                  </a:cubicBezTo>
                  <a:cubicBezTo>
                    <a:pt x="f9" y="f69"/>
                    <a:pt x="f65" y="f4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ACA18FD-4605-489F-8D0A-405BF4053A97}"/>
                </a:ext>
              </a:extLst>
            </p:cNvPr>
            <p:cNvSpPr/>
            <p:nvPr/>
          </p:nvSpPr>
          <p:spPr>
            <a:xfrm>
              <a:off x="676994" y="347636"/>
              <a:ext cx="333371" cy="269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71"/>
                <a:gd name="f8" fmla="val 4"/>
                <a:gd name="f9" fmla="val 19"/>
                <a:gd name="f10" fmla="val 7"/>
                <a:gd name="f11" fmla="val 14"/>
                <a:gd name="f12" fmla="val 10"/>
                <a:gd name="f13" fmla="val 8"/>
                <a:gd name="f14" fmla="val 13"/>
                <a:gd name="f15" fmla="val 3"/>
                <a:gd name="f16" fmla="val 1"/>
                <a:gd name="f17" fmla="val 16"/>
                <a:gd name="f18" fmla="val 18"/>
                <a:gd name="f19" fmla="val 33"/>
                <a:gd name="f20" fmla="val 48"/>
                <a:gd name="f21" fmla="val 63"/>
                <a:gd name="f22" fmla="val 65"/>
                <a:gd name="f23" fmla="val 66"/>
                <a:gd name="f24" fmla="val 67"/>
                <a:gd name="f25" fmla="val 73"/>
                <a:gd name="f26" fmla="val 78"/>
                <a:gd name="f27" fmla="val 24"/>
                <a:gd name="f28" fmla="val 85"/>
                <a:gd name="f29" fmla="val 34"/>
                <a:gd name="f30" fmla="val 40"/>
                <a:gd name="f31" fmla="val 44"/>
                <a:gd name="f32" fmla="val 50"/>
                <a:gd name="f33" fmla="val 81"/>
                <a:gd name="f34" fmla="val 55"/>
                <a:gd name="f35" fmla="val 60"/>
                <a:gd name="f36" fmla="val 75"/>
                <a:gd name="f37" fmla="val 74"/>
                <a:gd name="f38" fmla="val 69"/>
                <a:gd name="f39" fmla="val 68"/>
                <a:gd name="f40" fmla="val 77"/>
                <a:gd name="f41" fmla="val 62"/>
                <a:gd name="f42" fmla="val 53"/>
                <a:gd name="f43" fmla="val 57"/>
                <a:gd name="f44" fmla="val 58"/>
                <a:gd name="f45" fmla="val 54"/>
                <a:gd name="f46" fmla="val 52"/>
                <a:gd name="f47" fmla="val 51"/>
                <a:gd name="f48" fmla="val 49"/>
                <a:gd name="f49" fmla="val 47"/>
                <a:gd name="f50" fmla="val 43"/>
                <a:gd name="f51" fmla="val 46"/>
                <a:gd name="f52" fmla="val 39"/>
                <a:gd name="f53" fmla="val 42"/>
                <a:gd name="f54" fmla="val 38"/>
                <a:gd name="f55" fmla="val 36"/>
                <a:gd name="f56" fmla="val 37"/>
                <a:gd name="f57" fmla="val 31"/>
                <a:gd name="f58" fmla="val 25"/>
                <a:gd name="f59" fmla="val 12"/>
                <a:gd name="f60" fmla="val 9"/>
                <a:gd name="f61" fmla="val 11"/>
                <a:gd name="f62" fmla="val 30"/>
                <a:gd name="f63" fmla="val 17"/>
                <a:gd name="f64" fmla="val 26"/>
                <a:gd name="f65" fmla="val 35"/>
                <a:gd name="f66" fmla="val 23"/>
                <a:gd name="f67" fmla="val 21"/>
                <a:gd name="f68" fmla="val 15"/>
                <a:gd name="f69" fmla="val 6"/>
                <a:gd name="f70" fmla="val 32"/>
                <a:gd name="f71" fmla="val 5"/>
                <a:gd name="f72" fmla="val 29"/>
                <a:gd name="f73" fmla="val 27"/>
                <a:gd name="f74" fmla="val 2"/>
                <a:gd name="f75" fmla="+- 0 0 -90"/>
                <a:gd name="f76" fmla="*/ f3 1 88"/>
                <a:gd name="f77" fmla="*/ f4 1 71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88"/>
                <a:gd name="f86" fmla="*/ f82 1 71"/>
                <a:gd name="f87" fmla="*/ 4 f83 1"/>
                <a:gd name="f88" fmla="*/ 19 f82 1"/>
                <a:gd name="f89" fmla="*/ 13 f83 1"/>
                <a:gd name="f90" fmla="*/ 3 f82 1"/>
                <a:gd name="f91" fmla="*/ 18 f83 1"/>
                <a:gd name="f92" fmla="*/ 0 f82 1"/>
                <a:gd name="f93" fmla="*/ 63 f83 1"/>
                <a:gd name="f94" fmla="*/ 67 f83 1"/>
                <a:gd name="f95" fmla="*/ 85 f83 1"/>
                <a:gd name="f96" fmla="*/ 34 f82 1"/>
                <a:gd name="f97" fmla="*/ 50 f82 1"/>
                <a:gd name="f98" fmla="*/ 75 f83 1"/>
                <a:gd name="f99" fmla="*/ 66 f82 1"/>
                <a:gd name="f100" fmla="*/ 69 f83 1"/>
                <a:gd name="f101" fmla="*/ 69 f82 1"/>
                <a:gd name="f102" fmla="*/ 65 f83 1"/>
                <a:gd name="f103" fmla="*/ 67 f82 1"/>
                <a:gd name="f104" fmla="*/ 74 f83 1"/>
                <a:gd name="f105" fmla="*/ 53 f82 1"/>
                <a:gd name="f106" fmla="*/ 58 f83 1"/>
                <a:gd name="f107" fmla="*/ 58 f82 1"/>
                <a:gd name="f108" fmla="*/ 52 f83 1"/>
                <a:gd name="f109" fmla="*/ 54 f82 1"/>
                <a:gd name="f110" fmla="*/ 51 f83 1"/>
                <a:gd name="f111" fmla="*/ 47 f82 1"/>
                <a:gd name="f112" fmla="*/ 42 f83 1"/>
                <a:gd name="f113" fmla="*/ 38 f82 1"/>
                <a:gd name="f114" fmla="*/ 38 f83 1"/>
                <a:gd name="f115" fmla="*/ 31 f82 1"/>
                <a:gd name="f116" fmla="*/ 40 f83 1"/>
                <a:gd name="f117" fmla="*/ 13 f82 1"/>
                <a:gd name="f118" fmla="*/ 39 f83 1"/>
                <a:gd name="f119" fmla="*/ 10 f82 1"/>
                <a:gd name="f120" fmla="*/ 36 f83 1"/>
                <a:gd name="f121" fmla="*/ 11 f82 1"/>
                <a:gd name="f122" fmla="*/ 24 f83 1"/>
                <a:gd name="f123" fmla="*/ 33 f82 1"/>
                <a:gd name="f124" fmla="*/ 21 f83 1"/>
                <a:gd name="f125" fmla="*/ 37 f82 1"/>
                <a:gd name="f126" fmla="*/ 6 f83 1"/>
                <a:gd name="f127" fmla="*/ 32 f82 1"/>
                <a:gd name="f128" fmla="*/ 3 f83 1"/>
                <a:gd name="f129" fmla="*/ 30 f82 1"/>
                <a:gd name="f130" fmla="*/ 1 f83 1"/>
                <a:gd name="f131" fmla="*/ 24 f82 1"/>
                <a:gd name="f132" fmla="+- f84 0 f1"/>
                <a:gd name="f133" fmla="*/ f87 1 88"/>
                <a:gd name="f134" fmla="*/ f88 1 71"/>
                <a:gd name="f135" fmla="*/ f89 1 88"/>
                <a:gd name="f136" fmla="*/ f90 1 71"/>
                <a:gd name="f137" fmla="*/ f91 1 88"/>
                <a:gd name="f138" fmla="*/ f92 1 71"/>
                <a:gd name="f139" fmla="*/ f93 1 88"/>
                <a:gd name="f140" fmla="*/ f94 1 88"/>
                <a:gd name="f141" fmla="*/ f95 1 88"/>
                <a:gd name="f142" fmla="*/ f96 1 71"/>
                <a:gd name="f143" fmla="*/ f97 1 71"/>
                <a:gd name="f144" fmla="*/ f98 1 88"/>
                <a:gd name="f145" fmla="*/ f99 1 71"/>
                <a:gd name="f146" fmla="*/ f100 1 88"/>
                <a:gd name="f147" fmla="*/ f101 1 71"/>
                <a:gd name="f148" fmla="*/ f102 1 88"/>
                <a:gd name="f149" fmla="*/ f103 1 71"/>
                <a:gd name="f150" fmla="*/ f104 1 88"/>
                <a:gd name="f151" fmla="*/ f105 1 71"/>
                <a:gd name="f152" fmla="*/ f106 1 88"/>
                <a:gd name="f153" fmla="*/ f107 1 71"/>
                <a:gd name="f154" fmla="*/ f108 1 88"/>
                <a:gd name="f155" fmla="*/ f109 1 71"/>
                <a:gd name="f156" fmla="*/ f110 1 88"/>
                <a:gd name="f157" fmla="*/ f111 1 71"/>
                <a:gd name="f158" fmla="*/ f112 1 88"/>
                <a:gd name="f159" fmla="*/ f113 1 71"/>
                <a:gd name="f160" fmla="*/ f114 1 88"/>
                <a:gd name="f161" fmla="*/ f115 1 71"/>
                <a:gd name="f162" fmla="*/ f116 1 88"/>
                <a:gd name="f163" fmla="*/ f117 1 71"/>
                <a:gd name="f164" fmla="*/ f118 1 88"/>
                <a:gd name="f165" fmla="*/ f119 1 71"/>
                <a:gd name="f166" fmla="*/ f120 1 88"/>
                <a:gd name="f167" fmla="*/ f121 1 71"/>
                <a:gd name="f168" fmla="*/ f122 1 88"/>
                <a:gd name="f169" fmla="*/ f123 1 71"/>
                <a:gd name="f170" fmla="*/ f124 1 88"/>
                <a:gd name="f171" fmla="*/ f125 1 71"/>
                <a:gd name="f172" fmla="*/ f126 1 88"/>
                <a:gd name="f173" fmla="*/ f127 1 71"/>
                <a:gd name="f174" fmla="*/ f128 1 88"/>
                <a:gd name="f175" fmla="*/ f129 1 71"/>
                <a:gd name="f176" fmla="*/ f130 1 88"/>
                <a:gd name="f177" fmla="*/ f131 1 71"/>
                <a:gd name="f178" fmla="*/ 0 1 f85"/>
                <a:gd name="f179" fmla="*/ f79 1 f85"/>
                <a:gd name="f180" fmla="*/ 0 1 f86"/>
                <a:gd name="f181" fmla="*/ f80 1 f86"/>
                <a:gd name="f182" fmla="*/ f133 1 f85"/>
                <a:gd name="f183" fmla="*/ f134 1 f86"/>
                <a:gd name="f184" fmla="*/ f135 1 f85"/>
                <a:gd name="f185" fmla="*/ f136 1 f86"/>
                <a:gd name="f186" fmla="*/ f137 1 f85"/>
                <a:gd name="f187" fmla="*/ f138 1 f86"/>
                <a:gd name="f188" fmla="*/ f139 1 f85"/>
                <a:gd name="f189" fmla="*/ f140 1 f85"/>
                <a:gd name="f190" fmla="*/ f141 1 f85"/>
                <a:gd name="f191" fmla="*/ f142 1 f86"/>
                <a:gd name="f192" fmla="*/ f143 1 f86"/>
                <a:gd name="f193" fmla="*/ f144 1 f85"/>
                <a:gd name="f194" fmla="*/ f145 1 f86"/>
                <a:gd name="f195" fmla="*/ f146 1 f85"/>
                <a:gd name="f196" fmla="*/ f147 1 f86"/>
                <a:gd name="f197" fmla="*/ f148 1 f85"/>
                <a:gd name="f198" fmla="*/ f149 1 f86"/>
                <a:gd name="f199" fmla="*/ f150 1 f85"/>
                <a:gd name="f200" fmla="*/ f151 1 f86"/>
                <a:gd name="f201" fmla="*/ f152 1 f85"/>
                <a:gd name="f202" fmla="*/ f153 1 f86"/>
                <a:gd name="f203" fmla="*/ f154 1 f85"/>
                <a:gd name="f204" fmla="*/ f155 1 f86"/>
                <a:gd name="f205" fmla="*/ f156 1 f85"/>
                <a:gd name="f206" fmla="*/ f157 1 f86"/>
                <a:gd name="f207" fmla="*/ f158 1 f85"/>
                <a:gd name="f208" fmla="*/ f159 1 f86"/>
                <a:gd name="f209" fmla="*/ f160 1 f85"/>
                <a:gd name="f210" fmla="*/ f161 1 f86"/>
                <a:gd name="f211" fmla="*/ f162 1 f85"/>
                <a:gd name="f212" fmla="*/ f163 1 f86"/>
                <a:gd name="f213" fmla="*/ f164 1 f85"/>
                <a:gd name="f214" fmla="*/ f165 1 f86"/>
                <a:gd name="f215" fmla="*/ f166 1 f85"/>
                <a:gd name="f216" fmla="*/ f167 1 f86"/>
                <a:gd name="f217" fmla="*/ f168 1 f85"/>
                <a:gd name="f218" fmla="*/ f169 1 f86"/>
                <a:gd name="f219" fmla="*/ f170 1 f85"/>
                <a:gd name="f220" fmla="*/ f171 1 f86"/>
                <a:gd name="f221" fmla="*/ f172 1 f85"/>
                <a:gd name="f222" fmla="*/ f173 1 f86"/>
                <a:gd name="f223" fmla="*/ f174 1 f85"/>
                <a:gd name="f224" fmla="*/ f175 1 f86"/>
                <a:gd name="f225" fmla="*/ f176 1 f85"/>
                <a:gd name="f226" fmla="*/ f177 1 f86"/>
                <a:gd name="f227" fmla="*/ f178 f76 1"/>
                <a:gd name="f228" fmla="*/ f179 f76 1"/>
                <a:gd name="f229" fmla="*/ f181 f77 1"/>
                <a:gd name="f230" fmla="*/ f180 f77 1"/>
                <a:gd name="f231" fmla="*/ f182 f76 1"/>
                <a:gd name="f232" fmla="*/ f183 f77 1"/>
                <a:gd name="f233" fmla="*/ f184 f76 1"/>
                <a:gd name="f234" fmla="*/ f185 f77 1"/>
                <a:gd name="f235" fmla="*/ f186 f76 1"/>
                <a:gd name="f236" fmla="*/ f187 f77 1"/>
                <a:gd name="f237" fmla="*/ f188 f76 1"/>
                <a:gd name="f238" fmla="*/ f189 f76 1"/>
                <a:gd name="f239" fmla="*/ f190 f76 1"/>
                <a:gd name="f240" fmla="*/ f191 f77 1"/>
                <a:gd name="f241" fmla="*/ f192 f77 1"/>
                <a:gd name="f242" fmla="*/ f193 f76 1"/>
                <a:gd name="f243" fmla="*/ f194 f77 1"/>
                <a:gd name="f244" fmla="*/ f195 f76 1"/>
                <a:gd name="f245" fmla="*/ f196 f77 1"/>
                <a:gd name="f246" fmla="*/ f197 f76 1"/>
                <a:gd name="f247" fmla="*/ f198 f77 1"/>
                <a:gd name="f248" fmla="*/ f199 f76 1"/>
                <a:gd name="f249" fmla="*/ f200 f77 1"/>
                <a:gd name="f250" fmla="*/ f201 f76 1"/>
                <a:gd name="f251" fmla="*/ f202 f77 1"/>
                <a:gd name="f252" fmla="*/ f203 f76 1"/>
                <a:gd name="f253" fmla="*/ f204 f77 1"/>
                <a:gd name="f254" fmla="*/ f205 f76 1"/>
                <a:gd name="f255" fmla="*/ f206 f77 1"/>
                <a:gd name="f256" fmla="*/ f207 f76 1"/>
                <a:gd name="f257" fmla="*/ f208 f77 1"/>
                <a:gd name="f258" fmla="*/ f209 f76 1"/>
                <a:gd name="f259" fmla="*/ f210 f77 1"/>
                <a:gd name="f260" fmla="*/ f211 f76 1"/>
                <a:gd name="f261" fmla="*/ f212 f77 1"/>
                <a:gd name="f262" fmla="*/ f213 f76 1"/>
                <a:gd name="f263" fmla="*/ f214 f77 1"/>
                <a:gd name="f264" fmla="*/ f215 f76 1"/>
                <a:gd name="f265" fmla="*/ f216 f77 1"/>
                <a:gd name="f266" fmla="*/ f217 f76 1"/>
                <a:gd name="f267" fmla="*/ f218 f77 1"/>
                <a:gd name="f268" fmla="*/ f219 f76 1"/>
                <a:gd name="f269" fmla="*/ f220 f77 1"/>
                <a:gd name="f270" fmla="*/ f221 f76 1"/>
                <a:gd name="f271" fmla="*/ f222 f77 1"/>
                <a:gd name="f272" fmla="*/ f223 f76 1"/>
                <a:gd name="f273" fmla="*/ f224 f77 1"/>
                <a:gd name="f274" fmla="*/ f225 f76 1"/>
                <a:gd name="f275" fmla="*/ f226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31" y="f232"/>
                </a:cxn>
                <a:cxn ang="f132">
                  <a:pos x="f233" y="f234"/>
                </a:cxn>
                <a:cxn ang="f132">
                  <a:pos x="f235" y="f236"/>
                </a:cxn>
                <a:cxn ang="f132">
                  <a:pos x="f237" y="f236"/>
                </a:cxn>
                <a:cxn ang="f132">
                  <a:pos x="f238" y="f234"/>
                </a:cxn>
                <a:cxn ang="f132">
                  <a:pos x="f239" y="f240"/>
                </a:cxn>
                <a:cxn ang="f132">
                  <a:pos x="f239" y="f241"/>
                </a:cxn>
                <a:cxn ang="f132">
                  <a:pos x="f242" y="f243"/>
                </a:cxn>
                <a:cxn ang="f132">
                  <a:pos x="f244" y="f245"/>
                </a:cxn>
                <a:cxn ang="f132">
                  <a:pos x="f246" y="f247"/>
                </a:cxn>
                <a:cxn ang="f132">
                  <a:pos x="f248" y="f249"/>
                </a:cxn>
                <a:cxn ang="f132">
                  <a:pos x="f250" y="f251"/>
                </a:cxn>
                <a:cxn ang="f132">
                  <a:pos x="f252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61"/>
                </a:cxn>
                <a:cxn ang="f132">
                  <a:pos x="f262" y="f263"/>
                </a:cxn>
                <a:cxn ang="f132">
                  <a:pos x="f264" y="f265"/>
                </a:cxn>
                <a:cxn ang="f132">
                  <a:pos x="f266" y="f267"/>
                </a:cxn>
                <a:cxn ang="f132">
                  <a:pos x="f268" y="f269"/>
                </a:cxn>
                <a:cxn ang="f132">
                  <a:pos x="f270" y="f271"/>
                </a:cxn>
                <a:cxn ang="f132">
                  <a:pos x="f272" y="f273"/>
                </a:cxn>
                <a:cxn ang="f132">
                  <a:pos x="f274" y="f275"/>
                </a:cxn>
                <a:cxn ang="f132">
                  <a:pos x="f274" y="f275"/>
                </a:cxn>
                <a:cxn ang="f132">
                  <a:pos x="f231" y="f232"/>
                </a:cxn>
              </a:cxnLst>
              <a:rect l="f227" t="f230" r="f228" b="f229"/>
              <a:pathLst>
                <a:path w="88" h="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1" y="f16"/>
                    <a:pt x="f17" y="f5"/>
                    <a:pt x="f18" y="f5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23" y="f16"/>
                    <a:pt x="f24" y="f15"/>
                  </a:cubicBezTo>
                  <a:cubicBezTo>
                    <a:pt x="f25" y="f14"/>
                    <a:pt x="f26" y="f27"/>
                    <a:pt x="f28" y="f29"/>
                  </a:cubicBezTo>
                  <a:cubicBezTo>
                    <a:pt x="f6" y="f30"/>
                    <a:pt x="f6" y="f31"/>
                    <a:pt x="f28" y="f32"/>
                  </a:cubicBezTo>
                  <a:cubicBezTo>
                    <a:pt x="f33" y="f34"/>
                    <a:pt x="f26" y="f35"/>
                    <a:pt x="f36" y="f23"/>
                  </a:cubicBezTo>
                  <a:cubicBezTo>
                    <a:pt x="f37" y="f38"/>
                    <a:pt x="f25" y="f7"/>
                    <a:pt x="f38" y="f38"/>
                  </a:cubicBezTo>
                  <a:cubicBezTo>
                    <a:pt x="f39" y="f39"/>
                    <a:pt x="f23" y="f38"/>
                    <a:pt x="f22" y="f24"/>
                  </a:cubicBezTo>
                  <a:cubicBezTo>
                    <a:pt x="f38" y="f21"/>
                    <a:pt x="f40" y="f41"/>
                    <a:pt x="f37" y="f42"/>
                  </a:cubicBezTo>
                  <a:cubicBezTo>
                    <a:pt x="f38" y="f43"/>
                    <a:pt x="f21" y="f43"/>
                    <a:pt x="f44" y="f44"/>
                  </a:cubicBezTo>
                  <a:cubicBezTo>
                    <a:pt x="f45" y="f44"/>
                    <a:pt x="f42" y="f43"/>
                    <a:pt x="f46" y="f45"/>
                  </a:cubicBezTo>
                  <a:cubicBezTo>
                    <a:pt x="f47" y="f47"/>
                    <a:pt x="f47" y="f48"/>
                    <a:pt x="f47" y="f49"/>
                  </a:cubicBezTo>
                  <a:cubicBezTo>
                    <a:pt x="f32" y="f50"/>
                    <a:pt x="f51" y="f52"/>
                    <a:pt x="f53" y="f54"/>
                  </a:cubicBezTo>
                  <a:cubicBezTo>
                    <a:pt x="f55" y="f56"/>
                    <a:pt x="f55" y="f56"/>
                    <a:pt x="f54" y="f57"/>
                  </a:cubicBezTo>
                  <a:cubicBezTo>
                    <a:pt x="f52" y="f58"/>
                    <a:pt x="f30" y="f9"/>
                    <a:pt x="f30" y="f14"/>
                  </a:cubicBezTo>
                  <a:cubicBezTo>
                    <a:pt x="f30" y="f59"/>
                    <a:pt x="f30" y="f12"/>
                    <a:pt x="f52" y="f12"/>
                  </a:cubicBezTo>
                  <a:cubicBezTo>
                    <a:pt x="f56" y="f60"/>
                    <a:pt x="f56" y="f12"/>
                    <a:pt x="f55" y="f61"/>
                  </a:cubicBezTo>
                  <a:cubicBezTo>
                    <a:pt x="f62" y="f63"/>
                    <a:pt x="f64" y="f58"/>
                    <a:pt x="f27" y="f19"/>
                  </a:cubicBezTo>
                  <a:cubicBezTo>
                    <a:pt x="f27" y="f65"/>
                    <a:pt x="f66" y="f55"/>
                    <a:pt x="f67" y="f56"/>
                  </a:cubicBezTo>
                  <a:cubicBezTo>
                    <a:pt x="f68" y="f52"/>
                    <a:pt x="f61" y="f55"/>
                    <a:pt x="f69" y="f70"/>
                  </a:cubicBezTo>
                  <a:cubicBezTo>
                    <a:pt x="f71" y="f70"/>
                    <a:pt x="f8" y="f57"/>
                    <a:pt x="f15" y="f62"/>
                  </a:cubicBezTo>
                  <a:cubicBezTo>
                    <a:pt x="f5" y="f72"/>
                    <a:pt x="f5" y="f73"/>
                    <a:pt x="f16" y="f27"/>
                  </a:cubicBezTo>
                  <a:cubicBezTo>
                    <a:pt x="f16" y="f27"/>
                    <a:pt x="f16" y="f27"/>
                    <a:pt x="f16" y="f27"/>
                  </a:cubicBezTo>
                  <a:cubicBezTo>
                    <a:pt x="f74" y="f66"/>
                    <a:pt x="f15" y="f6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5544534-A1A3-4E87-ACE2-5CD5CE5C6A75}"/>
                </a:ext>
              </a:extLst>
            </p:cNvPr>
            <p:cNvSpPr/>
            <p:nvPr/>
          </p:nvSpPr>
          <p:spPr>
            <a:xfrm>
              <a:off x="927823" y="623858"/>
              <a:ext cx="24606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5"/>
                <a:gd name="f8" fmla="val 48"/>
                <a:gd name="f9" fmla="val 44"/>
                <a:gd name="f10" fmla="val 42"/>
                <a:gd name="f11" fmla="val 38"/>
                <a:gd name="f12" fmla="val 41"/>
                <a:gd name="f13" fmla="val 43"/>
                <a:gd name="f14" fmla="val 47"/>
                <a:gd name="f15" fmla="val 49"/>
                <a:gd name="f16" fmla="val 50"/>
                <a:gd name="f17" fmla="val 55"/>
                <a:gd name="f18" fmla="val 40"/>
                <a:gd name="f19" fmla="val 57"/>
                <a:gd name="f20" fmla="val 36"/>
                <a:gd name="f21" fmla="val 53"/>
                <a:gd name="f22" fmla="val 31"/>
                <a:gd name="f23" fmla="val 27"/>
                <a:gd name="f24" fmla="val 24"/>
                <a:gd name="f25" fmla="val 22"/>
                <a:gd name="f26" fmla="val 33"/>
                <a:gd name="f27" fmla="val 15"/>
                <a:gd name="f28" fmla="val 9"/>
                <a:gd name="f29" fmla="val 11"/>
                <a:gd name="f30" fmla="val 5"/>
                <a:gd name="f31" fmla="val 7"/>
                <a:gd name="f32" fmla="val 2"/>
                <a:gd name="f33" fmla="val 3"/>
                <a:gd name="f34" fmla="val 4"/>
                <a:gd name="f35" fmla="val 14"/>
                <a:gd name="f36" fmla="val 60"/>
                <a:gd name="f37" fmla="val 28"/>
                <a:gd name="f38" fmla="val 61"/>
                <a:gd name="f39" fmla="val 29"/>
                <a:gd name="f40" fmla="val 62"/>
                <a:gd name="f41" fmla="val 30"/>
                <a:gd name="f42" fmla="val 63"/>
                <a:gd name="f43" fmla="val 64"/>
                <a:gd name="f44" fmla="val 32"/>
                <a:gd name="f45" fmla="val 34"/>
                <a:gd name="f46" fmla="val 39"/>
                <a:gd name="f47" fmla="val 59"/>
                <a:gd name="f48" fmla="val 54"/>
                <a:gd name="f49" fmla="+- 0 0 -90"/>
                <a:gd name="f50" fmla="*/ f3 1 65"/>
                <a:gd name="f51" fmla="*/ f4 1 45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65"/>
                <a:gd name="f60" fmla="*/ f56 1 45"/>
                <a:gd name="f61" fmla="*/ 48 f57 1"/>
                <a:gd name="f62" fmla="*/ 45 f56 1"/>
                <a:gd name="f63" fmla="*/ 38 f57 1"/>
                <a:gd name="f64" fmla="*/ 44 f56 1"/>
                <a:gd name="f65" fmla="*/ 47 f57 1"/>
                <a:gd name="f66" fmla="*/ 42 f56 1"/>
                <a:gd name="f67" fmla="*/ 50 f57 1"/>
                <a:gd name="f68" fmla="*/ 41 f56 1"/>
                <a:gd name="f69" fmla="*/ 53 f57 1"/>
                <a:gd name="f70" fmla="*/ 31 f56 1"/>
                <a:gd name="f71" fmla="*/ 43 f57 1"/>
                <a:gd name="f72" fmla="*/ 22 f56 1"/>
                <a:gd name="f73" fmla="*/ 11 f57 1"/>
                <a:gd name="f74" fmla="*/ 5 f56 1"/>
                <a:gd name="f75" fmla="*/ 0 f57 1"/>
                <a:gd name="f76" fmla="*/ 0 f56 1"/>
                <a:gd name="f77" fmla="*/ 60 f57 1"/>
                <a:gd name="f78" fmla="*/ 28 f56 1"/>
                <a:gd name="f79" fmla="*/ 62 f57 1"/>
                <a:gd name="f80" fmla="*/ 30 f56 1"/>
                <a:gd name="f81" fmla="*/ 65 f57 1"/>
                <a:gd name="f82" fmla="*/ 34 f56 1"/>
                <a:gd name="f83" fmla="*/ 63 f57 1"/>
                <a:gd name="f84" fmla="*/ 40 f56 1"/>
                <a:gd name="f85" fmla="+- f58 0 f1"/>
                <a:gd name="f86" fmla="*/ f61 1 65"/>
                <a:gd name="f87" fmla="*/ f62 1 45"/>
                <a:gd name="f88" fmla="*/ f63 1 65"/>
                <a:gd name="f89" fmla="*/ f64 1 45"/>
                <a:gd name="f90" fmla="*/ f65 1 65"/>
                <a:gd name="f91" fmla="*/ f66 1 45"/>
                <a:gd name="f92" fmla="*/ f67 1 65"/>
                <a:gd name="f93" fmla="*/ f68 1 45"/>
                <a:gd name="f94" fmla="*/ f69 1 65"/>
                <a:gd name="f95" fmla="*/ f70 1 45"/>
                <a:gd name="f96" fmla="*/ f71 1 65"/>
                <a:gd name="f97" fmla="*/ f72 1 45"/>
                <a:gd name="f98" fmla="*/ f73 1 65"/>
                <a:gd name="f99" fmla="*/ f74 1 45"/>
                <a:gd name="f100" fmla="*/ f75 1 65"/>
                <a:gd name="f101" fmla="*/ f76 1 45"/>
                <a:gd name="f102" fmla="*/ f77 1 65"/>
                <a:gd name="f103" fmla="*/ f78 1 45"/>
                <a:gd name="f104" fmla="*/ f79 1 65"/>
                <a:gd name="f105" fmla="*/ f80 1 45"/>
                <a:gd name="f106" fmla="*/ f81 1 65"/>
                <a:gd name="f107" fmla="*/ f82 1 45"/>
                <a:gd name="f108" fmla="*/ f83 1 65"/>
                <a:gd name="f109" fmla="*/ f84 1 45"/>
                <a:gd name="f110" fmla="*/ 0 1 f59"/>
                <a:gd name="f111" fmla="*/ f53 1 f59"/>
                <a:gd name="f112" fmla="*/ 0 1 f60"/>
                <a:gd name="f113" fmla="*/ f54 1 f60"/>
                <a:gd name="f114" fmla="*/ f86 1 f59"/>
                <a:gd name="f115" fmla="*/ f87 1 f60"/>
                <a:gd name="f116" fmla="*/ f88 1 f59"/>
                <a:gd name="f117" fmla="*/ f89 1 f60"/>
                <a:gd name="f118" fmla="*/ f90 1 f59"/>
                <a:gd name="f119" fmla="*/ f91 1 f60"/>
                <a:gd name="f120" fmla="*/ f92 1 f59"/>
                <a:gd name="f121" fmla="*/ f93 1 f60"/>
                <a:gd name="f122" fmla="*/ f94 1 f59"/>
                <a:gd name="f123" fmla="*/ f95 1 f60"/>
                <a:gd name="f124" fmla="*/ f96 1 f59"/>
                <a:gd name="f125" fmla="*/ f97 1 f60"/>
                <a:gd name="f126" fmla="*/ f98 1 f59"/>
                <a:gd name="f127" fmla="*/ f99 1 f60"/>
                <a:gd name="f128" fmla="*/ f100 1 f59"/>
                <a:gd name="f129" fmla="*/ f101 1 f60"/>
                <a:gd name="f130" fmla="*/ f102 1 f59"/>
                <a:gd name="f131" fmla="*/ f103 1 f60"/>
                <a:gd name="f132" fmla="*/ f104 1 f59"/>
                <a:gd name="f133" fmla="*/ f105 1 f60"/>
                <a:gd name="f134" fmla="*/ f106 1 f59"/>
                <a:gd name="f135" fmla="*/ f107 1 f60"/>
                <a:gd name="f136" fmla="*/ f108 1 f59"/>
                <a:gd name="f137" fmla="*/ f109 1 f60"/>
                <a:gd name="f138" fmla="*/ f110 f50 1"/>
                <a:gd name="f139" fmla="*/ f111 f50 1"/>
                <a:gd name="f140" fmla="*/ f113 f51 1"/>
                <a:gd name="f141" fmla="*/ f112 f51 1"/>
                <a:gd name="f142" fmla="*/ f114 f50 1"/>
                <a:gd name="f143" fmla="*/ f115 f51 1"/>
                <a:gd name="f144" fmla="*/ f116 f50 1"/>
                <a:gd name="f145" fmla="*/ f117 f51 1"/>
                <a:gd name="f146" fmla="*/ f118 f50 1"/>
                <a:gd name="f147" fmla="*/ f119 f51 1"/>
                <a:gd name="f148" fmla="*/ f120 f50 1"/>
                <a:gd name="f149" fmla="*/ f121 f51 1"/>
                <a:gd name="f150" fmla="*/ f122 f50 1"/>
                <a:gd name="f151" fmla="*/ f123 f51 1"/>
                <a:gd name="f152" fmla="*/ f124 f50 1"/>
                <a:gd name="f153" fmla="*/ f125 f51 1"/>
                <a:gd name="f154" fmla="*/ f126 f50 1"/>
                <a:gd name="f155" fmla="*/ f127 f51 1"/>
                <a:gd name="f156" fmla="*/ f128 f50 1"/>
                <a:gd name="f157" fmla="*/ f129 f51 1"/>
                <a:gd name="f158" fmla="*/ f130 f50 1"/>
                <a:gd name="f159" fmla="*/ f131 f51 1"/>
                <a:gd name="f160" fmla="*/ f132 f50 1"/>
                <a:gd name="f161" fmla="*/ f133 f51 1"/>
                <a:gd name="f162" fmla="*/ f134 f50 1"/>
                <a:gd name="f163" fmla="*/ f135 f51 1"/>
                <a:gd name="f164" fmla="*/ f136 f50 1"/>
                <a:gd name="f165" fmla="*/ f13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60" y="f161"/>
                </a:cxn>
                <a:cxn ang="f85">
                  <a:pos x="f162" y="f163"/>
                </a:cxn>
                <a:cxn ang="f85">
                  <a:pos x="f164" y="f165"/>
                </a:cxn>
                <a:cxn ang="f85">
                  <a:pos x="f142" y="f143"/>
                </a:cxn>
              </a:cxnLst>
              <a:rect l="f138" t="f141" r="f139" b="f140"/>
              <a:pathLst>
                <a:path w="65" h="45">
                  <a:moveTo>
                    <a:pt x="f8" y="f7"/>
                  </a:moveTo>
                  <a:cubicBezTo>
                    <a:pt x="f7" y="f9"/>
                    <a:pt x="f10" y="f7"/>
                    <a:pt x="f11" y="f9"/>
                  </a:cubicBezTo>
                  <a:cubicBezTo>
                    <a:pt x="f12" y="f13"/>
                    <a:pt x="f9" y="f13"/>
                    <a:pt x="f14" y="f10"/>
                  </a:cubicBezTo>
                  <a:cubicBezTo>
                    <a:pt x="f8" y="f10"/>
                    <a:pt x="f15" y="f10"/>
                    <a:pt x="f16" y="f12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16" y="f23"/>
                    <a:pt x="f14" y="f24"/>
                    <a:pt x="f13" y="f25"/>
                  </a:cubicBezTo>
                  <a:cubicBezTo>
                    <a:pt x="f26" y="f27"/>
                    <a:pt x="f25" y="f28"/>
                    <a:pt x="f29" y="f30"/>
                  </a:cubicBezTo>
                  <a:cubicBezTo>
                    <a:pt x="f31" y="f32"/>
                    <a:pt x="f33" y="f32"/>
                    <a:pt x="f5" y="f5"/>
                  </a:cubicBezTo>
                  <a:cubicBezTo>
                    <a:pt x="f25" y="f34"/>
                    <a:pt x="f10" y="f35"/>
                    <a:pt x="f36" y="f37"/>
                  </a:cubicBezTo>
                  <a:cubicBezTo>
                    <a:pt x="f38" y="f37"/>
                    <a:pt x="f38" y="f39"/>
                    <a:pt x="f40" y="f41"/>
                  </a:cubicBezTo>
                  <a:cubicBezTo>
                    <a:pt x="f42" y="f22"/>
                    <a:pt x="f43" y="f44"/>
                    <a:pt x="f6" y="f45"/>
                  </a:cubicBezTo>
                  <a:cubicBezTo>
                    <a:pt x="f6" y="f20"/>
                    <a:pt x="f6" y="f46"/>
                    <a:pt x="f42" y="f18"/>
                  </a:cubicBezTo>
                  <a:cubicBezTo>
                    <a:pt x="f47" y="f9"/>
                    <a:pt x="f48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DB76450-A4EE-4E79-BEC0-637AE3DC5384}"/>
                </a:ext>
              </a:extLst>
            </p:cNvPr>
            <p:cNvSpPr/>
            <p:nvPr/>
          </p:nvSpPr>
          <p:spPr>
            <a:xfrm>
              <a:off x="927823" y="654024"/>
              <a:ext cx="95253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5"/>
                <a:gd name="f8" fmla="val 9"/>
                <a:gd name="f9" fmla="val 4"/>
                <a:gd name="f10" fmla="val 8"/>
                <a:gd name="f11" fmla="val 20"/>
                <a:gd name="f12" fmla="val 11"/>
                <a:gd name="f13" fmla="val 17"/>
                <a:gd name="f14" fmla="val 7"/>
                <a:gd name="f15" fmla="val 1"/>
                <a:gd name="f16" fmla="val 3"/>
                <a:gd name="f17" fmla="val 2"/>
                <a:gd name="f18" fmla="val 5"/>
                <a:gd name="f19" fmla="+- 0 0 -90"/>
                <a:gd name="f20" fmla="*/ f3 1 25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15"/>
                <a:gd name="f31" fmla="*/ 9 f27 1"/>
                <a:gd name="f32" fmla="*/ 4 f26 1"/>
                <a:gd name="f33" fmla="*/ 25 f27 1"/>
                <a:gd name="f34" fmla="*/ 15 f26 1"/>
                <a:gd name="f35" fmla="*/ 1 f27 1"/>
                <a:gd name="f36" fmla="*/ 1 f26 1"/>
                <a:gd name="f37" fmla="*/ 3 f27 1"/>
                <a:gd name="f38" fmla="*/ 2 f26 1"/>
                <a:gd name="f39" fmla="+- f28 0 f1"/>
                <a:gd name="f40" fmla="*/ f31 1 25"/>
                <a:gd name="f41" fmla="*/ f32 1 15"/>
                <a:gd name="f42" fmla="*/ f33 1 25"/>
                <a:gd name="f43" fmla="*/ f34 1 15"/>
                <a:gd name="f44" fmla="*/ f35 1 25"/>
                <a:gd name="f45" fmla="*/ f36 1 15"/>
                <a:gd name="f46" fmla="*/ f37 1 25"/>
                <a:gd name="f47" fmla="*/ f38 1 15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25" h="15">
                  <a:moveTo>
                    <a:pt x="f8" y="f9"/>
                  </a:moveTo>
                  <a:cubicBezTo>
                    <a:pt x="f7" y="f10"/>
                    <a:pt x="f11" y="f12"/>
                    <a:pt x="f6" y="f7"/>
                  </a:cubicBezTo>
                  <a:cubicBezTo>
                    <a:pt x="f13" y="f12"/>
                    <a:pt x="f8" y="f14"/>
                    <a:pt x="f15" y="f9"/>
                  </a:cubicBezTo>
                  <a:cubicBezTo>
                    <a:pt x="f15" y="f16"/>
                    <a:pt x="f5" y="f17"/>
                    <a:pt x="f15" y="f15"/>
                  </a:cubicBezTo>
                  <a:cubicBezTo>
                    <a:pt x="f15" y="f5"/>
                    <a:pt x="f17" y="f15"/>
                    <a:pt x="f16" y="f17"/>
                  </a:cubicBezTo>
                  <a:cubicBezTo>
                    <a:pt x="f18" y="f17"/>
                    <a:pt x="f14" y="f1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3F63CAE-00BF-4AE0-96CC-248FD4A9DF75}"/>
                </a:ext>
              </a:extLst>
            </p:cNvPr>
            <p:cNvSpPr/>
            <p:nvPr/>
          </p:nvSpPr>
          <p:spPr>
            <a:xfrm>
              <a:off x="897657" y="555598"/>
              <a:ext cx="5715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2"/>
                <a:gd name="f8" fmla="val 14"/>
                <a:gd name="f9" fmla="val 4"/>
                <a:gd name="f10" fmla="val 6"/>
                <a:gd name="f11" fmla="val 10"/>
                <a:gd name="f12" fmla="val 7"/>
                <a:gd name="f13" fmla="val 8"/>
                <a:gd name="f14" fmla="val 5"/>
                <a:gd name="f15" fmla="val 9"/>
                <a:gd name="f16" fmla="val 2"/>
                <a:gd name="f17" fmla="val 1"/>
                <a:gd name="f18" fmla="val 3"/>
                <a:gd name="f19" fmla="val 11"/>
                <a:gd name="f20" fmla="+- 0 0 -90"/>
                <a:gd name="f21" fmla="*/ f3 1 15"/>
                <a:gd name="f22" fmla="*/ f4 1 1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5"/>
                <a:gd name="f31" fmla="*/ f27 1 12"/>
                <a:gd name="f32" fmla="*/ 15 f28 1"/>
                <a:gd name="f33" fmla="*/ 0 f27 1"/>
                <a:gd name="f34" fmla="*/ 10 f28 1"/>
                <a:gd name="f35" fmla="*/ 7 f27 1"/>
                <a:gd name="f36" fmla="*/ 5 f28 1"/>
                <a:gd name="f37" fmla="*/ 9 f27 1"/>
                <a:gd name="f38" fmla="*/ 1 f28 1"/>
                <a:gd name="f39" fmla="*/ 3 f28 1"/>
                <a:gd name="f40" fmla="*/ 5 f27 1"/>
                <a:gd name="f41" fmla="+- f29 0 f1"/>
                <a:gd name="f42" fmla="*/ f32 1 15"/>
                <a:gd name="f43" fmla="*/ f33 1 12"/>
                <a:gd name="f44" fmla="*/ f34 1 15"/>
                <a:gd name="f45" fmla="*/ f35 1 12"/>
                <a:gd name="f46" fmla="*/ f36 1 15"/>
                <a:gd name="f47" fmla="*/ f37 1 12"/>
                <a:gd name="f48" fmla="*/ f38 1 15"/>
                <a:gd name="f49" fmla="*/ f39 1 15"/>
                <a:gd name="f50" fmla="*/ f40 1 12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0"/>
                <a:gd name="f63" fmla="*/ f50 1 f31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1 1"/>
                <a:gd name="f76" fmla="*/ f6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1"/>
                </a:cxn>
                <a:cxn ang="f41">
                  <a:pos x="f75" y="f76"/>
                </a:cxn>
                <a:cxn ang="f41">
                  <a:pos x="f68" y="f69"/>
                </a:cxn>
              </a:cxnLst>
              <a:rect l="f64" t="f67" r="f65" b="f66"/>
              <a:pathLst>
                <a:path w="15" h="12">
                  <a:moveTo>
                    <a:pt x="f6" y="f5"/>
                  </a:moveTo>
                  <a:cubicBezTo>
                    <a:pt x="f8" y="f9"/>
                    <a:pt x="f7" y="f10"/>
                    <a:pt x="f11" y="f12"/>
                  </a:cubicBezTo>
                  <a:cubicBezTo>
                    <a:pt x="f13" y="f13"/>
                    <a:pt x="f10" y="f13"/>
                    <a:pt x="f14" y="f15"/>
                  </a:cubicBezTo>
                  <a:cubicBezTo>
                    <a:pt x="f16" y="f7"/>
                    <a:pt x="f17" y="f15"/>
                    <a:pt x="f17" y="f12"/>
                  </a:cubicBezTo>
                  <a:cubicBezTo>
                    <a:pt x="f5" y="f10"/>
                    <a:pt x="f16" y="f14"/>
                    <a:pt x="f18" y="f14"/>
                  </a:cubicBezTo>
                  <a:cubicBezTo>
                    <a:pt x="f12" y="f9"/>
                    <a:pt x="f19" y="f14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2E845B6-1FF7-47CE-9C80-1E4C675033BD}"/>
                </a:ext>
              </a:extLst>
            </p:cNvPr>
            <p:cNvSpPr/>
            <p:nvPr/>
          </p:nvSpPr>
          <p:spPr>
            <a:xfrm>
              <a:off x="927823" y="636559"/>
              <a:ext cx="46040" cy="17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10"/>
                <a:gd name="f9" fmla="val 4"/>
                <a:gd name="f10" fmla="val 11"/>
                <a:gd name="f11" fmla="val 9"/>
                <a:gd name="f12" fmla="val 7"/>
                <a:gd name="f13" fmla="val 2"/>
                <a:gd name="f14" fmla="val 3"/>
                <a:gd name="f15" fmla="val 1"/>
                <a:gd name="f16" fmla="+- 0 0 -90"/>
                <a:gd name="f17" fmla="*/ f3 1 12"/>
                <a:gd name="f18" fmla="*/ f4 1 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5"/>
                <a:gd name="f27" fmla="*/ f24 1 12"/>
                <a:gd name="f28" fmla="*/ 10 f24 1"/>
                <a:gd name="f29" fmla="*/ 4 f23 1"/>
                <a:gd name="f30" fmla="*/ 12 f24 1"/>
                <a:gd name="f31" fmla="*/ 5 f23 1"/>
                <a:gd name="f32" fmla="*/ 9 f24 1"/>
                <a:gd name="f33" fmla="*/ 2 f24 1"/>
                <a:gd name="f34" fmla="*/ 3 f23 1"/>
                <a:gd name="f35" fmla="*/ 0 f24 1"/>
                <a:gd name="f36" fmla="*/ 1 f23 1"/>
                <a:gd name="f37" fmla="+- f25 0 f1"/>
                <a:gd name="f38" fmla="*/ f28 1 12"/>
                <a:gd name="f39" fmla="*/ f29 1 5"/>
                <a:gd name="f40" fmla="*/ f30 1 12"/>
                <a:gd name="f41" fmla="*/ f31 1 5"/>
                <a:gd name="f42" fmla="*/ f32 1 12"/>
                <a:gd name="f43" fmla="*/ f33 1 12"/>
                <a:gd name="f44" fmla="*/ f34 1 5"/>
                <a:gd name="f45" fmla="*/ f35 1 12"/>
                <a:gd name="f46" fmla="*/ f36 1 5"/>
                <a:gd name="f47" fmla="*/ 0 1 f27"/>
                <a:gd name="f48" fmla="*/ f20 1 f27"/>
                <a:gd name="f49" fmla="*/ 0 1 f26"/>
                <a:gd name="f50" fmla="*/ f21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7"/>
                <a:gd name="f57" fmla="*/ f44 1 f26"/>
                <a:gd name="f58" fmla="*/ f45 1 f27"/>
                <a:gd name="f59" fmla="*/ f46 1 f26"/>
                <a:gd name="f60" fmla="*/ f47 f17 1"/>
                <a:gd name="f61" fmla="*/ f48 f17 1"/>
                <a:gd name="f62" fmla="*/ f50 f18 1"/>
                <a:gd name="f63" fmla="*/ f49 f18 1"/>
                <a:gd name="f64" fmla="*/ f51 f17 1"/>
                <a:gd name="f65" fmla="*/ f52 f18 1"/>
                <a:gd name="f66" fmla="*/ f53 f17 1"/>
                <a:gd name="f67" fmla="*/ f54 f18 1"/>
                <a:gd name="f68" fmla="*/ f55 f17 1"/>
                <a:gd name="f69" fmla="*/ f56 f17 1"/>
                <a:gd name="f70" fmla="*/ f57 f18 1"/>
                <a:gd name="f71" fmla="*/ f58 f17 1"/>
                <a:gd name="f72" fmla="*/ f5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7"/>
                </a:cxn>
                <a:cxn ang="f37">
                  <a:pos x="f69" y="f70"/>
                </a:cxn>
                <a:cxn ang="f37">
                  <a:pos x="f71" y="f72"/>
                </a:cxn>
                <a:cxn ang="f37">
                  <a:pos x="f69" y="f72"/>
                </a:cxn>
                <a:cxn ang="f37">
                  <a:pos x="f64" y="f65"/>
                </a:cxn>
              </a:cxnLst>
              <a:rect l="f60" t="f63" r="f61" b="f62"/>
              <a:pathLst>
                <a:path w="12" h="5">
                  <a:moveTo>
                    <a:pt x="f8" y="f9"/>
                  </a:moveTo>
                  <a:cubicBezTo>
                    <a:pt x="f10" y="f9"/>
                    <a:pt x="f10" y="f9"/>
                    <a:pt x="f6" y="f7"/>
                  </a:cubicBezTo>
                  <a:cubicBezTo>
                    <a:pt x="f10" y="f7"/>
                    <a:pt x="f8" y="f7"/>
                    <a:pt x="f11" y="f7"/>
                  </a:cubicBezTo>
                  <a:cubicBezTo>
                    <a:pt x="f12" y="f7"/>
                    <a:pt x="f9" y="f9"/>
                    <a:pt x="f13" y="f14"/>
                  </a:cubicBezTo>
                  <a:cubicBezTo>
                    <a:pt x="f15" y="f14"/>
                    <a:pt x="f5" y="f14"/>
                    <a:pt x="f5" y="f15"/>
                  </a:cubicBezTo>
                  <a:cubicBezTo>
                    <a:pt x="f5" y="f5"/>
                    <a:pt x="f13" y="f15"/>
                    <a:pt x="f13" y="f15"/>
                  </a:cubicBezTo>
                  <a:cubicBezTo>
                    <a:pt x="f7" y="f13"/>
                    <a:pt x="f12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21486B1-40EA-4C55-8238-A0C5875B7BE2}"/>
                </a:ext>
              </a:extLst>
            </p:cNvPr>
            <p:cNvSpPr/>
            <p:nvPr/>
          </p:nvSpPr>
          <p:spPr>
            <a:xfrm>
              <a:off x="673821" y="438125"/>
              <a:ext cx="14292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6"/>
                <a:gd name="f8" fmla="val 2"/>
                <a:gd name="f9" fmla="val 3"/>
                <a:gd name="f10" fmla="val 5"/>
                <a:gd name="f11" fmla="val 1"/>
                <a:gd name="f12" fmla="+- 0 0 -90"/>
                <a:gd name="f13" fmla="*/ f3 1 4"/>
                <a:gd name="f14" fmla="*/ f4 1 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6"/>
                <a:gd name="f23" fmla="*/ f20 1 4"/>
                <a:gd name="f24" fmla="*/ 2 f20 1"/>
                <a:gd name="f25" fmla="*/ 0 f19 1"/>
                <a:gd name="f26" fmla="*/ 4 f20 1"/>
                <a:gd name="f27" fmla="*/ 6 f19 1"/>
                <a:gd name="f28" fmla="*/ 1 f20 1"/>
                <a:gd name="f29" fmla="*/ 5 f19 1"/>
                <a:gd name="f30" fmla="*/ 0 f20 1"/>
                <a:gd name="f31" fmla="*/ 4 f19 1"/>
                <a:gd name="f32" fmla="+- f21 0 f1"/>
                <a:gd name="f33" fmla="*/ f24 1 4"/>
                <a:gd name="f34" fmla="*/ f25 1 6"/>
                <a:gd name="f35" fmla="*/ f26 1 4"/>
                <a:gd name="f36" fmla="*/ f27 1 6"/>
                <a:gd name="f37" fmla="*/ f28 1 4"/>
                <a:gd name="f38" fmla="*/ f29 1 6"/>
                <a:gd name="f39" fmla="*/ f30 1 4"/>
                <a:gd name="f40" fmla="*/ f31 1 6"/>
                <a:gd name="f41" fmla="*/ 0 1 f23"/>
                <a:gd name="f42" fmla="*/ f16 1 f23"/>
                <a:gd name="f43" fmla="*/ 0 1 f22"/>
                <a:gd name="f44" fmla="*/ f17 1 f22"/>
                <a:gd name="f45" fmla="*/ f33 1 f23"/>
                <a:gd name="f46" fmla="*/ f34 1 f22"/>
                <a:gd name="f47" fmla="*/ f35 1 f23"/>
                <a:gd name="f48" fmla="*/ f36 1 f22"/>
                <a:gd name="f49" fmla="*/ f37 1 f23"/>
                <a:gd name="f50" fmla="*/ f38 1 f22"/>
                <a:gd name="f51" fmla="*/ f39 1 f23"/>
                <a:gd name="f52" fmla="*/ f40 1 f22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4" h="6">
                  <a:moveTo>
                    <a:pt x="f8" y="f5"/>
                  </a:moveTo>
                  <a:cubicBezTo>
                    <a:pt x="f8" y="f8"/>
                    <a:pt x="f8" y="f6"/>
                    <a:pt x="f6" y="f7"/>
                  </a:cubicBezTo>
                  <a:cubicBezTo>
                    <a:pt x="f9" y="f7"/>
                    <a:pt x="f8" y="f10"/>
                    <a:pt x="f11" y="f10"/>
                  </a:cubicBezTo>
                  <a:cubicBezTo>
                    <a:pt x="f11" y="f6"/>
                    <a:pt x="f11" y="f6"/>
                    <a:pt x="f5" y="f6"/>
                  </a:cubicBezTo>
                  <a:cubicBezTo>
                    <a:pt x="f11" y="f9"/>
                    <a:pt x="f11" y="f11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8B278F8-4AE0-4ACD-9B51-538E4F1C3A52}"/>
                </a:ext>
              </a:extLst>
            </p:cNvPr>
            <p:cNvSpPr/>
            <p:nvPr/>
          </p:nvSpPr>
          <p:spPr>
            <a:xfrm>
              <a:off x="680167" y="419069"/>
              <a:ext cx="11109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5"/>
                <a:gd name="f8" fmla="val 2"/>
                <a:gd name="f9" fmla="val 4"/>
                <a:gd name="f10" fmla="+- 0 0 -90"/>
                <a:gd name="f11" fmla="*/ f3 1 3"/>
                <a:gd name="f12" fmla="*/ f4 1 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5"/>
                <a:gd name="f21" fmla="*/ f18 1 3"/>
                <a:gd name="f22" fmla="*/ 3 f18 1"/>
                <a:gd name="f23" fmla="*/ 0 f17 1"/>
                <a:gd name="f24" fmla="*/ 0 f18 1"/>
                <a:gd name="f25" fmla="*/ 5 f17 1"/>
                <a:gd name="f26" fmla="+- f19 0 f1"/>
                <a:gd name="f27" fmla="*/ f22 1 3"/>
                <a:gd name="f28" fmla="*/ f23 1 5"/>
                <a:gd name="f29" fmla="*/ f24 1 3"/>
                <a:gd name="f30" fmla="*/ f25 1 5"/>
                <a:gd name="f31" fmla="*/ 0 1 f21"/>
                <a:gd name="f32" fmla="*/ f14 1 f21"/>
                <a:gd name="f33" fmla="*/ 0 1 f20"/>
                <a:gd name="f34" fmla="*/ f15 1 f20"/>
                <a:gd name="f35" fmla="*/ f27 1 f21"/>
                <a:gd name="f36" fmla="*/ f28 1 f20"/>
                <a:gd name="f37" fmla="*/ f29 1 f21"/>
                <a:gd name="f38" fmla="*/ f30 1 f20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4"/>
                </a:cxn>
              </a:cxnLst>
              <a:rect l="f39" t="f42" r="f40" b="f41"/>
              <a:pathLst>
                <a:path w="3" h="5">
                  <a:moveTo>
                    <a:pt x="f6" y="f5"/>
                  </a:moveTo>
                  <a:cubicBezTo>
                    <a:pt x="f6" y="f8"/>
                    <a:pt x="f8" y="f9"/>
                    <a:pt x="f5" y="f7"/>
                  </a:cubicBezTo>
                  <a:cubicBezTo>
                    <a:pt x="f5" y="f6"/>
                    <a:pt x="f8" y="f8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2B24E12-28D3-402E-B5FF-08AD2E265EAB}"/>
                </a:ext>
              </a:extLst>
            </p:cNvPr>
            <p:cNvSpPr/>
            <p:nvPr/>
          </p:nvSpPr>
          <p:spPr>
            <a:xfrm>
              <a:off x="665884" y="666725"/>
              <a:ext cx="87316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1"/>
                <a:gd name="f8" fmla="val 4"/>
                <a:gd name="f9" fmla="val 32"/>
                <a:gd name="f10" fmla="val 9"/>
                <a:gd name="f11" fmla="val 14"/>
                <a:gd name="f12" fmla="val 15"/>
                <a:gd name="f13" fmla="val 17"/>
                <a:gd name="f14" fmla="val 7"/>
                <a:gd name="f15" fmla="val 34"/>
                <a:gd name="f16" fmla="+- 0 0 -90"/>
                <a:gd name="f17" fmla="*/ f3 1 23"/>
                <a:gd name="f18" fmla="*/ f4 1 5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3"/>
                <a:gd name="f27" fmla="*/ f23 1 51"/>
                <a:gd name="f28" fmla="*/ 0 f24 1"/>
                <a:gd name="f29" fmla="*/ 51 f23 1"/>
                <a:gd name="f30" fmla="*/ 23 f24 1"/>
                <a:gd name="f31" fmla="*/ 0 f23 1"/>
                <a:gd name="f32" fmla="+- f25 0 f1"/>
                <a:gd name="f33" fmla="*/ f28 1 23"/>
                <a:gd name="f34" fmla="*/ f29 1 51"/>
                <a:gd name="f35" fmla="*/ f30 1 23"/>
                <a:gd name="f36" fmla="*/ f31 1 5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3" h="51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2" y="f13"/>
                    <a:pt x="f14" y="f15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E2F2F4-6742-4D59-B4CC-21555FEE879C}"/>
                </a:ext>
              </a:extLst>
            </p:cNvPr>
            <p:cNvSpPr/>
            <p:nvPr/>
          </p:nvSpPr>
          <p:spPr>
            <a:xfrm>
              <a:off x="734144" y="685772"/>
              <a:ext cx="22229" cy="11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1"/>
                <a:gd name="f8" fmla="val 1"/>
                <a:gd name="f9" fmla="val 20"/>
                <a:gd name="f10" fmla="val 10"/>
                <a:gd name="f11" fmla="val 11"/>
                <a:gd name="f12" fmla="val 4"/>
                <a:gd name="f13" fmla="val 21"/>
                <a:gd name="f14" fmla="+- 0 0 -90"/>
                <a:gd name="f15" fmla="*/ f3 1 6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31"/>
                <a:gd name="f26" fmla="*/ 1 f22 1"/>
                <a:gd name="f27" fmla="*/ 31 f21 1"/>
                <a:gd name="f28" fmla="*/ 6 f22 1"/>
                <a:gd name="f29" fmla="*/ 0 f21 1"/>
                <a:gd name="f30" fmla="+- f23 0 f1"/>
                <a:gd name="f31" fmla="*/ f26 1 6"/>
                <a:gd name="f32" fmla="*/ f27 1 31"/>
                <a:gd name="f33" fmla="*/ f28 1 6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6" h="31">
                  <a:moveTo>
                    <a:pt x="f8" y="f7"/>
                  </a:moveTo>
                  <a:cubicBezTo>
                    <a:pt x="f5" y="f9"/>
                    <a:pt x="f8" y="f10"/>
                    <a:pt x="f6" y="f5"/>
                  </a:cubicBezTo>
                  <a:cubicBezTo>
                    <a:pt x="f6" y="f11"/>
                    <a:pt x="f12" y="f13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418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2A16ADE-2D27-49DB-9F10-342853B78915}"/>
              </a:ext>
            </a:extLst>
          </p:cNvPr>
          <p:cNvSpPr/>
          <p:nvPr/>
        </p:nvSpPr>
        <p:spPr>
          <a:xfrm>
            <a:off x="216731" y="0"/>
            <a:ext cx="11760198" cy="411480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5085421-1F6D-4AAB-A35C-E51E37D88BF0}"/>
              </a:ext>
            </a:extLst>
          </p:cNvPr>
          <p:cNvSpPr/>
          <p:nvPr/>
        </p:nvSpPr>
        <p:spPr>
          <a:xfrm>
            <a:off x="5665073" y="-40114"/>
            <a:ext cx="731355" cy="8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F2BF427-1589-4874-A50E-FE62383BB02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8">
            <a:extLst>
              <a:ext uri="{FF2B5EF4-FFF2-40B4-BE49-F238E27FC236}">
                <a16:creationId xmlns:a16="http://schemas.microsoft.com/office/drawing/2014/main" id="{3366BD4B-19A4-435D-9D9B-93F1C166BA2E}"/>
              </a:ext>
            </a:extLst>
          </p:cNvPr>
          <p:cNvGrpSpPr/>
          <p:nvPr/>
        </p:nvGrpSpPr>
        <p:grpSpPr>
          <a:xfrm>
            <a:off x="5738436" y="110368"/>
            <a:ext cx="575706" cy="534192"/>
            <a:chOff x="5738436" y="110368"/>
            <a:chExt cx="575706" cy="534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1B1F14-6A84-4B14-ADCB-7529F87309DC}"/>
                </a:ext>
              </a:extLst>
            </p:cNvPr>
            <p:cNvSpPr/>
            <p:nvPr/>
          </p:nvSpPr>
          <p:spPr>
            <a:xfrm>
              <a:off x="5802096" y="110368"/>
              <a:ext cx="448385" cy="247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12"/>
                <a:gd name="f8" fmla="val 40"/>
                <a:gd name="f9" fmla="val 74"/>
                <a:gd name="f10" fmla="val 22"/>
                <a:gd name="f11" fmla="val 50"/>
                <a:gd name="f12" fmla="val 28"/>
                <a:gd name="f13" fmla="val 42"/>
                <a:gd name="f14" fmla="val 63"/>
                <a:gd name="f15" fmla="val 36"/>
                <a:gd name="f16" fmla="val 61"/>
                <a:gd name="f17" fmla="val 29"/>
                <a:gd name="f18" fmla="val 55"/>
                <a:gd name="f19" fmla="val 18"/>
                <a:gd name="f20" fmla="val 58"/>
                <a:gd name="f21" fmla="val 15"/>
                <a:gd name="f22" fmla="val 8"/>
                <a:gd name="f23" fmla="val 73"/>
                <a:gd name="f24" fmla="val 4"/>
                <a:gd name="f25" fmla="val 82"/>
                <a:gd name="f26" fmla="val 2"/>
                <a:gd name="f27" fmla="val 95"/>
                <a:gd name="f28" fmla="val 109"/>
                <a:gd name="f29" fmla="val 122"/>
                <a:gd name="f30" fmla="val 130"/>
                <a:gd name="f31" fmla="val 3"/>
                <a:gd name="f32" fmla="val 141"/>
                <a:gd name="f33" fmla="val 7"/>
                <a:gd name="f34" fmla="val 145"/>
                <a:gd name="f35" fmla="val 13"/>
                <a:gd name="f36" fmla="val 148"/>
                <a:gd name="f37" fmla="val 142"/>
                <a:gd name="f38" fmla="val 34"/>
                <a:gd name="f39" fmla="val 150"/>
                <a:gd name="f40" fmla="val 39"/>
                <a:gd name="f41" fmla="val 162"/>
                <a:gd name="f42" fmla="val 43"/>
                <a:gd name="f43" fmla="val 171"/>
                <a:gd name="f44" fmla="val 51"/>
                <a:gd name="f45" fmla="val 174"/>
                <a:gd name="f46" fmla="val 53"/>
                <a:gd name="f47" fmla="val 168"/>
                <a:gd name="f48" fmla="val 65"/>
                <a:gd name="f49" fmla="val 166"/>
                <a:gd name="f50" fmla="val 172"/>
                <a:gd name="f51" fmla="val 182"/>
                <a:gd name="f52" fmla="val 190"/>
                <a:gd name="f53" fmla="val 77"/>
                <a:gd name="f54" fmla="val 196"/>
                <a:gd name="f55" fmla="val 79"/>
                <a:gd name="f56" fmla="val 202"/>
                <a:gd name="f57" fmla="val 86"/>
                <a:gd name="f58" fmla="val 92"/>
                <a:gd name="f59" fmla="val 97"/>
                <a:gd name="f60" fmla="val 197"/>
                <a:gd name="f61" fmla="val 104"/>
                <a:gd name="f62" fmla="val 192"/>
                <a:gd name="f63" fmla="val 106"/>
                <a:gd name="f64" fmla="val 187"/>
                <a:gd name="f65" fmla="val 110"/>
                <a:gd name="f66" fmla="val 179"/>
                <a:gd name="f67" fmla="val 173"/>
                <a:gd name="f68" fmla="val 126"/>
                <a:gd name="f69" fmla="val 111"/>
                <a:gd name="f70" fmla="val 78"/>
                <a:gd name="f71" fmla="val 31"/>
                <a:gd name="f72" fmla="val 27"/>
                <a:gd name="f73" fmla="val 19"/>
                <a:gd name="f74" fmla="val 12"/>
                <a:gd name="f75" fmla="val 6"/>
                <a:gd name="f76" fmla="val 91"/>
                <a:gd name="f77" fmla="val 85"/>
                <a:gd name="f78" fmla="val 20"/>
                <a:gd name="f79" fmla="val 75"/>
                <a:gd name="f80" fmla="val 26"/>
                <a:gd name="f81" fmla="val 33"/>
                <a:gd name="f82" fmla="val 89"/>
                <a:gd name="f83" fmla="val 93"/>
                <a:gd name="f84" fmla="val 72"/>
                <a:gd name="f85" fmla="val 132"/>
                <a:gd name="f86" fmla="val 191"/>
                <a:gd name="f87" fmla="val 52"/>
                <a:gd name="f88" fmla="val 54"/>
                <a:gd name="f89" fmla="val 56"/>
                <a:gd name="f90" fmla="val 121"/>
                <a:gd name="f91" fmla="val 160"/>
                <a:gd name="f92" fmla="val 135"/>
                <a:gd name="f93" fmla="val 16"/>
                <a:gd name="f94" fmla="val 113"/>
                <a:gd name="f95" fmla="val 68"/>
                <a:gd name="f96" fmla="+- 0 0 -90"/>
                <a:gd name="f97" fmla="*/ f3 1 203"/>
                <a:gd name="f98" fmla="*/ f4 1 112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203"/>
                <a:gd name="f107" fmla="*/ f103 1 112"/>
                <a:gd name="f108" fmla="*/ 40 f104 1"/>
                <a:gd name="f109" fmla="*/ 74 f103 1"/>
                <a:gd name="f110" fmla="*/ 63 f104 1"/>
                <a:gd name="f111" fmla="*/ 36 f103 1"/>
                <a:gd name="f112" fmla="*/ 58 f104 1"/>
                <a:gd name="f113" fmla="*/ 15 f103 1"/>
                <a:gd name="f114" fmla="*/ 82 f104 1"/>
                <a:gd name="f115" fmla="*/ 2 f103 1"/>
                <a:gd name="f116" fmla="*/ 122 f104 1"/>
                <a:gd name="f117" fmla="*/ 145 f104 1"/>
                <a:gd name="f118" fmla="*/ 13 f103 1"/>
                <a:gd name="f119" fmla="*/ 141 f104 1"/>
                <a:gd name="f120" fmla="*/ 34 f103 1"/>
                <a:gd name="f121" fmla="*/ 171 f104 1"/>
                <a:gd name="f122" fmla="*/ 51 f103 1"/>
                <a:gd name="f123" fmla="*/ 166 f104 1"/>
                <a:gd name="f124" fmla="*/ 73 f103 1"/>
                <a:gd name="f125" fmla="*/ 190 f104 1"/>
                <a:gd name="f126" fmla="*/ 77 f103 1"/>
                <a:gd name="f127" fmla="*/ 203 f104 1"/>
                <a:gd name="f128" fmla="*/ 92 f103 1"/>
                <a:gd name="f129" fmla="*/ 192 f104 1"/>
                <a:gd name="f130" fmla="*/ 106 f103 1"/>
                <a:gd name="f131" fmla="*/ 173 f104 1"/>
                <a:gd name="f132" fmla="*/ 110 f103 1"/>
                <a:gd name="f133" fmla="*/ 31 f104 1"/>
                <a:gd name="f134" fmla="*/ 111 f103 1"/>
                <a:gd name="f135" fmla="*/ 19 f104 1"/>
                <a:gd name="f136" fmla="*/ 0 f104 1"/>
                <a:gd name="f137" fmla="*/ 91 f103 1"/>
                <a:gd name="f138" fmla="*/ 20 f104 1"/>
                <a:gd name="f139" fmla="*/ 75 f103 1"/>
                <a:gd name="f140" fmla="*/ 12 f104 1"/>
                <a:gd name="f141" fmla="*/ 89 f103 1"/>
                <a:gd name="f142" fmla="*/ 13 f104 1"/>
                <a:gd name="f143" fmla="*/ 95 f103 1"/>
                <a:gd name="f144" fmla="*/ 191 f104 1"/>
                <a:gd name="f145" fmla="*/ 43 f104 1"/>
                <a:gd name="f146" fmla="*/ 52 f103 1"/>
                <a:gd name="f147" fmla="*/ 58 f103 1"/>
                <a:gd name="f148" fmla="*/ 160 f104 1"/>
                <a:gd name="f149" fmla="*/ 135 f104 1"/>
                <a:gd name="f150" fmla="*/ 22 f103 1"/>
                <a:gd name="f151" fmla="*/ 16 f103 1"/>
                <a:gd name="f152" fmla="*/ 68 f104 1"/>
                <a:gd name="f153" fmla="+- f105 0 f1"/>
                <a:gd name="f154" fmla="*/ f108 1 203"/>
                <a:gd name="f155" fmla="*/ f109 1 112"/>
                <a:gd name="f156" fmla="*/ f110 1 203"/>
                <a:gd name="f157" fmla="*/ f111 1 112"/>
                <a:gd name="f158" fmla="*/ f112 1 203"/>
                <a:gd name="f159" fmla="*/ f113 1 112"/>
                <a:gd name="f160" fmla="*/ f114 1 203"/>
                <a:gd name="f161" fmla="*/ f115 1 112"/>
                <a:gd name="f162" fmla="*/ f116 1 203"/>
                <a:gd name="f163" fmla="*/ f117 1 203"/>
                <a:gd name="f164" fmla="*/ f118 1 112"/>
                <a:gd name="f165" fmla="*/ f119 1 203"/>
                <a:gd name="f166" fmla="*/ f120 1 112"/>
                <a:gd name="f167" fmla="*/ f121 1 203"/>
                <a:gd name="f168" fmla="*/ f122 1 112"/>
                <a:gd name="f169" fmla="*/ f123 1 203"/>
                <a:gd name="f170" fmla="*/ f124 1 112"/>
                <a:gd name="f171" fmla="*/ f125 1 203"/>
                <a:gd name="f172" fmla="*/ f126 1 112"/>
                <a:gd name="f173" fmla="*/ f127 1 203"/>
                <a:gd name="f174" fmla="*/ f128 1 112"/>
                <a:gd name="f175" fmla="*/ f129 1 203"/>
                <a:gd name="f176" fmla="*/ f130 1 112"/>
                <a:gd name="f177" fmla="*/ f131 1 203"/>
                <a:gd name="f178" fmla="*/ f132 1 112"/>
                <a:gd name="f179" fmla="*/ f133 1 203"/>
                <a:gd name="f180" fmla="*/ f134 1 112"/>
                <a:gd name="f181" fmla="*/ f135 1 203"/>
                <a:gd name="f182" fmla="*/ f136 1 203"/>
                <a:gd name="f183" fmla="*/ f137 1 112"/>
                <a:gd name="f184" fmla="*/ f138 1 203"/>
                <a:gd name="f185" fmla="*/ f139 1 112"/>
                <a:gd name="f186" fmla="*/ f140 1 203"/>
                <a:gd name="f187" fmla="*/ f141 1 112"/>
                <a:gd name="f188" fmla="*/ f142 1 203"/>
                <a:gd name="f189" fmla="*/ f143 1 112"/>
                <a:gd name="f190" fmla="*/ f144 1 203"/>
                <a:gd name="f191" fmla="*/ f145 1 203"/>
                <a:gd name="f192" fmla="*/ f146 1 112"/>
                <a:gd name="f193" fmla="*/ f147 1 112"/>
                <a:gd name="f194" fmla="*/ f148 1 203"/>
                <a:gd name="f195" fmla="*/ f149 1 203"/>
                <a:gd name="f196" fmla="*/ f150 1 112"/>
                <a:gd name="f197" fmla="*/ f151 1 112"/>
                <a:gd name="f198" fmla="*/ f152 1 203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6"/>
                <a:gd name="f213" fmla="*/ f164 1 f107"/>
                <a:gd name="f214" fmla="*/ f165 1 f106"/>
                <a:gd name="f215" fmla="*/ f166 1 f107"/>
                <a:gd name="f216" fmla="*/ f167 1 f106"/>
                <a:gd name="f217" fmla="*/ f168 1 f107"/>
                <a:gd name="f218" fmla="*/ f169 1 f106"/>
                <a:gd name="f219" fmla="*/ f170 1 f107"/>
                <a:gd name="f220" fmla="*/ f171 1 f106"/>
                <a:gd name="f221" fmla="*/ f172 1 f107"/>
                <a:gd name="f222" fmla="*/ f173 1 f106"/>
                <a:gd name="f223" fmla="*/ f174 1 f107"/>
                <a:gd name="f224" fmla="*/ f175 1 f106"/>
                <a:gd name="f225" fmla="*/ f176 1 f107"/>
                <a:gd name="f226" fmla="*/ f177 1 f106"/>
                <a:gd name="f227" fmla="*/ f178 1 f107"/>
                <a:gd name="f228" fmla="*/ f179 1 f106"/>
                <a:gd name="f229" fmla="*/ f180 1 f107"/>
                <a:gd name="f230" fmla="*/ f181 1 f106"/>
                <a:gd name="f231" fmla="*/ f182 1 f106"/>
                <a:gd name="f232" fmla="*/ f183 1 f107"/>
                <a:gd name="f233" fmla="*/ f184 1 f106"/>
                <a:gd name="f234" fmla="*/ f185 1 f107"/>
                <a:gd name="f235" fmla="*/ f186 1 f106"/>
                <a:gd name="f236" fmla="*/ f187 1 f107"/>
                <a:gd name="f237" fmla="*/ f188 1 f106"/>
                <a:gd name="f238" fmla="*/ f189 1 f107"/>
                <a:gd name="f239" fmla="*/ f190 1 f106"/>
                <a:gd name="f240" fmla="*/ f191 1 f106"/>
                <a:gd name="f241" fmla="*/ f192 1 f107"/>
                <a:gd name="f242" fmla="*/ f193 1 f107"/>
                <a:gd name="f243" fmla="*/ f194 1 f106"/>
                <a:gd name="f244" fmla="*/ f195 1 f106"/>
                <a:gd name="f245" fmla="*/ f196 1 f107"/>
                <a:gd name="f246" fmla="*/ f197 1 f107"/>
                <a:gd name="f247" fmla="*/ f198 1 f106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7 1"/>
                <a:gd name="f262" fmla="*/ f213 f98 1"/>
                <a:gd name="f263" fmla="*/ f214 f97 1"/>
                <a:gd name="f264" fmla="*/ f215 f98 1"/>
                <a:gd name="f265" fmla="*/ f216 f97 1"/>
                <a:gd name="f266" fmla="*/ f217 f98 1"/>
                <a:gd name="f267" fmla="*/ f218 f97 1"/>
                <a:gd name="f268" fmla="*/ f219 f98 1"/>
                <a:gd name="f269" fmla="*/ f220 f97 1"/>
                <a:gd name="f270" fmla="*/ f221 f98 1"/>
                <a:gd name="f271" fmla="*/ f222 f97 1"/>
                <a:gd name="f272" fmla="*/ f223 f98 1"/>
                <a:gd name="f273" fmla="*/ f224 f97 1"/>
                <a:gd name="f274" fmla="*/ f225 f98 1"/>
                <a:gd name="f275" fmla="*/ f226 f97 1"/>
                <a:gd name="f276" fmla="*/ f227 f98 1"/>
                <a:gd name="f277" fmla="*/ f228 f97 1"/>
                <a:gd name="f278" fmla="*/ f229 f98 1"/>
                <a:gd name="f279" fmla="*/ f230 f97 1"/>
                <a:gd name="f280" fmla="*/ f231 f97 1"/>
                <a:gd name="f281" fmla="*/ f232 f98 1"/>
                <a:gd name="f282" fmla="*/ f233 f97 1"/>
                <a:gd name="f283" fmla="*/ f234 f98 1"/>
                <a:gd name="f284" fmla="*/ f235 f97 1"/>
                <a:gd name="f285" fmla="*/ f236 f98 1"/>
                <a:gd name="f286" fmla="*/ f237 f97 1"/>
                <a:gd name="f287" fmla="*/ f238 f98 1"/>
                <a:gd name="f288" fmla="*/ f239 f97 1"/>
                <a:gd name="f289" fmla="*/ f240 f97 1"/>
                <a:gd name="f290" fmla="*/ f241 f98 1"/>
                <a:gd name="f291" fmla="*/ f242 f98 1"/>
                <a:gd name="f292" fmla="*/ f243 f97 1"/>
                <a:gd name="f293" fmla="*/ f244 f97 1"/>
                <a:gd name="f294" fmla="*/ f245 f98 1"/>
                <a:gd name="f295" fmla="*/ f246 f98 1"/>
                <a:gd name="f296" fmla="*/ f24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59"/>
                </a:cxn>
                <a:cxn ang="f153">
                  <a:pos x="f261" y="f262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75" y="f276"/>
                </a:cxn>
                <a:cxn ang="f153">
                  <a:pos x="f277" y="f278"/>
                </a:cxn>
                <a:cxn ang="f153">
                  <a:pos x="f279" y="f276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52" y="f25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88" y="f287"/>
                </a:cxn>
                <a:cxn ang="f153">
                  <a:pos x="f288" y="f285"/>
                </a:cxn>
                <a:cxn ang="f153">
                  <a:pos x="f284" y="f285"/>
                </a:cxn>
                <a:cxn ang="f153">
                  <a:pos x="f289" y="f290"/>
                </a:cxn>
                <a:cxn ang="f153">
                  <a:pos x="f289" y="f291"/>
                </a:cxn>
                <a:cxn ang="f153">
                  <a:pos x="f292" y="f291"/>
                </a:cxn>
                <a:cxn ang="f153">
                  <a:pos x="f292" y="f290"/>
                </a:cxn>
                <a:cxn ang="f153">
                  <a:pos x="f289" y="f290"/>
                </a:cxn>
                <a:cxn ang="f153">
                  <a:pos x="f293" y="f294"/>
                </a:cxn>
                <a:cxn ang="f153">
                  <a:pos x="f293" y="f295"/>
                </a:cxn>
                <a:cxn ang="f153">
                  <a:pos x="f296" y="f295"/>
                </a:cxn>
                <a:cxn ang="f153">
                  <a:pos x="f296" y="f294"/>
                </a:cxn>
                <a:cxn ang="f153">
                  <a:pos x="f293" y="f294"/>
                </a:cxn>
              </a:cxnLst>
              <a:rect l="f248" t="f251" r="f249" b="f250"/>
              <a:pathLst>
                <a:path w="203" h="1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4" y="f22"/>
                    <a:pt x="f23" y="f24"/>
                    <a:pt x="f25" y="f26"/>
                  </a:cubicBezTo>
                  <a:cubicBezTo>
                    <a:pt x="f27" y="f5"/>
                    <a:pt x="f28" y="f5"/>
                    <a:pt x="f29" y="f26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9"/>
                    <a:pt x="f37" y="f17"/>
                    <a:pt x="f3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23"/>
                  </a:cubicBezTo>
                  <a:cubicBezTo>
                    <a:pt x="f50" y="f9"/>
                    <a:pt x="f51" y="f9"/>
                    <a:pt x="f52" y="f53"/>
                  </a:cubicBezTo>
                  <a:cubicBezTo>
                    <a:pt x="f54" y="f55"/>
                    <a:pt x="f56" y="f57"/>
                    <a:pt x="f6" y="f58"/>
                  </a:cubicBezTo>
                  <a:cubicBezTo>
                    <a:pt x="f6" y="f59"/>
                    <a:pt x="f60" y="f61"/>
                    <a:pt x="f62" y="f63"/>
                  </a:cubicBezTo>
                  <a:cubicBezTo>
                    <a:pt x="f64" y="f65"/>
                    <a:pt x="f66" y="f65"/>
                    <a:pt x="f67" y="f65"/>
                  </a:cubicBezTo>
                  <a:cubicBezTo>
                    <a:pt x="f68" y="f69"/>
                    <a:pt x="f70" y="f69"/>
                    <a:pt x="f71" y="f69"/>
                  </a:cubicBezTo>
                  <a:cubicBezTo>
                    <a:pt x="f72" y="f69"/>
                    <a:pt x="f10" y="f7"/>
                    <a:pt x="f73" y="f65"/>
                  </a:cubicBezTo>
                  <a:cubicBezTo>
                    <a:pt x="f74" y="f61"/>
                    <a:pt x="f75" y="f59"/>
                    <a:pt x="f5" y="f76"/>
                  </a:cubicBezTo>
                  <a:cubicBezTo>
                    <a:pt x="f75" y="f77"/>
                    <a:pt x="f35" y="f55"/>
                    <a:pt x="f78" y="f79"/>
                  </a:cubicBezTo>
                  <a:cubicBezTo>
                    <a:pt x="f80" y="f23"/>
                    <a:pt x="f81" y="f9"/>
                    <a:pt x="f8" y="f9"/>
                  </a:cubicBezTo>
                  <a:close/>
                  <a:moveTo>
                    <a:pt x="f74" y="f82"/>
                  </a:moveTo>
                  <a:cubicBezTo>
                    <a:pt x="f35" y="f76"/>
                    <a:pt x="f35" y="f83"/>
                    <a:pt x="f35" y="f27"/>
                  </a:cubicBezTo>
                  <a:cubicBezTo>
                    <a:pt x="f84" y="f27"/>
                    <a:pt x="f85" y="f27"/>
                    <a:pt x="f86" y="f27"/>
                  </a:cubicBezTo>
                  <a:cubicBezTo>
                    <a:pt x="f86" y="f83"/>
                    <a:pt x="f86" y="f76"/>
                    <a:pt x="f86" y="f82"/>
                  </a:cubicBezTo>
                  <a:cubicBezTo>
                    <a:pt x="f85" y="f82"/>
                    <a:pt x="f84" y="f82"/>
                    <a:pt x="f74" y="f82"/>
                  </a:cubicBezTo>
                  <a:close/>
                  <a:moveTo>
                    <a:pt x="f42" y="f87"/>
                  </a:moveTo>
                  <a:cubicBezTo>
                    <a:pt x="f42" y="f88"/>
                    <a:pt x="f42" y="f89"/>
                    <a:pt x="f42" y="f20"/>
                  </a:cubicBezTo>
                  <a:cubicBezTo>
                    <a:pt x="f25" y="f20"/>
                    <a:pt x="f90" y="f20"/>
                    <a:pt x="f91" y="f20"/>
                  </a:cubicBezTo>
                  <a:cubicBezTo>
                    <a:pt x="f91" y="f89"/>
                    <a:pt x="f91" y="f88"/>
                    <a:pt x="f91" y="f87"/>
                  </a:cubicBezTo>
                  <a:cubicBezTo>
                    <a:pt x="f90" y="f87"/>
                    <a:pt x="f25" y="f87"/>
                    <a:pt x="f42" y="f87"/>
                  </a:cubicBezTo>
                  <a:close/>
                  <a:moveTo>
                    <a:pt x="f92" y="f10"/>
                  </a:moveTo>
                  <a:cubicBezTo>
                    <a:pt x="f92" y="f78"/>
                    <a:pt x="f92" y="f19"/>
                    <a:pt x="f92" y="f93"/>
                  </a:cubicBezTo>
                  <a:cubicBezTo>
                    <a:pt x="f94" y="f93"/>
                    <a:pt x="f76" y="f93"/>
                    <a:pt x="f95" y="f93"/>
                  </a:cubicBezTo>
                  <a:cubicBezTo>
                    <a:pt x="f95" y="f19"/>
                    <a:pt x="f95" y="f78"/>
                    <a:pt x="f95" y="f10"/>
                  </a:cubicBezTo>
                  <a:cubicBezTo>
                    <a:pt x="f76" y="f10"/>
                    <a:pt x="f94" y="f10"/>
                    <a:pt x="f92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1050785-70FD-4DB6-8A3D-187E3F454761}"/>
                </a:ext>
              </a:extLst>
            </p:cNvPr>
            <p:cNvSpPr/>
            <p:nvPr/>
          </p:nvSpPr>
          <p:spPr>
            <a:xfrm>
              <a:off x="5802096" y="435126"/>
              <a:ext cx="448385" cy="209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95"/>
                <a:gd name="f8" fmla="val 39"/>
                <a:gd name="f9" fmla="val 35"/>
                <a:gd name="f10" fmla="val 32"/>
                <a:gd name="f11" fmla="val 24"/>
                <a:gd name="f12" fmla="val 37"/>
                <a:gd name="f13" fmla="val 17"/>
                <a:gd name="f14" fmla="val 34"/>
                <a:gd name="f15" fmla="val 10"/>
                <a:gd name="f16" fmla="val 31"/>
                <a:gd name="f17" fmla="val 5"/>
                <a:gd name="f18" fmla="val 18"/>
                <a:gd name="f19" fmla="val 13"/>
                <a:gd name="f20" fmla="val 11"/>
                <a:gd name="f21" fmla="val 3"/>
                <a:gd name="f22" fmla="val 2"/>
                <a:gd name="f23" fmla="val 48"/>
                <a:gd name="f24" fmla="val 1"/>
                <a:gd name="f25" fmla="val 63"/>
                <a:gd name="f26" fmla="val 100"/>
                <a:gd name="f27" fmla="val 137"/>
                <a:gd name="f28" fmla="val 175"/>
                <a:gd name="f29" fmla="val 188"/>
                <a:gd name="f30" fmla="val 36"/>
                <a:gd name="f31" fmla="val 187"/>
                <a:gd name="f32" fmla="val 174"/>
                <a:gd name="f33" fmla="val 170"/>
                <a:gd name="f34" fmla="val 166"/>
                <a:gd name="f35" fmla="val 164"/>
                <a:gd name="f36" fmla="val 167"/>
                <a:gd name="f37" fmla="val 43"/>
                <a:gd name="f38" fmla="val 56"/>
                <a:gd name="f39" fmla="val 171"/>
                <a:gd name="f40" fmla="val 59"/>
                <a:gd name="f41" fmla="val 165"/>
                <a:gd name="f42" fmla="val 66"/>
                <a:gd name="f43" fmla="val 153"/>
                <a:gd name="f44" fmla="val 68"/>
                <a:gd name="f45" fmla="val 144"/>
                <a:gd name="f46" fmla="val 71"/>
                <a:gd name="f47" fmla="val 141"/>
                <a:gd name="f48" fmla="val 72"/>
                <a:gd name="f49" fmla="val 136"/>
                <a:gd name="f50" fmla="val 125"/>
                <a:gd name="f51" fmla="val 105"/>
                <a:gd name="f52" fmla="val 81"/>
                <a:gd name="f53" fmla="val 90"/>
                <a:gd name="f54" fmla="val 84"/>
                <a:gd name="f55" fmla="val 83"/>
                <a:gd name="f56" fmla="val 85"/>
                <a:gd name="f57" fmla="val 89"/>
                <a:gd name="f58" fmla="val 70"/>
                <a:gd name="f59" fmla="val 74"/>
                <a:gd name="f60" fmla="val 73"/>
                <a:gd name="f61" fmla="val 61"/>
                <a:gd name="f62" fmla="val 33"/>
                <a:gd name="f63" fmla="val 60"/>
                <a:gd name="f64" fmla="val 30"/>
                <a:gd name="f65" fmla="val 54"/>
                <a:gd name="f66" fmla="val 44"/>
                <a:gd name="f67" fmla="val 190"/>
                <a:gd name="f68" fmla="val 21"/>
                <a:gd name="f69" fmla="val 9"/>
                <a:gd name="f70" fmla="val 27"/>
                <a:gd name="f71" fmla="val 131"/>
                <a:gd name="f72" fmla="val 112"/>
                <a:gd name="f73" fmla="val 114"/>
                <a:gd name="f74" fmla="val 116"/>
                <a:gd name="f75" fmla="val 118"/>
                <a:gd name="f76" fmla="val 64"/>
                <a:gd name="f77" fmla="val 58"/>
                <a:gd name="f78" fmla="val 107"/>
                <a:gd name="f79" fmla="val 47"/>
                <a:gd name="f80" fmla="val 101"/>
                <a:gd name="f81" fmla="val 88"/>
                <a:gd name="f82" fmla="val 98"/>
                <a:gd name="f83" fmla="val 122"/>
                <a:gd name="f84" fmla="val 135"/>
                <a:gd name="f85" fmla="val 147"/>
                <a:gd name="f86" fmla="val 50"/>
                <a:gd name="f87" fmla="val 149"/>
                <a:gd name="f88" fmla="val 49"/>
                <a:gd name="f89" fmla="val 138"/>
                <a:gd name="f90" fmla="val 52"/>
                <a:gd name="f91" fmla="val 55"/>
                <a:gd name="f92" fmla="val 57"/>
                <a:gd name="f93" fmla="val 78"/>
                <a:gd name="f94" fmla="+- 0 0 -90"/>
                <a:gd name="f95" fmla="*/ f3 1 203"/>
                <a:gd name="f96" fmla="*/ f4 1 95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203"/>
                <a:gd name="f105" fmla="*/ f101 1 95"/>
                <a:gd name="f106" fmla="*/ 39 f102 1"/>
                <a:gd name="f107" fmla="*/ 35 f101 1"/>
                <a:gd name="f108" fmla="*/ 17 f102 1"/>
                <a:gd name="f109" fmla="*/ 34 f101 1"/>
                <a:gd name="f110" fmla="*/ 0 f102 1"/>
                <a:gd name="f111" fmla="*/ 18 f101 1"/>
                <a:gd name="f112" fmla="*/ 2 f101 1"/>
                <a:gd name="f113" fmla="*/ 63 f102 1"/>
                <a:gd name="f114" fmla="*/ 1 f101 1"/>
                <a:gd name="f115" fmla="*/ 175 f102 1"/>
                <a:gd name="f116" fmla="*/ 203 f102 1"/>
                <a:gd name="f117" fmla="*/ 174 f102 1"/>
                <a:gd name="f118" fmla="*/ 164 f102 1"/>
                <a:gd name="f119" fmla="*/ 171 f102 1"/>
                <a:gd name="f120" fmla="*/ 59 f101 1"/>
                <a:gd name="f121" fmla="*/ 144 f102 1"/>
                <a:gd name="f122" fmla="*/ 71 f101 1"/>
                <a:gd name="f123" fmla="*/ 136 f102 1"/>
                <a:gd name="f124" fmla="*/ 72 f101 1"/>
                <a:gd name="f125" fmla="*/ 90 f102 1"/>
                <a:gd name="f126" fmla="*/ 84 f101 1"/>
                <a:gd name="f127" fmla="*/ 70 f102 1"/>
                <a:gd name="f128" fmla="*/ 74 f101 1"/>
                <a:gd name="f129" fmla="*/ 56 f102 1"/>
                <a:gd name="f130" fmla="*/ 33 f102 1"/>
                <a:gd name="f131" fmla="*/ 60 f101 1"/>
                <a:gd name="f132" fmla="*/ 190 f102 1"/>
                <a:gd name="f133" fmla="*/ 21 f101 1"/>
                <a:gd name="f134" fmla="*/ 9 f102 1"/>
                <a:gd name="f135" fmla="*/ 112 f102 1"/>
                <a:gd name="f136" fmla="*/ 70 f101 1"/>
                <a:gd name="f137" fmla="*/ 118 f102 1"/>
                <a:gd name="f138" fmla="*/ 64 f101 1"/>
                <a:gd name="f139" fmla="*/ 101 f102 1"/>
                <a:gd name="f140" fmla="*/ 47 f101 1"/>
                <a:gd name="f141" fmla="*/ 122 f102 1"/>
                <a:gd name="f142" fmla="*/ 48 f101 1"/>
                <a:gd name="f143" fmla="*/ 50 f101 1"/>
                <a:gd name="f144" fmla="*/ 43 f102 1"/>
                <a:gd name="f145" fmla="*/ 44 f102 1"/>
                <a:gd name="f146" fmla="*/ 57 f101 1"/>
                <a:gd name="f147" fmla="*/ 78 f102 1"/>
                <a:gd name="f148" fmla="+- f103 0 f1"/>
                <a:gd name="f149" fmla="*/ f106 1 203"/>
                <a:gd name="f150" fmla="*/ f107 1 95"/>
                <a:gd name="f151" fmla="*/ f108 1 203"/>
                <a:gd name="f152" fmla="*/ f109 1 95"/>
                <a:gd name="f153" fmla="*/ f110 1 203"/>
                <a:gd name="f154" fmla="*/ f111 1 95"/>
                <a:gd name="f155" fmla="*/ f112 1 95"/>
                <a:gd name="f156" fmla="*/ f113 1 203"/>
                <a:gd name="f157" fmla="*/ f114 1 95"/>
                <a:gd name="f158" fmla="*/ f115 1 203"/>
                <a:gd name="f159" fmla="*/ f116 1 203"/>
                <a:gd name="f160" fmla="*/ f117 1 203"/>
                <a:gd name="f161" fmla="*/ f118 1 203"/>
                <a:gd name="f162" fmla="*/ f119 1 203"/>
                <a:gd name="f163" fmla="*/ f120 1 95"/>
                <a:gd name="f164" fmla="*/ f121 1 203"/>
                <a:gd name="f165" fmla="*/ f122 1 95"/>
                <a:gd name="f166" fmla="*/ f123 1 203"/>
                <a:gd name="f167" fmla="*/ f124 1 95"/>
                <a:gd name="f168" fmla="*/ f125 1 203"/>
                <a:gd name="f169" fmla="*/ f126 1 95"/>
                <a:gd name="f170" fmla="*/ f127 1 203"/>
                <a:gd name="f171" fmla="*/ f128 1 95"/>
                <a:gd name="f172" fmla="*/ f129 1 203"/>
                <a:gd name="f173" fmla="*/ f130 1 203"/>
                <a:gd name="f174" fmla="*/ f131 1 95"/>
                <a:gd name="f175" fmla="*/ f132 1 203"/>
                <a:gd name="f176" fmla="*/ f133 1 95"/>
                <a:gd name="f177" fmla="*/ f134 1 203"/>
                <a:gd name="f178" fmla="*/ f135 1 203"/>
                <a:gd name="f179" fmla="*/ f136 1 95"/>
                <a:gd name="f180" fmla="*/ f137 1 203"/>
                <a:gd name="f181" fmla="*/ f138 1 95"/>
                <a:gd name="f182" fmla="*/ f139 1 203"/>
                <a:gd name="f183" fmla="*/ f140 1 95"/>
                <a:gd name="f184" fmla="*/ f141 1 203"/>
                <a:gd name="f185" fmla="*/ f142 1 95"/>
                <a:gd name="f186" fmla="*/ f143 1 95"/>
                <a:gd name="f187" fmla="*/ f144 1 203"/>
                <a:gd name="f188" fmla="*/ f145 1 203"/>
                <a:gd name="f189" fmla="*/ f146 1 95"/>
                <a:gd name="f190" fmla="*/ f147 1 203"/>
                <a:gd name="f191" fmla="*/ 0 1 f104"/>
                <a:gd name="f192" fmla="*/ f98 1 f104"/>
                <a:gd name="f193" fmla="*/ 0 1 f105"/>
                <a:gd name="f194" fmla="*/ f99 1 f105"/>
                <a:gd name="f195" fmla="*/ f149 1 f104"/>
                <a:gd name="f196" fmla="*/ f150 1 f105"/>
                <a:gd name="f197" fmla="*/ f151 1 f104"/>
                <a:gd name="f198" fmla="*/ f152 1 f105"/>
                <a:gd name="f199" fmla="*/ f153 1 f104"/>
                <a:gd name="f200" fmla="*/ f154 1 f105"/>
                <a:gd name="f201" fmla="*/ f155 1 f105"/>
                <a:gd name="f202" fmla="*/ f156 1 f104"/>
                <a:gd name="f203" fmla="*/ f157 1 f105"/>
                <a:gd name="f204" fmla="*/ f158 1 f104"/>
                <a:gd name="f205" fmla="*/ f159 1 f104"/>
                <a:gd name="f206" fmla="*/ f160 1 f104"/>
                <a:gd name="f207" fmla="*/ f161 1 f104"/>
                <a:gd name="f208" fmla="*/ f162 1 f104"/>
                <a:gd name="f209" fmla="*/ f163 1 f105"/>
                <a:gd name="f210" fmla="*/ f164 1 f104"/>
                <a:gd name="f211" fmla="*/ f165 1 f105"/>
                <a:gd name="f212" fmla="*/ f166 1 f104"/>
                <a:gd name="f213" fmla="*/ f167 1 f105"/>
                <a:gd name="f214" fmla="*/ f168 1 f104"/>
                <a:gd name="f215" fmla="*/ f169 1 f105"/>
                <a:gd name="f216" fmla="*/ f170 1 f104"/>
                <a:gd name="f217" fmla="*/ f171 1 f105"/>
                <a:gd name="f218" fmla="*/ f172 1 f104"/>
                <a:gd name="f219" fmla="*/ f173 1 f104"/>
                <a:gd name="f220" fmla="*/ f174 1 f105"/>
                <a:gd name="f221" fmla="*/ f175 1 f104"/>
                <a:gd name="f222" fmla="*/ f176 1 f105"/>
                <a:gd name="f223" fmla="*/ f177 1 f104"/>
                <a:gd name="f224" fmla="*/ f178 1 f104"/>
                <a:gd name="f225" fmla="*/ f179 1 f105"/>
                <a:gd name="f226" fmla="*/ f180 1 f104"/>
                <a:gd name="f227" fmla="*/ f181 1 f105"/>
                <a:gd name="f228" fmla="*/ f182 1 f104"/>
                <a:gd name="f229" fmla="*/ f183 1 f105"/>
                <a:gd name="f230" fmla="*/ f184 1 f104"/>
                <a:gd name="f231" fmla="*/ f185 1 f105"/>
                <a:gd name="f232" fmla="*/ f186 1 f105"/>
                <a:gd name="f233" fmla="*/ f187 1 f104"/>
                <a:gd name="f234" fmla="*/ f188 1 f104"/>
                <a:gd name="f235" fmla="*/ f189 1 f105"/>
                <a:gd name="f236" fmla="*/ f190 1 f104"/>
                <a:gd name="f237" fmla="*/ f191 f95 1"/>
                <a:gd name="f238" fmla="*/ f192 f95 1"/>
                <a:gd name="f239" fmla="*/ f194 f96 1"/>
                <a:gd name="f240" fmla="*/ f193 f96 1"/>
                <a:gd name="f241" fmla="*/ f195 f95 1"/>
                <a:gd name="f242" fmla="*/ f196 f96 1"/>
                <a:gd name="f243" fmla="*/ f197 f95 1"/>
                <a:gd name="f244" fmla="*/ f198 f96 1"/>
                <a:gd name="f245" fmla="*/ f199 f95 1"/>
                <a:gd name="f246" fmla="*/ f200 f96 1"/>
                <a:gd name="f247" fmla="*/ f201 f96 1"/>
                <a:gd name="f248" fmla="*/ f202 f95 1"/>
                <a:gd name="f249" fmla="*/ f203 f96 1"/>
                <a:gd name="f250" fmla="*/ f204 f95 1"/>
                <a:gd name="f251" fmla="*/ f205 f95 1"/>
                <a:gd name="f252" fmla="*/ f206 f95 1"/>
                <a:gd name="f253" fmla="*/ f207 f95 1"/>
                <a:gd name="f254" fmla="*/ f208 f95 1"/>
                <a:gd name="f255" fmla="*/ f209 f96 1"/>
                <a:gd name="f256" fmla="*/ f210 f95 1"/>
                <a:gd name="f257" fmla="*/ f211 f96 1"/>
                <a:gd name="f258" fmla="*/ f212 f95 1"/>
                <a:gd name="f259" fmla="*/ f213 f96 1"/>
                <a:gd name="f260" fmla="*/ f214 f95 1"/>
                <a:gd name="f261" fmla="*/ f215 f96 1"/>
                <a:gd name="f262" fmla="*/ f216 f95 1"/>
                <a:gd name="f263" fmla="*/ f217 f96 1"/>
                <a:gd name="f264" fmla="*/ f218 f95 1"/>
                <a:gd name="f265" fmla="*/ f219 f95 1"/>
                <a:gd name="f266" fmla="*/ f220 f96 1"/>
                <a:gd name="f267" fmla="*/ f221 f95 1"/>
                <a:gd name="f268" fmla="*/ f222 f96 1"/>
                <a:gd name="f269" fmla="*/ f223 f95 1"/>
                <a:gd name="f270" fmla="*/ f224 f95 1"/>
                <a:gd name="f271" fmla="*/ f225 f96 1"/>
                <a:gd name="f272" fmla="*/ f226 f95 1"/>
                <a:gd name="f273" fmla="*/ f227 f96 1"/>
                <a:gd name="f274" fmla="*/ f228 f95 1"/>
                <a:gd name="f275" fmla="*/ f229 f96 1"/>
                <a:gd name="f276" fmla="*/ f230 f95 1"/>
                <a:gd name="f277" fmla="*/ f231 f96 1"/>
                <a:gd name="f278" fmla="*/ f232 f96 1"/>
                <a:gd name="f279" fmla="*/ f233 f95 1"/>
                <a:gd name="f280" fmla="*/ f234 f95 1"/>
                <a:gd name="f281" fmla="*/ f235 f96 1"/>
                <a:gd name="f282" fmla="*/ f236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3" y="f247"/>
                </a:cxn>
                <a:cxn ang="f148">
                  <a:pos x="f248" y="f249"/>
                </a:cxn>
                <a:cxn ang="f148">
                  <a:pos x="f250" y="f249"/>
                </a:cxn>
                <a:cxn ang="f148">
                  <a:pos x="f251" y="f246"/>
                </a:cxn>
                <a:cxn ang="f148">
                  <a:pos x="f252" y="f242"/>
                </a:cxn>
                <a:cxn ang="f148">
                  <a:pos x="f253" y="f242"/>
                </a:cxn>
                <a:cxn ang="f148">
                  <a:pos x="f254" y="f255"/>
                </a:cxn>
                <a:cxn ang="f148">
                  <a:pos x="f256" y="f257"/>
                </a:cxn>
                <a:cxn ang="f148">
                  <a:pos x="f258" y="f259"/>
                </a:cxn>
                <a:cxn ang="f148">
                  <a:pos x="f260" y="f261"/>
                </a:cxn>
                <a:cxn ang="f148">
                  <a:pos x="f262" y="f263"/>
                </a:cxn>
                <a:cxn ang="f148">
                  <a:pos x="f264" y="f257"/>
                </a:cxn>
                <a:cxn ang="f148">
                  <a:pos x="f265" y="f266"/>
                </a:cxn>
                <a:cxn ang="f148">
                  <a:pos x="f241" y="f242"/>
                </a:cxn>
                <a:cxn ang="f148">
                  <a:pos x="f267" y="f268"/>
                </a:cxn>
                <a:cxn ang="f148">
                  <a:pos x="f269" y="f268"/>
                </a:cxn>
                <a:cxn ang="f148">
                  <a:pos x="f267" y="f268"/>
                </a:cxn>
                <a:cxn ang="f148">
                  <a:pos x="f270" y="f271"/>
                </a:cxn>
                <a:cxn ang="f148">
                  <a:pos x="f272" y="f273"/>
                </a:cxn>
                <a:cxn ang="f148">
                  <a:pos x="f274" y="f275"/>
                </a:cxn>
                <a:cxn ang="f148">
                  <a:pos x="f260" y="f271"/>
                </a:cxn>
                <a:cxn ang="f148">
                  <a:pos x="f270" y="f271"/>
                </a:cxn>
                <a:cxn ang="f148">
                  <a:pos x="f276" y="f277"/>
                </a:cxn>
                <a:cxn ang="f148">
                  <a:pos x="f253" y="f278"/>
                </a:cxn>
                <a:cxn ang="f148">
                  <a:pos x="f276" y="f277"/>
                </a:cxn>
                <a:cxn ang="f148">
                  <a:pos x="f279" y="f278"/>
                </a:cxn>
                <a:cxn ang="f148">
                  <a:pos x="f280" y="f281"/>
                </a:cxn>
                <a:cxn ang="f148">
                  <a:pos x="f282" y="f277"/>
                </a:cxn>
                <a:cxn ang="f148">
                  <a:pos x="f279" y="f278"/>
                </a:cxn>
              </a:cxnLst>
              <a:rect l="f237" t="f240" r="f238" b="f239"/>
              <a:pathLst>
                <a:path w="203" h="9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1"/>
                    <a:pt x="f5" y="f18"/>
                  </a:cubicBezTo>
                  <a:cubicBezTo>
                    <a:pt x="f17" y="f19"/>
                    <a:pt x="f20" y="f21"/>
                    <a:pt x="f13" y="f22"/>
                  </a:cubicBezTo>
                  <a:cubicBezTo>
                    <a:pt x="f10" y="f5"/>
                    <a:pt x="f23" y="f24"/>
                    <a:pt x="f25" y="f24"/>
                  </a:cubicBezTo>
                  <a:cubicBezTo>
                    <a:pt x="f26" y="f24"/>
                    <a:pt x="f27" y="f24"/>
                    <a:pt x="f28" y="f24"/>
                  </a:cubicBezTo>
                  <a:cubicBezTo>
                    <a:pt x="f29" y="f24"/>
                    <a:pt x="f6" y="f24"/>
                    <a:pt x="f6" y="f18"/>
                  </a:cubicBezTo>
                  <a:cubicBezTo>
                    <a:pt x="f6" y="f30"/>
                    <a:pt x="f31" y="f9"/>
                    <a:pt x="f32" y="f9"/>
                  </a:cubicBezTo>
                  <a:cubicBezTo>
                    <a:pt x="f33" y="f9"/>
                    <a:pt x="f34" y="f9"/>
                    <a:pt x="f35" y="f9"/>
                  </a:cubicBezTo>
                  <a:cubicBezTo>
                    <a:pt x="f36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6"/>
                    <a:pt x="f49" y="f48"/>
                  </a:cubicBezTo>
                  <a:cubicBezTo>
                    <a:pt x="f50" y="f7"/>
                    <a:pt x="f51" y="f52"/>
                    <a:pt x="f53" y="f54"/>
                  </a:cubicBezTo>
                  <a:cubicBezTo>
                    <a:pt x="f55" y="f56"/>
                    <a:pt x="f46" y="f57"/>
                    <a:pt x="f58" y="f59"/>
                  </a:cubicBezTo>
                  <a:cubicBezTo>
                    <a:pt x="f58" y="f60"/>
                    <a:pt x="f61" y="f60"/>
                    <a:pt x="f38" y="f46"/>
                  </a:cubicBezTo>
                  <a:cubicBezTo>
                    <a:pt x="f23" y="f44"/>
                    <a:pt x="f30" y="f42"/>
                    <a:pt x="f62" y="f63"/>
                  </a:cubicBezTo>
                  <a:cubicBezTo>
                    <a:pt x="f64" y="f65"/>
                    <a:pt x="f30" y="f66"/>
                    <a:pt x="f8" y="f9"/>
                  </a:cubicBezTo>
                  <a:close/>
                  <a:moveTo>
                    <a:pt x="f67" y="f68"/>
                  </a:moveTo>
                  <a:cubicBezTo>
                    <a:pt x="f32" y="f69"/>
                    <a:pt x="f70" y="f69"/>
                    <a:pt x="f69" y="f68"/>
                  </a:cubicBezTo>
                  <a:cubicBezTo>
                    <a:pt x="f48" y="f68"/>
                    <a:pt x="f71" y="f68"/>
                    <a:pt x="f67" y="f68"/>
                  </a:cubicBezTo>
                  <a:close/>
                  <a:moveTo>
                    <a:pt x="f72" y="f58"/>
                  </a:moveTo>
                  <a:cubicBezTo>
                    <a:pt x="f73" y="f44"/>
                    <a:pt x="f74" y="f42"/>
                    <a:pt x="f75" y="f76"/>
                  </a:cubicBezTo>
                  <a:cubicBezTo>
                    <a:pt x="f72" y="f77"/>
                    <a:pt x="f78" y="f79"/>
                    <a:pt x="f80" y="f79"/>
                  </a:cubicBezTo>
                  <a:cubicBezTo>
                    <a:pt x="f81" y="f23"/>
                    <a:pt x="f81" y="f40"/>
                    <a:pt x="f53" y="f58"/>
                  </a:cubicBezTo>
                  <a:cubicBezTo>
                    <a:pt x="f82" y="f58"/>
                    <a:pt x="f51" y="f58"/>
                    <a:pt x="f72" y="f58"/>
                  </a:cubicBezTo>
                  <a:close/>
                  <a:moveTo>
                    <a:pt x="f83" y="f23"/>
                  </a:moveTo>
                  <a:cubicBezTo>
                    <a:pt x="f84" y="f76"/>
                    <a:pt x="f85" y="f76"/>
                    <a:pt x="f35" y="f86"/>
                  </a:cubicBezTo>
                  <a:cubicBezTo>
                    <a:pt x="f87" y="f88"/>
                    <a:pt x="f89" y="f23"/>
                    <a:pt x="f83" y="f23"/>
                  </a:cubicBezTo>
                  <a:close/>
                  <a:moveTo>
                    <a:pt x="f37" y="f86"/>
                  </a:moveTo>
                  <a:cubicBezTo>
                    <a:pt x="f37" y="f90"/>
                    <a:pt x="f37" y="f91"/>
                    <a:pt x="f66" y="f92"/>
                  </a:cubicBezTo>
                  <a:cubicBezTo>
                    <a:pt x="f38" y="f61"/>
                    <a:pt x="f44" y="f42"/>
                    <a:pt x="f93" y="f23"/>
                  </a:cubicBezTo>
                  <a:cubicBezTo>
                    <a:pt x="f42" y="f88"/>
                    <a:pt x="f91" y="f88"/>
                    <a:pt x="f37" y="f8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8301DDA-47EF-450D-8B99-01CA555E77AB}"/>
                </a:ext>
              </a:extLst>
            </p:cNvPr>
            <p:cNvSpPr/>
            <p:nvPr/>
          </p:nvSpPr>
          <p:spPr>
            <a:xfrm>
              <a:off x="5738436" y="357630"/>
              <a:ext cx="575706" cy="72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"/>
                <a:gd name="f7" fmla="val 33"/>
                <a:gd name="f8" fmla="val 131"/>
                <a:gd name="f9" fmla="val 96"/>
                <a:gd name="f10" fmla="val 60"/>
                <a:gd name="f11" fmla="val 25"/>
                <a:gd name="f12" fmla="val 13"/>
                <a:gd name="f13" fmla="val 1"/>
                <a:gd name="f14" fmla="val 32"/>
                <a:gd name="f15" fmla="val 17"/>
                <a:gd name="f16" fmla="val 2"/>
                <a:gd name="f17" fmla="val 95"/>
                <a:gd name="f18" fmla="val 166"/>
                <a:gd name="f19" fmla="val 236"/>
                <a:gd name="f20" fmla="val 248"/>
                <a:gd name="f21" fmla="val 16"/>
                <a:gd name="f22" fmla="val 249"/>
                <a:gd name="f23" fmla="val 237"/>
                <a:gd name="f24" fmla="val 201"/>
                <a:gd name="f25" fmla="val 20"/>
                <a:gd name="f26" fmla="val 92"/>
                <a:gd name="f27" fmla="val 170"/>
                <a:gd name="f28" fmla="val 252"/>
                <a:gd name="f29" fmla="val 235"/>
                <a:gd name="f30" fmla="val 8"/>
                <a:gd name="f31" fmla="val 29"/>
                <a:gd name="f32" fmla="val 7"/>
                <a:gd name="f33" fmla="+- 0 0 -90"/>
                <a:gd name="f34" fmla="*/ f3 1 261"/>
                <a:gd name="f35" fmla="*/ f4 1 3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61"/>
                <a:gd name="f44" fmla="*/ f40 1 33"/>
                <a:gd name="f45" fmla="*/ 131 f41 1"/>
                <a:gd name="f46" fmla="*/ 33 f40 1"/>
                <a:gd name="f47" fmla="*/ 25 f41 1"/>
                <a:gd name="f48" fmla="*/ 0 f41 1"/>
                <a:gd name="f49" fmla="*/ 17 f40 1"/>
                <a:gd name="f50" fmla="*/ 0 f40 1"/>
                <a:gd name="f51" fmla="*/ 236 f41 1"/>
                <a:gd name="f52" fmla="*/ 261 f41 1"/>
                <a:gd name="f53" fmla="*/ 16 f40 1"/>
                <a:gd name="f54" fmla="*/ 237 f41 1"/>
                <a:gd name="f55" fmla="*/ 13 f41 1"/>
                <a:gd name="f56" fmla="*/ 20 f40 1"/>
                <a:gd name="f57" fmla="*/ 252 f41 1"/>
                <a:gd name="f58" fmla="+- f42 0 f1"/>
                <a:gd name="f59" fmla="*/ f45 1 261"/>
                <a:gd name="f60" fmla="*/ f46 1 33"/>
                <a:gd name="f61" fmla="*/ f47 1 261"/>
                <a:gd name="f62" fmla="*/ f48 1 261"/>
                <a:gd name="f63" fmla="*/ f49 1 33"/>
                <a:gd name="f64" fmla="*/ f50 1 33"/>
                <a:gd name="f65" fmla="*/ f51 1 261"/>
                <a:gd name="f66" fmla="*/ f52 1 261"/>
                <a:gd name="f67" fmla="*/ f53 1 33"/>
                <a:gd name="f68" fmla="*/ f54 1 261"/>
                <a:gd name="f69" fmla="*/ f55 1 261"/>
                <a:gd name="f70" fmla="*/ f56 1 33"/>
                <a:gd name="f71" fmla="*/ f57 1 261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3"/>
                <a:gd name="f80" fmla="*/ f63 1 f44"/>
                <a:gd name="f81" fmla="*/ f64 1 f44"/>
                <a:gd name="f82" fmla="*/ f65 1 f43"/>
                <a:gd name="f83" fmla="*/ f66 1 f43"/>
                <a:gd name="f84" fmla="*/ f67 1 f44"/>
                <a:gd name="f85" fmla="*/ f68 1 f43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4 1"/>
                <a:gd name="f97" fmla="*/ f80 f35 1"/>
                <a:gd name="f98" fmla="*/ f81 f35 1"/>
                <a:gd name="f99" fmla="*/ f82 f34 1"/>
                <a:gd name="f100" fmla="*/ f83 f34 1"/>
                <a:gd name="f101" fmla="*/ f84 f35 1"/>
                <a:gd name="f102" fmla="*/ f85 f34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4"/>
                </a:cxn>
                <a:cxn ang="f58">
                  <a:pos x="f96" y="f97"/>
                </a:cxn>
                <a:cxn ang="f58">
                  <a:pos x="f95" y="f98"/>
                </a:cxn>
                <a:cxn ang="f58">
                  <a:pos x="f99" y="f98"/>
                </a:cxn>
                <a:cxn ang="f58">
                  <a:pos x="f100" y="f101"/>
                </a:cxn>
                <a:cxn ang="f58">
                  <a:pos x="f102" y="f94"/>
                </a:cxn>
                <a:cxn ang="f58">
                  <a:pos x="f93" y="f94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103" y="f104"/>
                </a:cxn>
              </a:cxnLst>
              <a:rect l="f89" t="f92" r="f90" b="f91"/>
              <a:pathLst>
                <a:path w="261" h="3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5" y="f15"/>
                  </a:cubicBezTo>
                  <a:cubicBezTo>
                    <a:pt x="f5" y="f16"/>
                    <a:pt x="f12" y="f5"/>
                    <a:pt x="f11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5"/>
                    <a:pt x="f6" y="f13"/>
                    <a:pt x="f6" y="f21"/>
                  </a:cubicBezTo>
                  <a:cubicBezTo>
                    <a:pt x="f6" y="f14"/>
                    <a:pt x="f22" y="f7"/>
                    <a:pt x="f23" y="f7"/>
                  </a:cubicBezTo>
                  <a:cubicBezTo>
                    <a:pt x="f24" y="f7"/>
                    <a:pt x="f18" y="f7"/>
                    <a:pt x="f8" y="f7"/>
                  </a:cubicBezTo>
                  <a:close/>
                  <a:moveTo>
                    <a:pt x="f12" y="f25"/>
                  </a:moveTo>
                  <a:cubicBezTo>
                    <a:pt x="f26" y="f25"/>
                    <a:pt x="f27" y="f25"/>
                    <a:pt x="f28" y="f25"/>
                  </a:cubicBezTo>
                  <a:cubicBezTo>
                    <a:pt x="f29" y="f30"/>
                    <a:pt x="f31" y="f32"/>
                    <a:pt x="f12" y="f2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upo 9">
            <a:extLst>
              <a:ext uri="{FF2B5EF4-FFF2-40B4-BE49-F238E27FC236}">
                <a16:creationId xmlns:a16="http://schemas.microsoft.com/office/drawing/2014/main" id="{945C7EEA-C6DF-4BB0-9C1B-F4969324F7D6}"/>
              </a:ext>
            </a:extLst>
          </p:cNvPr>
          <p:cNvGrpSpPr/>
          <p:nvPr/>
        </p:nvGrpSpPr>
        <p:grpSpPr>
          <a:xfrm>
            <a:off x="10618652" y="5340854"/>
            <a:ext cx="1474232" cy="1423520"/>
            <a:chOff x="10618652" y="5340854"/>
            <a:chExt cx="1474232" cy="142352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2640AB-53EE-4AF0-B05E-3464577A6948}"/>
                </a:ext>
              </a:extLst>
            </p:cNvPr>
            <p:cNvSpPr/>
            <p:nvPr/>
          </p:nvSpPr>
          <p:spPr>
            <a:xfrm>
              <a:off x="11361529" y="5340854"/>
              <a:ext cx="731355" cy="835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/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602E118-38A1-40D2-B990-B07B0E0A0B1B}"/>
                </a:ext>
              </a:extLst>
            </p:cNvPr>
            <p:cNvSpPr/>
            <p:nvPr/>
          </p:nvSpPr>
          <p:spPr>
            <a:xfrm>
              <a:off x="10618652" y="5340854"/>
              <a:ext cx="731355" cy="835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/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E62386-C4BA-4537-848F-ABA95B3C5FF6}"/>
                </a:ext>
              </a:extLst>
            </p:cNvPr>
            <p:cNvSpPr/>
            <p:nvPr/>
          </p:nvSpPr>
          <p:spPr>
            <a:xfrm>
              <a:off x="10984321" y="5929216"/>
              <a:ext cx="731355" cy="835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/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999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E7EB2EA-A7E5-4EC9-B8F9-F28F2AA1D6BD}"/>
              </a:ext>
            </a:extLst>
          </p:cNvPr>
          <p:cNvSpPr/>
          <p:nvPr/>
        </p:nvSpPr>
        <p:spPr>
          <a:xfrm>
            <a:off x="216731" y="0"/>
            <a:ext cx="11760198" cy="411480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3CCEA49-B999-43E8-B222-2E560EA3BC2B}"/>
              </a:ext>
            </a:extLst>
          </p:cNvPr>
          <p:cNvSpPr/>
          <p:nvPr/>
        </p:nvSpPr>
        <p:spPr>
          <a:xfrm>
            <a:off x="5665073" y="-40114"/>
            <a:ext cx="731355" cy="8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8C2A8E6-CF24-4A7E-8643-AF864730164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1" i="0" u="none" strike="noStrike" cap="none" spc="0" baseline="0">
                <a:solidFill>
                  <a:srgbClr val="F8BA16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8">
            <a:extLst>
              <a:ext uri="{FF2B5EF4-FFF2-40B4-BE49-F238E27FC236}">
                <a16:creationId xmlns:a16="http://schemas.microsoft.com/office/drawing/2014/main" id="{A2123D80-CF27-4642-ABFE-44456EB565F4}"/>
              </a:ext>
            </a:extLst>
          </p:cNvPr>
          <p:cNvGrpSpPr/>
          <p:nvPr/>
        </p:nvGrpSpPr>
        <p:grpSpPr>
          <a:xfrm>
            <a:off x="5738436" y="110368"/>
            <a:ext cx="575706" cy="534192"/>
            <a:chOff x="5738436" y="110368"/>
            <a:chExt cx="575706" cy="534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07415C4-F8B4-4C3B-97BF-A51800DDB702}"/>
                </a:ext>
              </a:extLst>
            </p:cNvPr>
            <p:cNvSpPr/>
            <p:nvPr/>
          </p:nvSpPr>
          <p:spPr>
            <a:xfrm>
              <a:off x="5802096" y="110368"/>
              <a:ext cx="448385" cy="247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12"/>
                <a:gd name="f8" fmla="val 40"/>
                <a:gd name="f9" fmla="val 74"/>
                <a:gd name="f10" fmla="val 22"/>
                <a:gd name="f11" fmla="val 50"/>
                <a:gd name="f12" fmla="val 28"/>
                <a:gd name="f13" fmla="val 42"/>
                <a:gd name="f14" fmla="val 63"/>
                <a:gd name="f15" fmla="val 36"/>
                <a:gd name="f16" fmla="val 61"/>
                <a:gd name="f17" fmla="val 29"/>
                <a:gd name="f18" fmla="val 55"/>
                <a:gd name="f19" fmla="val 18"/>
                <a:gd name="f20" fmla="val 58"/>
                <a:gd name="f21" fmla="val 15"/>
                <a:gd name="f22" fmla="val 8"/>
                <a:gd name="f23" fmla="val 73"/>
                <a:gd name="f24" fmla="val 4"/>
                <a:gd name="f25" fmla="val 82"/>
                <a:gd name="f26" fmla="val 2"/>
                <a:gd name="f27" fmla="val 95"/>
                <a:gd name="f28" fmla="val 109"/>
                <a:gd name="f29" fmla="val 122"/>
                <a:gd name="f30" fmla="val 130"/>
                <a:gd name="f31" fmla="val 3"/>
                <a:gd name="f32" fmla="val 141"/>
                <a:gd name="f33" fmla="val 7"/>
                <a:gd name="f34" fmla="val 145"/>
                <a:gd name="f35" fmla="val 13"/>
                <a:gd name="f36" fmla="val 148"/>
                <a:gd name="f37" fmla="val 142"/>
                <a:gd name="f38" fmla="val 34"/>
                <a:gd name="f39" fmla="val 150"/>
                <a:gd name="f40" fmla="val 39"/>
                <a:gd name="f41" fmla="val 162"/>
                <a:gd name="f42" fmla="val 43"/>
                <a:gd name="f43" fmla="val 171"/>
                <a:gd name="f44" fmla="val 51"/>
                <a:gd name="f45" fmla="val 174"/>
                <a:gd name="f46" fmla="val 53"/>
                <a:gd name="f47" fmla="val 168"/>
                <a:gd name="f48" fmla="val 65"/>
                <a:gd name="f49" fmla="val 166"/>
                <a:gd name="f50" fmla="val 172"/>
                <a:gd name="f51" fmla="val 182"/>
                <a:gd name="f52" fmla="val 190"/>
                <a:gd name="f53" fmla="val 77"/>
                <a:gd name="f54" fmla="val 196"/>
                <a:gd name="f55" fmla="val 79"/>
                <a:gd name="f56" fmla="val 202"/>
                <a:gd name="f57" fmla="val 86"/>
                <a:gd name="f58" fmla="val 92"/>
                <a:gd name="f59" fmla="val 97"/>
                <a:gd name="f60" fmla="val 197"/>
                <a:gd name="f61" fmla="val 104"/>
                <a:gd name="f62" fmla="val 192"/>
                <a:gd name="f63" fmla="val 106"/>
                <a:gd name="f64" fmla="val 187"/>
                <a:gd name="f65" fmla="val 110"/>
                <a:gd name="f66" fmla="val 179"/>
                <a:gd name="f67" fmla="val 173"/>
                <a:gd name="f68" fmla="val 126"/>
                <a:gd name="f69" fmla="val 111"/>
                <a:gd name="f70" fmla="val 78"/>
                <a:gd name="f71" fmla="val 31"/>
                <a:gd name="f72" fmla="val 27"/>
                <a:gd name="f73" fmla="val 19"/>
                <a:gd name="f74" fmla="val 12"/>
                <a:gd name="f75" fmla="val 6"/>
                <a:gd name="f76" fmla="val 91"/>
                <a:gd name="f77" fmla="val 85"/>
                <a:gd name="f78" fmla="val 20"/>
                <a:gd name="f79" fmla="val 75"/>
                <a:gd name="f80" fmla="val 26"/>
                <a:gd name="f81" fmla="val 33"/>
                <a:gd name="f82" fmla="val 89"/>
                <a:gd name="f83" fmla="val 93"/>
                <a:gd name="f84" fmla="val 72"/>
                <a:gd name="f85" fmla="val 132"/>
                <a:gd name="f86" fmla="val 191"/>
                <a:gd name="f87" fmla="val 52"/>
                <a:gd name="f88" fmla="val 54"/>
                <a:gd name="f89" fmla="val 56"/>
                <a:gd name="f90" fmla="val 121"/>
                <a:gd name="f91" fmla="val 160"/>
                <a:gd name="f92" fmla="val 135"/>
                <a:gd name="f93" fmla="val 16"/>
                <a:gd name="f94" fmla="val 113"/>
                <a:gd name="f95" fmla="val 68"/>
                <a:gd name="f96" fmla="+- 0 0 -90"/>
                <a:gd name="f97" fmla="*/ f3 1 203"/>
                <a:gd name="f98" fmla="*/ f4 1 112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203"/>
                <a:gd name="f107" fmla="*/ f103 1 112"/>
                <a:gd name="f108" fmla="*/ 40 f104 1"/>
                <a:gd name="f109" fmla="*/ 74 f103 1"/>
                <a:gd name="f110" fmla="*/ 63 f104 1"/>
                <a:gd name="f111" fmla="*/ 36 f103 1"/>
                <a:gd name="f112" fmla="*/ 58 f104 1"/>
                <a:gd name="f113" fmla="*/ 15 f103 1"/>
                <a:gd name="f114" fmla="*/ 82 f104 1"/>
                <a:gd name="f115" fmla="*/ 2 f103 1"/>
                <a:gd name="f116" fmla="*/ 122 f104 1"/>
                <a:gd name="f117" fmla="*/ 145 f104 1"/>
                <a:gd name="f118" fmla="*/ 13 f103 1"/>
                <a:gd name="f119" fmla="*/ 141 f104 1"/>
                <a:gd name="f120" fmla="*/ 34 f103 1"/>
                <a:gd name="f121" fmla="*/ 171 f104 1"/>
                <a:gd name="f122" fmla="*/ 51 f103 1"/>
                <a:gd name="f123" fmla="*/ 166 f104 1"/>
                <a:gd name="f124" fmla="*/ 73 f103 1"/>
                <a:gd name="f125" fmla="*/ 190 f104 1"/>
                <a:gd name="f126" fmla="*/ 77 f103 1"/>
                <a:gd name="f127" fmla="*/ 203 f104 1"/>
                <a:gd name="f128" fmla="*/ 92 f103 1"/>
                <a:gd name="f129" fmla="*/ 192 f104 1"/>
                <a:gd name="f130" fmla="*/ 106 f103 1"/>
                <a:gd name="f131" fmla="*/ 173 f104 1"/>
                <a:gd name="f132" fmla="*/ 110 f103 1"/>
                <a:gd name="f133" fmla="*/ 31 f104 1"/>
                <a:gd name="f134" fmla="*/ 111 f103 1"/>
                <a:gd name="f135" fmla="*/ 19 f104 1"/>
                <a:gd name="f136" fmla="*/ 0 f104 1"/>
                <a:gd name="f137" fmla="*/ 91 f103 1"/>
                <a:gd name="f138" fmla="*/ 20 f104 1"/>
                <a:gd name="f139" fmla="*/ 75 f103 1"/>
                <a:gd name="f140" fmla="*/ 12 f104 1"/>
                <a:gd name="f141" fmla="*/ 89 f103 1"/>
                <a:gd name="f142" fmla="*/ 13 f104 1"/>
                <a:gd name="f143" fmla="*/ 95 f103 1"/>
                <a:gd name="f144" fmla="*/ 191 f104 1"/>
                <a:gd name="f145" fmla="*/ 43 f104 1"/>
                <a:gd name="f146" fmla="*/ 52 f103 1"/>
                <a:gd name="f147" fmla="*/ 58 f103 1"/>
                <a:gd name="f148" fmla="*/ 160 f104 1"/>
                <a:gd name="f149" fmla="*/ 135 f104 1"/>
                <a:gd name="f150" fmla="*/ 22 f103 1"/>
                <a:gd name="f151" fmla="*/ 16 f103 1"/>
                <a:gd name="f152" fmla="*/ 68 f104 1"/>
                <a:gd name="f153" fmla="+- f105 0 f1"/>
                <a:gd name="f154" fmla="*/ f108 1 203"/>
                <a:gd name="f155" fmla="*/ f109 1 112"/>
                <a:gd name="f156" fmla="*/ f110 1 203"/>
                <a:gd name="f157" fmla="*/ f111 1 112"/>
                <a:gd name="f158" fmla="*/ f112 1 203"/>
                <a:gd name="f159" fmla="*/ f113 1 112"/>
                <a:gd name="f160" fmla="*/ f114 1 203"/>
                <a:gd name="f161" fmla="*/ f115 1 112"/>
                <a:gd name="f162" fmla="*/ f116 1 203"/>
                <a:gd name="f163" fmla="*/ f117 1 203"/>
                <a:gd name="f164" fmla="*/ f118 1 112"/>
                <a:gd name="f165" fmla="*/ f119 1 203"/>
                <a:gd name="f166" fmla="*/ f120 1 112"/>
                <a:gd name="f167" fmla="*/ f121 1 203"/>
                <a:gd name="f168" fmla="*/ f122 1 112"/>
                <a:gd name="f169" fmla="*/ f123 1 203"/>
                <a:gd name="f170" fmla="*/ f124 1 112"/>
                <a:gd name="f171" fmla="*/ f125 1 203"/>
                <a:gd name="f172" fmla="*/ f126 1 112"/>
                <a:gd name="f173" fmla="*/ f127 1 203"/>
                <a:gd name="f174" fmla="*/ f128 1 112"/>
                <a:gd name="f175" fmla="*/ f129 1 203"/>
                <a:gd name="f176" fmla="*/ f130 1 112"/>
                <a:gd name="f177" fmla="*/ f131 1 203"/>
                <a:gd name="f178" fmla="*/ f132 1 112"/>
                <a:gd name="f179" fmla="*/ f133 1 203"/>
                <a:gd name="f180" fmla="*/ f134 1 112"/>
                <a:gd name="f181" fmla="*/ f135 1 203"/>
                <a:gd name="f182" fmla="*/ f136 1 203"/>
                <a:gd name="f183" fmla="*/ f137 1 112"/>
                <a:gd name="f184" fmla="*/ f138 1 203"/>
                <a:gd name="f185" fmla="*/ f139 1 112"/>
                <a:gd name="f186" fmla="*/ f140 1 203"/>
                <a:gd name="f187" fmla="*/ f141 1 112"/>
                <a:gd name="f188" fmla="*/ f142 1 203"/>
                <a:gd name="f189" fmla="*/ f143 1 112"/>
                <a:gd name="f190" fmla="*/ f144 1 203"/>
                <a:gd name="f191" fmla="*/ f145 1 203"/>
                <a:gd name="f192" fmla="*/ f146 1 112"/>
                <a:gd name="f193" fmla="*/ f147 1 112"/>
                <a:gd name="f194" fmla="*/ f148 1 203"/>
                <a:gd name="f195" fmla="*/ f149 1 203"/>
                <a:gd name="f196" fmla="*/ f150 1 112"/>
                <a:gd name="f197" fmla="*/ f151 1 112"/>
                <a:gd name="f198" fmla="*/ f152 1 203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6"/>
                <a:gd name="f213" fmla="*/ f164 1 f107"/>
                <a:gd name="f214" fmla="*/ f165 1 f106"/>
                <a:gd name="f215" fmla="*/ f166 1 f107"/>
                <a:gd name="f216" fmla="*/ f167 1 f106"/>
                <a:gd name="f217" fmla="*/ f168 1 f107"/>
                <a:gd name="f218" fmla="*/ f169 1 f106"/>
                <a:gd name="f219" fmla="*/ f170 1 f107"/>
                <a:gd name="f220" fmla="*/ f171 1 f106"/>
                <a:gd name="f221" fmla="*/ f172 1 f107"/>
                <a:gd name="f222" fmla="*/ f173 1 f106"/>
                <a:gd name="f223" fmla="*/ f174 1 f107"/>
                <a:gd name="f224" fmla="*/ f175 1 f106"/>
                <a:gd name="f225" fmla="*/ f176 1 f107"/>
                <a:gd name="f226" fmla="*/ f177 1 f106"/>
                <a:gd name="f227" fmla="*/ f178 1 f107"/>
                <a:gd name="f228" fmla="*/ f179 1 f106"/>
                <a:gd name="f229" fmla="*/ f180 1 f107"/>
                <a:gd name="f230" fmla="*/ f181 1 f106"/>
                <a:gd name="f231" fmla="*/ f182 1 f106"/>
                <a:gd name="f232" fmla="*/ f183 1 f107"/>
                <a:gd name="f233" fmla="*/ f184 1 f106"/>
                <a:gd name="f234" fmla="*/ f185 1 f107"/>
                <a:gd name="f235" fmla="*/ f186 1 f106"/>
                <a:gd name="f236" fmla="*/ f187 1 f107"/>
                <a:gd name="f237" fmla="*/ f188 1 f106"/>
                <a:gd name="f238" fmla="*/ f189 1 f107"/>
                <a:gd name="f239" fmla="*/ f190 1 f106"/>
                <a:gd name="f240" fmla="*/ f191 1 f106"/>
                <a:gd name="f241" fmla="*/ f192 1 f107"/>
                <a:gd name="f242" fmla="*/ f193 1 f107"/>
                <a:gd name="f243" fmla="*/ f194 1 f106"/>
                <a:gd name="f244" fmla="*/ f195 1 f106"/>
                <a:gd name="f245" fmla="*/ f196 1 f107"/>
                <a:gd name="f246" fmla="*/ f197 1 f107"/>
                <a:gd name="f247" fmla="*/ f198 1 f106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7 1"/>
                <a:gd name="f262" fmla="*/ f213 f98 1"/>
                <a:gd name="f263" fmla="*/ f214 f97 1"/>
                <a:gd name="f264" fmla="*/ f215 f98 1"/>
                <a:gd name="f265" fmla="*/ f216 f97 1"/>
                <a:gd name="f266" fmla="*/ f217 f98 1"/>
                <a:gd name="f267" fmla="*/ f218 f97 1"/>
                <a:gd name="f268" fmla="*/ f219 f98 1"/>
                <a:gd name="f269" fmla="*/ f220 f97 1"/>
                <a:gd name="f270" fmla="*/ f221 f98 1"/>
                <a:gd name="f271" fmla="*/ f222 f97 1"/>
                <a:gd name="f272" fmla="*/ f223 f98 1"/>
                <a:gd name="f273" fmla="*/ f224 f97 1"/>
                <a:gd name="f274" fmla="*/ f225 f98 1"/>
                <a:gd name="f275" fmla="*/ f226 f97 1"/>
                <a:gd name="f276" fmla="*/ f227 f98 1"/>
                <a:gd name="f277" fmla="*/ f228 f97 1"/>
                <a:gd name="f278" fmla="*/ f229 f98 1"/>
                <a:gd name="f279" fmla="*/ f230 f97 1"/>
                <a:gd name="f280" fmla="*/ f231 f97 1"/>
                <a:gd name="f281" fmla="*/ f232 f98 1"/>
                <a:gd name="f282" fmla="*/ f233 f97 1"/>
                <a:gd name="f283" fmla="*/ f234 f98 1"/>
                <a:gd name="f284" fmla="*/ f235 f97 1"/>
                <a:gd name="f285" fmla="*/ f236 f98 1"/>
                <a:gd name="f286" fmla="*/ f237 f97 1"/>
                <a:gd name="f287" fmla="*/ f238 f98 1"/>
                <a:gd name="f288" fmla="*/ f239 f97 1"/>
                <a:gd name="f289" fmla="*/ f240 f97 1"/>
                <a:gd name="f290" fmla="*/ f241 f98 1"/>
                <a:gd name="f291" fmla="*/ f242 f98 1"/>
                <a:gd name="f292" fmla="*/ f243 f97 1"/>
                <a:gd name="f293" fmla="*/ f244 f97 1"/>
                <a:gd name="f294" fmla="*/ f245 f98 1"/>
                <a:gd name="f295" fmla="*/ f246 f98 1"/>
                <a:gd name="f296" fmla="*/ f24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59"/>
                </a:cxn>
                <a:cxn ang="f153">
                  <a:pos x="f261" y="f262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75" y="f276"/>
                </a:cxn>
                <a:cxn ang="f153">
                  <a:pos x="f277" y="f278"/>
                </a:cxn>
                <a:cxn ang="f153">
                  <a:pos x="f279" y="f276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52" y="f25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88" y="f287"/>
                </a:cxn>
                <a:cxn ang="f153">
                  <a:pos x="f288" y="f285"/>
                </a:cxn>
                <a:cxn ang="f153">
                  <a:pos x="f284" y="f285"/>
                </a:cxn>
                <a:cxn ang="f153">
                  <a:pos x="f289" y="f290"/>
                </a:cxn>
                <a:cxn ang="f153">
                  <a:pos x="f289" y="f291"/>
                </a:cxn>
                <a:cxn ang="f153">
                  <a:pos x="f292" y="f291"/>
                </a:cxn>
                <a:cxn ang="f153">
                  <a:pos x="f292" y="f290"/>
                </a:cxn>
                <a:cxn ang="f153">
                  <a:pos x="f289" y="f290"/>
                </a:cxn>
                <a:cxn ang="f153">
                  <a:pos x="f293" y="f294"/>
                </a:cxn>
                <a:cxn ang="f153">
                  <a:pos x="f293" y="f295"/>
                </a:cxn>
                <a:cxn ang="f153">
                  <a:pos x="f296" y="f295"/>
                </a:cxn>
                <a:cxn ang="f153">
                  <a:pos x="f296" y="f294"/>
                </a:cxn>
                <a:cxn ang="f153">
                  <a:pos x="f293" y="f294"/>
                </a:cxn>
              </a:cxnLst>
              <a:rect l="f248" t="f251" r="f249" b="f250"/>
              <a:pathLst>
                <a:path w="203" h="1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4" y="f22"/>
                    <a:pt x="f23" y="f24"/>
                    <a:pt x="f25" y="f26"/>
                  </a:cubicBezTo>
                  <a:cubicBezTo>
                    <a:pt x="f27" y="f5"/>
                    <a:pt x="f28" y="f5"/>
                    <a:pt x="f29" y="f26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9"/>
                    <a:pt x="f37" y="f17"/>
                    <a:pt x="f3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23"/>
                  </a:cubicBezTo>
                  <a:cubicBezTo>
                    <a:pt x="f50" y="f9"/>
                    <a:pt x="f51" y="f9"/>
                    <a:pt x="f52" y="f53"/>
                  </a:cubicBezTo>
                  <a:cubicBezTo>
                    <a:pt x="f54" y="f55"/>
                    <a:pt x="f56" y="f57"/>
                    <a:pt x="f6" y="f58"/>
                  </a:cubicBezTo>
                  <a:cubicBezTo>
                    <a:pt x="f6" y="f59"/>
                    <a:pt x="f60" y="f61"/>
                    <a:pt x="f62" y="f63"/>
                  </a:cubicBezTo>
                  <a:cubicBezTo>
                    <a:pt x="f64" y="f65"/>
                    <a:pt x="f66" y="f65"/>
                    <a:pt x="f67" y="f65"/>
                  </a:cubicBezTo>
                  <a:cubicBezTo>
                    <a:pt x="f68" y="f69"/>
                    <a:pt x="f70" y="f69"/>
                    <a:pt x="f71" y="f69"/>
                  </a:cubicBezTo>
                  <a:cubicBezTo>
                    <a:pt x="f72" y="f69"/>
                    <a:pt x="f10" y="f7"/>
                    <a:pt x="f73" y="f65"/>
                  </a:cubicBezTo>
                  <a:cubicBezTo>
                    <a:pt x="f74" y="f61"/>
                    <a:pt x="f75" y="f59"/>
                    <a:pt x="f5" y="f76"/>
                  </a:cubicBezTo>
                  <a:cubicBezTo>
                    <a:pt x="f75" y="f77"/>
                    <a:pt x="f35" y="f55"/>
                    <a:pt x="f78" y="f79"/>
                  </a:cubicBezTo>
                  <a:cubicBezTo>
                    <a:pt x="f80" y="f23"/>
                    <a:pt x="f81" y="f9"/>
                    <a:pt x="f8" y="f9"/>
                  </a:cubicBezTo>
                  <a:close/>
                  <a:moveTo>
                    <a:pt x="f74" y="f82"/>
                  </a:moveTo>
                  <a:cubicBezTo>
                    <a:pt x="f35" y="f76"/>
                    <a:pt x="f35" y="f83"/>
                    <a:pt x="f35" y="f27"/>
                  </a:cubicBezTo>
                  <a:cubicBezTo>
                    <a:pt x="f84" y="f27"/>
                    <a:pt x="f85" y="f27"/>
                    <a:pt x="f86" y="f27"/>
                  </a:cubicBezTo>
                  <a:cubicBezTo>
                    <a:pt x="f86" y="f83"/>
                    <a:pt x="f86" y="f76"/>
                    <a:pt x="f86" y="f82"/>
                  </a:cubicBezTo>
                  <a:cubicBezTo>
                    <a:pt x="f85" y="f82"/>
                    <a:pt x="f84" y="f82"/>
                    <a:pt x="f74" y="f82"/>
                  </a:cubicBezTo>
                  <a:close/>
                  <a:moveTo>
                    <a:pt x="f42" y="f87"/>
                  </a:moveTo>
                  <a:cubicBezTo>
                    <a:pt x="f42" y="f88"/>
                    <a:pt x="f42" y="f89"/>
                    <a:pt x="f42" y="f20"/>
                  </a:cubicBezTo>
                  <a:cubicBezTo>
                    <a:pt x="f25" y="f20"/>
                    <a:pt x="f90" y="f20"/>
                    <a:pt x="f91" y="f20"/>
                  </a:cubicBezTo>
                  <a:cubicBezTo>
                    <a:pt x="f91" y="f89"/>
                    <a:pt x="f91" y="f88"/>
                    <a:pt x="f91" y="f87"/>
                  </a:cubicBezTo>
                  <a:cubicBezTo>
                    <a:pt x="f90" y="f87"/>
                    <a:pt x="f25" y="f87"/>
                    <a:pt x="f42" y="f87"/>
                  </a:cubicBezTo>
                  <a:close/>
                  <a:moveTo>
                    <a:pt x="f92" y="f10"/>
                  </a:moveTo>
                  <a:cubicBezTo>
                    <a:pt x="f92" y="f78"/>
                    <a:pt x="f92" y="f19"/>
                    <a:pt x="f92" y="f93"/>
                  </a:cubicBezTo>
                  <a:cubicBezTo>
                    <a:pt x="f94" y="f93"/>
                    <a:pt x="f76" y="f93"/>
                    <a:pt x="f95" y="f93"/>
                  </a:cubicBezTo>
                  <a:cubicBezTo>
                    <a:pt x="f95" y="f19"/>
                    <a:pt x="f95" y="f78"/>
                    <a:pt x="f95" y="f10"/>
                  </a:cubicBezTo>
                  <a:cubicBezTo>
                    <a:pt x="f76" y="f10"/>
                    <a:pt x="f94" y="f10"/>
                    <a:pt x="f92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B7C0A2-8867-4D85-A455-DB84A1C5F606}"/>
                </a:ext>
              </a:extLst>
            </p:cNvPr>
            <p:cNvSpPr/>
            <p:nvPr/>
          </p:nvSpPr>
          <p:spPr>
            <a:xfrm>
              <a:off x="5802096" y="435126"/>
              <a:ext cx="448385" cy="209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95"/>
                <a:gd name="f8" fmla="val 39"/>
                <a:gd name="f9" fmla="val 35"/>
                <a:gd name="f10" fmla="val 32"/>
                <a:gd name="f11" fmla="val 24"/>
                <a:gd name="f12" fmla="val 37"/>
                <a:gd name="f13" fmla="val 17"/>
                <a:gd name="f14" fmla="val 34"/>
                <a:gd name="f15" fmla="val 10"/>
                <a:gd name="f16" fmla="val 31"/>
                <a:gd name="f17" fmla="val 5"/>
                <a:gd name="f18" fmla="val 18"/>
                <a:gd name="f19" fmla="val 13"/>
                <a:gd name="f20" fmla="val 11"/>
                <a:gd name="f21" fmla="val 3"/>
                <a:gd name="f22" fmla="val 2"/>
                <a:gd name="f23" fmla="val 48"/>
                <a:gd name="f24" fmla="val 1"/>
                <a:gd name="f25" fmla="val 63"/>
                <a:gd name="f26" fmla="val 100"/>
                <a:gd name="f27" fmla="val 137"/>
                <a:gd name="f28" fmla="val 175"/>
                <a:gd name="f29" fmla="val 188"/>
                <a:gd name="f30" fmla="val 36"/>
                <a:gd name="f31" fmla="val 187"/>
                <a:gd name="f32" fmla="val 174"/>
                <a:gd name="f33" fmla="val 170"/>
                <a:gd name="f34" fmla="val 166"/>
                <a:gd name="f35" fmla="val 164"/>
                <a:gd name="f36" fmla="val 167"/>
                <a:gd name="f37" fmla="val 43"/>
                <a:gd name="f38" fmla="val 56"/>
                <a:gd name="f39" fmla="val 171"/>
                <a:gd name="f40" fmla="val 59"/>
                <a:gd name="f41" fmla="val 165"/>
                <a:gd name="f42" fmla="val 66"/>
                <a:gd name="f43" fmla="val 153"/>
                <a:gd name="f44" fmla="val 68"/>
                <a:gd name="f45" fmla="val 144"/>
                <a:gd name="f46" fmla="val 71"/>
                <a:gd name="f47" fmla="val 141"/>
                <a:gd name="f48" fmla="val 72"/>
                <a:gd name="f49" fmla="val 136"/>
                <a:gd name="f50" fmla="val 125"/>
                <a:gd name="f51" fmla="val 105"/>
                <a:gd name="f52" fmla="val 81"/>
                <a:gd name="f53" fmla="val 90"/>
                <a:gd name="f54" fmla="val 84"/>
                <a:gd name="f55" fmla="val 83"/>
                <a:gd name="f56" fmla="val 85"/>
                <a:gd name="f57" fmla="val 89"/>
                <a:gd name="f58" fmla="val 70"/>
                <a:gd name="f59" fmla="val 74"/>
                <a:gd name="f60" fmla="val 73"/>
                <a:gd name="f61" fmla="val 61"/>
                <a:gd name="f62" fmla="val 33"/>
                <a:gd name="f63" fmla="val 60"/>
                <a:gd name="f64" fmla="val 30"/>
                <a:gd name="f65" fmla="val 54"/>
                <a:gd name="f66" fmla="val 44"/>
                <a:gd name="f67" fmla="val 190"/>
                <a:gd name="f68" fmla="val 21"/>
                <a:gd name="f69" fmla="val 9"/>
                <a:gd name="f70" fmla="val 27"/>
                <a:gd name="f71" fmla="val 131"/>
                <a:gd name="f72" fmla="val 112"/>
                <a:gd name="f73" fmla="val 114"/>
                <a:gd name="f74" fmla="val 116"/>
                <a:gd name="f75" fmla="val 118"/>
                <a:gd name="f76" fmla="val 64"/>
                <a:gd name="f77" fmla="val 58"/>
                <a:gd name="f78" fmla="val 107"/>
                <a:gd name="f79" fmla="val 47"/>
                <a:gd name="f80" fmla="val 101"/>
                <a:gd name="f81" fmla="val 88"/>
                <a:gd name="f82" fmla="val 98"/>
                <a:gd name="f83" fmla="val 122"/>
                <a:gd name="f84" fmla="val 135"/>
                <a:gd name="f85" fmla="val 147"/>
                <a:gd name="f86" fmla="val 50"/>
                <a:gd name="f87" fmla="val 149"/>
                <a:gd name="f88" fmla="val 49"/>
                <a:gd name="f89" fmla="val 138"/>
                <a:gd name="f90" fmla="val 52"/>
                <a:gd name="f91" fmla="val 55"/>
                <a:gd name="f92" fmla="val 57"/>
                <a:gd name="f93" fmla="val 78"/>
                <a:gd name="f94" fmla="+- 0 0 -90"/>
                <a:gd name="f95" fmla="*/ f3 1 203"/>
                <a:gd name="f96" fmla="*/ f4 1 95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203"/>
                <a:gd name="f105" fmla="*/ f101 1 95"/>
                <a:gd name="f106" fmla="*/ 39 f102 1"/>
                <a:gd name="f107" fmla="*/ 35 f101 1"/>
                <a:gd name="f108" fmla="*/ 17 f102 1"/>
                <a:gd name="f109" fmla="*/ 34 f101 1"/>
                <a:gd name="f110" fmla="*/ 0 f102 1"/>
                <a:gd name="f111" fmla="*/ 18 f101 1"/>
                <a:gd name="f112" fmla="*/ 2 f101 1"/>
                <a:gd name="f113" fmla="*/ 63 f102 1"/>
                <a:gd name="f114" fmla="*/ 1 f101 1"/>
                <a:gd name="f115" fmla="*/ 175 f102 1"/>
                <a:gd name="f116" fmla="*/ 203 f102 1"/>
                <a:gd name="f117" fmla="*/ 174 f102 1"/>
                <a:gd name="f118" fmla="*/ 164 f102 1"/>
                <a:gd name="f119" fmla="*/ 171 f102 1"/>
                <a:gd name="f120" fmla="*/ 59 f101 1"/>
                <a:gd name="f121" fmla="*/ 144 f102 1"/>
                <a:gd name="f122" fmla="*/ 71 f101 1"/>
                <a:gd name="f123" fmla="*/ 136 f102 1"/>
                <a:gd name="f124" fmla="*/ 72 f101 1"/>
                <a:gd name="f125" fmla="*/ 90 f102 1"/>
                <a:gd name="f126" fmla="*/ 84 f101 1"/>
                <a:gd name="f127" fmla="*/ 70 f102 1"/>
                <a:gd name="f128" fmla="*/ 74 f101 1"/>
                <a:gd name="f129" fmla="*/ 56 f102 1"/>
                <a:gd name="f130" fmla="*/ 33 f102 1"/>
                <a:gd name="f131" fmla="*/ 60 f101 1"/>
                <a:gd name="f132" fmla="*/ 190 f102 1"/>
                <a:gd name="f133" fmla="*/ 21 f101 1"/>
                <a:gd name="f134" fmla="*/ 9 f102 1"/>
                <a:gd name="f135" fmla="*/ 112 f102 1"/>
                <a:gd name="f136" fmla="*/ 70 f101 1"/>
                <a:gd name="f137" fmla="*/ 118 f102 1"/>
                <a:gd name="f138" fmla="*/ 64 f101 1"/>
                <a:gd name="f139" fmla="*/ 101 f102 1"/>
                <a:gd name="f140" fmla="*/ 47 f101 1"/>
                <a:gd name="f141" fmla="*/ 122 f102 1"/>
                <a:gd name="f142" fmla="*/ 48 f101 1"/>
                <a:gd name="f143" fmla="*/ 50 f101 1"/>
                <a:gd name="f144" fmla="*/ 43 f102 1"/>
                <a:gd name="f145" fmla="*/ 44 f102 1"/>
                <a:gd name="f146" fmla="*/ 57 f101 1"/>
                <a:gd name="f147" fmla="*/ 78 f102 1"/>
                <a:gd name="f148" fmla="+- f103 0 f1"/>
                <a:gd name="f149" fmla="*/ f106 1 203"/>
                <a:gd name="f150" fmla="*/ f107 1 95"/>
                <a:gd name="f151" fmla="*/ f108 1 203"/>
                <a:gd name="f152" fmla="*/ f109 1 95"/>
                <a:gd name="f153" fmla="*/ f110 1 203"/>
                <a:gd name="f154" fmla="*/ f111 1 95"/>
                <a:gd name="f155" fmla="*/ f112 1 95"/>
                <a:gd name="f156" fmla="*/ f113 1 203"/>
                <a:gd name="f157" fmla="*/ f114 1 95"/>
                <a:gd name="f158" fmla="*/ f115 1 203"/>
                <a:gd name="f159" fmla="*/ f116 1 203"/>
                <a:gd name="f160" fmla="*/ f117 1 203"/>
                <a:gd name="f161" fmla="*/ f118 1 203"/>
                <a:gd name="f162" fmla="*/ f119 1 203"/>
                <a:gd name="f163" fmla="*/ f120 1 95"/>
                <a:gd name="f164" fmla="*/ f121 1 203"/>
                <a:gd name="f165" fmla="*/ f122 1 95"/>
                <a:gd name="f166" fmla="*/ f123 1 203"/>
                <a:gd name="f167" fmla="*/ f124 1 95"/>
                <a:gd name="f168" fmla="*/ f125 1 203"/>
                <a:gd name="f169" fmla="*/ f126 1 95"/>
                <a:gd name="f170" fmla="*/ f127 1 203"/>
                <a:gd name="f171" fmla="*/ f128 1 95"/>
                <a:gd name="f172" fmla="*/ f129 1 203"/>
                <a:gd name="f173" fmla="*/ f130 1 203"/>
                <a:gd name="f174" fmla="*/ f131 1 95"/>
                <a:gd name="f175" fmla="*/ f132 1 203"/>
                <a:gd name="f176" fmla="*/ f133 1 95"/>
                <a:gd name="f177" fmla="*/ f134 1 203"/>
                <a:gd name="f178" fmla="*/ f135 1 203"/>
                <a:gd name="f179" fmla="*/ f136 1 95"/>
                <a:gd name="f180" fmla="*/ f137 1 203"/>
                <a:gd name="f181" fmla="*/ f138 1 95"/>
                <a:gd name="f182" fmla="*/ f139 1 203"/>
                <a:gd name="f183" fmla="*/ f140 1 95"/>
                <a:gd name="f184" fmla="*/ f141 1 203"/>
                <a:gd name="f185" fmla="*/ f142 1 95"/>
                <a:gd name="f186" fmla="*/ f143 1 95"/>
                <a:gd name="f187" fmla="*/ f144 1 203"/>
                <a:gd name="f188" fmla="*/ f145 1 203"/>
                <a:gd name="f189" fmla="*/ f146 1 95"/>
                <a:gd name="f190" fmla="*/ f147 1 203"/>
                <a:gd name="f191" fmla="*/ 0 1 f104"/>
                <a:gd name="f192" fmla="*/ f98 1 f104"/>
                <a:gd name="f193" fmla="*/ 0 1 f105"/>
                <a:gd name="f194" fmla="*/ f99 1 f105"/>
                <a:gd name="f195" fmla="*/ f149 1 f104"/>
                <a:gd name="f196" fmla="*/ f150 1 f105"/>
                <a:gd name="f197" fmla="*/ f151 1 f104"/>
                <a:gd name="f198" fmla="*/ f152 1 f105"/>
                <a:gd name="f199" fmla="*/ f153 1 f104"/>
                <a:gd name="f200" fmla="*/ f154 1 f105"/>
                <a:gd name="f201" fmla="*/ f155 1 f105"/>
                <a:gd name="f202" fmla="*/ f156 1 f104"/>
                <a:gd name="f203" fmla="*/ f157 1 f105"/>
                <a:gd name="f204" fmla="*/ f158 1 f104"/>
                <a:gd name="f205" fmla="*/ f159 1 f104"/>
                <a:gd name="f206" fmla="*/ f160 1 f104"/>
                <a:gd name="f207" fmla="*/ f161 1 f104"/>
                <a:gd name="f208" fmla="*/ f162 1 f104"/>
                <a:gd name="f209" fmla="*/ f163 1 f105"/>
                <a:gd name="f210" fmla="*/ f164 1 f104"/>
                <a:gd name="f211" fmla="*/ f165 1 f105"/>
                <a:gd name="f212" fmla="*/ f166 1 f104"/>
                <a:gd name="f213" fmla="*/ f167 1 f105"/>
                <a:gd name="f214" fmla="*/ f168 1 f104"/>
                <a:gd name="f215" fmla="*/ f169 1 f105"/>
                <a:gd name="f216" fmla="*/ f170 1 f104"/>
                <a:gd name="f217" fmla="*/ f171 1 f105"/>
                <a:gd name="f218" fmla="*/ f172 1 f104"/>
                <a:gd name="f219" fmla="*/ f173 1 f104"/>
                <a:gd name="f220" fmla="*/ f174 1 f105"/>
                <a:gd name="f221" fmla="*/ f175 1 f104"/>
                <a:gd name="f222" fmla="*/ f176 1 f105"/>
                <a:gd name="f223" fmla="*/ f177 1 f104"/>
                <a:gd name="f224" fmla="*/ f178 1 f104"/>
                <a:gd name="f225" fmla="*/ f179 1 f105"/>
                <a:gd name="f226" fmla="*/ f180 1 f104"/>
                <a:gd name="f227" fmla="*/ f181 1 f105"/>
                <a:gd name="f228" fmla="*/ f182 1 f104"/>
                <a:gd name="f229" fmla="*/ f183 1 f105"/>
                <a:gd name="f230" fmla="*/ f184 1 f104"/>
                <a:gd name="f231" fmla="*/ f185 1 f105"/>
                <a:gd name="f232" fmla="*/ f186 1 f105"/>
                <a:gd name="f233" fmla="*/ f187 1 f104"/>
                <a:gd name="f234" fmla="*/ f188 1 f104"/>
                <a:gd name="f235" fmla="*/ f189 1 f105"/>
                <a:gd name="f236" fmla="*/ f190 1 f104"/>
                <a:gd name="f237" fmla="*/ f191 f95 1"/>
                <a:gd name="f238" fmla="*/ f192 f95 1"/>
                <a:gd name="f239" fmla="*/ f194 f96 1"/>
                <a:gd name="f240" fmla="*/ f193 f96 1"/>
                <a:gd name="f241" fmla="*/ f195 f95 1"/>
                <a:gd name="f242" fmla="*/ f196 f96 1"/>
                <a:gd name="f243" fmla="*/ f197 f95 1"/>
                <a:gd name="f244" fmla="*/ f198 f96 1"/>
                <a:gd name="f245" fmla="*/ f199 f95 1"/>
                <a:gd name="f246" fmla="*/ f200 f96 1"/>
                <a:gd name="f247" fmla="*/ f201 f96 1"/>
                <a:gd name="f248" fmla="*/ f202 f95 1"/>
                <a:gd name="f249" fmla="*/ f203 f96 1"/>
                <a:gd name="f250" fmla="*/ f204 f95 1"/>
                <a:gd name="f251" fmla="*/ f205 f95 1"/>
                <a:gd name="f252" fmla="*/ f206 f95 1"/>
                <a:gd name="f253" fmla="*/ f207 f95 1"/>
                <a:gd name="f254" fmla="*/ f208 f95 1"/>
                <a:gd name="f255" fmla="*/ f209 f96 1"/>
                <a:gd name="f256" fmla="*/ f210 f95 1"/>
                <a:gd name="f257" fmla="*/ f211 f96 1"/>
                <a:gd name="f258" fmla="*/ f212 f95 1"/>
                <a:gd name="f259" fmla="*/ f213 f96 1"/>
                <a:gd name="f260" fmla="*/ f214 f95 1"/>
                <a:gd name="f261" fmla="*/ f215 f96 1"/>
                <a:gd name="f262" fmla="*/ f216 f95 1"/>
                <a:gd name="f263" fmla="*/ f217 f96 1"/>
                <a:gd name="f264" fmla="*/ f218 f95 1"/>
                <a:gd name="f265" fmla="*/ f219 f95 1"/>
                <a:gd name="f266" fmla="*/ f220 f96 1"/>
                <a:gd name="f267" fmla="*/ f221 f95 1"/>
                <a:gd name="f268" fmla="*/ f222 f96 1"/>
                <a:gd name="f269" fmla="*/ f223 f95 1"/>
                <a:gd name="f270" fmla="*/ f224 f95 1"/>
                <a:gd name="f271" fmla="*/ f225 f96 1"/>
                <a:gd name="f272" fmla="*/ f226 f95 1"/>
                <a:gd name="f273" fmla="*/ f227 f96 1"/>
                <a:gd name="f274" fmla="*/ f228 f95 1"/>
                <a:gd name="f275" fmla="*/ f229 f96 1"/>
                <a:gd name="f276" fmla="*/ f230 f95 1"/>
                <a:gd name="f277" fmla="*/ f231 f96 1"/>
                <a:gd name="f278" fmla="*/ f232 f96 1"/>
                <a:gd name="f279" fmla="*/ f233 f95 1"/>
                <a:gd name="f280" fmla="*/ f234 f95 1"/>
                <a:gd name="f281" fmla="*/ f235 f96 1"/>
                <a:gd name="f282" fmla="*/ f236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3" y="f247"/>
                </a:cxn>
                <a:cxn ang="f148">
                  <a:pos x="f248" y="f249"/>
                </a:cxn>
                <a:cxn ang="f148">
                  <a:pos x="f250" y="f249"/>
                </a:cxn>
                <a:cxn ang="f148">
                  <a:pos x="f251" y="f246"/>
                </a:cxn>
                <a:cxn ang="f148">
                  <a:pos x="f252" y="f242"/>
                </a:cxn>
                <a:cxn ang="f148">
                  <a:pos x="f253" y="f242"/>
                </a:cxn>
                <a:cxn ang="f148">
                  <a:pos x="f254" y="f255"/>
                </a:cxn>
                <a:cxn ang="f148">
                  <a:pos x="f256" y="f257"/>
                </a:cxn>
                <a:cxn ang="f148">
                  <a:pos x="f258" y="f259"/>
                </a:cxn>
                <a:cxn ang="f148">
                  <a:pos x="f260" y="f261"/>
                </a:cxn>
                <a:cxn ang="f148">
                  <a:pos x="f262" y="f263"/>
                </a:cxn>
                <a:cxn ang="f148">
                  <a:pos x="f264" y="f257"/>
                </a:cxn>
                <a:cxn ang="f148">
                  <a:pos x="f265" y="f266"/>
                </a:cxn>
                <a:cxn ang="f148">
                  <a:pos x="f241" y="f242"/>
                </a:cxn>
                <a:cxn ang="f148">
                  <a:pos x="f267" y="f268"/>
                </a:cxn>
                <a:cxn ang="f148">
                  <a:pos x="f269" y="f268"/>
                </a:cxn>
                <a:cxn ang="f148">
                  <a:pos x="f267" y="f268"/>
                </a:cxn>
                <a:cxn ang="f148">
                  <a:pos x="f270" y="f271"/>
                </a:cxn>
                <a:cxn ang="f148">
                  <a:pos x="f272" y="f273"/>
                </a:cxn>
                <a:cxn ang="f148">
                  <a:pos x="f274" y="f275"/>
                </a:cxn>
                <a:cxn ang="f148">
                  <a:pos x="f260" y="f271"/>
                </a:cxn>
                <a:cxn ang="f148">
                  <a:pos x="f270" y="f271"/>
                </a:cxn>
                <a:cxn ang="f148">
                  <a:pos x="f276" y="f277"/>
                </a:cxn>
                <a:cxn ang="f148">
                  <a:pos x="f253" y="f278"/>
                </a:cxn>
                <a:cxn ang="f148">
                  <a:pos x="f276" y="f277"/>
                </a:cxn>
                <a:cxn ang="f148">
                  <a:pos x="f279" y="f278"/>
                </a:cxn>
                <a:cxn ang="f148">
                  <a:pos x="f280" y="f281"/>
                </a:cxn>
                <a:cxn ang="f148">
                  <a:pos x="f282" y="f277"/>
                </a:cxn>
                <a:cxn ang="f148">
                  <a:pos x="f279" y="f278"/>
                </a:cxn>
              </a:cxnLst>
              <a:rect l="f237" t="f240" r="f238" b="f239"/>
              <a:pathLst>
                <a:path w="203" h="9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1"/>
                    <a:pt x="f5" y="f18"/>
                  </a:cubicBezTo>
                  <a:cubicBezTo>
                    <a:pt x="f17" y="f19"/>
                    <a:pt x="f20" y="f21"/>
                    <a:pt x="f13" y="f22"/>
                  </a:cubicBezTo>
                  <a:cubicBezTo>
                    <a:pt x="f10" y="f5"/>
                    <a:pt x="f23" y="f24"/>
                    <a:pt x="f25" y="f24"/>
                  </a:cubicBezTo>
                  <a:cubicBezTo>
                    <a:pt x="f26" y="f24"/>
                    <a:pt x="f27" y="f24"/>
                    <a:pt x="f28" y="f24"/>
                  </a:cubicBezTo>
                  <a:cubicBezTo>
                    <a:pt x="f29" y="f24"/>
                    <a:pt x="f6" y="f24"/>
                    <a:pt x="f6" y="f18"/>
                  </a:cubicBezTo>
                  <a:cubicBezTo>
                    <a:pt x="f6" y="f30"/>
                    <a:pt x="f31" y="f9"/>
                    <a:pt x="f32" y="f9"/>
                  </a:cubicBezTo>
                  <a:cubicBezTo>
                    <a:pt x="f33" y="f9"/>
                    <a:pt x="f34" y="f9"/>
                    <a:pt x="f35" y="f9"/>
                  </a:cubicBezTo>
                  <a:cubicBezTo>
                    <a:pt x="f36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6"/>
                    <a:pt x="f49" y="f48"/>
                  </a:cubicBezTo>
                  <a:cubicBezTo>
                    <a:pt x="f50" y="f7"/>
                    <a:pt x="f51" y="f52"/>
                    <a:pt x="f53" y="f54"/>
                  </a:cubicBezTo>
                  <a:cubicBezTo>
                    <a:pt x="f55" y="f56"/>
                    <a:pt x="f46" y="f57"/>
                    <a:pt x="f58" y="f59"/>
                  </a:cubicBezTo>
                  <a:cubicBezTo>
                    <a:pt x="f58" y="f60"/>
                    <a:pt x="f61" y="f60"/>
                    <a:pt x="f38" y="f46"/>
                  </a:cubicBezTo>
                  <a:cubicBezTo>
                    <a:pt x="f23" y="f44"/>
                    <a:pt x="f30" y="f42"/>
                    <a:pt x="f62" y="f63"/>
                  </a:cubicBezTo>
                  <a:cubicBezTo>
                    <a:pt x="f64" y="f65"/>
                    <a:pt x="f30" y="f66"/>
                    <a:pt x="f8" y="f9"/>
                  </a:cubicBezTo>
                  <a:close/>
                  <a:moveTo>
                    <a:pt x="f67" y="f68"/>
                  </a:moveTo>
                  <a:cubicBezTo>
                    <a:pt x="f32" y="f69"/>
                    <a:pt x="f70" y="f69"/>
                    <a:pt x="f69" y="f68"/>
                  </a:cubicBezTo>
                  <a:cubicBezTo>
                    <a:pt x="f48" y="f68"/>
                    <a:pt x="f71" y="f68"/>
                    <a:pt x="f67" y="f68"/>
                  </a:cubicBezTo>
                  <a:close/>
                  <a:moveTo>
                    <a:pt x="f72" y="f58"/>
                  </a:moveTo>
                  <a:cubicBezTo>
                    <a:pt x="f73" y="f44"/>
                    <a:pt x="f74" y="f42"/>
                    <a:pt x="f75" y="f76"/>
                  </a:cubicBezTo>
                  <a:cubicBezTo>
                    <a:pt x="f72" y="f77"/>
                    <a:pt x="f78" y="f79"/>
                    <a:pt x="f80" y="f79"/>
                  </a:cubicBezTo>
                  <a:cubicBezTo>
                    <a:pt x="f81" y="f23"/>
                    <a:pt x="f81" y="f40"/>
                    <a:pt x="f53" y="f58"/>
                  </a:cubicBezTo>
                  <a:cubicBezTo>
                    <a:pt x="f82" y="f58"/>
                    <a:pt x="f51" y="f58"/>
                    <a:pt x="f72" y="f58"/>
                  </a:cubicBezTo>
                  <a:close/>
                  <a:moveTo>
                    <a:pt x="f83" y="f23"/>
                  </a:moveTo>
                  <a:cubicBezTo>
                    <a:pt x="f84" y="f76"/>
                    <a:pt x="f85" y="f76"/>
                    <a:pt x="f35" y="f86"/>
                  </a:cubicBezTo>
                  <a:cubicBezTo>
                    <a:pt x="f87" y="f88"/>
                    <a:pt x="f89" y="f23"/>
                    <a:pt x="f83" y="f23"/>
                  </a:cubicBezTo>
                  <a:close/>
                  <a:moveTo>
                    <a:pt x="f37" y="f86"/>
                  </a:moveTo>
                  <a:cubicBezTo>
                    <a:pt x="f37" y="f90"/>
                    <a:pt x="f37" y="f91"/>
                    <a:pt x="f66" y="f92"/>
                  </a:cubicBezTo>
                  <a:cubicBezTo>
                    <a:pt x="f38" y="f61"/>
                    <a:pt x="f44" y="f42"/>
                    <a:pt x="f93" y="f23"/>
                  </a:cubicBezTo>
                  <a:cubicBezTo>
                    <a:pt x="f42" y="f88"/>
                    <a:pt x="f91" y="f88"/>
                    <a:pt x="f37" y="f8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07DCC08-5C78-4ABA-80F9-EF2B60DE6838}"/>
                </a:ext>
              </a:extLst>
            </p:cNvPr>
            <p:cNvSpPr/>
            <p:nvPr/>
          </p:nvSpPr>
          <p:spPr>
            <a:xfrm>
              <a:off x="5738436" y="357630"/>
              <a:ext cx="575706" cy="72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"/>
                <a:gd name="f7" fmla="val 33"/>
                <a:gd name="f8" fmla="val 131"/>
                <a:gd name="f9" fmla="val 96"/>
                <a:gd name="f10" fmla="val 60"/>
                <a:gd name="f11" fmla="val 25"/>
                <a:gd name="f12" fmla="val 13"/>
                <a:gd name="f13" fmla="val 1"/>
                <a:gd name="f14" fmla="val 32"/>
                <a:gd name="f15" fmla="val 17"/>
                <a:gd name="f16" fmla="val 2"/>
                <a:gd name="f17" fmla="val 95"/>
                <a:gd name="f18" fmla="val 166"/>
                <a:gd name="f19" fmla="val 236"/>
                <a:gd name="f20" fmla="val 248"/>
                <a:gd name="f21" fmla="val 16"/>
                <a:gd name="f22" fmla="val 249"/>
                <a:gd name="f23" fmla="val 237"/>
                <a:gd name="f24" fmla="val 201"/>
                <a:gd name="f25" fmla="val 20"/>
                <a:gd name="f26" fmla="val 92"/>
                <a:gd name="f27" fmla="val 170"/>
                <a:gd name="f28" fmla="val 252"/>
                <a:gd name="f29" fmla="val 235"/>
                <a:gd name="f30" fmla="val 8"/>
                <a:gd name="f31" fmla="val 29"/>
                <a:gd name="f32" fmla="val 7"/>
                <a:gd name="f33" fmla="+- 0 0 -90"/>
                <a:gd name="f34" fmla="*/ f3 1 261"/>
                <a:gd name="f35" fmla="*/ f4 1 3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61"/>
                <a:gd name="f44" fmla="*/ f40 1 33"/>
                <a:gd name="f45" fmla="*/ 131 f41 1"/>
                <a:gd name="f46" fmla="*/ 33 f40 1"/>
                <a:gd name="f47" fmla="*/ 25 f41 1"/>
                <a:gd name="f48" fmla="*/ 0 f41 1"/>
                <a:gd name="f49" fmla="*/ 17 f40 1"/>
                <a:gd name="f50" fmla="*/ 0 f40 1"/>
                <a:gd name="f51" fmla="*/ 236 f41 1"/>
                <a:gd name="f52" fmla="*/ 261 f41 1"/>
                <a:gd name="f53" fmla="*/ 16 f40 1"/>
                <a:gd name="f54" fmla="*/ 237 f41 1"/>
                <a:gd name="f55" fmla="*/ 13 f41 1"/>
                <a:gd name="f56" fmla="*/ 20 f40 1"/>
                <a:gd name="f57" fmla="*/ 252 f41 1"/>
                <a:gd name="f58" fmla="+- f42 0 f1"/>
                <a:gd name="f59" fmla="*/ f45 1 261"/>
                <a:gd name="f60" fmla="*/ f46 1 33"/>
                <a:gd name="f61" fmla="*/ f47 1 261"/>
                <a:gd name="f62" fmla="*/ f48 1 261"/>
                <a:gd name="f63" fmla="*/ f49 1 33"/>
                <a:gd name="f64" fmla="*/ f50 1 33"/>
                <a:gd name="f65" fmla="*/ f51 1 261"/>
                <a:gd name="f66" fmla="*/ f52 1 261"/>
                <a:gd name="f67" fmla="*/ f53 1 33"/>
                <a:gd name="f68" fmla="*/ f54 1 261"/>
                <a:gd name="f69" fmla="*/ f55 1 261"/>
                <a:gd name="f70" fmla="*/ f56 1 33"/>
                <a:gd name="f71" fmla="*/ f57 1 261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3"/>
                <a:gd name="f80" fmla="*/ f63 1 f44"/>
                <a:gd name="f81" fmla="*/ f64 1 f44"/>
                <a:gd name="f82" fmla="*/ f65 1 f43"/>
                <a:gd name="f83" fmla="*/ f66 1 f43"/>
                <a:gd name="f84" fmla="*/ f67 1 f44"/>
                <a:gd name="f85" fmla="*/ f68 1 f43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4 1"/>
                <a:gd name="f97" fmla="*/ f80 f35 1"/>
                <a:gd name="f98" fmla="*/ f81 f35 1"/>
                <a:gd name="f99" fmla="*/ f82 f34 1"/>
                <a:gd name="f100" fmla="*/ f83 f34 1"/>
                <a:gd name="f101" fmla="*/ f84 f35 1"/>
                <a:gd name="f102" fmla="*/ f85 f34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4"/>
                </a:cxn>
                <a:cxn ang="f58">
                  <a:pos x="f96" y="f97"/>
                </a:cxn>
                <a:cxn ang="f58">
                  <a:pos x="f95" y="f98"/>
                </a:cxn>
                <a:cxn ang="f58">
                  <a:pos x="f99" y="f98"/>
                </a:cxn>
                <a:cxn ang="f58">
                  <a:pos x="f100" y="f101"/>
                </a:cxn>
                <a:cxn ang="f58">
                  <a:pos x="f102" y="f94"/>
                </a:cxn>
                <a:cxn ang="f58">
                  <a:pos x="f93" y="f94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103" y="f104"/>
                </a:cxn>
              </a:cxnLst>
              <a:rect l="f89" t="f92" r="f90" b="f91"/>
              <a:pathLst>
                <a:path w="261" h="3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5" y="f15"/>
                  </a:cubicBezTo>
                  <a:cubicBezTo>
                    <a:pt x="f5" y="f16"/>
                    <a:pt x="f12" y="f5"/>
                    <a:pt x="f11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5"/>
                    <a:pt x="f6" y="f13"/>
                    <a:pt x="f6" y="f21"/>
                  </a:cubicBezTo>
                  <a:cubicBezTo>
                    <a:pt x="f6" y="f14"/>
                    <a:pt x="f22" y="f7"/>
                    <a:pt x="f23" y="f7"/>
                  </a:cubicBezTo>
                  <a:cubicBezTo>
                    <a:pt x="f24" y="f7"/>
                    <a:pt x="f18" y="f7"/>
                    <a:pt x="f8" y="f7"/>
                  </a:cubicBezTo>
                  <a:close/>
                  <a:moveTo>
                    <a:pt x="f12" y="f25"/>
                  </a:moveTo>
                  <a:cubicBezTo>
                    <a:pt x="f26" y="f25"/>
                    <a:pt x="f27" y="f25"/>
                    <a:pt x="f28" y="f25"/>
                  </a:cubicBezTo>
                  <a:cubicBezTo>
                    <a:pt x="f29" y="f30"/>
                    <a:pt x="f31" y="f32"/>
                    <a:pt x="f12" y="f2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upo 15">
            <a:extLst>
              <a:ext uri="{FF2B5EF4-FFF2-40B4-BE49-F238E27FC236}">
                <a16:creationId xmlns:a16="http://schemas.microsoft.com/office/drawing/2014/main" id="{495C3251-950F-4B37-B803-5C3BA4742FD0}"/>
              </a:ext>
            </a:extLst>
          </p:cNvPr>
          <p:cNvGrpSpPr/>
          <p:nvPr/>
        </p:nvGrpSpPr>
        <p:grpSpPr>
          <a:xfrm>
            <a:off x="10743596" y="5421842"/>
            <a:ext cx="1233343" cy="1340300"/>
            <a:chOff x="10743596" y="5421842"/>
            <a:chExt cx="1233343" cy="1340300"/>
          </a:xfrm>
        </p:grpSpPr>
        <p:sp>
          <p:nvSpPr>
            <p:cNvPr id="10" name="Forma libre 11">
              <a:extLst>
                <a:ext uri="{FF2B5EF4-FFF2-40B4-BE49-F238E27FC236}">
                  <a16:creationId xmlns:a16="http://schemas.microsoft.com/office/drawing/2014/main" id="{7F7EADD5-98E1-484E-9BCD-80E2699B7B59}"/>
                </a:ext>
              </a:extLst>
            </p:cNvPr>
            <p:cNvSpPr/>
            <p:nvPr/>
          </p:nvSpPr>
          <p:spPr>
            <a:xfrm rot="16200004">
              <a:off x="10913500" y="5251938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orma libre 11">
              <a:extLst>
                <a:ext uri="{FF2B5EF4-FFF2-40B4-BE49-F238E27FC236}">
                  <a16:creationId xmlns:a16="http://schemas.microsoft.com/office/drawing/2014/main" id="{03CEE74D-AC08-4EBB-A664-673A29F1E89C}"/>
                </a:ext>
              </a:extLst>
            </p:cNvPr>
            <p:cNvSpPr/>
            <p:nvPr/>
          </p:nvSpPr>
          <p:spPr>
            <a:xfrm rot="5400013">
              <a:off x="10913501" y="5698705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" name="Grupo 27">
            <a:extLst>
              <a:ext uri="{FF2B5EF4-FFF2-40B4-BE49-F238E27FC236}">
                <a16:creationId xmlns:a16="http://schemas.microsoft.com/office/drawing/2014/main" id="{A7D8A105-7D0E-4C50-93A9-F63FEE6CC5D1}"/>
              </a:ext>
            </a:extLst>
          </p:cNvPr>
          <p:cNvGrpSpPr/>
          <p:nvPr/>
        </p:nvGrpSpPr>
        <p:grpSpPr>
          <a:xfrm>
            <a:off x="10949144" y="5680261"/>
            <a:ext cx="854076" cy="774697"/>
            <a:chOff x="10949144" y="5680261"/>
            <a:chExt cx="854076" cy="77469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39738ED-3042-4BC2-AAB2-85A85D98AE16}"/>
                </a:ext>
              </a:extLst>
            </p:cNvPr>
            <p:cNvSpPr/>
            <p:nvPr/>
          </p:nvSpPr>
          <p:spPr>
            <a:xfrm>
              <a:off x="11092019" y="6061264"/>
              <a:ext cx="285750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0"/>
                <a:gd name="f8" fmla="val 63"/>
                <a:gd name="f9" fmla="val 67"/>
                <a:gd name="f10" fmla="val 4"/>
                <a:gd name="f11" fmla="val 71"/>
                <a:gd name="f12" fmla="val 8"/>
                <a:gd name="f13" fmla="val 13"/>
                <a:gd name="f14" fmla="val 53"/>
                <a:gd name="f15" fmla="val 32"/>
                <a:gd name="f16" fmla="val 51"/>
                <a:gd name="f17" fmla="val 11"/>
                <a:gd name="f18" fmla="val 7"/>
                <a:gd name="f19" fmla="val 65"/>
                <a:gd name="f20" fmla="val 3"/>
                <a:gd name="f21" fmla="val 61"/>
                <a:gd name="f22" fmla="val 57"/>
                <a:gd name="f23" fmla="val 20"/>
                <a:gd name="f24" fmla="val 38"/>
                <a:gd name="f25" fmla="val 42"/>
                <a:gd name="f26" fmla="val 19"/>
                <a:gd name="f27" fmla="+- 0 0 -90"/>
                <a:gd name="f28" fmla="*/ f3 1 75"/>
                <a:gd name="f29" fmla="*/ f4 1 7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5"/>
                <a:gd name="f38" fmla="*/ f34 1 70"/>
                <a:gd name="f39" fmla="*/ 63 f35 1"/>
                <a:gd name="f40" fmla="*/ 0 f34 1"/>
                <a:gd name="f41" fmla="*/ 75 f35 1"/>
                <a:gd name="f42" fmla="*/ 13 f34 1"/>
                <a:gd name="f43" fmla="*/ 11 f35 1"/>
                <a:gd name="f44" fmla="*/ 70 f34 1"/>
                <a:gd name="f45" fmla="*/ 0 f35 1"/>
                <a:gd name="f46" fmla="*/ 57 f34 1"/>
                <a:gd name="f47" fmla="+- f36 0 f1"/>
                <a:gd name="f48" fmla="*/ f39 1 75"/>
                <a:gd name="f49" fmla="*/ f40 1 70"/>
                <a:gd name="f50" fmla="*/ f41 1 75"/>
                <a:gd name="f51" fmla="*/ f42 1 70"/>
                <a:gd name="f52" fmla="*/ f43 1 75"/>
                <a:gd name="f53" fmla="*/ f44 1 70"/>
                <a:gd name="f54" fmla="*/ f45 1 75"/>
                <a:gd name="f55" fmla="*/ f46 1 70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5" h="70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5" y="f16"/>
                    <a:pt x="f17" y="f7"/>
                  </a:cubicBezTo>
                  <a:cubicBezTo>
                    <a:pt x="f18" y="f19"/>
                    <a:pt x="f20" y="f21"/>
                    <a:pt x="f5" y="f22"/>
                  </a:cubicBezTo>
                  <a:cubicBezTo>
                    <a:pt x="f23" y="f24"/>
                    <a:pt x="f25" y="f26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55E4612-EA8D-4E55-8698-2F7DA8E2FDBF}"/>
                </a:ext>
              </a:extLst>
            </p:cNvPr>
            <p:cNvSpPr/>
            <p:nvPr/>
          </p:nvSpPr>
          <p:spPr>
            <a:xfrm>
              <a:off x="11457148" y="5696135"/>
              <a:ext cx="300042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92"/>
                <a:gd name="f8" fmla="val 86"/>
                <a:gd name="f9" fmla="val 78"/>
                <a:gd name="f10" fmla="val 90"/>
                <a:gd name="f11" fmla="val 76"/>
                <a:gd name="f12" fmla="val 72"/>
                <a:gd name="f13" fmla="val 91"/>
                <a:gd name="f14" fmla="val 70"/>
                <a:gd name="f15" fmla="val 68"/>
                <a:gd name="f16" fmla="val 89"/>
                <a:gd name="f17" fmla="val 66"/>
                <a:gd name="f18" fmla="val 87"/>
                <a:gd name="f19" fmla="val 47"/>
                <a:gd name="f20" fmla="val 64"/>
                <a:gd name="f21" fmla="val 27"/>
                <a:gd name="f22" fmla="val 41"/>
                <a:gd name="f23" fmla="val 8"/>
                <a:gd name="f24" fmla="val 18"/>
                <a:gd name="f25" fmla="val 6"/>
                <a:gd name="f26" fmla="val 15"/>
                <a:gd name="f27" fmla="val 4"/>
                <a:gd name="f28" fmla="val 12"/>
                <a:gd name="f29" fmla="val 2"/>
                <a:gd name="f30" fmla="val 10"/>
                <a:gd name="f31" fmla="val 7"/>
                <a:gd name="f32" fmla="val 5"/>
                <a:gd name="f33" fmla="val 3"/>
                <a:gd name="f34" fmla="val 1"/>
                <a:gd name="f35" fmla="val 9"/>
                <a:gd name="f36" fmla="val 11"/>
                <a:gd name="f37" fmla="val 14"/>
                <a:gd name="f38" fmla="val 34"/>
                <a:gd name="f39" fmla="val 30"/>
                <a:gd name="f40" fmla="val 55"/>
                <a:gd name="f41" fmla="val 75"/>
                <a:gd name="f42" fmla="val 77"/>
                <a:gd name="f43" fmla="val 81"/>
                <a:gd name="f44" fmla="val 84"/>
                <a:gd name="f45" fmla="+- 0 0 -90"/>
                <a:gd name="f46" fmla="*/ f3 1 79"/>
                <a:gd name="f47" fmla="*/ f4 1 9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9"/>
                <a:gd name="f56" fmla="*/ f52 1 92"/>
                <a:gd name="f57" fmla="*/ 79 f53 1"/>
                <a:gd name="f58" fmla="*/ 86 f52 1"/>
                <a:gd name="f59" fmla="*/ 72 f53 1"/>
                <a:gd name="f60" fmla="*/ 91 f52 1"/>
                <a:gd name="f61" fmla="*/ 66 f53 1"/>
                <a:gd name="f62" fmla="*/ 87 f52 1"/>
                <a:gd name="f63" fmla="*/ 8 f53 1"/>
                <a:gd name="f64" fmla="*/ 18 f52 1"/>
                <a:gd name="f65" fmla="*/ 2 f53 1"/>
                <a:gd name="f66" fmla="*/ 10 f52 1"/>
                <a:gd name="f67" fmla="*/ 3 f52 1"/>
                <a:gd name="f68" fmla="*/ 9 f53 1"/>
                <a:gd name="f69" fmla="*/ 2 f52 1"/>
                <a:gd name="f70" fmla="*/ 14 f53 1"/>
                <a:gd name="f71" fmla="*/ 6 f52 1"/>
                <a:gd name="f72" fmla="*/ 75 f53 1"/>
                <a:gd name="f73" fmla="*/ 79 f52 1"/>
                <a:gd name="f74" fmla="+- f54 0 f1"/>
                <a:gd name="f75" fmla="*/ f57 1 79"/>
                <a:gd name="f76" fmla="*/ f58 1 92"/>
                <a:gd name="f77" fmla="*/ f59 1 79"/>
                <a:gd name="f78" fmla="*/ f60 1 92"/>
                <a:gd name="f79" fmla="*/ f61 1 79"/>
                <a:gd name="f80" fmla="*/ f62 1 92"/>
                <a:gd name="f81" fmla="*/ f63 1 79"/>
                <a:gd name="f82" fmla="*/ f64 1 92"/>
                <a:gd name="f83" fmla="*/ f65 1 79"/>
                <a:gd name="f84" fmla="*/ f66 1 92"/>
                <a:gd name="f85" fmla="*/ f67 1 92"/>
                <a:gd name="f86" fmla="*/ f68 1 79"/>
                <a:gd name="f87" fmla="*/ f69 1 92"/>
                <a:gd name="f88" fmla="*/ f70 1 79"/>
                <a:gd name="f89" fmla="*/ f71 1 92"/>
                <a:gd name="f90" fmla="*/ f72 1 79"/>
                <a:gd name="f91" fmla="*/ f73 1 92"/>
                <a:gd name="f92" fmla="*/ 0 1 f55"/>
                <a:gd name="f93" fmla="*/ f49 1 f55"/>
                <a:gd name="f94" fmla="*/ 0 1 f56"/>
                <a:gd name="f95" fmla="*/ f50 1 f56"/>
                <a:gd name="f96" fmla="*/ f75 1 f55"/>
                <a:gd name="f97" fmla="*/ f76 1 f56"/>
                <a:gd name="f98" fmla="*/ f77 1 f55"/>
                <a:gd name="f99" fmla="*/ f78 1 f56"/>
                <a:gd name="f100" fmla="*/ f79 1 f55"/>
                <a:gd name="f101" fmla="*/ f80 1 f56"/>
                <a:gd name="f102" fmla="*/ f81 1 f55"/>
                <a:gd name="f103" fmla="*/ f82 1 f56"/>
                <a:gd name="f104" fmla="*/ f83 1 f55"/>
                <a:gd name="f105" fmla="*/ f84 1 f56"/>
                <a:gd name="f106" fmla="*/ f85 1 f56"/>
                <a:gd name="f107" fmla="*/ f86 1 f55"/>
                <a:gd name="f108" fmla="*/ f87 1 f56"/>
                <a:gd name="f109" fmla="*/ f88 1 f55"/>
                <a:gd name="f110" fmla="*/ f89 1 f56"/>
                <a:gd name="f111" fmla="*/ f90 1 f55"/>
                <a:gd name="f112" fmla="*/ f91 1 f56"/>
                <a:gd name="f113" fmla="*/ f92 f46 1"/>
                <a:gd name="f114" fmla="*/ f93 f46 1"/>
                <a:gd name="f115" fmla="*/ f95 f47 1"/>
                <a:gd name="f116" fmla="*/ f94 f47 1"/>
                <a:gd name="f117" fmla="*/ f96 f46 1"/>
                <a:gd name="f118" fmla="*/ f97 f47 1"/>
                <a:gd name="f119" fmla="*/ f98 f46 1"/>
                <a:gd name="f120" fmla="*/ f99 f47 1"/>
                <a:gd name="f121" fmla="*/ f100 f46 1"/>
                <a:gd name="f122" fmla="*/ f101 f47 1"/>
                <a:gd name="f123" fmla="*/ f102 f46 1"/>
                <a:gd name="f124" fmla="*/ f103 f47 1"/>
                <a:gd name="f125" fmla="*/ f104 f46 1"/>
                <a:gd name="f126" fmla="*/ f105 f47 1"/>
                <a:gd name="f127" fmla="*/ f106 f47 1"/>
                <a:gd name="f128" fmla="*/ f107 f46 1"/>
                <a:gd name="f129" fmla="*/ f108 f47 1"/>
                <a:gd name="f130" fmla="*/ f109 f46 1"/>
                <a:gd name="f131" fmla="*/ f110 f47 1"/>
                <a:gd name="f132" fmla="*/ f111 f46 1"/>
                <a:gd name="f133" fmla="*/ f112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5" y="f127"/>
                </a:cxn>
                <a:cxn ang="f74">
                  <a:pos x="f128" y="f129"/>
                </a:cxn>
                <a:cxn ang="f74">
                  <a:pos x="f130" y="f131"/>
                </a:cxn>
                <a:cxn ang="f74">
                  <a:pos x="f132" y="f133"/>
                </a:cxn>
                <a:cxn ang="f74">
                  <a:pos x="f117" y="f118"/>
                </a:cxn>
              </a:cxnLst>
              <a:rect l="f113" t="f116" r="f114" b="f115"/>
              <a:pathLst>
                <a:path w="79" h="92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0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5" y="f31"/>
                    <a:pt x="f5" y="f32"/>
                    <a:pt x="f29" y="f33"/>
                  </a:cubicBezTo>
                  <a:cubicBezTo>
                    <a:pt x="f27" y="f5"/>
                    <a:pt x="f31" y="f34"/>
                    <a:pt x="f35" y="f29"/>
                  </a:cubicBezTo>
                  <a:cubicBezTo>
                    <a:pt x="f36" y="f33"/>
                    <a:pt x="f28" y="f32"/>
                    <a:pt x="f37" y="f25"/>
                  </a:cubicBezTo>
                  <a:cubicBezTo>
                    <a:pt x="f38" y="f39"/>
                    <a:pt x="f40" y="f40"/>
                    <a:pt x="f41" y="f6"/>
                  </a:cubicBezTo>
                  <a:cubicBezTo>
                    <a:pt x="f42" y="f43"/>
                    <a:pt x="f9" y="f44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D6A2868-33CC-46E0-BF4B-D838495A6D61}"/>
                </a:ext>
              </a:extLst>
            </p:cNvPr>
            <p:cNvSpPr/>
            <p:nvPr/>
          </p:nvSpPr>
          <p:spPr>
            <a:xfrm>
              <a:off x="11511125" y="6193020"/>
              <a:ext cx="128592" cy="258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8"/>
                <a:gd name="f8" fmla="val 23"/>
                <a:gd name="f9" fmla="val 29"/>
                <a:gd name="f10" fmla="val 17"/>
                <a:gd name="f11" fmla="val 33"/>
                <a:gd name="f12" fmla="val 32"/>
                <a:gd name="f13" fmla="val 50"/>
                <a:gd name="f14" fmla="val 31"/>
                <a:gd name="f15" fmla="val 59"/>
                <a:gd name="f16" fmla="val 24"/>
                <a:gd name="f17" fmla="val 66"/>
                <a:gd name="f18" fmla="val 16"/>
                <a:gd name="f19" fmla="val 67"/>
                <a:gd name="f20" fmla="val 10"/>
                <a:gd name="f21" fmla="val 6"/>
                <a:gd name="f22" fmla="val 4"/>
                <a:gd name="f23" fmla="val 61"/>
                <a:gd name="f24" fmla="val 55"/>
                <a:gd name="f25" fmla="val 1"/>
                <a:gd name="f26" fmla="val 48"/>
                <a:gd name="f27" fmla="val 2"/>
                <a:gd name="f28" fmla="val 41"/>
                <a:gd name="f29" fmla="val 5"/>
                <a:gd name="f30" fmla="val 26"/>
                <a:gd name="f31" fmla="val 12"/>
                <a:gd name="f32" fmla="val 13"/>
                <a:gd name="f33" fmla="val 19"/>
                <a:gd name="f34" fmla="val 20"/>
                <a:gd name="f35" fmla="val 21"/>
                <a:gd name="f36" fmla="val 38"/>
                <a:gd name="f37" fmla="val 25"/>
                <a:gd name="f38" fmla="val 43"/>
                <a:gd name="f39" fmla="val 37"/>
                <a:gd name="f40" fmla="val 28"/>
                <a:gd name="f41" fmla="val 22"/>
                <a:gd name="f42" fmla="+- 0 0 -90"/>
                <a:gd name="f43" fmla="*/ f3 1 34"/>
                <a:gd name="f44" fmla="*/ f4 1 6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4"/>
                <a:gd name="f53" fmla="*/ f49 1 68"/>
                <a:gd name="f54" fmla="*/ 23 f50 1"/>
                <a:gd name="f55" fmla="*/ 0 f49 1"/>
                <a:gd name="f56" fmla="*/ 32 f50 1"/>
                <a:gd name="f57" fmla="*/ 50 f49 1"/>
                <a:gd name="f58" fmla="*/ 16 f50 1"/>
                <a:gd name="f59" fmla="*/ 67 f49 1"/>
                <a:gd name="f60" fmla="*/ 4 f50 1"/>
                <a:gd name="f61" fmla="*/ 61 f49 1"/>
                <a:gd name="f62" fmla="*/ 2 f50 1"/>
                <a:gd name="f63" fmla="*/ 41 f49 1"/>
                <a:gd name="f64" fmla="*/ 12 f49 1"/>
                <a:gd name="f65" fmla="*/ 25 f50 1"/>
                <a:gd name="f66" fmla="*/ 43 f49 1"/>
                <a:gd name="f67" fmla="+- f51 0 f1"/>
                <a:gd name="f68" fmla="*/ f54 1 34"/>
                <a:gd name="f69" fmla="*/ f55 1 68"/>
                <a:gd name="f70" fmla="*/ f56 1 34"/>
                <a:gd name="f71" fmla="*/ f57 1 68"/>
                <a:gd name="f72" fmla="*/ f58 1 34"/>
                <a:gd name="f73" fmla="*/ f59 1 68"/>
                <a:gd name="f74" fmla="*/ f60 1 34"/>
                <a:gd name="f75" fmla="*/ f61 1 68"/>
                <a:gd name="f76" fmla="*/ f62 1 34"/>
                <a:gd name="f77" fmla="*/ f63 1 68"/>
                <a:gd name="f78" fmla="*/ f64 1 68"/>
                <a:gd name="f79" fmla="*/ f65 1 34"/>
                <a:gd name="f80" fmla="*/ f66 1 68"/>
                <a:gd name="f81" fmla="*/ 0 1 f52"/>
                <a:gd name="f82" fmla="*/ f46 1 f52"/>
                <a:gd name="f83" fmla="*/ 0 1 f53"/>
                <a:gd name="f84" fmla="*/ f47 1 f53"/>
                <a:gd name="f85" fmla="*/ f68 1 f52"/>
                <a:gd name="f86" fmla="*/ f69 1 f53"/>
                <a:gd name="f87" fmla="*/ f70 1 f52"/>
                <a:gd name="f88" fmla="*/ f71 1 f53"/>
                <a:gd name="f89" fmla="*/ f72 1 f52"/>
                <a:gd name="f90" fmla="*/ f73 1 f53"/>
                <a:gd name="f91" fmla="*/ f74 1 f52"/>
                <a:gd name="f92" fmla="*/ f75 1 f53"/>
                <a:gd name="f93" fmla="*/ f76 1 f52"/>
                <a:gd name="f94" fmla="*/ f77 1 f53"/>
                <a:gd name="f95" fmla="*/ f78 1 f53"/>
                <a:gd name="f96" fmla="*/ f79 1 f52"/>
                <a:gd name="f97" fmla="*/ f80 1 f53"/>
                <a:gd name="f98" fmla="*/ f81 f43 1"/>
                <a:gd name="f99" fmla="*/ f82 f43 1"/>
                <a:gd name="f100" fmla="*/ f84 f44 1"/>
                <a:gd name="f101" fmla="*/ f83 f44 1"/>
                <a:gd name="f102" fmla="*/ f85 f43 1"/>
                <a:gd name="f103" fmla="*/ f86 f44 1"/>
                <a:gd name="f104" fmla="*/ f87 f43 1"/>
                <a:gd name="f105" fmla="*/ f88 f44 1"/>
                <a:gd name="f106" fmla="*/ f89 f43 1"/>
                <a:gd name="f107" fmla="*/ f90 f44 1"/>
                <a:gd name="f108" fmla="*/ f91 f43 1"/>
                <a:gd name="f109" fmla="*/ f92 f44 1"/>
                <a:gd name="f110" fmla="*/ f93 f43 1"/>
                <a:gd name="f111" fmla="*/ f94 f44 1"/>
                <a:gd name="f112" fmla="*/ f95 f44 1"/>
                <a:gd name="f113" fmla="*/ f96 f43 1"/>
                <a:gd name="f114" fmla="*/ f9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2" y="f103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02" y="f103"/>
                </a:cxn>
                <a:cxn ang="f67">
                  <a:pos x="f102" y="f112"/>
                </a:cxn>
                <a:cxn ang="f67">
                  <a:pos x="f113" y="f114"/>
                </a:cxn>
                <a:cxn ang="f67">
                  <a:pos x="f102" y="f112"/>
                </a:cxn>
              </a:cxnLst>
              <a:rect l="f98" t="f101" r="f99" b="f100"/>
              <a:pathLst>
                <a:path w="34" h="68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7"/>
                    <a:pt x="f21" y="f17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5"/>
                  </a:cubicBezTo>
                  <a:close/>
                  <a:moveTo>
                    <a:pt x="f8" y="f31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9" y="f39"/>
                    <a:pt x="f40" y="f41"/>
                    <a:pt x="f8" y="f3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69363B-8411-4336-B58E-747A21AA9821}"/>
                </a:ext>
              </a:extLst>
            </p:cNvPr>
            <p:cNvSpPr/>
            <p:nvPr/>
          </p:nvSpPr>
          <p:spPr>
            <a:xfrm>
              <a:off x="11399998" y="5737411"/>
              <a:ext cx="307979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95"/>
                <a:gd name="f8" fmla="val 88"/>
                <a:gd name="f9" fmla="val 93"/>
                <a:gd name="f10" fmla="val 78"/>
                <a:gd name="f11" fmla="val 74"/>
                <a:gd name="f12" fmla="val 94"/>
                <a:gd name="f13" fmla="val 72"/>
                <a:gd name="f14" fmla="val 70"/>
                <a:gd name="f15" fmla="val 91"/>
                <a:gd name="f16" fmla="val 69"/>
                <a:gd name="f17" fmla="val 89"/>
                <a:gd name="f18" fmla="val 47"/>
                <a:gd name="f19" fmla="val 63"/>
                <a:gd name="f20" fmla="val 25"/>
                <a:gd name="f21" fmla="val 38"/>
                <a:gd name="f22" fmla="val 4"/>
                <a:gd name="f23" fmla="val 12"/>
                <a:gd name="f24" fmla="val 3"/>
                <a:gd name="f25" fmla="val 11"/>
                <a:gd name="f26" fmla="val 2"/>
                <a:gd name="f27" fmla="val 9"/>
                <a:gd name="f28" fmla="val 1"/>
                <a:gd name="f29" fmla="val 8"/>
                <a:gd name="f30" fmla="val 5"/>
                <a:gd name="f31" fmla="val 13"/>
                <a:gd name="f32" fmla="val 6"/>
                <a:gd name="f33" fmla="val 17"/>
                <a:gd name="f34" fmla="val 10"/>
                <a:gd name="f35" fmla="val 20"/>
                <a:gd name="f36" fmla="val 14"/>
                <a:gd name="f37" fmla="val 39"/>
                <a:gd name="f38" fmla="val 37"/>
                <a:gd name="f39" fmla="val 58"/>
                <a:gd name="f40" fmla="val 59"/>
                <a:gd name="f41" fmla="val 77"/>
                <a:gd name="f42" fmla="val 82"/>
                <a:gd name="f43" fmla="val 79"/>
                <a:gd name="f44" fmla="val 84"/>
                <a:gd name="f45" fmla="val 80"/>
                <a:gd name="f46" fmla="val 87"/>
                <a:gd name="f47" fmla="+- 0 0 -90"/>
                <a:gd name="f48" fmla="*/ f3 1 81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81"/>
                <a:gd name="f58" fmla="*/ f54 1 95"/>
                <a:gd name="f59" fmla="*/ 81 f55 1"/>
                <a:gd name="f60" fmla="*/ 88 f54 1"/>
                <a:gd name="f61" fmla="*/ 74 f55 1"/>
                <a:gd name="f62" fmla="*/ 94 f54 1"/>
                <a:gd name="f63" fmla="*/ 69 f55 1"/>
                <a:gd name="f64" fmla="*/ 89 f54 1"/>
                <a:gd name="f65" fmla="*/ 4 f55 1"/>
                <a:gd name="f66" fmla="*/ 12 f54 1"/>
                <a:gd name="f67" fmla="*/ 1 f55 1"/>
                <a:gd name="f68" fmla="*/ 8 f54 1"/>
                <a:gd name="f69" fmla="*/ 3 f55 1"/>
                <a:gd name="f70" fmla="*/ 1 f54 1"/>
                <a:gd name="f71" fmla="*/ 9 f55 1"/>
                <a:gd name="f72" fmla="*/ 2 f54 1"/>
                <a:gd name="f73" fmla="*/ 20 f55 1"/>
                <a:gd name="f74" fmla="*/ 14 f54 1"/>
                <a:gd name="f75" fmla="*/ 77 f55 1"/>
                <a:gd name="f76" fmla="*/ 82 f54 1"/>
                <a:gd name="f77" fmla="+- f56 0 f1"/>
                <a:gd name="f78" fmla="*/ f59 1 81"/>
                <a:gd name="f79" fmla="*/ f60 1 95"/>
                <a:gd name="f80" fmla="*/ f61 1 81"/>
                <a:gd name="f81" fmla="*/ f62 1 95"/>
                <a:gd name="f82" fmla="*/ f63 1 81"/>
                <a:gd name="f83" fmla="*/ f64 1 95"/>
                <a:gd name="f84" fmla="*/ f65 1 81"/>
                <a:gd name="f85" fmla="*/ f66 1 95"/>
                <a:gd name="f86" fmla="*/ f67 1 81"/>
                <a:gd name="f87" fmla="*/ f68 1 95"/>
                <a:gd name="f88" fmla="*/ f69 1 81"/>
                <a:gd name="f89" fmla="*/ f70 1 95"/>
                <a:gd name="f90" fmla="*/ f71 1 81"/>
                <a:gd name="f91" fmla="*/ f72 1 95"/>
                <a:gd name="f92" fmla="*/ f73 1 81"/>
                <a:gd name="f93" fmla="*/ f74 1 95"/>
                <a:gd name="f94" fmla="*/ f75 1 81"/>
                <a:gd name="f95" fmla="*/ f76 1 95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8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9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81" h="95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5" y="f30"/>
                    <a:pt x="f5" y="f26"/>
                    <a:pt x="f24" y="f28"/>
                  </a:cubicBezTo>
                  <a:cubicBezTo>
                    <a:pt x="f22" y="f5"/>
                    <a:pt x="f29" y="f28"/>
                    <a:pt x="f27" y="f26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EF63ADC-E755-4F28-A4F5-17EBAF13C807}"/>
                </a:ext>
              </a:extLst>
            </p:cNvPr>
            <p:cNvSpPr/>
            <p:nvPr/>
          </p:nvSpPr>
          <p:spPr>
            <a:xfrm>
              <a:off x="11350785" y="5794561"/>
              <a:ext cx="292095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89"/>
                <a:gd name="f8" fmla="val 83"/>
                <a:gd name="f9" fmla="val 76"/>
                <a:gd name="f10" fmla="val 87"/>
                <a:gd name="f11" fmla="val 74"/>
                <a:gd name="f12" fmla="val 71"/>
                <a:gd name="f13" fmla="val 88"/>
                <a:gd name="f14" fmla="val 69"/>
                <a:gd name="f15" fmla="val 66"/>
                <a:gd name="f16" fmla="val 86"/>
                <a:gd name="f17" fmla="val 64"/>
                <a:gd name="f18" fmla="val 84"/>
                <a:gd name="f19" fmla="val 44"/>
                <a:gd name="f20" fmla="val 60"/>
                <a:gd name="f21" fmla="val 24"/>
                <a:gd name="f22" fmla="val 36"/>
                <a:gd name="f23" fmla="val 5"/>
                <a:gd name="f24" fmla="val 13"/>
                <a:gd name="f25" fmla="val 3"/>
                <a:gd name="f26" fmla="val 11"/>
                <a:gd name="f27" fmla="val 2"/>
                <a:gd name="f28" fmla="val 9"/>
                <a:gd name="f29" fmla="val 1"/>
                <a:gd name="f30" fmla="val 6"/>
                <a:gd name="f31" fmla="val 7"/>
                <a:gd name="f32" fmla="val 12"/>
                <a:gd name="f33" fmla="val 33"/>
                <a:gd name="f34" fmla="val 29"/>
                <a:gd name="f35" fmla="val 53"/>
                <a:gd name="f36" fmla="val 73"/>
                <a:gd name="f37" fmla="val 75"/>
                <a:gd name="f38" fmla="val 78"/>
                <a:gd name="f39" fmla="val 81"/>
                <a:gd name="f40" fmla="+- 0 0 -90"/>
                <a:gd name="f41" fmla="*/ f3 1 77"/>
                <a:gd name="f42" fmla="*/ f4 1 89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77"/>
                <a:gd name="f51" fmla="*/ f47 1 89"/>
                <a:gd name="f52" fmla="*/ 77 f48 1"/>
                <a:gd name="f53" fmla="*/ 83 f47 1"/>
                <a:gd name="f54" fmla="*/ 71 f48 1"/>
                <a:gd name="f55" fmla="*/ 88 f47 1"/>
                <a:gd name="f56" fmla="*/ 64 f48 1"/>
                <a:gd name="f57" fmla="*/ 84 f47 1"/>
                <a:gd name="f58" fmla="*/ 5 f48 1"/>
                <a:gd name="f59" fmla="*/ 13 f47 1"/>
                <a:gd name="f60" fmla="*/ 1 f48 1"/>
                <a:gd name="f61" fmla="*/ 6 f47 1"/>
                <a:gd name="f62" fmla="*/ 7 f48 1"/>
                <a:gd name="f63" fmla="*/ 1 f47 1"/>
                <a:gd name="f64" fmla="*/ 13 f48 1"/>
                <a:gd name="f65" fmla="*/ 5 f47 1"/>
                <a:gd name="f66" fmla="*/ 73 f48 1"/>
                <a:gd name="f67" fmla="*/ 76 f47 1"/>
                <a:gd name="f68" fmla="+- f49 0 f1"/>
                <a:gd name="f69" fmla="*/ f52 1 77"/>
                <a:gd name="f70" fmla="*/ f53 1 89"/>
                <a:gd name="f71" fmla="*/ f54 1 77"/>
                <a:gd name="f72" fmla="*/ f55 1 89"/>
                <a:gd name="f73" fmla="*/ f56 1 77"/>
                <a:gd name="f74" fmla="*/ f57 1 89"/>
                <a:gd name="f75" fmla="*/ f58 1 77"/>
                <a:gd name="f76" fmla="*/ f59 1 89"/>
                <a:gd name="f77" fmla="*/ f60 1 77"/>
                <a:gd name="f78" fmla="*/ f61 1 89"/>
                <a:gd name="f79" fmla="*/ f62 1 77"/>
                <a:gd name="f80" fmla="*/ f63 1 89"/>
                <a:gd name="f81" fmla="*/ f64 1 77"/>
                <a:gd name="f82" fmla="*/ f65 1 89"/>
                <a:gd name="f83" fmla="*/ f66 1 77"/>
                <a:gd name="f84" fmla="*/ f67 1 89"/>
                <a:gd name="f85" fmla="*/ 0 1 f50"/>
                <a:gd name="f86" fmla="*/ f44 1 f50"/>
                <a:gd name="f87" fmla="*/ 0 1 f51"/>
                <a:gd name="f88" fmla="*/ f45 1 f51"/>
                <a:gd name="f89" fmla="*/ f69 1 f50"/>
                <a:gd name="f90" fmla="*/ f70 1 f51"/>
                <a:gd name="f91" fmla="*/ f71 1 f50"/>
                <a:gd name="f92" fmla="*/ f72 1 f51"/>
                <a:gd name="f93" fmla="*/ f73 1 f50"/>
                <a:gd name="f94" fmla="*/ f74 1 f51"/>
                <a:gd name="f95" fmla="*/ f75 1 f50"/>
                <a:gd name="f96" fmla="*/ f76 1 f51"/>
                <a:gd name="f97" fmla="*/ f77 1 f50"/>
                <a:gd name="f98" fmla="*/ f78 1 f51"/>
                <a:gd name="f99" fmla="*/ f79 1 f50"/>
                <a:gd name="f100" fmla="*/ f80 1 f51"/>
                <a:gd name="f101" fmla="*/ f81 1 f50"/>
                <a:gd name="f102" fmla="*/ f82 1 f51"/>
                <a:gd name="f103" fmla="*/ f83 1 f50"/>
                <a:gd name="f104" fmla="*/ f84 1 f51"/>
                <a:gd name="f105" fmla="*/ f85 f41 1"/>
                <a:gd name="f106" fmla="*/ f86 f41 1"/>
                <a:gd name="f107" fmla="*/ f88 f42 1"/>
                <a:gd name="f108" fmla="*/ f87 f42 1"/>
                <a:gd name="f109" fmla="*/ f89 f41 1"/>
                <a:gd name="f110" fmla="*/ f90 f42 1"/>
                <a:gd name="f111" fmla="*/ f91 f41 1"/>
                <a:gd name="f112" fmla="*/ f92 f42 1"/>
                <a:gd name="f113" fmla="*/ f93 f41 1"/>
                <a:gd name="f114" fmla="*/ f94 f42 1"/>
                <a:gd name="f115" fmla="*/ f95 f41 1"/>
                <a:gd name="f116" fmla="*/ f96 f42 1"/>
                <a:gd name="f117" fmla="*/ f97 f41 1"/>
                <a:gd name="f118" fmla="*/ f98 f42 1"/>
                <a:gd name="f119" fmla="*/ f99 f41 1"/>
                <a:gd name="f120" fmla="*/ f100 f42 1"/>
                <a:gd name="f121" fmla="*/ f101 f41 1"/>
                <a:gd name="f122" fmla="*/ f102 f42 1"/>
                <a:gd name="f123" fmla="*/ f103 f41 1"/>
                <a:gd name="f124" fmla="*/ f10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09" y="f110"/>
                </a:cxn>
              </a:cxnLst>
              <a:rect l="f105" t="f108" r="f106" b="f107"/>
              <a:pathLst>
                <a:path w="77" h="89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0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5" y="f27"/>
                    <a:pt x="f25" y="f5"/>
                    <a:pt x="f31" y="f29"/>
                  </a:cubicBezTo>
                  <a:cubicBezTo>
                    <a:pt x="f28" y="f27"/>
                    <a:pt x="f32" y="f25"/>
                    <a:pt x="f24" y="f23"/>
                  </a:cubicBezTo>
                  <a:cubicBezTo>
                    <a:pt x="f33" y="f34"/>
                    <a:pt x="f35" y="f35"/>
                    <a:pt x="f36" y="f9"/>
                  </a:cubicBezTo>
                  <a:cubicBezTo>
                    <a:pt x="f37" y="f38"/>
                    <a:pt x="f9" y="f39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43C056F-698C-4DC8-B8C0-C2A5E7930AD5}"/>
                </a:ext>
              </a:extLst>
            </p:cNvPr>
            <p:cNvSpPr/>
            <p:nvPr/>
          </p:nvSpPr>
          <p:spPr>
            <a:xfrm>
              <a:off x="10949144" y="6285100"/>
              <a:ext cx="169858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2"/>
                <a:gd name="f8" fmla="val 34"/>
                <a:gd name="f9" fmla="val 35"/>
                <a:gd name="f10" fmla="val 23"/>
                <a:gd name="f11" fmla="val 11"/>
                <a:gd name="f12" fmla="val 10"/>
                <a:gd name="f13" fmla="val 9"/>
                <a:gd name="f14" fmla="val 40"/>
                <a:gd name="f15" fmla="val 7"/>
                <a:gd name="f16" fmla="val 29"/>
                <a:gd name="f17" fmla="val 15"/>
                <a:gd name="f18" fmla="val 26"/>
                <a:gd name="f19" fmla="val 5"/>
                <a:gd name="f20" fmla="val 20"/>
                <a:gd name="f21" fmla="val 3"/>
                <a:gd name="f22" fmla="val 12"/>
                <a:gd name="f23" fmla="val 8"/>
                <a:gd name="f24" fmla="val 2"/>
                <a:gd name="f25" fmla="val 1"/>
                <a:gd name="f26" fmla="val 24"/>
                <a:gd name="f27" fmla="val 30"/>
                <a:gd name="f28" fmla="val 37"/>
                <a:gd name="f29" fmla="val 41"/>
                <a:gd name="f30" fmla="+- 0 0 -90"/>
                <a:gd name="f31" fmla="*/ f3 1 45"/>
                <a:gd name="f32" fmla="*/ f4 1 45"/>
                <a:gd name="f33" fmla="val f5"/>
                <a:gd name="f34" fmla="val f6"/>
                <a:gd name="f35" fmla="*/ f30 f0 1"/>
                <a:gd name="f36" fmla="+- f34 0 f33"/>
                <a:gd name="f37" fmla="*/ f35 1 f2"/>
                <a:gd name="f38" fmla="*/ f36 1 45"/>
                <a:gd name="f39" fmla="*/ 45 f36 1"/>
                <a:gd name="f40" fmla="*/ 22 f36 1"/>
                <a:gd name="f41" fmla="*/ 23 f36 1"/>
                <a:gd name="f42" fmla="*/ 0 f36 1"/>
                <a:gd name="f43" fmla="*/ 40 f36 1"/>
                <a:gd name="f44" fmla="*/ 26 f36 1"/>
                <a:gd name="f45" fmla="*/ 5 f36 1"/>
                <a:gd name="f46" fmla="*/ 8 f36 1"/>
                <a:gd name="f47" fmla="*/ 10 f36 1"/>
                <a:gd name="f48" fmla="*/ 30 f36 1"/>
                <a:gd name="f49" fmla="+- f37 0 f1"/>
                <a:gd name="f50" fmla="*/ f39 1 45"/>
                <a:gd name="f51" fmla="*/ f40 1 45"/>
                <a:gd name="f52" fmla="*/ f41 1 45"/>
                <a:gd name="f53" fmla="*/ f42 1 45"/>
                <a:gd name="f54" fmla="*/ f43 1 45"/>
                <a:gd name="f55" fmla="*/ f44 1 45"/>
                <a:gd name="f56" fmla="*/ f45 1 45"/>
                <a:gd name="f57" fmla="*/ f46 1 45"/>
                <a:gd name="f58" fmla="*/ f47 1 45"/>
                <a:gd name="f59" fmla="*/ f48 1 45"/>
                <a:gd name="f60" fmla="*/ 0 1 f38"/>
                <a:gd name="f61" fmla="*/ f34 1 f38"/>
                <a:gd name="f62" fmla="*/ f50 1 f38"/>
                <a:gd name="f63" fmla="*/ f51 1 f38"/>
                <a:gd name="f64" fmla="*/ f52 1 f38"/>
                <a:gd name="f65" fmla="*/ f53 1 f38"/>
                <a:gd name="f66" fmla="*/ f54 1 f38"/>
                <a:gd name="f67" fmla="*/ f55 1 f38"/>
                <a:gd name="f68" fmla="*/ f56 1 f38"/>
                <a:gd name="f69" fmla="*/ f57 1 f38"/>
                <a:gd name="f70" fmla="*/ f58 1 f38"/>
                <a:gd name="f71" fmla="*/ f59 1 f38"/>
                <a:gd name="f72" fmla="*/ f60 f31 1"/>
                <a:gd name="f73" fmla="*/ f61 f31 1"/>
                <a:gd name="f74" fmla="*/ f61 f32 1"/>
                <a:gd name="f75" fmla="*/ f60 f32 1"/>
                <a:gd name="f76" fmla="*/ f62 f31 1"/>
                <a:gd name="f77" fmla="*/ f63 f32 1"/>
                <a:gd name="f78" fmla="*/ f64 f31 1"/>
                <a:gd name="f79" fmla="*/ f62 f32 1"/>
                <a:gd name="f80" fmla="*/ f65 f31 1"/>
                <a:gd name="f81" fmla="*/ f64 f32 1"/>
                <a:gd name="f82" fmla="*/ f63 f31 1"/>
                <a:gd name="f83" fmla="*/ f65 f32 1"/>
                <a:gd name="f84" fmla="*/ f66 f32 1"/>
                <a:gd name="f85" fmla="*/ f67 f31 1"/>
                <a:gd name="f86" fmla="*/ f68 f32 1"/>
                <a:gd name="f87" fmla="*/ f69 f31 1"/>
                <a:gd name="f88" fmla="*/ f70 f32 1"/>
                <a:gd name="f89" fmla="*/ f68 f31 1"/>
                <a:gd name="f90" fmla="*/ f7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76" y="f77"/>
                </a:cxn>
                <a:cxn ang="f49">
                  <a:pos x="f78" y="f84"/>
                </a:cxn>
                <a:cxn ang="f49">
                  <a:pos x="f85" y="f86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78" y="f84"/>
                </a:cxn>
              </a:cxnLst>
              <a:rect l="f72" t="f75" r="f73" b="f74"/>
              <a:pathLst>
                <a:path w="45" h="45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5" y="f10"/>
                  </a:cubicBezTo>
                  <a:cubicBezTo>
                    <a:pt x="f5" y="f12"/>
                    <a:pt x="f13" y="f5"/>
                    <a:pt x="f7" y="f5"/>
                  </a:cubicBezTo>
                  <a:cubicBezTo>
                    <a:pt x="f9" y="f5"/>
                    <a:pt x="f6" y="f13"/>
                    <a:pt x="f6" y="f7"/>
                  </a:cubicBezTo>
                  <a:close/>
                  <a:moveTo>
                    <a:pt x="f10" y="f14"/>
                  </a:move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2" y="f19"/>
                    <a:pt x="f23" y="f12"/>
                  </a:cubicBezTo>
                  <a:cubicBezTo>
                    <a:pt x="f24" y="f17"/>
                    <a:pt x="f25" y="f26"/>
                    <a:pt x="f19" y="f27"/>
                  </a:cubicBezTo>
                  <a:cubicBezTo>
                    <a:pt x="f23" y="f28"/>
                    <a:pt x="f17" y="f29"/>
                    <a:pt x="f10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DF6E1CB-3044-48FB-9859-CFF3C2DC04AD}"/>
                </a:ext>
              </a:extLst>
            </p:cNvPr>
            <p:cNvSpPr/>
            <p:nvPr/>
          </p:nvSpPr>
          <p:spPr>
            <a:xfrm>
              <a:off x="11533345" y="5680261"/>
              <a:ext cx="258766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7"/>
                <a:gd name="f8" fmla="val 5"/>
                <a:gd name="f9" fmla="val 2"/>
                <a:gd name="f10" fmla="val 4"/>
                <a:gd name="f11" fmla="val 1"/>
                <a:gd name="f12" fmla="val 6"/>
                <a:gd name="f13" fmla="val 9"/>
                <a:gd name="f14" fmla="val 10"/>
                <a:gd name="f15" fmla="val 14"/>
                <a:gd name="f16" fmla="val 17"/>
                <a:gd name="f17" fmla="val 20"/>
                <a:gd name="f18" fmla="val 13"/>
                <a:gd name="f19" fmla="val 34"/>
                <a:gd name="f20" fmla="val 30"/>
                <a:gd name="f21" fmla="val 49"/>
                <a:gd name="f22" fmla="val 47"/>
                <a:gd name="f23" fmla="val 63"/>
                <a:gd name="f24" fmla="val 64"/>
                <a:gd name="f25" fmla="val 65"/>
                <a:gd name="f26" fmla="val 66"/>
                <a:gd name="f27" fmla="val 67"/>
                <a:gd name="f28" fmla="val 69"/>
                <a:gd name="f29" fmla="val 73"/>
                <a:gd name="f30" fmla="val 75"/>
                <a:gd name="f31" fmla="val 59"/>
                <a:gd name="f32" fmla="val 56"/>
                <a:gd name="f33" fmla="val 43"/>
                <a:gd name="f34" fmla="val 58"/>
                <a:gd name="f35" fmla="val 42"/>
                <a:gd name="f36" fmla="val 16"/>
                <a:gd name="f37" fmla="val 26"/>
                <a:gd name="f38" fmla="val 12"/>
                <a:gd name="f39" fmla="val 21"/>
                <a:gd name="f40" fmla="val 8"/>
                <a:gd name="f41" fmla="val 3"/>
                <a:gd name="f42" fmla="val 11"/>
                <a:gd name="f43" fmla="val 7"/>
                <a:gd name="f44" fmla="+- 0 0 -90"/>
                <a:gd name="f45" fmla="*/ f3 1 68"/>
                <a:gd name="f46" fmla="*/ f4 1 77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8"/>
                <a:gd name="f55" fmla="*/ f51 1 77"/>
                <a:gd name="f56" fmla="*/ 0 f52 1"/>
                <a:gd name="f57" fmla="*/ 5 f51 1"/>
                <a:gd name="f58" fmla="*/ 4 f52 1"/>
                <a:gd name="f59" fmla="*/ 1 f51 1"/>
                <a:gd name="f60" fmla="*/ 10 f52 1"/>
                <a:gd name="f61" fmla="*/ 2 f51 1"/>
                <a:gd name="f62" fmla="*/ 20 f52 1"/>
                <a:gd name="f63" fmla="*/ 13 f51 1"/>
                <a:gd name="f64" fmla="*/ 63 f52 1"/>
                <a:gd name="f65" fmla="*/ 64 f51 1"/>
                <a:gd name="f66" fmla="*/ 65 f52 1"/>
                <a:gd name="f67" fmla="*/ 66 f51 1"/>
                <a:gd name="f68" fmla="*/ 75 f51 1"/>
                <a:gd name="f69" fmla="*/ 56 f52 1"/>
                <a:gd name="f70" fmla="*/ 73 f51 1"/>
                <a:gd name="f71" fmla="*/ 16 f52 1"/>
                <a:gd name="f72" fmla="*/ 26 f51 1"/>
                <a:gd name="f73" fmla="*/ 3 f52 1"/>
                <a:gd name="f74" fmla="*/ 11 f51 1"/>
                <a:gd name="f75" fmla="+- f53 0 f1"/>
                <a:gd name="f76" fmla="*/ f56 1 68"/>
                <a:gd name="f77" fmla="*/ f57 1 77"/>
                <a:gd name="f78" fmla="*/ f58 1 68"/>
                <a:gd name="f79" fmla="*/ f59 1 77"/>
                <a:gd name="f80" fmla="*/ f60 1 68"/>
                <a:gd name="f81" fmla="*/ f61 1 77"/>
                <a:gd name="f82" fmla="*/ f62 1 68"/>
                <a:gd name="f83" fmla="*/ f63 1 77"/>
                <a:gd name="f84" fmla="*/ f64 1 68"/>
                <a:gd name="f85" fmla="*/ f65 1 77"/>
                <a:gd name="f86" fmla="*/ f66 1 68"/>
                <a:gd name="f87" fmla="*/ f67 1 77"/>
                <a:gd name="f88" fmla="*/ f68 1 77"/>
                <a:gd name="f89" fmla="*/ f69 1 68"/>
                <a:gd name="f90" fmla="*/ f70 1 77"/>
                <a:gd name="f91" fmla="*/ f71 1 68"/>
                <a:gd name="f92" fmla="*/ f72 1 77"/>
                <a:gd name="f93" fmla="*/ f73 1 68"/>
                <a:gd name="f94" fmla="*/ f74 1 77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5"/>
                <a:gd name="f109" fmla="*/ f86 1 f54"/>
                <a:gd name="f110" fmla="*/ f87 1 f55"/>
                <a:gd name="f111" fmla="*/ f88 1 f55"/>
                <a:gd name="f112" fmla="*/ f89 1 f54"/>
                <a:gd name="f113" fmla="*/ f90 1 f55"/>
                <a:gd name="f114" fmla="*/ f91 1 f54"/>
                <a:gd name="f115" fmla="*/ f92 1 f55"/>
                <a:gd name="f116" fmla="*/ f93 1 f54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6 1"/>
                <a:gd name="f132" fmla="*/ f109 f45 1"/>
                <a:gd name="f133" fmla="*/ f110 f46 1"/>
                <a:gd name="f134" fmla="*/ f111 f46 1"/>
                <a:gd name="f135" fmla="*/ f112 f45 1"/>
                <a:gd name="f136" fmla="*/ f113 f46 1"/>
                <a:gd name="f137" fmla="*/ f114 f45 1"/>
                <a:gd name="f138" fmla="*/ f115 f46 1"/>
                <a:gd name="f139" fmla="*/ f116 f45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2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9" y="f140"/>
                </a:cxn>
                <a:cxn ang="f75">
                  <a:pos x="f122" y="f123"/>
                </a:cxn>
              </a:cxnLst>
              <a:rect l="f118" t="f121" r="f119" b="f120"/>
              <a:pathLst>
                <a:path w="68" h="77">
                  <a:moveTo>
                    <a:pt x="f5" y="f8"/>
                  </a:moveTo>
                  <a:cubicBezTo>
                    <a:pt x="f9" y="f10"/>
                    <a:pt x="f9" y="f11"/>
                    <a:pt x="f10" y="f11"/>
                  </a:cubicBezTo>
                  <a:cubicBezTo>
                    <a:pt x="f12" y="f5"/>
                    <a:pt x="f13" y="f11"/>
                    <a:pt x="f14" y="f9"/>
                  </a:cubicBezTo>
                  <a:cubicBezTo>
                    <a:pt x="f15" y="f8"/>
                    <a:pt x="f16" y="f13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4" y="f25"/>
                    <a:pt x="f24" y="f25"/>
                    <a:pt x="f25" y="f26"/>
                  </a:cubicBezTo>
                  <a:cubicBezTo>
                    <a:pt x="f27" y="f28"/>
                    <a:pt x="f6" y="f29"/>
                    <a:pt x="f25" y="f30"/>
                  </a:cubicBezTo>
                  <a:cubicBezTo>
                    <a:pt x="f23" y="f7"/>
                    <a:pt x="f31" y="f7"/>
                    <a:pt x="f32" y="f29"/>
                  </a:cubicBezTo>
                  <a:cubicBezTo>
                    <a:pt x="f33" y="f34"/>
                    <a:pt x="f20" y="f35"/>
                    <a:pt x="f36" y="f37"/>
                  </a:cubicBezTo>
                  <a:cubicBezTo>
                    <a:pt x="f38" y="f39"/>
                    <a:pt x="f40" y="f36"/>
                    <a:pt x="f41" y="f42"/>
                  </a:cubicBezTo>
                  <a:cubicBezTo>
                    <a:pt x="f9" y="f13"/>
                    <a:pt x="f9" y="f43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E328756-BF83-4320-BD09-4B1E4C4F7DEA}"/>
                </a:ext>
              </a:extLst>
            </p:cNvPr>
            <p:cNvSpPr/>
            <p:nvPr/>
          </p:nvSpPr>
          <p:spPr>
            <a:xfrm>
              <a:off x="11323801" y="5873941"/>
              <a:ext cx="236536" cy="269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71"/>
                <a:gd name="f8" fmla="val 65"/>
                <a:gd name="f9" fmla="val 61"/>
                <a:gd name="f10" fmla="val 69"/>
                <a:gd name="f11" fmla="val 59"/>
                <a:gd name="f12" fmla="val 56"/>
                <a:gd name="f13" fmla="val 70"/>
                <a:gd name="f14" fmla="val 54"/>
                <a:gd name="f15" fmla="val 52"/>
                <a:gd name="f16" fmla="val 68"/>
                <a:gd name="f17" fmla="val 51"/>
                <a:gd name="f18" fmla="val 67"/>
                <a:gd name="f19" fmla="val 35"/>
                <a:gd name="f20" fmla="val 48"/>
                <a:gd name="f21" fmla="val 20"/>
                <a:gd name="f22" fmla="val 30"/>
                <a:gd name="f23" fmla="val 4"/>
                <a:gd name="f24" fmla="val 12"/>
                <a:gd name="f25" fmla="val 1"/>
                <a:gd name="f26" fmla="val 8"/>
                <a:gd name="f27" fmla="val 3"/>
                <a:gd name="f28" fmla="val 2"/>
                <a:gd name="f29" fmla="val 5"/>
                <a:gd name="f30" fmla="val 9"/>
                <a:gd name="f31" fmla="val 13"/>
                <a:gd name="f32" fmla="val 28"/>
                <a:gd name="f33" fmla="val 23"/>
                <a:gd name="f34" fmla="val 43"/>
                <a:gd name="f35" fmla="val 41"/>
                <a:gd name="f36" fmla="val 58"/>
                <a:gd name="f37" fmla="val 60"/>
                <a:gd name="f38" fmla="val 63"/>
                <a:gd name="f39" fmla="+- 0 0 -90"/>
                <a:gd name="f40" fmla="*/ f3 1 62"/>
                <a:gd name="f41" fmla="*/ f4 1 71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2"/>
                <a:gd name="f50" fmla="*/ f46 1 71"/>
                <a:gd name="f51" fmla="*/ 62 f47 1"/>
                <a:gd name="f52" fmla="*/ 65 f46 1"/>
                <a:gd name="f53" fmla="*/ 56 f47 1"/>
                <a:gd name="f54" fmla="*/ 70 f46 1"/>
                <a:gd name="f55" fmla="*/ 51 f47 1"/>
                <a:gd name="f56" fmla="*/ 67 f46 1"/>
                <a:gd name="f57" fmla="*/ 4 f47 1"/>
                <a:gd name="f58" fmla="*/ 12 f46 1"/>
                <a:gd name="f59" fmla="*/ 3 f47 1"/>
                <a:gd name="f60" fmla="*/ 2 f46 1"/>
                <a:gd name="f61" fmla="*/ 13 f47 1"/>
                <a:gd name="f62" fmla="*/ 5 f46 1"/>
                <a:gd name="f63" fmla="*/ 58 f47 1"/>
                <a:gd name="f64" fmla="*/ 59 f46 1"/>
                <a:gd name="f65" fmla="+- f48 0 f1"/>
                <a:gd name="f66" fmla="*/ f51 1 62"/>
                <a:gd name="f67" fmla="*/ f52 1 71"/>
                <a:gd name="f68" fmla="*/ f53 1 62"/>
                <a:gd name="f69" fmla="*/ f54 1 71"/>
                <a:gd name="f70" fmla="*/ f55 1 62"/>
                <a:gd name="f71" fmla="*/ f56 1 71"/>
                <a:gd name="f72" fmla="*/ f57 1 62"/>
                <a:gd name="f73" fmla="*/ f58 1 71"/>
                <a:gd name="f74" fmla="*/ f59 1 62"/>
                <a:gd name="f75" fmla="*/ f60 1 71"/>
                <a:gd name="f76" fmla="*/ f61 1 62"/>
                <a:gd name="f77" fmla="*/ f62 1 71"/>
                <a:gd name="f78" fmla="*/ f63 1 62"/>
                <a:gd name="f79" fmla="*/ f64 1 71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62" h="71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5" y="f23"/>
                    <a:pt x="f27" y="f28"/>
                  </a:cubicBezTo>
                  <a:cubicBezTo>
                    <a:pt x="f29" y="f5"/>
                    <a:pt x="f30" y="f25"/>
                    <a:pt x="f31" y="f29"/>
                  </a:cubicBezTo>
                  <a:cubicBezTo>
                    <a:pt x="f32" y="f33"/>
                    <a:pt x="f34" y="f35"/>
                    <a:pt x="f36" y="f11"/>
                  </a:cubicBezTo>
                  <a:cubicBezTo>
                    <a:pt x="f37" y="f9"/>
                    <a:pt x="f9" y="f38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2BA9C78-69D3-4758-8843-4598F521E3A9}"/>
                </a:ext>
              </a:extLst>
            </p:cNvPr>
            <p:cNvSpPr/>
            <p:nvPr/>
          </p:nvSpPr>
          <p:spPr>
            <a:xfrm>
              <a:off x="11628598" y="5685025"/>
              <a:ext cx="174622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51"/>
                <a:gd name="f8" fmla="val 7"/>
                <a:gd name="f9" fmla="val 8"/>
                <a:gd name="f10" fmla="val 11"/>
                <a:gd name="f11" fmla="val 1"/>
                <a:gd name="f12" fmla="val 12"/>
                <a:gd name="f13" fmla="val 3"/>
                <a:gd name="f14" fmla="val 22"/>
                <a:gd name="f15" fmla="val 15"/>
                <a:gd name="f16" fmla="val 33"/>
                <a:gd name="f17" fmla="val 27"/>
                <a:gd name="f18" fmla="val 43"/>
                <a:gd name="f19" fmla="val 40"/>
                <a:gd name="f20" fmla="val 44"/>
                <a:gd name="f21" fmla="val 41"/>
                <a:gd name="f22" fmla="val 48"/>
                <a:gd name="f23" fmla="val 49"/>
                <a:gd name="f24" fmla="val 42"/>
                <a:gd name="f25" fmla="val 38"/>
                <a:gd name="f26" fmla="val 35"/>
                <a:gd name="f27" fmla="val 29"/>
                <a:gd name="f28" fmla="val 23"/>
                <a:gd name="f29" fmla="val 34"/>
                <a:gd name="f30" fmla="val 18"/>
                <a:gd name="f31" fmla="val 13"/>
                <a:gd name="f32" fmla="val 17"/>
                <a:gd name="f33" fmla="val 4"/>
                <a:gd name="f34" fmla="val 9"/>
                <a:gd name="f35" fmla="val 5"/>
                <a:gd name="f36" fmla="val 2"/>
                <a:gd name="f37" fmla="+- 0 0 -90"/>
                <a:gd name="f38" fmla="*/ f3 1 46"/>
                <a:gd name="f39" fmla="*/ f4 1 51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46"/>
                <a:gd name="f48" fmla="*/ f44 1 51"/>
                <a:gd name="f49" fmla="*/ 7 f45 1"/>
                <a:gd name="f50" fmla="*/ 0 f44 1"/>
                <a:gd name="f51" fmla="*/ 12 f45 1"/>
                <a:gd name="f52" fmla="*/ 3 f44 1"/>
                <a:gd name="f53" fmla="*/ 43 f45 1"/>
                <a:gd name="f54" fmla="*/ 40 f44 1"/>
                <a:gd name="f55" fmla="*/ 44 f45 1"/>
                <a:gd name="f56" fmla="*/ 41 f44 1"/>
                <a:gd name="f57" fmla="*/ 49 f44 1"/>
                <a:gd name="f58" fmla="*/ 35 f45 1"/>
                <a:gd name="f59" fmla="*/ 48 f44 1"/>
                <a:gd name="f60" fmla="*/ 18 f45 1"/>
                <a:gd name="f61" fmla="*/ 27 f44 1"/>
                <a:gd name="f62" fmla="*/ 4 f45 1"/>
                <a:gd name="f63" fmla="*/ 11 f44 1"/>
                <a:gd name="f64" fmla="*/ 1 f45 1"/>
                <a:gd name="f65" fmla="*/ 5 f44 1"/>
                <a:gd name="f66" fmla="+- f46 0 f1"/>
                <a:gd name="f67" fmla="*/ f49 1 46"/>
                <a:gd name="f68" fmla="*/ f50 1 51"/>
                <a:gd name="f69" fmla="*/ f51 1 46"/>
                <a:gd name="f70" fmla="*/ f52 1 51"/>
                <a:gd name="f71" fmla="*/ f53 1 46"/>
                <a:gd name="f72" fmla="*/ f54 1 51"/>
                <a:gd name="f73" fmla="*/ f55 1 46"/>
                <a:gd name="f74" fmla="*/ f56 1 51"/>
                <a:gd name="f75" fmla="*/ f57 1 51"/>
                <a:gd name="f76" fmla="*/ f58 1 46"/>
                <a:gd name="f77" fmla="*/ f59 1 51"/>
                <a:gd name="f78" fmla="*/ f60 1 46"/>
                <a:gd name="f79" fmla="*/ f61 1 51"/>
                <a:gd name="f80" fmla="*/ f62 1 46"/>
                <a:gd name="f81" fmla="*/ f63 1 51"/>
                <a:gd name="f82" fmla="*/ f64 1 46"/>
                <a:gd name="f83" fmla="*/ f65 1 51"/>
                <a:gd name="f84" fmla="*/ 0 1 f47"/>
                <a:gd name="f85" fmla="*/ f41 1 f47"/>
                <a:gd name="f86" fmla="*/ 0 1 f48"/>
                <a:gd name="f87" fmla="*/ f42 1 f48"/>
                <a:gd name="f88" fmla="*/ f67 1 f47"/>
                <a:gd name="f89" fmla="*/ f68 1 f48"/>
                <a:gd name="f90" fmla="*/ f69 1 f47"/>
                <a:gd name="f91" fmla="*/ f70 1 f48"/>
                <a:gd name="f92" fmla="*/ f71 1 f47"/>
                <a:gd name="f93" fmla="*/ f72 1 f48"/>
                <a:gd name="f94" fmla="*/ f73 1 f47"/>
                <a:gd name="f95" fmla="*/ f74 1 f48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1 f47"/>
                <a:gd name="f104" fmla="*/ f83 1 f48"/>
                <a:gd name="f105" fmla="*/ f84 f38 1"/>
                <a:gd name="f106" fmla="*/ f85 f38 1"/>
                <a:gd name="f107" fmla="*/ f87 f39 1"/>
                <a:gd name="f108" fmla="*/ f86 f39 1"/>
                <a:gd name="f109" fmla="*/ f88 f38 1"/>
                <a:gd name="f110" fmla="*/ f89 f39 1"/>
                <a:gd name="f111" fmla="*/ f90 f38 1"/>
                <a:gd name="f112" fmla="*/ f91 f39 1"/>
                <a:gd name="f113" fmla="*/ f92 f38 1"/>
                <a:gd name="f114" fmla="*/ f93 f39 1"/>
                <a:gd name="f115" fmla="*/ f94 f38 1"/>
                <a:gd name="f116" fmla="*/ f95 f39 1"/>
                <a:gd name="f117" fmla="*/ f96 f39 1"/>
                <a:gd name="f118" fmla="*/ f97 f38 1"/>
                <a:gd name="f119" fmla="*/ f98 f39 1"/>
                <a:gd name="f120" fmla="*/ f99 f38 1"/>
                <a:gd name="f121" fmla="*/ f100 f39 1"/>
                <a:gd name="f122" fmla="*/ f101 f38 1"/>
                <a:gd name="f123" fmla="*/ f102 f39 1"/>
                <a:gd name="f124" fmla="*/ f103 f38 1"/>
                <a:gd name="f125" fmla="*/ f104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5" y="f117"/>
                </a:cxn>
                <a:cxn ang="f66">
                  <a:pos x="f118" y="f119"/>
                </a:cxn>
                <a:cxn ang="f66">
                  <a:pos x="f120" y="f121"/>
                </a:cxn>
                <a:cxn ang="f66">
                  <a:pos x="f122" y="f123"/>
                </a:cxn>
                <a:cxn ang="f66">
                  <a:pos x="f124" y="f125"/>
                </a:cxn>
                <a:cxn ang="f66">
                  <a:pos x="f109" y="f110"/>
                </a:cxn>
              </a:cxnLst>
              <a:rect l="f105" t="f108" r="f106" b="f107"/>
              <a:pathLst>
                <a:path w="46" h="51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19"/>
                    <a:pt x="f20" y="f19"/>
                    <a:pt x="f20" y="f21"/>
                  </a:cubicBezTo>
                  <a:cubicBezTo>
                    <a:pt x="f6" y="f20"/>
                    <a:pt x="f6" y="f22"/>
                    <a:pt x="f20" y="f23"/>
                  </a:cubicBezTo>
                  <a:cubicBezTo>
                    <a:pt x="f24" y="f7"/>
                    <a:pt x="f25" y="f7"/>
                    <a:pt x="f26" y="f22"/>
                  </a:cubicBezTo>
                  <a:cubicBezTo>
                    <a:pt x="f27" y="f21"/>
                    <a:pt x="f28" y="f29"/>
                    <a:pt x="f30" y="f17"/>
                  </a:cubicBezTo>
                  <a:cubicBezTo>
                    <a:pt x="f31" y="f14"/>
                    <a:pt x="f9" y="f32"/>
                    <a:pt x="f33" y="f10"/>
                  </a:cubicBezTo>
                  <a:cubicBezTo>
                    <a:pt x="f13" y="f34"/>
                    <a:pt x="f11" y="f8"/>
                    <a:pt x="f11" y="f35"/>
                  </a:cubicBezTo>
                  <a:cubicBezTo>
                    <a:pt x="f5" y="f36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F6068D3-8F08-421B-BD89-148A26A1C0D7}"/>
                </a:ext>
              </a:extLst>
            </p:cNvPr>
            <p:cNvSpPr/>
            <p:nvPr/>
          </p:nvSpPr>
          <p:spPr>
            <a:xfrm>
              <a:off x="11666701" y="6105713"/>
              <a:ext cx="82552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54"/>
                <a:gd name="f8" fmla="val 10"/>
                <a:gd name="f9" fmla="val 12"/>
                <a:gd name="f10" fmla="val 7"/>
                <a:gd name="f11" fmla="val 16"/>
                <a:gd name="f12" fmla="val 14"/>
                <a:gd name="f13" fmla="val 18"/>
                <a:gd name="f14" fmla="val 21"/>
                <a:gd name="f15" fmla="val 20"/>
                <a:gd name="f16" fmla="val 28"/>
                <a:gd name="f17" fmla="val 35"/>
                <a:gd name="f18" fmla="val 42"/>
                <a:gd name="f19" fmla="val 50"/>
                <a:gd name="f20" fmla="val 15"/>
                <a:gd name="f21" fmla="val 52"/>
                <a:gd name="f22" fmla="val 4"/>
                <a:gd name="f23" fmla="val 51"/>
                <a:gd name="f24" fmla="val 1"/>
                <a:gd name="f25" fmla="val 49"/>
                <a:gd name="f26" fmla="val 46"/>
                <a:gd name="f27" fmla="val 39"/>
                <a:gd name="f28" fmla="val 33"/>
                <a:gd name="f29" fmla="val 27"/>
                <a:gd name="f30" fmla="val 3"/>
                <a:gd name="f31" fmla="val 5"/>
                <a:gd name="f32" fmla="val 9"/>
                <a:gd name="f33" fmla="val 8"/>
                <a:gd name="f34" fmla="val 32"/>
                <a:gd name="f35" fmla="val 13"/>
                <a:gd name="f36" fmla="val 23"/>
                <a:gd name="f37" fmla="val 6"/>
                <a:gd name="f38" fmla="val 24"/>
                <a:gd name="f39" fmla="+- 0 0 -90"/>
                <a:gd name="f40" fmla="*/ f3 1 22"/>
                <a:gd name="f41" fmla="*/ f4 1 54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22"/>
                <a:gd name="f50" fmla="*/ f46 1 54"/>
                <a:gd name="f51" fmla="*/ 10 f47 1"/>
                <a:gd name="f52" fmla="*/ 0 f46 1"/>
                <a:gd name="f53" fmla="*/ 18 f47 1"/>
                <a:gd name="f54" fmla="*/ 21 f46 1"/>
                <a:gd name="f55" fmla="*/ 21 f47 1"/>
                <a:gd name="f56" fmla="*/ 42 f46 1"/>
                <a:gd name="f57" fmla="*/ 7 f47 1"/>
                <a:gd name="f58" fmla="*/ 52 f46 1"/>
                <a:gd name="f59" fmla="*/ 1 f47 1"/>
                <a:gd name="f60" fmla="*/ 46 f46 1"/>
                <a:gd name="f61" fmla="*/ 27 f46 1"/>
                <a:gd name="f62" fmla="*/ 8 f47 1"/>
                <a:gd name="f63" fmla="*/ 12 f47 1"/>
                <a:gd name="f64" fmla="*/ 9 f47 1"/>
                <a:gd name="f65" fmla="*/ 14 f46 1"/>
                <a:gd name="f66" fmla="+- f48 0 f1"/>
                <a:gd name="f67" fmla="*/ f51 1 22"/>
                <a:gd name="f68" fmla="*/ f52 1 54"/>
                <a:gd name="f69" fmla="*/ f53 1 22"/>
                <a:gd name="f70" fmla="*/ f54 1 54"/>
                <a:gd name="f71" fmla="*/ f55 1 22"/>
                <a:gd name="f72" fmla="*/ f56 1 54"/>
                <a:gd name="f73" fmla="*/ f57 1 22"/>
                <a:gd name="f74" fmla="*/ f58 1 54"/>
                <a:gd name="f75" fmla="*/ f59 1 22"/>
                <a:gd name="f76" fmla="*/ f60 1 54"/>
                <a:gd name="f77" fmla="*/ f61 1 54"/>
                <a:gd name="f78" fmla="*/ f62 1 22"/>
                <a:gd name="f79" fmla="*/ f63 1 22"/>
                <a:gd name="f80" fmla="*/ f64 1 22"/>
                <a:gd name="f81" fmla="*/ f65 1 54"/>
                <a:gd name="f82" fmla="*/ 0 1 f49"/>
                <a:gd name="f83" fmla="*/ f43 1 f49"/>
                <a:gd name="f84" fmla="*/ 0 1 f50"/>
                <a:gd name="f85" fmla="*/ f44 1 f50"/>
                <a:gd name="f86" fmla="*/ f67 1 f49"/>
                <a:gd name="f87" fmla="*/ f68 1 f50"/>
                <a:gd name="f88" fmla="*/ f69 1 f49"/>
                <a:gd name="f89" fmla="*/ f70 1 f50"/>
                <a:gd name="f90" fmla="*/ f71 1 f49"/>
                <a:gd name="f91" fmla="*/ f72 1 f50"/>
                <a:gd name="f92" fmla="*/ f73 1 f49"/>
                <a:gd name="f93" fmla="*/ f74 1 f50"/>
                <a:gd name="f94" fmla="*/ f75 1 f49"/>
                <a:gd name="f95" fmla="*/ f76 1 f50"/>
                <a:gd name="f96" fmla="*/ f77 1 f50"/>
                <a:gd name="f97" fmla="*/ f78 1 f49"/>
                <a:gd name="f98" fmla="*/ f79 1 f49"/>
                <a:gd name="f99" fmla="*/ f80 1 f49"/>
                <a:gd name="f100" fmla="*/ f81 1 f50"/>
                <a:gd name="f101" fmla="*/ f82 f40 1"/>
                <a:gd name="f102" fmla="*/ f83 f40 1"/>
                <a:gd name="f103" fmla="*/ f85 f41 1"/>
                <a:gd name="f104" fmla="*/ f84 f41 1"/>
                <a:gd name="f105" fmla="*/ f86 f40 1"/>
                <a:gd name="f106" fmla="*/ f87 f41 1"/>
                <a:gd name="f107" fmla="*/ f88 f40 1"/>
                <a:gd name="f108" fmla="*/ f89 f41 1"/>
                <a:gd name="f109" fmla="*/ f90 f40 1"/>
                <a:gd name="f110" fmla="*/ f91 f41 1"/>
                <a:gd name="f111" fmla="*/ f92 f40 1"/>
                <a:gd name="f112" fmla="*/ f93 f41 1"/>
                <a:gd name="f113" fmla="*/ f94 f40 1"/>
                <a:gd name="f114" fmla="*/ f95 f41 1"/>
                <a:gd name="f115" fmla="*/ f96 f41 1"/>
                <a:gd name="f116" fmla="*/ f97 f40 1"/>
                <a:gd name="f117" fmla="*/ f98 f40 1"/>
                <a:gd name="f118" fmla="*/ f99 f40 1"/>
                <a:gd name="f119" fmla="*/ f100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3" y="f115"/>
                </a:cxn>
                <a:cxn ang="f66">
                  <a:pos x="f116" y="f106"/>
                </a:cxn>
                <a:cxn ang="f66">
                  <a:pos x="f105" y="f106"/>
                </a:cxn>
                <a:cxn ang="f66">
                  <a:pos x="f117" y="f110"/>
                </a:cxn>
                <a:cxn ang="f66">
                  <a:pos x="f118" y="f119"/>
                </a:cxn>
                <a:cxn ang="f66">
                  <a:pos x="f117" y="f110"/>
                </a:cxn>
              </a:cxnLst>
              <a:rect l="f101" t="f104" r="f102" b="f103"/>
              <a:pathLst>
                <a:path w="22" h="5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4" y="f17"/>
                    <a:pt x="f14" y="f18"/>
                  </a:cubicBezTo>
                  <a:cubicBezTo>
                    <a:pt x="f6" y="f19"/>
                    <a:pt x="f20" y="f7"/>
                    <a:pt x="f10" y="f21"/>
                  </a:cubicBezTo>
                  <a:cubicBezTo>
                    <a:pt x="f22" y="f23"/>
                    <a:pt x="f24" y="f25"/>
                    <a:pt x="f24" y="f26"/>
                  </a:cubicBezTo>
                  <a:cubicBezTo>
                    <a:pt x="f24" y="f27"/>
                    <a:pt x="f5" y="f28"/>
                    <a:pt x="f24" y="f29"/>
                  </a:cubicBezTo>
                  <a:cubicBezTo>
                    <a:pt x="f30" y="f13"/>
                    <a:pt x="f31" y="f32"/>
                    <a:pt x="f33" y="f5"/>
                  </a:cubicBezTo>
                  <a:cubicBezTo>
                    <a:pt x="f33" y="f5"/>
                    <a:pt x="f32" y="f5"/>
                    <a:pt x="f8" y="f5"/>
                  </a:cubicBezTo>
                  <a:close/>
                  <a:moveTo>
                    <a:pt x="f9" y="f18"/>
                  </a:moveTo>
                  <a:cubicBezTo>
                    <a:pt x="f11" y="f34"/>
                    <a:pt x="f35" y="f36"/>
                    <a:pt x="f32" y="f12"/>
                  </a:cubicBezTo>
                  <a:cubicBezTo>
                    <a:pt x="f37" y="f38"/>
                    <a:pt x="f10" y="f28"/>
                    <a:pt x="f9" y="f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F860E3A-3989-498E-BF2D-9FF620F2EEB1}"/>
                </a:ext>
              </a:extLst>
            </p:cNvPr>
            <p:cNvSpPr/>
            <p:nvPr/>
          </p:nvSpPr>
          <p:spPr>
            <a:xfrm>
              <a:off x="11320619" y="5969184"/>
              <a:ext cx="147639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4"/>
                <a:gd name="f8" fmla="val 6"/>
                <a:gd name="f9" fmla="val 7"/>
                <a:gd name="f10" fmla="val 1"/>
                <a:gd name="f11" fmla="val 9"/>
                <a:gd name="f12" fmla="val 2"/>
                <a:gd name="f13" fmla="val 11"/>
                <a:gd name="f14" fmla="val 4"/>
                <a:gd name="f15" fmla="val 19"/>
                <a:gd name="f16" fmla="val 13"/>
                <a:gd name="f17" fmla="val 27"/>
                <a:gd name="f18" fmla="val 23"/>
                <a:gd name="f19" fmla="val 36"/>
                <a:gd name="f20" fmla="val 33"/>
                <a:gd name="f21" fmla="val 40"/>
                <a:gd name="f22" fmla="val 37"/>
                <a:gd name="f23" fmla="val 42"/>
                <a:gd name="f24" fmla="val 35"/>
                <a:gd name="f25" fmla="val 31"/>
                <a:gd name="f26" fmla="val 43"/>
                <a:gd name="f27" fmla="val 28"/>
                <a:gd name="f28" fmla="val 30"/>
                <a:gd name="f29" fmla="val 20"/>
                <a:gd name="f30" fmla="val 3"/>
                <a:gd name="f31" fmla="val 5"/>
                <a:gd name="f32" fmla="+- 0 0 -90"/>
                <a:gd name="f33" fmla="*/ f3 1 39"/>
                <a:gd name="f34" fmla="*/ f4 1 4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9"/>
                <a:gd name="f43" fmla="*/ f39 1 44"/>
                <a:gd name="f44" fmla="*/ 6 f40 1"/>
                <a:gd name="f45" fmla="*/ 0 f39 1"/>
                <a:gd name="f46" fmla="*/ 11 f40 1"/>
                <a:gd name="f47" fmla="*/ 4 f39 1"/>
                <a:gd name="f48" fmla="*/ 36 f40 1"/>
                <a:gd name="f49" fmla="*/ 33 f39 1"/>
                <a:gd name="f50" fmla="*/ 37 f40 1"/>
                <a:gd name="f51" fmla="*/ 42 f39 1"/>
                <a:gd name="f52" fmla="*/ 28 f40 1"/>
                <a:gd name="f53" fmla="*/ 39 f39 1"/>
                <a:gd name="f54" fmla="*/ 3 f40 1"/>
                <a:gd name="f55" fmla="*/ 11 f39 1"/>
                <a:gd name="f56" fmla="*/ 1 f40 1"/>
                <a:gd name="f57" fmla="*/ 5 f39 1"/>
                <a:gd name="f58" fmla="+- f41 0 f1"/>
                <a:gd name="f59" fmla="*/ f44 1 39"/>
                <a:gd name="f60" fmla="*/ f45 1 44"/>
                <a:gd name="f61" fmla="*/ f46 1 39"/>
                <a:gd name="f62" fmla="*/ f47 1 44"/>
                <a:gd name="f63" fmla="*/ f48 1 39"/>
                <a:gd name="f64" fmla="*/ f49 1 44"/>
                <a:gd name="f65" fmla="*/ f50 1 39"/>
                <a:gd name="f66" fmla="*/ f51 1 44"/>
                <a:gd name="f67" fmla="*/ f52 1 39"/>
                <a:gd name="f68" fmla="*/ f53 1 44"/>
                <a:gd name="f69" fmla="*/ f54 1 39"/>
                <a:gd name="f70" fmla="*/ f55 1 44"/>
                <a:gd name="f71" fmla="*/ f56 1 39"/>
                <a:gd name="f72" fmla="*/ f57 1 44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3"/>
                <a:gd name="f81" fmla="*/ f63 1 f42"/>
                <a:gd name="f82" fmla="*/ f64 1 f43"/>
                <a:gd name="f83" fmla="*/ f65 1 f42"/>
                <a:gd name="f84" fmla="*/ f66 1 f43"/>
                <a:gd name="f85" fmla="*/ f67 1 f42"/>
                <a:gd name="f86" fmla="*/ f68 1 f43"/>
                <a:gd name="f87" fmla="*/ f69 1 f42"/>
                <a:gd name="f88" fmla="*/ f70 1 f43"/>
                <a:gd name="f89" fmla="*/ f71 1 f42"/>
                <a:gd name="f90" fmla="*/ f72 1 f43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4 1"/>
                <a:gd name="f99" fmla="*/ f81 f33 1"/>
                <a:gd name="f100" fmla="*/ f82 f34 1"/>
                <a:gd name="f101" fmla="*/ f83 f33 1"/>
                <a:gd name="f102" fmla="*/ f84 f34 1"/>
                <a:gd name="f103" fmla="*/ f85 f33 1"/>
                <a:gd name="f104" fmla="*/ f86 f34 1"/>
                <a:gd name="f105" fmla="*/ f87 f33 1"/>
                <a:gd name="f106" fmla="*/ f88 f34 1"/>
                <a:gd name="f107" fmla="*/ f89 f33 1"/>
                <a:gd name="f108" fmla="*/ f9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6"/>
                </a:cxn>
                <a:cxn ang="f58">
                  <a:pos x="f107" y="f108"/>
                </a:cxn>
                <a:cxn ang="f58">
                  <a:pos x="f95" y="f96"/>
                </a:cxn>
              </a:cxnLst>
              <a:rect l="f91" t="f94" r="f92" b="f93"/>
              <a:pathLst>
                <a:path w="39" h="4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6" y="f19"/>
                    <a:pt x="f6" y="f21"/>
                    <a:pt x="f22" y="f23"/>
                  </a:cubicBezTo>
                  <a:cubicBezTo>
                    <a:pt x="f24" y="f7"/>
                    <a:pt x="f25" y="f26"/>
                    <a:pt x="f27" y="f6"/>
                  </a:cubicBezTo>
                  <a:cubicBezTo>
                    <a:pt x="f15" y="f28"/>
                    <a:pt x="f13" y="f29"/>
                    <a:pt x="f30" y="f13"/>
                  </a:cubicBezTo>
                  <a:cubicBezTo>
                    <a:pt x="f12" y="f11"/>
                    <a:pt x="f10" y="f9"/>
                    <a:pt x="f10" y="f31"/>
                  </a:cubicBezTo>
                  <a:cubicBezTo>
                    <a:pt x="f5" y="f12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374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E6EF6E0-A8D2-4B8D-AF73-15CB633061B4}"/>
              </a:ext>
            </a:extLst>
          </p:cNvPr>
          <p:cNvSpPr/>
          <p:nvPr/>
        </p:nvSpPr>
        <p:spPr>
          <a:xfrm>
            <a:off x="216731" y="0"/>
            <a:ext cx="11760198" cy="411480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3EC648A-09B8-4459-BEC7-4CD1AEEE137A}"/>
              </a:ext>
            </a:extLst>
          </p:cNvPr>
          <p:cNvSpPr/>
          <p:nvPr/>
        </p:nvSpPr>
        <p:spPr>
          <a:xfrm>
            <a:off x="5665073" y="-40114"/>
            <a:ext cx="731355" cy="8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C83BF91-98C2-4336-87CE-93F48A8885D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8">
            <a:extLst>
              <a:ext uri="{FF2B5EF4-FFF2-40B4-BE49-F238E27FC236}">
                <a16:creationId xmlns:a16="http://schemas.microsoft.com/office/drawing/2014/main" id="{8B11FB8D-EB7F-4FB5-8764-080F9D904F70}"/>
              </a:ext>
            </a:extLst>
          </p:cNvPr>
          <p:cNvGrpSpPr/>
          <p:nvPr/>
        </p:nvGrpSpPr>
        <p:grpSpPr>
          <a:xfrm>
            <a:off x="5738436" y="110368"/>
            <a:ext cx="575706" cy="534192"/>
            <a:chOff x="5738436" y="110368"/>
            <a:chExt cx="575706" cy="534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822AA43-63CB-41CC-87E9-1BC57BB50B03}"/>
                </a:ext>
              </a:extLst>
            </p:cNvPr>
            <p:cNvSpPr/>
            <p:nvPr/>
          </p:nvSpPr>
          <p:spPr>
            <a:xfrm>
              <a:off x="5802096" y="110368"/>
              <a:ext cx="448385" cy="247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12"/>
                <a:gd name="f8" fmla="val 40"/>
                <a:gd name="f9" fmla="val 74"/>
                <a:gd name="f10" fmla="val 22"/>
                <a:gd name="f11" fmla="val 50"/>
                <a:gd name="f12" fmla="val 28"/>
                <a:gd name="f13" fmla="val 42"/>
                <a:gd name="f14" fmla="val 63"/>
                <a:gd name="f15" fmla="val 36"/>
                <a:gd name="f16" fmla="val 61"/>
                <a:gd name="f17" fmla="val 29"/>
                <a:gd name="f18" fmla="val 55"/>
                <a:gd name="f19" fmla="val 18"/>
                <a:gd name="f20" fmla="val 58"/>
                <a:gd name="f21" fmla="val 15"/>
                <a:gd name="f22" fmla="val 8"/>
                <a:gd name="f23" fmla="val 73"/>
                <a:gd name="f24" fmla="val 4"/>
                <a:gd name="f25" fmla="val 82"/>
                <a:gd name="f26" fmla="val 2"/>
                <a:gd name="f27" fmla="val 95"/>
                <a:gd name="f28" fmla="val 109"/>
                <a:gd name="f29" fmla="val 122"/>
                <a:gd name="f30" fmla="val 130"/>
                <a:gd name="f31" fmla="val 3"/>
                <a:gd name="f32" fmla="val 141"/>
                <a:gd name="f33" fmla="val 7"/>
                <a:gd name="f34" fmla="val 145"/>
                <a:gd name="f35" fmla="val 13"/>
                <a:gd name="f36" fmla="val 148"/>
                <a:gd name="f37" fmla="val 142"/>
                <a:gd name="f38" fmla="val 34"/>
                <a:gd name="f39" fmla="val 150"/>
                <a:gd name="f40" fmla="val 39"/>
                <a:gd name="f41" fmla="val 162"/>
                <a:gd name="f42" fmla="val 43"/>
                <a:gd name="f43" fmla="val 171"/>
                <a:gd name="f44" fmla="val 51"/>
                <a:gd name="f45" fmla="val 174"/>
                <a:gd name="f46" fmla="val 53"/>
                <a:gd name="f47" fmla="val 168"/>
                <a:gd name="f48" fmla="val 65"/>
                <a:gd name="f49" fmla="val 166"/>
                <a:gd name="f50" fmla="val 172"/>
                <a:gd name="f51" fmla="val 182"/>
                <a:gd name="f52" fmla="val 190"/>
                <a:gd name="f53" fmla="val 77"/>
                <a:gd name="f54" fmla="val 196"/>
                <a:gd name="f55" fmla="val 79"/>
                <a:gd name="f56" fmla="val 202"/>
                <a:gd name="f57" fmla="val 86"/>
                <a:gd name="f58" fmla="val 92"/>
                <a:gd name="f59" fmla="val 97"/>
                <a:gd name="f60" fmla="val 197"/>
                <a:gd name="f61" fmla="val 104"/>
                <a:gd name="f62" fmla="val 192"/>
                <a:gd name="f63" fmla="val 106"/>
                <a:gd name="f64" fmla="val 187"/>
                <a:gd name="f65" fmla="val 110"/>
                <a:gd name="f66" fmla="val 179"/>
                <a:gd name="f67" fmla="val 173"/>
                <a:gd name="f68" fmla="val 126"/>
                <a:gd name="f69" fmla="val 111"/>
                <a:gd name="f70" fmla="val 78"/>
                <a:gd name="f71" fmla="val 31"/>
                <a:gd name="f72" fmla="val 27"/>
                <a:gd name="f73" fmla="val 19"/>
                <a:gd name="f74" fmla="val 12"/>
                <a:gd name="f75" fmla="val 6"/>
                <a:gd name="f76" fmla="val 91"/>
                <a:gd name="f77" fmla="val 85"/>
                <a:gd name="f78" fmla="val 20"/>
                <a:gd name="f79" fmla="val 75"/>
                <a:gd name="f80" fmla="val 26"/>
                <a:gd name="f81" fmla="val 33"/>
                <a:gd name="f82" fmla="val 89"/>
                <a:gd name="f83" fmla="val 93"/>
                <a:gd name="f84" fmla="val 72"/>
                <a:gd name="f85" fmla="val 132"/>
                <a:gd name="f86" fmla="val 191"/>
                <a:gd name="f87" fmla="val 52"/>
                <a:gd name="f88" fmla="val 54"/>
                <a:gd name="f89" fmla="val 56"/>
                <a:gd name="f90" fmla="val 121"/>
                <a:gd name="f91" fmla="val 160"/>
                <a:gd name="f92" fmla="val 135"/>
                <a:gd name="f93" fmla="val 16"/>
                <a:gd name="f94" fmla="val 113"/>
                <a:gd name="f95" fmla="val 68"/>
                <a:gd name="f96" fmla="+- 0 0 -90"/>
                <a:gd name="f97" fmla="*/ f3 1 203"/>
                <a:gd name="f98" fmla="*/ f4 1 112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203"/>
                <a:gd name="f107" fmla="*/ f103 1 112"/>
                <a:gd name="f108" fmla="*/ 40 f104 1"/>
                <a:gd name="f109" fmla="*/ 74 f103 1"/>
                <a:gd name="f110" fmla="*/ 63 f104 1"/>
                <a:gd name="f111" fmla="*/ 36 f103 1"/>
                <a:gd name="f112" fmla="*/ 58 f104 1"/>
                <a:gd name="f113" fmla="*/ 15 f103 1"/>
                <a:gd name="f114" fmla="*/ 82 f104 1"/>
                <a:gd name="f115" fmla="*/ 2 f103 1"/>
                <a:gd name="f116" fmla="*/ 122 f104 1"/>
                <a:gd name="f117" fmla="*/ 145 f104 1"/>
                <a:gd name="f118" fmla="*/ 13 f103 1"/>
                <a:gd name="f119" fmla="*/ 141 f104 1"/>
                <a:gd name="f120" fmla="*/ 34 f103 1"/>
                <a:gd name="f121" fmla="*/ 171 f104 1"/>
                <a:gd name="f122" fmla="*/ 51 f103 1"/>
                <a:gd name="f123" fmla="*/ 166 f104 1"/>
                <a:gd name="f124" fmla="*/ 73 f103 1"/>
                <a:gd name="f125" fmla="*/ 190 f104 1"/>
                <a:gd name="f126" fmla="*/ 77 f103 1"/>
                <a:gd name="f127" fmla="*/ 203 f104 1"/>
                <a:gd name="f128" fmla="*/ 92 f103 1"/>
                <a:gd name="f129" fmla="*/ 192 f104 1"/>
                <a:gd name="f130" fmla="*/ 106 f103 1"/>
                <a:gd name="f131" fmla="*/ 173 f104 1"/>
                <a:gd name="f132" fmla="*/ 110 f103 1"/>
                <a:gd name="f133" fmla="*/ 31 f104 1"/>
                <a:gd name="f134" fmla="*/ 111 f103 1"/>
                <a:gd name="f135" fmla="*/ 19 f104 1"/>
                <a:gd name="f136" fmla="*/ 0 f104 1"/>
                <a:gd name="f137" fmla="*/ 91 f103 1"/>
                <a:gd name="f138" fmla="*/ 20 f104 1"/>
                <a:gd name="f139" fmla="*/ 75 f103 1"/>
                <a:gd name="f140" fmla="*/ 12 f104 1"/>
                <a:gd name="f141" fmla="*/ 89 f103 1"/>
                <a:gd name="f142" fmla="*/ 13 f104 1"/>
                <a:gd name="f143" fmla="*/ 95 f103 1"/>
                <a:gd name="f144" fmla="*/ 191 f104 1"/>
                <a:gd name="f145" fmla="*/ 43 f104 1"/>
                <a:gd name="f146" fmla="*/ 52 f103 1"/>
                <a:gd name="f147" fmla="*/ 58 f103 1"/>
                <a:gd name="f148" fmla="*/ 160 f104 1"/>
                <a:gd name="f149" fmla="*/ 135 f104 1"/>
                <a:gd name="f150" fmla="*/ 22 f103 1"/>
                <a:gd name="f151" fmla="*/ 16 f103 1"/>
                <a:gd name="f152" fmla="*/ 68 f104 1"/>
                <a:gd name="f153" fmla="+- f105 0 f1"/>
                <a:gd name="f154" fmla="*/ f108 1 203"/>
                <a:gd name="f155" fmla="*/ f109 1 112"/>
                <a:gd name="f156" fmla="*/ f110 1 203"/>
                <a:gd name="f157" fmla="*/ f111 1 112"/>
                <a:gd name="f158" fmla="*/ f112 1 203"/>
                <a:gd name="f159" fmla="*/ f113 1 112"/>
                <a:gd name="f160" fmla="*/ f114 1 203"/>
                <a:gd name="f161" fmla="*/ f115 1 112"/>
                <a:gd name="f162" fmla="*/ f116 1 203"/>
                <a:gd name="f163" fmla="*/ f117 1 203"/>
                <a:gd name="f164" fmla="*/ f118 1 112"/>
                <a:gd name="f165" fmla="*/ f119 1 203"/>
                <a:gd name="f166" fmla="*/ f120 1 112"/>
                <a:gd name="f167" fmla="*/ f121 1 203"/>
                <a:gd name="f168" fmla="*/ f122 1 112"/>
                <a:gd name="f169" fmla="*/ f123 1 203"/>
                <a:gd name="f170" fmla="*/ f124 1 112"/>
                <a:gd name="f171" fmla="*/ f125 1 203"/>
                <a:gd name="f172" fmla="*/ f126 1 112"/>
                <a:gd name="f173" fmla="*/ f127 1 203"/>
                <a:gd name="f174" fmla="*/ f128 1 112"/>
                <a:gd name="f175" fmla="*/ f129 1 203"/>
                <a:gd name="f176" fmla="*/ f130 1 112"/>
                <a:gd name="f177" fmla="*/ f131 1 203"/>
                <a:gd name="f178" fmla="*/ f132 1 112"/>
                <a:gd name="f179" fmla="*/ f133 1 203"/>
                <a:gd name="f180" fmla="*/ f134 1 112"/>
                <a:gd name="f181" fmla="*/ f135 1 203"/>
                <a:gd name="f182" fmla="*/ f136 1 203"/>
                <a:gd name="f183" fmla="*/ f137 1 112"/>
                <a:gd name="f184" fmla="*/ f138 1 203"/>
                <a:gd name="f185" fmla="*/ f139 1 112"/>
                <a:gd name="f186" fmla="*/ f140 1 203"/>
                <a:gd name="f187" fmla="*/ f141 1 112"/>
                <a:gd name="f188" fmla="*/ f142 1 203"/>
                <a:gd name="f189" fmla="*/ f143 1 112"/>
                <a:gd name="f190" fmla="*/ f144 1 203"/>
                <a:gd name="f191" fmla="*/ f145 1 203"/>
                <a:gd name="f192" fmla="*/ f146 1 112"/>
                <a:gd name="f193" fmla="*/ f147 1 112"/>
                <a:gd name="f194" fmla="*/ f148 1 203"/>
                <a:gd name="f195" fmla="*/ f149 1 203"/>
                <a:gd name="f196" fmla="*/ f150 1 112"/>
                <a:gd name="f197" fmla="*/ f151 1 112"/>
                <a:gd name="f198" fmla="*/ f152 1 203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6"/>
                <a:gd name="f213" fmla="*/ f164 1 f107"/>
                <a:gd name="f214" fmla="*/ f165 1 f106"/>
                <a:gd name="f215" fmla="*/ f166 1 f107"/>
                <a:gd name="f216" fmla="*/ f167 1 f106"/>
                <a:gd name="f217" fmla="*/ f168 1 f107"/>
                <a:gd name="f218" fmla="*/ f169 1 f106"/>
                <a:gd name="f219" fmla="*/ f170 1 f107"/>
                <a:gd name="f220" fmla="*/ f171 1 f106"/>
                <a:gd name="f221" fmla="*/ f172 1 f107"/>
                <a:gd name="f222" fmla="*/ f173 1 f106"/>
                <a:gd name="f223" fmla="*/ f174 1 f107"/>
                <a:gd name="f224" fmla="*/ f175 1 f106"/>
                <a:gd name="f225" fmla="*/ f176 1 f107"/>
                <a:gd name="f226" fmla="*/ f177 1 f106"/>
                <a:gd name="f227" fmla="*/ f178 1 f107"/>
                <a:gd name="f228" fmla="*/ f179 1 f106"/>
                <a:gd name="f229" fmla="*/ f180 1 f107"/>
                <a:gd name="f230" fmla="*/ f181 1 f106"/>
                <a:gd name="f231" fmla="*/ f182 1 f106"/>
                <a:gd name="f232" fmla="*/ f183 1 f107"/>
                <a:gd name="f233" fmla="*/ f184 1 f106"/>
                <a:gd name="f234" fmla="*/ f185 1 f107"/>
                <a:gd name="f235" fmla="*/ f186 1 f106"/>
                <a:gd name="f236" fmla="*/ f187 1 f107"/>
                <a:gd name="f237" fmla="*/ f188 1 f106"/>
                <a:gd name="f238" fmla="*/ f189 1 f107"/>
                <a:gd name="f239" fmla="*/ f190 1 f106"/>
                <a:gd name="f240" fmla="*/ f191 1 f106"/>
                <a:gd name="f241" fmla="*/ f192 1 f107"/>
                <a:gd name="f242" fmla="*/ f193 1 f107"/>
                <a:gd name="f243" fmla="*/ f194 1 f106"/>
                <a:gd name="f244" fmla="*/ f195 1 f106"/>
                <a:gd name="f245" fmla="*/ f196 1 f107"/>
                <a:gd name="f246" fmla="*/ f197 1 f107"/>
                <a:gd name="f247" fmla="*/ f198 1 f106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7 1"/>
                <a:gd name="f262" fmla="*/ f213 f98 1"/>
                <a:gd name="f263" fmla="*/ f214 f97 1"/>
                <a:gd name="f264" fmla="*/ f215 f98 1"/>
                <a:gd name="f265" fmla="*/ f216 f97 1"/>
                <a:gd name="f266" fmla="*/ f217 f98 1"/>
                <a:gd name="f267" fmla="*/ f218 f97 1"/>
                <a:gd name="f268" fmla="*/ f219 f98 1"/>
                <a:gd name="f269" fmla="*/ f220 f97 1"/>
                <a:gd name="f270" fmla="*/ f221 f98 1"/>
                <a:gd name="f271" fmla="*/ f222 f97 1"/>
                <a:gd name="f272" fmla="*/ f223 f98 1"/>
                <a:gd name="f273" fmla="*/ f224 f97 1"/>
                <a:gd name="f274" fmla="*/ f225 f98 1"/>
                <a:gd name="f275" fmla="*/ f226 f97 1"/>
                <a:gd name="f276" fmla="*/ f227 f98 1"/>
                <a:gd name="f277" fmla="*/ f228 f97 1"/>
                <a:gd name="f278" fmla="*/ f229 f98 1"/>
                <a:gd name="f279" fmla="*/ f230 f97 1"/>
                <a:gd name="f280" fmla="*/ f231 f97 1"/>
                <a:gd name="f281" fmla="*/ f232 f98 1"/>
                <a:gd name="f282" fmla="*/ f233 f97 1"/>
                <a:gd name="f283" fmla="*/ f234 f98 1"/>
                <a:gd name="f284" fmla="*/ f235 f97 1"/>
                <a:gd name="f285" fmla="*/ f236 f98 1"/>
                <a:gd name="f286" fmla="*/ f237 f97 1"/>
                <a:gd name="f287" fmla="*/ f238 f98 1"/>
                <a:gd name="f288" fmla="*/ f239 f97 1"/>
                <a:gd name="f289" fmla="*/ f240 f97 1"/>
                <a:gd name="f290" fmla="*/ f241 f98 1"/>
                <a:gd name="f291" fmla="*/ f242 f98 1"/>
                <a:gd name="f292" fmla="*/ f243 f97 1"/>
                <a:gd name="f293" fmla="*/ f244 f97 1"/>
                <a:gd name="f294" fmla="*/ f245 f98 1"/>
                <a:gd name="f295" fmla="*/ f246 f98 1"/>
                <a:gd name="f296" fmla="*/ f24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59"/>
                </a:cxn>
                <a:cxn ang="f153">
                  <a:pos x="f261" y="f262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75" y="f276"/>
                </a:cxn>
                <a:cxn ang="f153">
                  <a:pos x="f277" y="f278"/>
                </a:cxn>
                <a:cxn ang="f153">
                  <a:pos x="f279" y="f276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52" y="f25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88" y="f287"/>
                </a:cxn>
                <a:cxn ang="f153">
                  <a:pos x="f288" y="f285"/>
                </a:cxn>
                <a:cxn ang="f153">
                  <a:pos x="f284" y="f285"/>
                </a:cxn>
                <a:cxn ang="f153">
                  <a:pos x="f289" y="f290"/>
                </a:cxn>
                <a:cxn ang="f153">
                  <a:pos x="f289" y="f291"/>
                </a:cxn>
                <a:cxn ang="f153">
                  <a:pos x="f292" y="f291"/>
                </a:cxn>
                <a:cxn ang="f153">
                  <a:pos x="f292" y="f290"/>
                </a:cxn>
                <a:cxn ang="f153">
                  <a:pos x="f289" y="f290"/>
                </a:cxn>
                <a:cxn ang="f153">
                  <a:pos x="f293" y="f294"/>
                </a:cxn>
                <a:cxn ang="f153">
                  <a:pos x="f293" y="f295"/>
                </a:cxn>
                <a:cxn ang="f153">
                  <a:pos x="f296" y="f295"/>
                </a:cxn>
                <a:cxn ang="f153">
                  <a:pos x="f296" y="f294"/>
                </a:cxn>
                <a:cxn ang="f153">
                  <a:pos x="f293" y="f294"/>
                </a:cxn>
              </a:cxnLst>
              <a:rect l="f248" t="f251" r="f249" b="f250"/>
              <a:pathLst>
                <a:path w="203" h="1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4" y="f22"/>
                    <a:pt x="f23" y="f24"/>
                    <a:pt x="f25" y="f26"/>
                  </a:cubicBezTo>
                  <a:cubicBezTo>
                    <a:pt x="f27" y="f5"/>
                    <a:pt x="f28" y="f5"/>
                    <a:pt x="f29" y="f26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9"/>
                    <a:pt x="f37" y="f17"/>
                    <a:pt x="f3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23"/>
                  </a:cubicBezTo>
                  <a:cubicBezTo>
                    <a:pt x="f50" y="f9"/>
                    <a:pt x="f51" y="f9"/>
                    <a:pt x="f52" y="f53"/>
                  </a:cubicBezTo>
                  <a:cubicBezTo>
                    <a:pt x="f54" y="f55"/>
                    <a:pt x="f56" y="f57"/>
                    <a:pt x="f6" y="f58"/>
                  </a:cubicBezTo>
                  <a:cubicBezTo>
                    <a:pt x="f6" y="f59"/>
                    <a:pt x="f60" y="f61"/>
                    <a:pt x="f62" y="f63"/>
                  </a:cubicBezTo>
                  <a:cubicBezTo>
                    <a:pt x="f64" y="f65"/>
                    <a:pt x="f66" y="f65"/>
                    <a:pt x="f67" y="f65"/>
                  </a:cubicBezTo>
                  <a:cubicBezTo>
                    <a:pt x="f68" y="f69"/>
                    <a:pt x="f70" y="f69"/>
                    <a:pt x="f71" y="f69"/>
                  </a:cubicBezTo>
                  <a:cubicBezTo>
                    <a:pt x="f72" y="f69"/>
                    <a:pt x="f10" y="f7"/>
                    <a:pt x="f73" y="f65"/>
                  </a:cubicBezTo>
                  <a:cubicBezTo>
                    <a:pt x="f74" y="f61"/>
                    <a:pt x="f75" y="f59"/>
                    <a:pt x="f5" y="f76"/>
                  </a:cubicBezTo>
                  <a:cubicBezTo>
                    <a:pt x="f75" y="f77"/>
                    <a:pt x="f35" y="f55"/>
                    <a:pt x="f78" y="f79"/>
                  </a:cubicBezTo>
                  <a:cubicBezTo>
                    <a:pt x="f80" y="f23"/>
                    <a:pt x="f81" y="f9"/>
                    <a:pt x="f8" y="f9"/>
                  </a:cubicBezTo>
                  <a:close/>
                  <a:moveTo>
                    <a:pt x="f74" y="f82"/>
                  </a:moveTo>
                  <a:cubicBezTo>
                    <a:pt x="f35" y="f76"/>
                    <a:pt x="f35" y="f83"/>
                    <a:pt x="f35" y="f27"/>
                  </a:cubicBezTo>
                  <a:cubicBezTo>
                    <a:pt x="f84" y="f27"/>
                    <a:pt x="f85" y="f27"/>
                    <a:pt x="f86" y="f27"/>
                  </a:cubicBezTo>
                  <a:cubicBezTo>
                    <a:pt x="f86" y="f83"/>
                    <a:pt x="f86" y="f76"/>
                    <a:pt x="f86" y="f82"/>
                  </a:cubicBezTo>
                  <a:cubicBezTo>
                    <a:pt x="f85" y="f82"/>
                    <a:pt x="f84" y="f82"/>
                    <a:pt x="f74" y="f82"/>
                  </a:cubicBezTo>
                  <a:close/>
                  <a:moveTo>
                    <a:pt x="f42" y="f87"/>
                  </a:moveTo>
                  <a:cubicBezTo>
                    <a:pt x="f42" y="f88"/>
                    <a:pt x="f42" y="f89"/>
                    <a:pt x="f42" y="f20"/>
                  </a:cubicBezTo>
                  <a:cubicBezTo>
                    <a:pt x="f25" y="f20"/>
                    <a:pt x="f90" y="f20"/>
                    <a:pt x="f91" y="f20"/>
                  </a:cubicBezTo>
                  <a:cubicBezTo>
                    <a:pt x="f91" y="f89"/>
                    <a:pt x="f91" y="f88"/>
                    <a:pt x="f91" y="f87"/>
                  </a:cubicBezTo>
                  <a:cubicBezTo>
                    <a:pt x="f90" y="f87"/>
                    <a:pt x="f25" y="f87"/>
                    <a:pt x="f42" y="f87"/>
                  </a:cubicBezTo>
                  <a:close/>
                  <a:moveTo>
                    <a:pt x="f92" y="f10"/>
                  </a:moveTo>
                  <a:cubicBezTo>
                    <a:pt x="f92" y="f78"/>
                    <a:pt x="f92" y="f19"/>
                    <a:pt x="f92" y="f93"/>
                  </a:cubicBezTo>
                  <a:cubicBezTo>
                    <a:pt x="f94" y="f93"/>
                    <a:pt x="f76" y="f93"/>
                    <a:pt x="f95" y="f93"/>
                  </a:cubicBezTo>
                  <a:cubicBezTo>
                    <a:pt x="f95" y="f19"/>
                    <a:pt x="f95" y="f78"/>
                    <a:pt x="f95" y="f10"/>
                  </a:cubicBezTo>
                  <a:cubicBezTo>
                    <a:pt x="f76" y="f10"/>
                    <a:pt x="f94" y="f10"/>
                    <a:pt x="f92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C77DE8-BE0B-41AF-A7CC-AE21CFD4E6E4}"/>
                </a:ext>
              </a:extLst>
            </p:cNvPr>
            <p:cNvSpPr/>
            <p:nvPr/>
          </p:nvSpPr>
          <p:spPr>
            <a:xfrm>
              <a:off x="5802096" y="435126"/>
              <a:ext cx="448385" cy="209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95"/>
                <a:gd name="f8" fmla="val 39"/>
                <a:gd name="f9" fmla="val 35"/>
                <a:gd name="f10" fmla="val 32"/>
                <a:gd name="f11" fmla="val 24"/>
                <a:gd name="f12" fmla="val 37"/>
                <a:gd name="f13" fmla="val 17"/>
                <a:gd name="f14" fmla="val 34"/>
                <a:gd name="f15" fmla="val 10"/>
                <a:gd name="f16" fmla="val 31"/>
                <a:gd name="f17" fmla="val 5"/>
                <a:gd name="f18" fmla="val 18"/>
                <a:gd name="f19" fmla="val 13"/>
                <a:gd name="f20" fmla="val 11"/>
                <a:gd name="f21" fmla="val 3"/>
                <a:gd name="f22" fmla="val 2"/>
                <a:gd name="f23" fmla="val 48"/>
                <a:gd name="f24" fmla="val 1"/>
                <a:gd name="f25" fmla="val 63"/>
                <a:gd name="f26" fmla="val 100"/>
                <a:gd name="f27" fmla="val 137"/>
                <a:gd name="f28" fmla="val 175"/>
                <a:gd name="f29" fmla="val 188"/>
                <a:gd name="f30" fmla="val 36"/>
                <a:gd name="f31" fmla="val 187"/>
                <a:gd name="f32" fmla="val 174"/>
                <a:gd name="f33" fmla="val 170"/>
                <a:gd name="f34" fmla="val 166"/>
                <a:gd name="f35" fmla="val 164"/>
                <a:gd name="f36" fmla="val 167"/>
                <a:gd name="f37" fmla="val 43"/>
                <a:gd name="f38" fmla="val 56"/>
                <a:gd name="f39" fmla="val 171"/>
                <a:gd name="f40" fmla="val 59"/>
                <a:gd name="f41" fmla="val 165"/>
                <a:gd name="f42" fmla="val 66"/>
                <a:gd name="f43" fmla="val 153"/>
                <a:gd name="f44" fmla="val 68"/>
                <a:gd name="f45" fmla="val 144"/>
                <a:gd name="f46" fmla="val 71"/>
                <a:gd name="f47" fmla="val 141"/>
                <a:gd name="f48" fmla="val 72"/>
                <a:gd name="f49" fmla="val 136"/>
                <a:gd name="f50" fmla="val 125"/>
                <a:gd name="f51" fmla="val 105"/>
                <a:gd name="f52" fmla="val 81"/>
                <a:gd name="f53" fmla="val 90"/>
                <a:gd name="f54" fmla="val 84"/>
                <a:gd name="f55" fmla="val 83"/>
                <a:gd name="f56" fmla="val 85"/>
                <a:gd name="f57" fmla="val 89"/>
                <a:gd name="f58" fmla="val 70"/>
                <a:gd name="f59" fmla="val 74"/>
                <a:gd name="f60" fmla="val 73"/>
                <a:gd name="f61" fmla="val 61"/>
                <a:gd name="f62" fmla="val 33"/>
                <a:gd name="f63" fmla="val 60"/>
                <a:gd name="f64" fmla="val 30"/>
                <a:gd name="f65" fmla="val 54"/>
                <a:gd name="f66" fmla="val 44"/>
                <a:gd name="f67" fmla="val 190"/>
                <a:gd name="f68" fmla="val 21"/>
                <a:gd name="f69" fmla="val 9"/>
                <a:gd name="f70" fmla="val 27"/>
                <a:gd name="f71" fmla="val 131"/>
                <a:gd name="f72" fmla="val 112"/>
                <a:gd name="f73" fmla="val 114"/>
                <a:gd name="f74" fmla="val 116"/>
                <a:gd name="f75" fmla="val 118"/>
                <a:gd name="f76" fmla="val 64"/>
                <a:gd name="f77" fmla="val 58"/>
                <a:gd name="f78" fmla="val 107"/>
                <a:gd name="f79" fmla="val 47"/>
                <a:gd name="f80" fmla="val 101"/>
                <a:gd name="f81" fmla="val 88"/>
                <a:gd name="f82" fmla="val 98"/>
                <a:gd name="f83" fmla="val 122"/>
                <a:gd name="f84" fmla="val 135"/>
                <a:gd name="f85" fmla="val 147"/>
                <a:gd name="f86" fmla="val 50"/>
                <a:gd name="f87" fmla="val 149"/>
                <a:gd name="f88" fmla="val 49"/>
                <a:gd name="f89" fmla="val 138"/>
                <a:gd name="f90" fmla="val 52"/>
                <a:gd name="f91" fmla="val 55"/>
                <a:gd name="f92" fmla="val 57"/>
                <a:gd name="f93" fmla="val 78"/>
                <a:gd name="f94" fmla="+- 0 0 -90"/>
                <a:gd name="f95" fmla="*/ f3 1 203"/>
                <a:gd name="f96" fmla="*/ f4 1 95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203"/>
                <a:gd name="f105" fmla="*/ f101 1 95"/>
                <a:gd name="f106" fmla="*/ 39 f102 1"/>
                <a:gd name="f107" fmla="*/ 35 f101 1"/>
                <a:gd name="f108" fmla="*/ 17 f102 1"/>
                <a:gd name="f109" fmla="*/ 34 f101 1"/>
                <a:gd name="f110" fmla="*/ 0 f102 1"/>
                <a:gd name="f111" fmla="*/ 18 f101 1"/>
                <a:gd name="f112" fmla="*/ 2 f101 1"/>
                <a:gd name="f113" fmla="*/ 63 f102 1"/>
                <a:gd name="f114" fmla="*/ 1 f101 1"/>
                <a:gd name="f115" fmla="*/ 175 f102 1"/>
                <a:gd name="f116" fmla="*/ 203 f102 1"/>
                <a:gd name="f117" fmla="*/ 174 f102 1"/>
                <a:gd name="f118" fmla="*/ 164 f102 1"/>
                <a:gd name="f119" fmla="*/ 171 f102 1"/>
                <a:gd name="f120" fmla="*/ 59 f101 1"/>
                <a:gd name="f121" fmla="*/ 144 f102 1"/>
                <a:gd name="f122" fmla="*/ 71 f101 1"/>
                <a:gd name="f123" fmla="*/ 136 f102 1"/>
                <a:gd name="f124" fmla="*/ 72 f101 1"/>
                <a:gd name="f125" fmla="*/ 90 f102 1"/>
                <a:gd name="f126" fmla="*/ 84 f101 1"/>
                <a:gd name="f127" fmla="*/ 70 f102 1"/>
                <a:gd name="f128" fmla="*/ 74 f101 1"/>
                <a:gd name="f129" fmla="*/ 56 f102 1"/>
                <a:gd name="f130" fmla="*/ 33 f102 1"/>
                <a:gd name="f131" fmla="*/ 60 f101 1"/>
                <a:gd name="f132" fmla="*/ 190 f102 1"/>
                <a:gd name="f133" fmla="*/ 21 f101 1"/>
                <a:gd name="f134" fmla="*/ 9 f102 1"/>
                <a:gd name="f135" fmla="*/ 112 f102 1"/>
                <a:gd name="f136" fmla="*/ 70 f101 1"/>
                <a:gd name="f137" fmla="*/ 118 f102 1"/>
                <a:gd name="f138" fmla="*/ 64 f101 1"/>
                <a:gd name="f139" fmla="*/ 101 f102 1"/>
                <a:gd name="f140" fmla="*/ 47 f101 1"/>
                <a:gd name="f141" fmla="*/ 122 f102 1"/>
                <a:gd name="f142" fmla="*/ 48 f101 1"/>
                <a:gd name="f143" fmla="*/ 50 f101 1"/>
                <a:gd name="f144" fmla="*/ 43 f102 1"/>
                <a:gd name="f145" fmla="*/ 44 f102 1"/>
                <a:gd name="f146" fmla="*/ 57 f101 1"/>
                <a:gd name="f147" fmla="*/ 78 f102 1"/>
                <a:gd name="f148" fmla="+- f103 0 f1"/>
                <a:gd name="f149" fmla="*/ f106 1 203"/>
                <a:gd name="f150" fmla="*/ f107 1 95"/>
                <a:gd name="f151" fmla="*/ f108 1 203"/>
                <a:gd name="f152" fmla="*/ f109 1 95"/>
                <a:gd name="f153" fmla="*/ f110 1 203"/>
                <a:gd name="f154" fmla="*/ f111 1 95"/>
                <a:gd name="f155" fmla="*/ f112 1 95"/>
                <a:gd name="f156" fmla="*/ f113 1 203"/>
                <a:gd name="f157" fmla="*/ f114 1 95"/>
                <a:gd name="f158" fmla="*/ f115 1 203"/>
                <a:gd name="f159" fmla="*/ f116 1 203"/>
                <a:gd name="f160" fmla="*/ f117 1 203"/>
                <a:gd name="f161" fmla="*/ f118 1 203"/>
                <a:gd name="f162" fmla="*/ f119 1 203"/>
                <a:gd name="f163" fmla="*/ f120 1 95"/>
                <a:gd name="f164" fmla="*/ f121 1 203"/>
                <a:gd name="f165" fmla="*/ f122 1 95"/>
                <a:gd name="f166" fmla="*/ f123 1 203"/>
                <a:gd name="f167" fmla="*/ f124 1 95"/>
                <a:gd name="f168" fmla="*/ f125 1 203"/>
                <a:gd name="f169" fmla="*/ f126 1 95"/>
                <a:gd name="f170" fmla="*/ f127 1 203"/>
                <a:gd name="f171" fmla="*/ f128 1 95"/>
                <a:gd name="f172" fmla="*/ f129 1 203"/>
                <a:gd name="f173" fmla="*/ f130 1 203"/>
                <a:gd name="f174" fmla="*/ f131 1 95"/>
                <a:gd name="f175" fmla="*/ f132 1 203"/>
                <a:gd name="f176" fmla="*/ f133 1 95"/>
                <a:gd name="f177" fmla="*/ f134 1 203"/>
                <a:gd name="f178" fmla="*/ f135 1 203"/>
                <a:gd name="f179" fmla="*/ f136 1 95"/>
                <a:gd name="f180" fmla="*/ f137 1 203"/>
                <a:gd name="f181" fmla="*/ f138 1 95"/>
                <a:gd name="f182" fmla="*/ f139 1 203"/>
                <a:gd name="f183" fmla="*/ f140 1 95"/>
                <a:gd name="f184" fmla="*/ f141 1 203"/>
                <a:gd name="f185" fmla="*/ f142 1 95"/>
                <a:gd name="f186" fmla="*/ f143 1 95"/>
                <a:gd name="f187" fmla="*/ f144 1 203"/>
                <a:gd name="f188" fmla="*/ f145 1 203"/>
                <a:gd name="f189" fmla="*/ f146 1 95"/>
                <a:gd name="f190" fmla="*/ f147 1 203"/>
                <a:gd name="f191" fmla="*/ 0 1 f104"/>
                <a:gd name="f192" fmla="*/ f98 1 f104"/>
                <a:gd name="f193" fmla="*/ 0 1 f105"/>
                <a:gd name="f194" fmla="*/ f99 1 f105"/>
                <a:gd name="f195" fmla="*/ f149 1 f104"/>
                <a:gd name="f196" fmla="*/ f150 1 f105"/>
                <a:gd name="f197" fmla="*/ f151 1 f104"/>
                <a:gd name="f198" fmla="*/ f152 1 f105"/>
                <a:gd name="f199" fmla="*/ f153 1 f104"/>
                <a:gd name="f200" fmla="*/ f154 1 f105"/>
                <a:gd name="f201" fmla="*/ f155 1 f105"/>
                <a:gd name="f202" fmla="*/ f156 1 f104"/>
                <a:gd name="f203" fmla="*/ f157 1 f105"/>
                <a:gd name="f204" fmla="*/ f158 1 f104"/>
                <a:gd name="f205" fmla="*/ f159 1 f104"/>
                <a:gd name="f206" fmla="*/ f160 1 f104"/>
                <a:gd name="f207" fmla="*/ f161 1 f104"/>
                <a:gd name="f208" fmla="*/ f162 1 f104"/>
                <a:gd name="f209" fmla="*/ f163 1 f105"/>
                <a:gd name="f210" fmla="*/ f164 1 f104"/>
                <a:gd name="f211" fmla="*/ f165 1 f105"/>
                <a:gd name="f212" fmla="*/ f166 1 f104"/>
                <a:gd name="f213" fmla="*/ f167 1 f105"/>
                <a:gd name="f214" fmla="*/ f168 1 f104"/>
                <a:gd name="f215" fmla="*/ f169 1 f105"/>
                <a:gd name="f216" fmla="*/ f170 1 f104"/>
                <a:gd name="f217" fmla="*/ f171 1 f105"/>
                <a:gd name="f218" fmla="*/ f172 1 f104"/>
                <a:gd name="f219" fmla="*/ f173 1 f104"/>
                <a:gd name="f220" fmla="*/ f174 1 f105"/>
                <a:gd name="f221" fmla="*/ f175 1 f104"/>
                <a:gd name="f222" fmla="*/ f176 1 f105"/>
                <a:gd name="f223" fmla="*/ f177 1 f104"/>
                <a:gd name="f224" fmla="*/ f178 1 f104"/>
                <a:gd name="f225" fmla="*/ f179 1 f105"/>
                <a:gd name="f226" fmla="*/ f180 1 f104"/>
                <a:gd name="f227" fmla="*/ f181 1 f105"/>
                <a:gd name="f228" fmla="*/ f182 1 f104"/>
                <a:gd name="f229" fmla="*/ f183 1 f105"/>
                <a:gd name="f230" fmla="*/ f184 1 f104"/>
                <a:gd name="f231" fmla="*/ f185 1 f105"/>
                <a:gd name="f232" fmla="*/ f186 1 f105"/>
                <a:gd name="f233" fmla="*/ f187 1 f104"/>
                <a:gd name="f234" fmla="*/ f188 1 f104"/>
                <a:gd name="f235" fmla="*/ f189 1 f105"/>
                <a:gd name="f236" fmla="*/ f190 1 f104"/>
                <a:gd name="f237" fmla="*/ f191 f95 1"/>
                <a:gd name="f238" fmla="*/ f192 f95 1"/>
                <a:gd name="f239" fmla="*/ f194 f96 1"/>
                <a:gd name="f240" fmla="*/ f193 f96 1"/>
                <a:gd name="f241" fmla="*/ f195 f95 1"/>
                <a:gd name="f242" fmla="*/ f196 f96 1"/>
                <a:gd name="f243" fmla="*/ f197 f95 1"/>
                <a:gd name="f244" fmla="*/ f198 f96 1"/>
                <a:gd name="f245" fmla="*/ f199 f95 1"/>
                <a:gd name="f246" fmla="*/ f200 f96 1"/>
                <a:gd name="f247" fmla="*/ f201 f96 1"/>
                <a:gd name="f248" fmla="*/ f202 f95 1"/>
                <a:gd name="f249" fmla="*/ f203 f96 1"/>
                <a:gd name="f250" fmla="*/ f204 f95 1"/>
                <a:gd name="f251" fmla="*/ f205 f95 1"/>
                <a:gd name="f252" fmla="*/ f206 f95 1"/>
                <a:gd name="f253" fmla="*/ f207 f95 1"/>
                <a:gd name="f254" fmla="*/ f208 f95 1"/>
                <a:gd name="f255" fmla="*/ f209 f96 1"/>
                <a:gd name="f256" fmla="*/ f210 f95 1"/>
                <a:gd name="f257" fmla="*/ f211 f96 1"/>
                <a:gd name="f258" fmla="*/ f212 f95 1"/>
                <a:gd name="f259" fmla="*/ f213 f96 1"/>
                <a:gd name="f260" fmla="*/ f214 f95 1"/>
                <a:gd name="f261" fmla="*/ f215 f96 1"/>
                <a:gd name="f262" fmla="*/ f216 f95 1"/>
                <a:gd name="f263" fmla="*/ f217 f96 1"/>
                <a:gd name="f264" fmla="*/ f218 f95 1"/>
                <a:gd name="f265" fmla="*/ f219 f95 1"/>
                <a:gd name="f266" fmla="*/ f220 f96 1"/>
                <a:gd name="f267" fmla="*/ f221 f95 1"/>
                <a:gd name="f268" fmla="*/ f222 f96 1"/>
                <a:gd name="f269" fmla="*/ f223 f95 1"/>
                <a:gd name="f270" fmla="*/ f224 f95 1"/>
                <a:gd name="f271" fmla="*/ f225 f96 1"/>
                <a:gd name="f272" fmla="*/ f226 f95 1"/>
                <a:gd name="f273" fmla="*/ f227 f96 1"/>
                <a:gd name="f274" fmla="*/ f228 f95 1"/>
                <a:gd name="f275" fmla="*/ f229 f96 1"/>
                <a:gd name="f276" fmla="*/ f230 f95 1"/>
                <a:gd name="f277" fmla="*/ f231 f96 1"/>
                <a:gd name="f278" fmla="*/ f232 f96 1"/>
                <a:gd name="f279" fmla="*/ f233 f95 1"/>
                <a:gd name="f280" fmla="*/ f234 f95 1"/>
                <a:gd name="f281" fmla="*/ f235 f96 1"/>
                <a:gd name="f282" fmla="*/ f236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3" y="f247"/>
                </a:cxn>
                <a:cxn ang="f148">
                  <a:pos x="f248" y="f249"/>
                </a:cxn>
                <a:cxn ang="f148">
                  <a:pos x="f250" y="f249"/>
                </a:cxn>
                <a:cxn ang="f148">
                  <a:pos x="f251" y="f246"/>
                </a:cxn>
                <a:cxn ang="f148">
                  <a:pos x="f252" y="f242"/>
                </a:cxn>
                <a:cxn ang="f148">
                  <a:pos x="f253" y="f242"/>
                </a:cxn>
                <a:cxn ang="f148">
                  <a:pos x="f254" y="f255"/>
                </a:cxn>
                <a:cxn ang="f148">
                  <a:pos x="f256" y="f257"/>
                </a:cxn>
                <a:cxn ang="f148">
                  <a:pos x="f258" y="f259"/>
                </a:cxn>
                <a:cxn ang="f148">
                  <a:pos x="f260" y="f261"/>
                </a:cxn>
                <a:cxn ang="f148">
                  <a:pos x="f262" y="f263"/>
                </a:cxn>
                <a:cxn ang="f148">
                  <a:pos x="f264" y="f257"/>
                </a:cxn>
                <a:cxn ang="f148">
                  <a:pos x="f265" y="f266"/>
                </a:cxn>
                <a:cxn ang="f148">
                  <a:pos x="f241" y="f242"/>
                </a:cxn>
                <a:cxn ang="f148">
                  <a:pos x="f267" y="f268"/>
                </a:cxn>
                <a:cxn ang="f148">
                  <a:pos x="f269" y="f268"/>
                </a:cxn>
                <a:cxn ang="f148">
                  <a:pos x="f267" y="f268"/>
                </a:cxn>
                <a:cxn ang="f148">
                  <a:pos x="f270" y="f271"/>
                </a:cxn>
                <a:cxn ang="f148">
                  <a:pos x="f272" y="f273"/>
                </a:cxn>
                <a:cxn ang="f148">
                  <a:pos x="f274" y="f275"/>
                </a:cxn>
                <a:cxn ang="f148">
                  <a:pos x="f260" y="f271"/>
                </a:cxn>
                <a:cxn ang="f148">
                  <a:pos x="f270" y="f271"/>
                </a:cxn>
                <a:cxn ang="f148">
                  <a:pos x="f276" y="f277"/>
                </a:cxn>
                <a:cxn ang="f148">
                  <a:pos x="f253" y="f278"/>
                </a:cxn>
                <a:cxn ang="f148">
                  <a:pos x="f276" y="f277"/>
                </a:cxn>
                <a:cxn ang="f148">
                  <a:pos x="f279" y="f278"/>
                </a:cxn>
                <a:cxn ang="f148">
                  <a:pos x="f280" y="f281"/>
                </a:cxn>
                <a:cxn ang="f148">
                  <a:pos x="f282" y="f277"/>
                </a:cxn>
                <a:cxn ang="f148">
                  <a:pos x="f279" y="f278"/>
                </a:cxn>
              </a:cxnLst>
              <a:rect l="f237" t="f240" r="f238" b="f239"/>
              <a:pathLst>
                <a:path w="203" h="9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1"/>
                    <a:pt x="f5" y="f18"/>
                  </a:cubicBezTo>
                  <a:cubicBezTo>
                    <a:pt x="f17" y="f19"/>
                    <a:pt x="f20" y="f21"/>
                    <a:pt x="f13" y="f22"/>
                  </a:cubicBezTo>
                  <a:cubicBezTo>
                    <a:pt x="f10" y="f5"/>
                    <a:pt x="f23" y="f24"/>
                    <a:pt x="f25" y="f24"/>
                  </a:cubicBezTo>
                  <a:cubicBezTo>
                    <a:pt x="f26" y="f24"/>
                    <a:pt x="f27" y="f24"/>
                    <a:pt x="f28" y="f24"/>
                  </a:cubicBezTo>
                  <a:cubicBezTo>
                    <a:pt x="f29" y="f24"/>
                    <a:pt x="f6" y="f24"/>
                    <a:pt x="f6" y="f18"/>
                  </a:cubicBezTo>
                  <a:cubicBezTo>
                    <a:pt x="f6" y="f30"/>
                    <a:pt x="f31" y="f9"/>
                    <a:pt x="f32" y="f9"/>
                  </a:cubicBezTo>
                  <a:cubicBezTo>
                    <a:pt x="f33" y="f9"/>
                    <a:pt x="f34" y="f9"/>
                    <a:pt x="f35" y="f9"/>
                  </a:cubicBezTo>
                  <a:cubicBezTo>
                    <a:pt x="f36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6"/>
                    <a:pt x="f49" y="f48"/>
                  </a:cubicBezTo>
                  <a:cubicBezTo>
                    <a:pt x="f50" y="f7"/>
                    <a:pt x="f51" y="f52"/>
                    <a:pt x="f53" y="f54"/>
                  </a:cubicBezTo>
                  <a:cubicBezTo>
                    <a:pt x="f55" y="f56"/>
                    <a:pt x="f46" y="f57"/>
                    <a:pt x="f58" y="f59"/>
                  </a:cubicBezTo>
                  <a:cubicBezTo>
                    <a:pt x="f58" y="f60"/>
                    <a:pt x="f61" y="f60"/>
                    <a:pt x="f38" y="f46"/>
                  </a:cubicBezTo>
                  <a:cubicBezTo>
                    <a:pt x="f23" y="f44"/>
                    <a:pt x="f30" y="f42"/>
                    <a:pt x="f62" y="f63"/>
                  </a:cubicBezTo>
                  <a:cubicBezTo>
                    <a:pt x="f64" y="f65"/>
                    <a:pt x="f30" y="f66"/>
                    <a:pt x="f8" y="f9"/>
                  </a:cubicBezTo>
                  <a:close/>
                  <a:moveTo>
                    <a:pt x="f67" y="f68"/>
                  </a:moveTo>
                  <a:cubicBezTo>
                    <a:pt x="f32" y="f69"/>
                    <a:pt x="f70" y="f69"/>
                    <a:pt x="f69" y="f68"/>
                  </a:cubicBezTo>
                  <a:cubicBezTo>
                    <a:pt x="f48" y="f68"/>
                    <a:pt x="f71" y="f68"/>
                    <a:pt x="f67" y="f68"/>
                  </a:cubicBezTo>
                  <a:close/>
                  <a:moveTo>
                    <a:pt x="f72" y="f58"/>
                  </a:moveTo>
                  <a:cubicBezTo>
                    <a:pt x="f73" y="f44"/>
                    <a:pt x="f74" y="f42"/>
                    <a:pt x="f75" y="f76"/>
                  </a:cubicBezTo>
                  <a:cubicBezTo>
                    <a:pt x="f72" y="f77"/>
                    <a:pt x="f78" y="f79"/>
                    <a:pt x="f80" y="f79"/>
                  </a:cubicBezTo>
                  <a:cubicBezTo>
                    <a:pt x="f81" y="f23"/>
                    <a:pt x="f81" y="f40"/>
                    <a:pt x="f53" y="f58"/>
                  </a:cubicBezTo>
                  <a:cubicBezTo>
                    <a:pt x="f82" y="f58"/>
                    <a:pt x="f51" y="f58"/>
                    <a:pt x="f72" y="f58"/>
                  </a:cubicBezTo>
                  <a:close/>
                  <a:moveTo>
                    <a:pt x="f83" y="f23"/>
                  </a:moveTo>
                  <a:cubicBezTo>
                    <a:pt x="f84" y="f76"/>
                    <a:pt x="f85" y="f76"/>
                    <a:pt x="f35" y="f86"/>
                  </a:cubicBezTo>
                  <a:cubicBezTo>
                    <a:pt x="f87" y="f88"/>
                    <a:pt x="f89" y="f23"/>
                    <a:pt x="f83" y="f23"/>
                  </a:cubicBezTo>
                  <a:close/>
                  <a:moveTo>
                    <a:pt x="f37" y="f86"/>
                  </a:moveTo>
                  <a:cubicBezTo>
                    <a:pt x="f37" y="f90"/>
                    <a:pt x="f37" y="f91"/>
                    <a:pt x="f66" y="f92"/>
                  </a:cubicBezTo>
                  <a:cubicBezTo>
                    <a:pt x="f38" y="f61"/>
                    <a:pt x="f44" y="f42"/>
                    <a:pt x="f93" y="f23"/>
                  </a:cubicBezTo>
                  <a:cubicBezTo>
                    <a:pt x="f42" y="f88"/>
                    <a:pt x="f91" y="f88"/>
                    <a:pt x="f37" y="f8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810DCD6-E551-484E-B9B9-8DFFFDD530B2}"/>
                </a:ext>
              </a:extLst>
            </p:cNvPr>
            <p:cNvSpPr/>
            <p:nvPr/>
          </p:nvSpPr>
          <p:spPr>
            <a:xfrm>
              <a:off x="5738436" y="357630"/>
              <a:ext cx="575706" cy="72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"/>
                <a:gd name="f7" fmla="val 33"/>
                <a:gd name="f8" fmla="val 131"/>
                <a:gd name="f9" fmla="val 96"/>
                <a:gd name="f10" fmla="val 60"/>
                <a:gd name="f11" fmla="val 25"/>
                <a:gd name="f12" fmla="val 13"/>
                <a:gd name="f13" fmla="val 1"/>
                <a:gd name="f14" fmla="val 32"/>
                <a:gd name="f15" fmla="val 17"/>
                <a:gd name="f16" fmla="val 2"/>
                <a:gd name="f17" fmla="val 95"/>
                <a:gd name="f18" fmla="val 166"/>
                <a:gd name="f19" fmla="val 236"/>
                <a:gd name="f20" fmla="val 248"/>
                <a:gd name="f21" fmla="val 16"/>
                <a:gd name="f22" fmla="val 249"/>
                <a:gd name="f23" fmla="val 237"/>
                <a:gd name="f24" fmla="val 201"/>
                <a:gd name="f25" fmla="val 20"/>
                <a:gd name="f26" fmla="val 92"/>
                <a:gd name="f27" fmla="val 170"/>
                <a:gd name="f28" fmla="val 252"/>
                <a:gd name="f29" fmla="val 235"/>
                <a:gd name="f30" fmla="val 8"/>
                <a:gd name="f31" fmla="val 29"/>
                <a:gd name="f32" fmla="val 7"/>
                <a:gd name="f33" fmla="+- 0 0 -90"/>
                <a:gd name="f34" fmla="*/ f3 1 261"/>
                <a:gd name="f35" fmla="*/ f4 1 3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61"/>
                <a:gd name="f44" fmla="*/ f40 1 33"/>
                <a:gd name="f45" fmla="*/ 131 f41 1"/>
                <a:gd name="f46" fmla="*/ 33 f40 1"/>
                <a:gd name="f47" fmla="*/ 25 f41 1"/>
                <a:gd name="f48" fmla="*/ 0 f41 1"/>
                <a:gd name="f49" fmla="*/ 17 f40 1"/>
                <a:gd name="f50" fmla="*/ 0 f40 1"/>
                <a:gd name="f51" fmla="*/ 236 f41 1"/>
                <a:gd name="f52" fmla="*/ 261 f41 1"/>
                <a:gd name="f53" fmla="*/ 16 f40 1"/>
                <a:gd name="f54" fmla="*/ 237 f41 1"/>
                <a:gd name="f55" fmla="*/ 13 f41 1"/>
                <a:gd name="f56" fmla="*/ 20 f40 1"/>
                <a:gd name="f57" fmla="*/ 252 f41 1"/>
                <a:gd name="f58" fmla="+- f42 0 f1"/>
                <a:gd name="f59" fmla="*/ f45 1 261"/>
                <a:gd name="f60" fmla="*/ f46 1 33"/>
                <a:gd name="f61" fmla="*/ f47 1 261"/>
                <a:gd name="f62" fmla="*/ f48 1 261"/>
                <a:gd name="f63" fmla="*/ f49 1 33"/>
                <a:gd name="f64" fmla="*/ f50 1 33"/>
                <a:gd name="f65" fmla="*/ f51 1 261"/>
                <a:gd name="f66" fmla="*/ f52 1 261"/>
                <a:gd name="f67" fmla="*/ f53 1 33"/>
                <a:gd name="f68" fmla="*/ f54 1 261"/>
                <a:gd name="f69" fmla="*/ f55 1 261"/>
                <a:gd name="f70" fmla="*/ f56 1 33"/>
                <a:gd name="f71" fmla="*/ f57 1 261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3"/>
                <a:gd name="f80" fmla="*/ f63 1 f44"/>
                <a:gd name="f81" fmla="*/ f64 1 f44"/>
                <a:gd name="f82" fmla="*/ f65 1 f43"/>
                <a:gd name="f83" fmla="*/ f66 1 f43"/>
                <a:gd name="f84" fmla="*/ f67 1 f44"/>
                <a:gd name="f85" fmla="*/ f68 1 f43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4 1"/>
                <a:gd name="f97" fmla="*/ f80 f35 1"/>
                <a:gd name="f98" fmla="*/ f81 f35 1"/>
                <a:gd name="f99" fmla="*/ f82 f34 1"/>
                <a:gd name="f100" fmla="*/ f83 f34 1"/>
                <a:gd name="f101" fmla="*/ f84 f35 1"/>
                <a:gd name="f102" fmla="*/ f85 f34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4"/>
                </a:cxn>
                <a:cxn ang="f58">
                  <a:pos x="f96" y="f97"/>
                </a:cxn>
                <a:cxn ang="f58">
                  <a:pos x="f95" y="f98"/>
                </a:cxn>
                <a:cxn ang="f58">
                  <a:pos x="f99" y="f98"/>
                </a:cxn>
                <a:cxn ang="f58">
                  <a:pos x="f100" y="f101"/>
                </a:cxn>
                <a:cxn ang="f58">
                  <a:pos x="f102" y="f94"/>
                </a:cxn>
                <a:cxn ang="f58">
                  <a:pos x="f93" y="f94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103" y="f104"/>
                </a:cxn>
              </a:cxnLst>
              <a:rect l="f89" t="f92" r="f90" b="f91"/>
              <a:pathLst>
                <a:path w="261" h="3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5" y="f15"/>
                  </a:cubicBezTo>
                  <a:cubicBezTo>
                    <a:pt x="f5" y="f16"/>
                    <a:pt x="f12" y="f5"/>
                    <a:pt x="f11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5"/>
                    <a:pt x="f6" y="f13"/>
                    <a:pt x="f6" y="f21"/>
                  </a:cubicBezTo>
                  <a:cubicBezTo>
                    <a:pt x="f6" y="f14"/>
                    <a:pt x="f22" y="f7"/>
                    <a:pt x="f23" y="f7"/>
                  </a:cubicBezTo>
                  <a:cubicBezTo>
                    <a:pt x="f24" y="f7"/>
                    <a:pt x="f18" y="f7"/>
                    <a:pt x="f8" y="f7"/>
                  </a:cubicBezTo>
                  <a:close/>
                  <a:moveTo>
                    <a:pt x="f12" y="f25"/>
                  </a:moveTo>
                  <a:cubicBezTo>
                    <a:pt x="f26" y="f25"/>
                    <a:pt x="f27" y="f25"/>
                    <a:pt x="f28" y="f25"/>
                  </a:cubicBezTo>
                  <a:cubicBezTo>
                    <a:pt x="f29" y="f30"/>
                    <a:pt x="f31" y="f32"/>
                    <a:pt x="f12" y="f2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2EE79E61-7411-412B-94E1-31CE17B9E28B}"/>
              </a:ext>
            </a:extLst>
          </p:cNvPr>
          <p:cNvSpPr/>
          <p:nvPr/>
        </p:nvSpPr>
        <p:spPr>
          <a:xfrm>
            <a:off x="6330912" y="2182023"/>
            <a:ext cx="2128073" cy="2430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924F508-BDCB-4001-B74A-5DF35EA6A2C5}"/>
              </a:ext>
            </a:extLst>
          </p:cNvPr>
          <p:cNvSpPr/>
          <p:nvPr/>
        </p:nvSpPr>
        <p:spPr>
          <a:xfrm>
            <a:off x="4169298" y="2182023"/>
            <a:ext cx="2128073" cy="2430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05232DB-8587-4EA5-9E57-F64AD2FD8CC6}"/>
              </a:ext>
            </a:extLst>
          </p:cNvPr>
          <p:cNvSpPr/>
          <p:nvPr/>
        </p:nvSpPr>
        <p:spPr>
          <a:xfrm>
            <a:off x="5266879" y="4101833"/>
            <a:ext cx="2128073" cy="2430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778667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143A896-73C3-4AAD-8EC5-152CC2A37D13}"/>
              </a:ext>
            </a:extLst>
          </p:cNvPr>
          <p:cNvSpPr/>
          <p:nvPr/>
        </p:nvSpPr>
        <p:spPr>
          <a:xfrm>
            <a:off x="1701798" y="0"/>
            <a:ext cx="8761579" cy="795043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E455F1D-7EF6-4C9B-9481-9D147F910B0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7130DE36-3D2B-467E-8C1A-212448C04474}"/>
              </a:ext>
            </a:extLst>
          </p:cNvPr>
          <p:cNvGrpSpPr/>
          <p:nvPr/>
        </p:nvGrpSpPr>
        <p:grpSpPr>
          <a:xfrm>
            <a:off x="4169298" y="2182023"/>
            <a:ext cx="4289687" cy="4349956"/>
            <a:chOff x="4169298" y="2182023"/>
            <a:chExt cx="4289687" cy="434995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0E8CDFE-19D2-42F7-A4B5-C1060C4ACF70}"/>
                </a:ext>
              </a:extLst>
            </p:cNvPr>
            <p:cNvSpPr/>
            <p:nvPr/>
          </p:nvSpPr>
          <p:spPr>
            <a:xfrm>
              <a:off x="6330912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8806471-27C2-4C14-9ABA-0B23CC20AD3E}"/>
                </a:ext>
              </a:extLst>
            </p:cNvPr>
            <p:cNvSpPr/>
            <p:nvPr/>
          </p:nvSpPr>
          <p:spPr>
            <a:xfrm>
              <a:off x="4169298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09A36A-528A-4082-8E3F-9FB6527371D7}"/>
                </a:ext>
              </a:extLst>
            </p:cNvPr>
            <p:cNvSpPr/>
            <p:nvPr/>
          </p:nvSpPr>
          <p:spPr>
            <a:xfrm>
              <a:off x="5266879" y="410183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364645DC-0774-4F86-9B3D-7A082181EED4}"/>
              </a:ext>
            </a:extLst>
          </p:cNvPr>
          <p:cNvSpPr/>
          <p:nvPr/>
        </p:nvSpPr>
        <p:spPr>
          <a:xfrm>
            <a:off x="0" y="0"/>
            <a:ext cx="1701798" cy="14446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1"/>
              <a:gd name="f7" fmla="val 382"/>
              <a:gd name="f8" fmla="val 152"/>
              <a:gd name="f9" fmla="val 301"/>
              <a:gd name="f10" fmla="val 70"/>
              <a:gd name="f11" fmla="val 140"/>
              <a:gd name="f12" fmla="val 209"/>
              <a:gd name="f13" fmla="val 436"/>
              <a:gd name="f14" fmla="val 207"/>
              <a:gd name="f15" fmla="val 420"/>
              <a:gd name="f16" fmla="val 203"/>
              <a:gd name="f17" fmla="val 404"/>
              <a:gd name="f18" fmla="val 384"/>
              <a:gd name="f19" fmla="val 375"/>
              <a:gd name="f20" fmla="val 216"/>
              <a:gd name="f21" fmla="val 378"/>
              <a:gd name="f22" fmla="val 236"/>
              <a:gd name="f23" fmla="val 380"/>
              <a:gd name="f24" fmla="val 252"/>
              <a:gd name="f25" fmla="val 268"/>
              <a:gd name="f26" fmla="val 284"/>
              <a:gd name="f27" fmla="val 385"/>
              <a:gd name="f28" fmla="val 309"/>
              <a:gd name="f29" fmla="val 368"/>
              <a:gd name="f30" fmla="val 323"/>
              <a:gd name="f31" fmla="val 339"/>
              <a:gd name="f32" fmla="val 322"/>
              <a:gd name="f33" fmla="val 315"/>
              <a:gd name="f34" fmla="val 299"/>
              <a:gd name="f35" fmla="val 307"/>
              <a:gd name="f36" fmla="val 300"/>
              <a:gd name="f37" fmla="val 282"/>
              <a:gd name="f38" fmla="val 271"/>
              <a:gd name="f39" fmla="val 305"/>
              <a:gd name="f40" fmla="val 260"/>
              <a:gd name="f41" fmla="val 308"/>
              <a:gd name="f42" fmla="val 249"/>
              <a:gd name="f43" fmla="val 313"/>
              <a:gd name="f44" fmla="val 228"/>
              <a:gd name="f45" fmla="val 318"/>
              <a:gd name="f46" fmla="val 205"/>
              <a:gd name="f47" fmla="val 189"/>
              <a:gd name="f48" fmla="val 172"/>
              <a:gd name="f49" fmla="val 261"/>
              <a:gd name="f50" fmla="val 178"/>
              <a:gd name="f51" fmla="val 241"/>
              <a:gd name="f52" fmla="val 185"/>
              <a:gd name="f53" fmla="val 211"/>
              <a:gd name="f54" fmla="val 194"/>
              <a:gd name="f55" fmla="val 200"/>
              <a:gd name="f56" fmla="val 217"/>
              <a:gd name="f57" fmla="val 248"/>
              <a:gd name="f58" fmla="val 262"/>
              <a:gd name="f59" fmla="val 223"/>
              <a:gd name="f60" fmla="val 276"/>
              <a:gd name="f61" fmla="val 227"/>
              <a:gd name="f62" fmla="val 290"/>
              <a:gd name="f63" fmla="val 238"/>
              <a:gd name="f64" fmla="val 328"/>
              <a:gd name="f65" fmla="val 220"/>
              <a:gd name="f66" fmla="val 361"/>
              <a:gd name="f67" fmla="val 183"/>
              <a:gd name="f68" fmla="val 371"/>
              <a:gd name="f69" fmla="val 146"/>
              <a:gd name="f70" fmla="val 110"/>
              <a:gd name="f71" fmla="val 365"/>
              <a:gd name="f72" fmla="val 103"/>
              <a:gd name="f73" fmla="val 329"/>
              <a:gd name="f74" fmla="val 100"/>
              <a:gd name="f75" fmla="val 311"/>
              <a:gd name="f76" fmla="val 107"/>
              <a:gd name="f77" fmla="val 291"/>
              <a:gd name="f78" fmla="val 272"/>
              <a:gd name="f79" fmla="val 114"/>
              <a:gd name="f80" fmla="val 254"/>
              <a:gd name="f81" fmla="val 123"/>
              <a:gd name="f82" fmla="val 124"/>
              <a:gd name="f83" fmla="val 218"/>
              <a:gd name="f84" fmla="val 126"/>
              <a:gd name="f85" fmla="val 195"/>
              <a:gd name="f86" fmla="val 116"/>
              <a:gd name="f87" fmla="val 187"/>
              <a:gd name="f88" fmla="val 93"/>
              <a:gd name="f89" fmla="val 79"/>
              <a:gd name="f90" fmla="val 65"/>
              <a:gd name="f91" fmla="val 192"/>
              <a:gd name="f92" fmla="val 51"/>
              <a:gd name="f93" fmla="val 191"/>
              <a:gd name="f94" fmla="val 18"/>
              <a:gd name="f95" fmla="val 190"/>
              <a:gd name="f96" fmla="val 171"/>
              <a:gd name="f97" fmla="val 138"/>
              <a:gd name="f98" fmla="val 47"/>
              <a:gd name="f99" fmla="val 278"/>
              <a:gd name="f100" fmla="val 111"/>
              <a:gd name="f101" fmla="val 342"/>
              <a:gd name="f102" fmla="val 130"/>
              <a:gd name="f103" fmla="val 351"/>
              <a:gd name="f104" fmla="val 142"/>
              <a:gd name="f105" fmla="val 355"/>
              <a:gd name="f106" fmla="val 362"/>
              <a:gd name="f107" fmla="val 332"/>
              <a:gd name="f108" fmla="val 134"/>
              <a:gd name="f109" fmla="val 212"/>
              <a:gd name="f110" fmla="val 182"/>
              <a:gd name="f111" fmla="val 173"/>
              <a:gd name="f112" fmla="val 197"/>
              <a:gd name="f113" fmla="val 186"/>
              <a:gd name="f114" fmla="val 221"/>
              <a:gd name="f115" fmla="val 321"/>
              <a:gd name="f116" fmla="val 283"/>
              <a:gd name="f117" fmla="val 312"/>
              <a:gd name="f118" fmla="val 303"/>
              <a:gd name="f119" fmla="val 338"/>
              <a:gd name="f120" fmla="val 327"/>
              <a:gd name="f121" fmla="val 275"/>
              <a:gd name="f122" fmla="+- 0 0 -90"/>
              <a:gd name="f123" fmla="*/ f3 1 451"/>
              <a:gd name="f124" fmla="*/ f4 1 382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451"/>
              <a:gd name="f133" fmla="*/ f129 1 382"/>
              <a:gd name="f134" fmla="*/ 0 f130 1"/>
              <a:gd name="f135" fmla="*/ 0 f129 1"/>
              <a:gd name="f136" fmla="*/ 451 f130 1"/>
              <a:gd name="f137" fmla="*/ 209 f129 1"/>
              <a:gd name="f138" fmla="*/ 404 f130 1"/>
              <a:gd name="f139" fmla="*/ 203 f129 1"/>
              <a:gd name="f140" fmla="*/ 378 f130 1"/>
              <a:gd name="f141" fmla="*/ 236 f129 1"/>
              <a:gd name="f142" fmla="*/ 384 f130 1"/>
              <a:gd name="f143" fmla="*/ 284 f129 1"/>
              <a:gd name="f144" fmla="*/ 339 f130 1"/>
              <a:gd name="f145" fmla="*/ 322 f129 1"/>
              <a:gd name="f146" fmla="*/ 300 f130 1"/>
              <a:gd name="f147" fmla="*/ 282 f129 1"/>
              <a:gd name="f148" fmla="*/ 308 f130 1"/>
              <a:gd name="f149" fmla="*/ 249 f129 1"/>
              <a:gd name="f150" fmla="*/ 301 f130 1"/>
              <a:gd name="f151" fmla="*/ 189 f129 1"/>
              <a:gd name="f152" fmla="*/ 241 f130 1"/>
              <a:gd name="f153" fmla="*/ 185 f129 1"/>
              <a:gd name="f154" fmla="*/ 211 f130 1"/>
              <a:gd name="f155" fmla="*/ 248 f129 1"/>
              <a:gd name="f156" fmla="*/ 227 f130 1"/>
              <a:gd name="f157" fmla="*/ 290 f129 1"/>
              <a:gd name="f158" fmla="*/ 183 f130 1"/>
              <a:gd name="f159" fmla="*/ 371 f129 1"/>
              <a:gd name="f160" fmla="*/ 103 f130 1"/>
              <a:gd name="f161" fmla="*/ 329 f129 1"/>
              <a:gd name="f162" fmla="*/ 110 f130 1"/>
              <a:gd name="f163" fmla="*/ 272 f129 1"/>
              <a:gd name="f164" fmla="*/ 124 f130 1"/>
              <a:gd name="f165" fmla="*/ 218 f129 1"/>
              <a:gd name="f166" fmla="*/ 93 f130 1"/>
              <a:gd name="f167" fmla="*/ 51 f130 1"/>
              <a:gd name="f168" fmla="*/ 191 f129 1"/>
              <a:gd name="f169" fmla="*/ 138 f129 1"/>
              <a:gd name="f170" fmla="*/ 126 f130 1"/>
              <a:gd name="f171" fmla="*/ 278 f129 1"/>
              <a:gd name="f172" fmla="*/ 123 f130 1"/>
              <a:gd name="f173" fmla="*/ 342 f129 1"/>
              <a:gd name="f174" fmla="*/ 152 f130 1"/>
              <a:gd name="f175" fmla="*/ 362 f129 1"/>
              <a:gd name="f176" fmla="*/ 212 f130 1"/>
              <a:gd name="f177" fmla="*/ 178 f129 1"/>
              <a:gd name="f178" fmla="*/ 186 f130 1"/>
              <a:gd name="f179" fmla="*/ 221 f129 1"/>
              <a:gd name="f180" fmla="*/ 321 f130 1"/>
              <a:gd name="f181" fmla="*/ 260 f129 1"/>
              <a:gd name="f182" fmla="*/ 338 f130 1"/>
              <a:gd name="f183" fmla="*/ 305 f129 1"/>
              <a:gd name="f184" fmla="+- f131 0 f1"/>
              <a:gd name="f185" fmla="*/ f134 1 451"/>
              <a:gd name="f186" fmla="*/ f135 1 382"/>
              <a:gd name="f187" fmla="*/ f136 1 451"/>
              <a:gd name="f188" fmla="*/ f137 1 382"/>
              <a:gd name="f189" fmla="*/ f138 1 451"/>
              <a:gd name="f190" fmla="*/ f139 1 382"/>
              <a:gd name="f191" fmla="*/ f140 1 451"/>
              <a:gd name="f192" fmla="*/ f141 1 382"/>
              <a:gd name="f193" fmla="*/ f142 1 451"/>
              <a:gd name="f194" fmla="*/ f143 1 382"/>
              <a:gd name="f195" fmla="*/ f144 1 451"/>
              <a:gd name="f196" fmla="*/ f145 1 382"/>
              <a:gd name="f197" fmla="*/ f146 1 451"/>
              <a:gd name="f198" fmla="*/ f147 1 382"/>
              <a:gd name="f199" fmla="*/ f148 1 451"/>
              <a:gd name="f200" fmla="*/ f149 1 382"/>
              <a:gd name="f201" fmla="*/ f150 1 451"/>
              <a:gd name="f202" fmla="*/ f151 1 382"/>
              <a:gd name="f203" fmla="*/ f152 1 451"/>
              <a:gd name="f204" fmla="*/ f153 1 382"/>
              <a:gd name="f205" fmla="*/ f154 1 451"/>
              <a:gd name="f206" fmla="*/ f155 1 382"/>
              <a:gd name="f207" fmla="*/ f156 1 451"/>
              <a:gd name="f208" fmla="*/ f157 1 382"/>
              <a:gd name="f209" fmla="*/ f158 1 451"/>
              <a:gd name="f210" fmla="*/ f159 1 382"/>
              <a:gd name="f211" fmla="*/ f160 1 451"/>
              <a:gd name="f212" fmla="*/ f161 1 382"/>
              <a:gd name="f213" fmla="*/ f162 1 451"/>
              <a:gd name="f214" fmla="*/ f163 1 382"/>
              <a:gd name="f215" fmla="*/ f164 1 451"/>
              <a:gd name="f216" fmla="*/ f165 1 382"/>
              <a:gd name="f217" fmla="*/ f166 1 451"/>
              <a:gd name="f218" fmla="*/ f167 1 451"/>
              <a:gd name="f219" fmla="*/ f168 1 382"/>
              <a:gd name="f220" fmla="*/ f169 1 382"/>
              <a:gd name="f221" fmla="*/ f170 1 451"/>
              <a:gd name="f222" fmla="*/ f171 1 382"/>
              <a:gd name="f223" fmla="*/ f172 1 451"/>
              <a:gd name="f224" fmla="*/ f173 1 382"/>
              <a:gd name="f225" fmla="*/ f174 1 451"/>
              <a:gd name="f226" fmla="*/ f175 1 382"/>
              <a:gd name="f227" fmla="*/ f176 1 451"/>
              <a:gd name="f228" fmla="*/ f177 1 382"/>
              <a:gd name="f229" fmla="*/ f178 1 451"/>
              <a:gd name="f230" fmla="*/ f179 1 382"/>
              <a:gd name="f231" fmla="*/ f180 1 451"/>
              <a:gd name="f232" fmla="*/ f181 1 382"/>
              <a:gd name="f233" fmla="*/ f182 1 451"/>
              <a:gd name="f234" fmla="*/ f183 1 382"/>
              <a:gd name="f235" fmla="*/ 0 1 f132"/>
              <a:gd name="f236" fmla="*/ f126 1 f132"/>
              <a:gd name="f237" fmla="*/ 0 1 f133"/>
              <a:gd name="f238" fmla="*/ f127 1 f133"/>
              <a:gd name="f239" fmla="*/ f185 1 f132"/>
              <a:gd name="f240" fmla="*/ f186 1 f133"/>
              <a:gd name="f241" fmla="*/ f187 1 f132"/>
              <a:gd name="f242" fmla="*/ f188 1 f133"/>
              <a:gd name="f243" fmla="*/ f189 1 f132"/>
              <a:gd name="f244" fmla="*/ f190 1 f133"/>
              <a:gd name="f245" fmla="*/ f191 1 f132"/>
              <a:gd name="f246" fmla="*/ f192 1 f133"/>
              <a:gd name="f247" fmla="*/ f193 1 f132"/>
              <a:gd name="f248" fmla="*/ f194 1 f133"/>
              <a:gd name="f249" fmla="*/ f195 1 f132"/>
              <a:gd name="f250" fmla="*/ f196 1 f133"/>
              <a:gd name="f251" fmla="*/ f197 1 f132"/>
              <a:gd name="f252" fmla="*/ f198 1 f133"/>
              <a:gd name="f253" fmla="*/ f199 1 f132"/>
              <a:gd name="f254" fmla="*/ f200 1 f133"/>
              <a:gd name="f255" fmla="*/ f201 1 f132"/>
              <a:gd name="f256" fmla="*/ f202 1 f133"/>
              <a:gd name="f257" fmla="*/ f203 1 f132"/>
              <a:gd name="f258" fmla="*/ f204 1 f133"/>
              <a:gd name="f259" fmla="*/ f205 1 f132"/>
              <a:gd name="f260" fmla="*/ f206 1 f133"/>
              <a:gd name="f261" fmla="*/ f207 1 f132"/>
              <a:gd name="f262" fmla="*/ f208 1 f133"/>
              <a:gd name="f263" fmla="*/ f209 1 f132"/>
              <a:gd name="f264" fmla="*/ f210 1 f133"/>
              <a:gd name="f265" fmla="*/ f211 1 f132"/>
              <a:gd name="f266" fmla="*/ f212 1 f133"/>
              <a:gd name="f267" fmla="*/ f213 1 f132"/>
              <a:gd name="f268" fmla="*/ f214 1 f133"/>
              <a:gd name="f269" fmla="*/ f215 1 f132"/>
              <a:gd name="f270" fmla="*/ f216 1 f133"/>
              <a:gd name="f271" fmla="*/ f217 1 f132"/>
              <a:gd name="f272" fmla="*/ f218 1 f132"/>
              <a:gd name="f273" fmla="*/ f219 1 f133"/>
              <a:gd name="f274" fmla="*/ f220 1 f133"/>
              <a:gd name="f275" fmla="*/ f221 1 f132"/>
              <a:gd name="f276" fmla="*/ f222 1 f133"/>
              <a:gd name="f277" fmla="*/ f223 1 f132"/>
              <a:gd name="f278" fmla="*/ f224 1 f133"/>
              <a:gd name="f279" fmla="*/ f225 1 f132"/>
              <a:gd name="f280" fmla="*/ f226 1 f133"/>
              <a:gd name="f281" fmla="*/ f227 1 f132"/>
              <a:gd name="f282" fmla="*/ f228 1 f133"/>
              <a:gd name="f283" fmla="*/ f229 1 f132"/>
              <a:gd name="f284" fmla="*/ f230 1 f133"/>
              <a:gd name="f285" fmla="*/ f231 1 f132"/>
              <a:gd name="f286" fmla="*/ f232 1 f133"/>
              <a:gd name="f287" fmla="*/ f233 1 f132"/>
              <a:gd name="f288" fmla="*/ f234 1 f133"/>
              <a:gd name="f289" fmla="*/ f235 f123 1"/>
              <a:gd name="f290" fmla="*/ f236 f123 1"/>
              <a:gd name="f291" fmla="*/ f238 f124 1"/>
              <a:gd name="f292" fmla="*/ f237 f124 1"/>
              <a:gd name="f293" fmla="*/ f239 f123 1"/>
              <a:gd name="f294" fmla="*/ f240 f124 1"/>
              <a:gd name="f295" fmla="*/ f241 f123 1"/>
              <a:gd name="f296" fmla="*/ f242 f124 1"/>
              <a:gd name="f297" fmla="*/ f243 f123 1"/>
              <a:gd name="f298" fmla="*/ f244 f124 1"/>
              <a:gd name="f299" fmla="*/ f245 f123 1"/>
              <a:gd name="f300" fmla="*/ f246 f124 1"/>
              <a:gd name="f301" fmla="*/ f247 f123 1"/>
              <a:gd name="f302" fmla="*/ f248 f124 1"/>
              <a:gd name="f303" fmla="*/ f249 f123 1"/>
              <a:gd name="f304" fmla="*/ f250 f124 1"/>
              <a:gd name="f305" fmla="*/ f251 f123 1"/>
              <a:gd name="f306" fmla="*/ f252 f124 1"/>
              <a:gd name="f307" fmla="*/ f253 f123 1"/>
              <a:gd name="f308" fmla="*/ f254 f124 1"/>
              <a:gd name="f309" fmla="*/ f255 f123 1"/>
              <a:gd name="f310" fmla="*/ f256 f124 1"/>
              <a:gd name="f311" fmla="*/ f257 f123 1"/>
              <a:gd name="f312" fmla="*/ f258 f124 1"/>
              <a:gd name="f313" fmla="*/ f259 f123 1"/>
              <a:gd name="f314" fmla="*/ f260 f124 1"/>
              <a:gd name="f315" fmla="*/ f261 f123 1"/>
              <a:gd name="f316" fmla="*/ f262 f124 1"/>
              <a:gd name="f317" fmla="*/ f263 f123 1"/>
              <a:gd name="f318" fmla="*/ f264 f124 1"/>
              <a:gd name="f319" fmla="*/ f265 f123 1"/>
              <a:gd name="f320" fmla="*/ f266 f124 1"/>
              <a:gd name="f321" fmla="*/ f267 f123 1"/>
              <a:gd name="f322" fmla="*/ f268 f124 1"/>
              <a:gd name="f323" fmla="*/ f269 f123 1"/>
              <a:gd name="f324" fmla="*/ f270 f124 1"/>
              <a:gd name="f325" fmla="*/ f271 f123 1"/>
              <a:gd name="f326" fmla="*/ f272 f123 1"/>
              <a:gd name="f327" fmla="*/ f273 f124 1"/>
              <a:gd name="f328" fmla="*/ f274 f124 1"/>
              <a:gd name="f329" fmla="*/ f275 f123 1"/>
              <a:gd name="f330" fmla="*/ f276 f124 1"/>
              <a:gd name="f331" fmla="*/ f277 f123 1"/>
              <a:gd name="f332" fmla="*/ f278 f124 1"/>
              <a:gd name="f333" fmla="*/ f279 f123 1"/>
              <a:gd name="f334" fmla="*/ f280 f124 1"/>
              <a:gd name="f335" fmla="*/ f281 f123 1"/>
              <a:gd name="f336" fmla="*/ f282 f124 1"/>
              <a:gd name="f337" fmla="*/ f283 f123 1"/>
              <a:gd name="f338" fmla="*/ f284 f124 1"/>
              <a:gd name="f339" fmla="*/ f285 f123 1"/>
              <a:gd name="f340" fmla="*/ f286 f124 1"/>
              <a:gd name="f341" fmla="*/ f287 f123 1"/>
              <a:gd name="f342" fmla="*/ f288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4">
                <a:pos x="f293" y="f294"/>
              </a:cxn>
              <a:cxn ang="f184">
                <a:pos x="f295" y="f294"/>
              </a:cxn>
              <a:cxn ang="f184">
                <a:pos x="f295" y="f296"/>
              </a:cxn>
              <a:cxn ang="f184">
                <a:pos x="f297" y="f298"/>
              </a:cxn>
              <a:cxn ang="f184">
                <a:pos x="f299" y="f300"/>
              </a:cxn>
              <a:cxn ang="f184">
                <a:pos x="f301" y="f302"/>
              </a:cxn>
              <a:cxn ang="f184">
                <a:pos x="f303" y="f304"/>
              </a:cxn>
              <a:cxn ang="f184">
                <a:pos x="f305" y="f306"/>
              </a:cxn>
              <a:cxn ang="f184">
                <a:pos x="f307" y="f308"/>
              </a:cxn>
              <a:cxn ang="f184">
                <a:pos x="f309" y="f310"/>
              </a:cxn>
              <a:cxn ang="f184">
                <a:pos x="f311" y="f312"/>
              </a:cxn>
              <a:cxn ang="f184">
                <a:pos x="f313" y="f314"/>
              </a:cxn>
              <a:cxn ang="f184">
                <a:pos x="f315" y="f316"/>
              </a:cxn>
              <a:cxn ang="f184">
                <a:pos x="f317" y="f318"/>
              </a:cxn>
              <a:cxn ang="f184">
                <a:pos x="f319" y="f320"/>
              </a:cxn>
              <a:cxn ang="f184">
                <a:pos x="f321" y="f322"/>
              </a:cxn>
              <a:cxn ang="f184">
                <a:pos x="f323" y="f324"/>
              </a:cxn>
              <a:cxn ang="f184">
                <a:pos x="f325" y="f310"/>
              </a:cxn>
              <a:cxn ang="f184">
                <a:pos x="f326" y="f327"/>
              </a:cxn>
              <a:cxn ang="f184">
                <a:pos x="f293" y="f328"/>
              </a:cxn>
              <a:cxn ang="f184">
                <a:pos x="f293" y="f294"/>
              </a:cxn>
              <a:cxn ang="f184">
                <a:pos x="f329" y="f330"/>
              </a:cxn>
              <a:cxn ang="f184">
                <a:pos x="f331" y="f332"/>
              </a:cxn>
              <a:cxn ang="f184">
                <a:pos x="f333" y="f334"/>
              </a:cxn>
              <a:cxn ang="f184">
                <a:pos x="f329" y="f330"/>
              </a:cxn>
              <a:cxn ang="f184">
                <a:pos x="f335" y="f336"/>
              </a:cxn>
              <a:cxn ang="f184">
                <a:pos x="f337" y="f338"/>
              </a:cxn>
              <a:cxn ang="f184">
                <a:pos x="f335" y="f336"/>
              </a:cxn>
              <a:cxn ang="f184">
                <a:pos x="f339" y="f340"/>
              </a:cxn>
              <a:cxn ang="f184">
                <a:pos x="f341" y="f342"/>
              </a:cxn>
              <a:cxn ang="f184">
                <a:pos x="f339" y="f340"/>
              </a:cxn>
            </a:cxnLst>
            <a:rect l="f289" t="f292" r="f290" b="f291"/>
            <a:pathLst>
              <a:path w="451" h="38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18" y="f25"/>
                  <a:pt x="f18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2"/>
                  <a:pt x="f34" y="f35"/>
                  <a:pt x="f36" y="f37"/>
                </a:cubicBezTo>
                <a:cubicBezTo>
                  <a:pt x="f9" y="f38"/>
                  <a:pt x="f39" y="f40"/>
                  <a:pt x="f41" y="f42"/>
                </a:cubicBezTo>
                <a:cubicBezTo>
                  <a:pt x="f43" y="f44"/>
                  <a:pt x="f45" y="f46"/>
                  <a:pt x="f9" y="f47"/>
                </a:cubicBezTo>
                <a:cubicBezTo>
                  <a:pt x="f26" y="f48"/>
                  <a:pt x="f49" y="f50"/>
                  <a:pt x="f51" y="f52"/>
                </a:cubicBezTo>
                <a:cubicBezTo>
                  <a:pt x="f53" y="f54"/>
                  <a:pt x="f55" y="f56"/>
                  <a:pt x="f53" y="f57"/>
                </a:cubicBezTo>
                <a:cubicBezTo>
                  <a:pt x="f20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"/>
                  <a:pt x="f70" y="f71"/>
                  <a:pt x="f72" y="f73"/>
                </a:cubicBezTo>
                <a:cubicBezTo>
                  <a:pt x="f74" y="f75"/>
                  <a:pt x="f76" y="f77"/>
                  <a:pt x="f70" y="f78"/>
                </a:cubicBezTo>
                <a:cubicBezTo>
                  <a:pt x="f79" y="f80"/>
                  <a:pt x="f81" y="f22"/>
                  <a:pt x="f82" y="f83"/>
                </a:cubicBezTo>
                <a:cubicBezTo>
                  <a:pt x="f84" y="f85"/>
                  <a:pt x="f86" y="f87"/>
                  <a:pt x="f88" y="f47"/>
                </a:cubicBezTo>
                <a:cubicBezTo>
                  <a:pt x="f89" y="f47"/>
                  <a:pt x="f90" y="f91"/>
                  <a:pt x="f92" y="f93"/>
                </a:cubicBezTo>
                <a:cubicBezTo>
                  <a:pt x="f94" y="f95"/>
                  <a:pt x="f5" y="f96"/>
                  <a:pt x="f5" y="f97"/>
                </a:cubicBezTo>
                <a:cubicBezTo>
                  <a:pt x="f5" y="f88"/>
                  <a:pt x="f5" y="f98"/>
                  <a:pt x="f5" y="f5"/>
                </a:cubicBezTo>
                <a:close/>
                <a:moveTo>
                  <a:pt x="f84" y="f99"/>
                </a:moveTo>
                <a:cubicBezTo>
                  <a:pt x="f79" y="f9"/>
                  <a:pt x="f100" y="f64"/>
                  <a:pt x="f81" y="f101"/>
                </a:cubicBezTo>
                <a:cubicBezTo>
                  <a:pt x="f102" y="f103"/>
                  <a:pt x="f104" y="f105"/>
                  <a:pt x="f8" y="f106"/>
                </a:cubicBezTo>
                <a:cubicBezTo>
                  <a:pt x="f104" y="f107"/>
                  <a:pt x="f108" y="f39"/>
                  <a:pt x="f84" y="f99"/>
                </a:cubicBezTo>
                <a:close/>
                <a:moveTo>
                  <a:pt x="f109" y="f50"/>
                </a:moveTo>
                <a:cubicBezTo>
                  <a:pt x="f110" y="f110"/>
                  <a:pt x="f111" y="f112"/>
                  <a:pt x="f113" y="f114"/>
                </a:cubicBezTo>
                <a:cubicBezTo>
                  <a:pt x="f54" y="f14"/>
                  <a:pt x="f16" y="f91"/>
                  <a:pt x="f109" y="f50"/>
                </a:cubicBezTo>
                <a:close/>
                <a:moveTo>
                  <a:pt x="f115" y="f40"/>
                </a:moveTo>
                <a:cubicBezTo>
                  <a:pt x="f39" y="f116"/>
                  <a:pt x="f117" y="f118"/>
                  <a:pt x="f119" y="f39"/>
                </a:cubicBezTo>
                <a:cubicBezTo>
                  <a:pt x="f107" y="f62"/>
                  <a:pt x="f120" y="f121"/>
                  <a:pt x="f115" y="f40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76DF383-6958-4065-91A2-61B7A192A48D}"/>
              </a:ext>
            </a:extLst>
          </p:cNvPr>
          <p:cNvSpPr/>
          <p:nvPr/>
        </p:nvSpPr>
        <p:spPr>
          <a:xfrm flipH="1">
            <a:off x="10463378" y="0"/>
            <a:ext cx="1728618" cy="1467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1"/>
              <a:gd name="f7" fmla="val 382"/>
              <a:gd name="f8" fmla="val 152"/>
              <a:gd name="f9" fmla="val 301"/>
              <a:gd name="f10" fmla="val 70"/>
              <a:gd name="f11" fmla="val 140"/>
              <a:gd name="f12" fmla="val 209"/>
              <a:gd name="f13" fmla="val 436"/>
              <a:gd name="f14" fmla="val 207"/>
              <a:gd name="f15" fmla="val 420"/>
              <a:gd name="f16" fmla="val 203"/>
              <a:gd name="f17" fmla="val 404"/>
              <a:gd name="f18" fmla="val 384"/>
              <a:gd name="f19" fmla="val 375"/>
              <a:gd name="f20" fmla="val 216"/>
              <a:gd name="f21" fmla="val 378"/>
              <a:gd name="f22" fmla="val 236"/>
              <a:gd name="f23" fmla="val 380"/>
              <a:gd name="f24" fmla="val 252"/>
              <a:gd name="f25" fmla="val 268"/>
              <a:gd name="f26" fmla="val 284"/>
              <a:gd name="f27" fmla="val 385"/>
              <a:gd name="f28" fmla="val 309"/>
              <a:gd name="f29" fmla="val 368"/>
              <a:gd name="f30" fmla="val 323"/>
              <a:gd name="f31" fmla="val 339"/>
              <a:gd name="f32" fmla="val 322"/>
              <a:gd name="f33" fmla="val 315"/>
              <a:gd name="f34" fmla="val 299"/>
              <a:gd name="f35" fmla="val 307"/>
              <a:gd name="f36" fmla="val 300"/>
              <a:gd name="f37" fmla="val 282"/>
              <a:gd name="f38" fmla="val 271"/>
              <a:gd name="f39" fmla="val 305"/>
              <a:gd name="f40" fmla="val 260"/>
              <a:gd name="f41" fmla="val 308"/>
              <a:gd name="f42" fmla="val 249"/>
              <a:gd name="f43" fmla="val 313"/>
              <a:gd name="f44" fmla="val 228"/>
              <a:gd name="f45" fmla="val 318"/>
              <a:gd name="f46" fmla="val 205"/>
              <a:gd name="f47" fmla="val 189"/>
              <a:gd name="f48" fmla="val 172"/>
              <a:gd name="f49" fmla="val 261"/>
              <a:gd name="f50" fmla="val 178"/>
              <a:gd name="f51" fmla="val 241"/>
              <a:gd name="f52" fmla="val 185"/>
              <a:gd name="f53" fmla="val 211"/>
              <a:gd name="f54" fmla="val 194"/>
              <a:gd name="f55" fmla="val 200"/>
              <a:gd name="f56" fmla="val 217"/>
              <a:gd name="f57" fmla="val 248"/>
              <a:gd name="f58" fmla="val 262"/>
              <a:gd name="f59" fmla="val 223"/>
              <a:gd name="f60" fmla="val 276"/>
              <a:gd name="f61" fmla="val 227"/>
              <a:gd name="f62" fmla="val 290"/>
              <a:gd name="f63" fmla="val 238"/>
              <a:gd name="f64" fmla="val 328"/>
              <a:gd name="f65" fmla="val 220"/>
              <a:gd name="f66" fmla="val 361"/>
              <a:gd name="f67" fmla="val 183"/>
              <a:gd name="f68" fmla="val 371"/>
              <a:gd name="f69" fmla="val 146"/>
              <a:gd name="f70" fmla="val 110"/>
              <a:gd name="f71" fmla="val 365"/>
              <a:gd name="f72" fmla="val 103"/>
              <a:gd name="f73" fmla="val 329"/>
              <a:gd name="f74" fmla="val 100"/>
              <a:gd name="f75" fmla="val 311"/>
              <a:gd name="f76" fmla="val 107"/>
              <a:gd name="f77" fmla="val 291"/>
              <a:gd name="f78" fmla="val 272"/>
              <a:gd name="f79" fmla="val 114"/>
              <a:gd name="f80" fmla="val 254"/>
              <a:gd name="f81" fmla="val 123"/>
              <a:gd name="f82" fmla="val 124"/>
              <a:gd name="f83" fmla="val 218"/>
              <a:gd name="f84" fmla="val 126"/>
              <a:gd name="f85" fmla="val 195"/>
              <a:gd name="f86" fmla="val 116"/>
              <a:gd name="f87" fmla="val 187"/>
              <a:gd name="f88" fmla="val 93"/>
              <a:gd name="f89" fmla="val 79"/>
              <a:gd name="f90" fmla="val 65"/>
              <a:gd name="f91" fmla="val 192"/>
              <a:gd name="f92" fmla="val 51"/>
              <a:gd name="f93" fmla="val 191"/>
              <a:gd name="f94" fmla="val 18"/>
              <a:gd name="f95" fmla="val 190"/>
              <a:gd name="f96" fmla="val 171"/>
              <a:gd name="f97" fmla="val 138"/>
              <a:gd name="f98" fmla="val 47"/>
              <a:gd name="f99" fmla="val 278"/>
              <a:gd name="f100" fmla="val 111"/>
              <a:gd name="f101" fmla="val 342"/>
              <a:gd name="f102" fmla="val 130"/>
              <a:gd name="f103" fmla="val 351"/>
              <a:gd name="f104" fmla="val 142"/>
              <a:gd name="f105" fmla="val 355"/>
              <a:gd name="f106" fmla="val 362"/>
              <a:gd name="f107" fmla="val 332"/>
              <a:gd name="f108" fmla="val 134"/>
              <a:gd name="f109" fmla="val 212"/>
              <a:gd name="f110" fmla="val 182"/>
              <a:gd name="f111" fmla="val 173"/>
              <a:gd name="f112" fmla="val 197"/>
              <a:gd name="f113" fmla="val 186"/>
              <a:gd name="f114" fmla="val 221"/>
              <a:gd name="f115" fmla="val 321"/>
              <a:gd name="f116" fmla="val 283"/>
              <a:gd name="f117" fmla="val 312"/>
              <a:gd name="f118" fmla="val 303"/>
              <a:gd name="f119" fmla="val 338"/>
              <a:gd name="f120" fmla="val 327"/>
              <a:gd name="f121" fmla="val 275"/>
              <a:gd name="f122" fmla="+- 0 0 -90"/>
              <a:gd name="f123" fmla="*/ f3 1 451"/>
              <a:gd name="f124" fmla="*/ f4 1 382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451"/>
              <a:gd name="f133" fmla="*/ f129 1 382"/>
              <a:gd name="f134" fmla="*/ 0 f130 1"/>
              <a:gd name="f135" fmla="*/ 0 f129 1"/>
              <a:gd name="f136" fmla="*/ 451 f130 1"/>
              <a:gd name="f137" fmla="*/ 209 f129 1"/>
              <a:gd name="f138" fmla="*/ 404 f130 1"/>
              <a:gd name="f139" fmla="*/ 203 f129 1"/>
              <a:gd name="f140" fmla="*/ 378 f130 1"/>
              <a:gd name="f141" fmla="*/ 236 f129 1"/>
              <a:gd name="f142" fmla="*/ 384 f130 1"/>
              <a:gd name="f143" fmla="*/ 284 f129 1"/>
              <a:gd name="f144" fmla="*/ 339 f130 1"/>
              <a:gd name="f145" fmla="*/ 322 f129 1"/>
              <a:gd name="f146" fmla="*/ 300 f130 1"/>
              <a:gd name="f147" fmla="*/ 282 f129 1"/>
              <a:gd name="f148" fmla="*/ 308 f130 1"/>
              <a:gd name="f149" fmla="*/ 249 f129 1"/>
              <a:gd name="f150" fmla="*/ 301 f130 1"/>
              <a:gd name="f151" fmla="*/ 189 f129 1"/>
              <a:gd name="f152" fmla="*/ 241 f130 1"/>
              <a:gd name="f153" fmla="*/ 185 f129 1"/>
              <a:gd name="f154" fmla="*/ 211 f130 1"/>
              <a:gd name="f155" fmla="*/ 248 f129 1"/>
              <a:gd name="f156" fmla="*/ 227 f130 1"/>
              <a:gd name="f157" fmla="*/ 290 f129 1"/>
              <a:gd name="f158" fmla="*/ 183 f130 1"/>
              <a:gd name="f159" fmla="*/ 371 f129 1"/>
              <a:gd name="f160" fmla="*/ 103 f130 1"/>
              <a:gd name="f161" fmla="*/ 329 f129 1"/>
              <a:gd name="f162" fmla="*/ 110 f130 1"/>
              <a:gd name="f163" fmla="*/ 272 f129 1"/>
              <a:gd name="f164" fmla="*/ 124 f130 1"/>
              <a:gd name="f165" fmla="*/ 218 f129 1"/>
              <a:gd name="f166" fmla="*/ 93 f130 1"/>
              <a:gd name="f167" fmla="*/ 51 f130 1"/>
              <a:gd name="f168" fmla="*/ 191 f129 1"/>
              <a:gd name="f169" fmla="*/ 138 f129 1"/>
              <a:gd name="f170" fmla="*/ 126 f130 1"/>
              <a:gd name="f171" fmla="*/ 278 f129 1"/>
              <a:gd name="f172" fmla="*/ 123 f130 1"/>
              <a:gd name="f173" fmla="*/ 342 f129 1"/>
              <a:gd name="f174" fmla="*/ 152 f130 1"/>
              <a:gd name="f175" fmla="*/ 362 f129 1"/>
              <a:gd name="f176" fmla="*/ 212 f130 1"/>
              <a:gd name="f177" fmla="*/ 178 f129 1"/>
              <a:gd name="f178" fmla="*/ 186 f130 1"/>
              <a:gd name="f179" fmla="*/ 221 f129 1"/>
              <a:gd name="f180" fmla="*/ 321 f130 1"/>
              <a:gd name="f181" fmla="*/ 260 f129 1"/>
              <a:gd name="f182" fmla="*/ 338 f130 1"/>
              <a:gd name="f183" fmla="*/ 305 f129 1"/>
              <a:gd name="f184" fmla="+- f131 0 f1"/>
              <a:gd name="f185" fmla="*/ f134 1 451"/>
              <a:gd name="f186" fmla="*/ f135 1 382"/>
              <a:gd name="f187" fmla="*/ f136 1 451"/>
              <a:gd name="f188" fmla="*/ f137 1 382"/>
              <a:gd name="f189" fmla="*/ f138 1 451"/>
              <a:gd name="f190" fmla="*/ f139 1 382"/>
              <a:gd name="f191" fmla="*/ f140 1 451"/>
              <a:gd name="f192" fmla="*/ f141 1 382"/>
              <a:gd name="f193" fmla="*/ f142 1 451"/>
              <a:gd name="f194" fmla="*/ f143 1 382"/>
              <a:gd name="f195" fmla="*/ f144 1 451"/>
              <a:gd name="f196" fmla="*/ f145 1 382"/>
              <a:gd name="f197" fmla="*/ f146 1 451"/>
              <a:gd name="f198" fmla="*/ f147 1 382"/>
              <a:gd name="f199" fmla="*/ f148 1 451"/>
              <a:gd name="f200" fmla="*/ f149 1 382"/>
              <a:gd name="f201" fmla="*/ f150 1 451"/>
              <a:gd name="f202" fmla="*/ f151 1 382"/>
              <a:gd name="f203" fmla="*/ f152 1 451"/>
              <a:gd name="f204" fmla="*/ f153 1 382"/>
              <a:gd name="f205" fmla="*/ f154 1 451"/>
              <a:gd name="f206" fmla="*/ f155 1 382"/>
              <a:gd name="f207" fmla="*/ f156 1 451"/>
              <a:gd name="f208" fmla="*/ f157 1 382"/>
              <a:gd name="f209" fmla="*/ f158 1 451"/>
              <a:gd name="f210" fmla="*/ f159 1 382"/>
              <a:gd name="f211" fmla="*/ f160 1 451"/>
              <a:gd name="f212" fmla="*/ f161 1 382"/>
              <a:gd name="f213" fmla="*/ f162 1 451"/>
              <a:gd name="f214" fmla="*/ f163 1 382"/>
              <a:gd name="f215" fmla="*/ f164 1 451"/>
              <a:gd name="f216" fmla="*/ f165 1 382"/>
              <a:gd name="f217" fmla="*/ f166 1 451"/>
              <a:gd name="f218" fmla="*/ f167 1 451"/>
              <a:gd name="f219" fmla="*/ f168 1 382"/>
              <a:gd name="f220" fmla="*/ f169 1 382"/>
              <a:gd name="f221" fmla="*/ f170 1 451"/>
              <a:gd name="f222" fmla="*/ f171 1 382"/>
              <a:gd name="f223" fmla="*/ f172 1 451"/>
              <a:gd name="f224" fmla="*/ f173 1 382"/>
              <a:gd name="f225" fmla="*/ f174 1 451"/>
              <a:gd name="f226" fmla="*/ f175 1 382"/>
              <a:gd name="f227" fmla="*/ f176 1 451"/>
              <a:gd name="f228" fmla="*/ f177 1 382"/>
              <a:gd name="f229" fmla="*/ f178 1 451"/>
              <a:gd name="f230" fmla="*/ f179 1 382"/>
              <a:gd name="f231" fmla="*/ f180 1 451"/>
              <a:gd name="f232" fmla="*/ f181 1 382"/>
              <a:gd name="f233" fmla="*/ f182 1 451"/>
              <a:gd name="f234" fmla="*/ f183 1 382"/>
              <a:gd name="f235" fmla="*/ 0 1 f132"/>
              <a:gd name="f236" fmla="*/ f126 1 f132"/>
              <a:gd name="f237" fmla="*/ 0 1 f133"/>
              <a:gd name="f238" fmla="*/ f127 1 f133"/>
              <a:gd name="f239" fmla="*/ f185 1 f132"/>
              <a:gd name="f240" fmla="*/ f186 1 f133"/>
              <a:gd name="f241" fmla="*/ f187 1 f132"/>
              <a:gd name="f242" fmla="*/ f188 1 f133"/>
              <a:gd name="f243" fmla="*/ f189 1 f132"/>
              <a:gd name="f244" fmla="*/ f190 1 f133"/>
              <a:gd name="f245" fmla="*/ f191 1 f132"/>
              <a:gd name="f246" fmla="*/ f192 1 f133"/>
              <a:gd name="f247" fmla="*/ f193 1 f132"/>
              <a:gd name="f248" fmla="*/ f194 1 f133"/>
              <a:gd name="f249" fmla="*/ f195 1 f132"/>
              <a:gd name="f250" fmla="*/ f196 1 f133"/>
              <a:gd name="f251" fmla="*/ f197 1 f132"/>
              <a:gd name="f252" fmla="*/ f198 1 f133"/>
              <a:gd name="f253" fmla="*/ f199 1 f132"/>
              <a:gd name="f254" fmla="*/ f200 1 f133"/>
              <a:gd name="f255" fmla="*/ f201 1 f132"/>
              <a:gd name="f256" fmla="*/ f202 1 f133"/>
              <a:gd name="f257" fmla="*/ f203 1 f132"/>
              <a:gd name="f258" fmla="*/ f204 1 f133"/>
              <a:gd name="f259" fmla="*/ f205 1 f132"/>
              <a:gd name="f260" fmla="*/ f206 1 f133"/>
              <a:gd name="f261" fmla="*/ f207 1 f132"/>
              <a:gd name="f262" fmla="*/ f208 1 f133"/>
              <a:gd name="f263" fmla="*/ f209 1 f132"/>
              <a:gd name="f264" fmla="*/ f210 1 f133"/>
              <a:gd name="f265" fmla="*/ f211 1 f132"/>
              <a:gd name="f266" fmla="*/ f212 1 f133"/>
              <a:gd name="f267" fmla="*/ f213 1 f132"/>
              <a:gd name="f268" fmla="*/ f214 1 f133"/>
              <a:gd name="f269" fmla="*/ f215 1 f132"/>
              <a:gd name="f270" fmla="*/ f216 1 f133"/>
              <a:gd name="f271" fmla="*/ f217 1 f132"/>
              <a:gd name="f272" fmla="*/ f218 1 f132"/>
              <a:gd name="f273" fmla="*/ f219 1 f133"/>
              <a:gd name="f274" fmla="*/ f220 1 f133"/>
              <a:gd name="f275" fmla="*/ f221 1 f132"/>
              <a:gd name="f276" fmla="*/ f222 1 f133"/>
              <a:gd name="f277" fmla="*/ f223 1 f132"/>
              <a:gd name="f278" fmla="*/ f224 1 f133"/>
              <a:gd name="f279" fmla="*/ f225 1 f132"/>
              <a:gd name="f280" fmla="*/ f226 1 f133"/>
              <a:gd name="f281" fmla="*/ f227 1 f132"/>
              <a:gd name="f282" fmla="*/ f228 1 f133"/>
              <a:gd name="f283" fmla="*/ f229 1 f132"/>
              <a:gd name="f284" fmla="*/ f230 1 f133"/>
              <a:gd name="f285" fmla="*/ f231 1 f132"/>
              <a:gd name="f286" fmla="*/ f232 1 f133"/>
              <a:gd name="f287" fmla="*/ f233 1 f132"/>
              <a:gd name="f288" fmla="*/ f234 1 f133"/>
              <a:gd name="f289" fmla="*/ f235 f123 1"/>
              <a:gd name="f290" fmla="*/ f236 f123 1"/>
              <a:gd name="f291" fmla="*/ f238 f124 1"/>
              <a:gd name="f292" fmla="*/ f237 f124 1"/>
              <a:gd name="f293" fmla="*/ f239 f123 1"/>
              <a:gd name="f294" fmla="*/ f240 f124 1"/>
              <a:gd name="f295" fmla="*/ f241 f123 1"/>
              <a:gd name="f296" fmla="*/ f242 f124 1"/>
              <a:gd name="f297" fmla="*/ f243 f123 1"/>
              <a:gd name="f298" fmla="*/ f244 f124 1"/>
              <a:gd name="f299" fmla="*/ f245 f123 1"/>
              <a:gd name="f300" fmla="*/ f246 f124 1"/>
              <a:gd name="f301" fmla="*/ f247 f123 1"/>
              <a:gd name="f302" fmla="*/ f248 f124 1"/>
              <a:gd name="f303" fmla="*/ f249 f123 1"/>
              <a:gd name="f304" fmla="*/ f250 f124 1"/>
              <a:gd name="f305" fmla="*/ f251 f123 1"/>
              <a:gd name="f306" fmla="*/ f252 f124 1"/>
              <a:gd name="f307" fmla="*/ f253 f123 1"/>
              <a:gd name="f308" fmla="*/ f254 f124 1"/>
              <a:gd name="f309" fmla="*/ f255 f123 1"/>
              <a:gd name="f310" fmla="*/ f256 f124 1"/>
              <a:gd name="f311" fmla="*/ f257 f123 1"/>
              <a:gd name="f312" fmla="*/ f258 f124 1"/>
              <a:gd name="f313" fmla="*/ f259 f123 1"/>
              <a:gd name="f314" fmla="*/ f260 f124 1"/>
              <a:gd name="f315" fmla="*/ f261 f123 1"/>
              <a:gd name="f316" fmla="*/ f262 f124 1"/>
              <a:gd name="f317" fmla="*/ f263 f123 1"/>
              <a:gd name="f318" fmla="*/ f264 f124 1"/>
              <a:gd name="f319" fmla="*/ f265 f123 1"/>
              <a:gd name="f320" fmla="*/ f266 f124 1"/>
              <a:gd name="f321" fmla="*/ f267 f123 1"/>
              <a:gd name="f322" fmla="*/ f268 f124 1"/>
              <a:gd name="f323" fmla="*/ f269 f123 1"/>
              <a:gd name="f324" fmla="*/ f270 f124 1"/>
              <a:gd name="f325" fmla="*/ f271 f123 1"/>
              <a:gd name="f326" fmla="*/ f272 f123 1"/>
              <a:gd name="f327" fmla="*/ f273 f124 1"/>
              <a:gd name="f328" fmla="*/ f274 f124 1"/>
              <a:gd name="f329" fmla="*/ f275 f123 1"/>
              <a:gd name="f330" fmla="*/ f276 f124 1"/>
              <a:gd name="f331" fmla="*/ f277 f123 1"/>
              <a:gd name="f332" fmla="*/ f278 f124 1"/>
              <a:gd name="f333" fmla="*/ f279 f123 1"/>
              <a:gd name="f334" fmla="*/ f280 f124 1"/>
              <a:gd name="f335" fmla="*/ f281 f123 1"/>
              <a:gd name="f336" fmla="*/ f282 f124 1"/>
              <a:gd name="f337" fmla="*/ f283 f123 1"/>
              <a:gd name="f338" fmla="*/ f284 f124 1"/>
              <a:gd name="f339" fmla="*/ f285 f123 1"/>
              <a:gd name="f340" fmla="*/ f286 f124 1"/>
              <a:gd name="f341" fmla="*/ f287 f123 1"/>
              <a:gd name="f342" fmla="*/ f288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4">
                <a:pos x="f293" y="f294"/>
              </a:cxn>
              <a:cxn ang="f184">
                <a:pos x="f295" y="f294"/>
              </a:cxn>
              <a:cxn ang="f184">
                <a:pos x="f295" y="f296"/>
              </a:cxn>
              <a:cxn ang="f184">
                <a:pos x="f297" y="f298"/>
              </a:cxn>
              <a:cxn ang="f184">
                <a:pos x="f299" y="f300"/>
              </a:cxn>
              <a:cxn ang="f184">
                <a:pos x="f301" y="f302"/>
              </a:cxn>
              <a:cxn ang="f184">
                <a:pos x="f303" y="f304"/>
              </a:cxn>
              <a:cxn ang="f184">
                <a:pos x="f305" y="f306"/>
              </a:cxn>
              <a:cxn ang="f184">
                <a:pos x="f307" y="f308"/>
              </a:cxn>
              <a:cxn ang="f184">
                <a:pos x="f309" y="f310"/>
              </a:cxn>
              <a:cxn ang="f184">
                <a:pos x="f311" y="f312"/>
              </a:cxn>
              <a:cxn ang="f184">
                <a:pos x="f313" y="f314"/>
              </a:cxn>
              <a:cxn ang="f184">
                <a:pos x="f315" y="f316"/>
              </a:cxn>
              <a:cxn ang="f184">
                <a:pos x="f317" y="f318"/>
              </a:cxn>
              <a:cxn ang="f184">
                <a:pos x="f319" y="f320"/>
              </a:cxn>
              <a:cxn ang="f184">
                <a:pos x="f321" y="f322"/>
              </a:cxn>
              <a:cxn ang="f184">
                <a:pos x="f323" y="f324"/>
              </a:cxn>
              <a:cxn ang="f184">
                <a:pos x="f325" y="f310"/>
              </a:cxn>
              <a:cxn ang="f184">
                <a:pos x="f326" y="f327"/>
              </a:cxn>
              <a:cxn ang="f184">
                <a:pos x="f293" y="f328"/>
              </a:cxn>
              <a:cxn ang="f184">
                <a:pos x="f293" y="f294"/>
              </a:cxn>
              <a:cxn ang="f184">
                <a:pos x="f329" y="f330"/>
              </a:cxn>
              <a:cxn ang="f184">
                <a:pos x="f331" y="f332"/>
              </a:cxn>
              <a:cxn ang="f184">
                <a:pos x="f333" y="f334"/>
              </a:cxn>
              <a:cxn ang="f184">
                <a:pos x="f329" y="f330"/>
              </a:cxn>
              <a:cxn ang="f184">
                <a:pos x="f335" y="f336"/>
              </a:cxn>
              <a:cxn ang="f184">
                <a:pos x="f337" y="f338"/>
              </a:cxn>
              <a:cxn ang="f184">
                <a:pos x="f335" y="f336"/>
              </a:cxn>
              <a:cxn ang="f184">
                <a:pos x="f339" y="f340"/>
              </a:cxn>
              <a:cxn ang="f184">
                <a:pos x="f341" y="f342"/>
              </a:cxn>
              <a:cxn ang="f184">
                <a:pos x="f339" y="f340"/>
              </a:cxn>
            </a:cxnLst>
            <a:rect l="f289" t="f292" r="f290" b="f291"/>
            <a:pathLst>
              <a:path w="451" h="38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18" y="f25"/>
                  <a:pt x="f18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2"/>
                  <a:pt x="f34" y="f35"/>
                  <a:pt x="f36" y="f37"/>
                </a:cubicBezTo>
                <a:cubicBezTo>
                  <a:pt x="f9" y="f38"/>
                  <a:pt x="f39" y="f40"/>
                  <a:pt x="f41" y="f42"/>
                </a:cubicBezTo>
                <a:cubicBezTo>
                  <a:pt x="f43" y="f44"/>
                  <a:pt x="f45" y="f46"/>
                  <a:pt x="f9" y="f47"/>
                </a:cubicBezTo>
                <a:cubicBezTo>
                  <a:pt x="f26" y="f48"/>
                  <a:pt x="f49" y="f50"/>
                  <a:pt x="f51" y="f52"/>
                </a:cubicBezTo>
                <a:cubicBezTo>
                  <a:pt x="f53" y="f54"/>
                  <a:pt x="f55" y="f56"/>
                  <a:pt x="f53" y="f57"/>
                </a:cubicBezTo>
                <a:cubicBezTo>
                  <a:pt x="f20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"/>
                  <a:pt x="f70" y="f71"/>
                  <a:pt x="f72" y="f73"/>
                </a:cubicBezTo>
                <a:cubicBezTo>
                  <a:pt x="f74" y="f75"/>
                  <a:pt x="f76" y="f77"/>
                  <a:pt x="f70" y="f78"/>
                </a:cubicBezTo>
                <a:cubicBezTo>
                  <a:pt x="f79" y="f80"/>
                  <a:pt x="f81" y="f22"/>
                  <a:pt x="f82" y="f83"/>
                </a:cubicBezTo>
                <a:cubicBezTo>
                  <a:pt x="f84" y="f85"/>
                  <a:pt x="f86" y="f87"/>
                  <a:pt x="f88" y="f47"/>
                </a:cubicBezTo>
                <a:cubicBezTo>
                  <a:pt x="f89" y="f47"/>
                  <a:pt x="f90" y="f91"/>
                  <a:pt x="f92" y="f93"/>
                </a:cubicBezTo>
                <a:cubicBezTo>
                  <a:pt x="f94" y="f95"/>
                  <a:pt x="f5" y="f96"/>
                  <a:pt x="f5" y="f97"/>
                </a:cubicBezTo>
                <a:cubicBezTo>
                  <a:pt x="f5" y="f88"/>
                  <a:pt x="f5" y="f98"/>
                  <a:pt x="f5" y="f5"/>
                </a:cubicBezTo>
                <a:close/>
                <a:moveTo>
                  <a:pt x="f84" y="f99"/>
                </a:moveTo>
                <a:cubicBezTo>
                  <a:pt x="f79" y="f9"/>
                  <a:pt x="f100" y="f64"/>
                  <a:pt x="f81" y="f101"/>
                </a:cubicBezTo>
                <a:cubicBezTo>
                  <a:pt x="f102" y="f103"/>
                  <a:pt x="f104" y="f105"/>
                  <a:pt x="f8" y="f106"/>
                </a:cubicBezTo>
                <a:cubicBezTo>
                  <a:pt x="f104" y="f107"/>
                  <a:pt x="f108" y="f39"/>
                  <a:pt x="f84" y="f99"/>
                </a:cubicBezTo>
                <a:close/>
                <a:moveTo>
                  <a:pt x="f109" y="f50"/>
                </a:moveTo>
                <a:cubicBezTo>
                  <a:pt x="f110" y="f110"/>
                  <a:pt x="f111" y="f112"/>
                  <a:pt x="f113" y="f114"/>
                </a:cubicBezTo>
                <a:cubicBezTo>
                  <a:pt x="f54" y="f14"/>
                  <a:pt x="f16" y="f91"/>
                  <a:pt x="f109" y="f50"/>
                </a:cubicBezTo>
                <a:close/>
                <a:moveTo>
                  <a:pt x="f115" y="f40"/>
                </a:moveTo>
                <a:cubicBezTo>
                  <a:pt x="f39" y="f116"/>
                  <a:pt x="f117" y="f118"/>
                  <a:pt x="f119" y="f39"/>
                </a:cubicBezTo>
                <a:cubicBezTo>
                  <a:pt x="f107" y="f62"/>
                  <a:pt x="f120" y="f121"/>
                  <a:pt x="f115" y="f40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62384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E109320-2E91-4B46-AD7E-DDF818C0B496}"/>
              </a:ext>
            </a:extLst>
          </p:cNvPr>
          <p:cNvSpPr/>
          <p:nvPr/>
        </p:nvSpPr>
        <p:spPr>
          <a:xfrm>
            <a:off x="216731" y="0"/>
            <a:ext cx="11760198" cy="411480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01DF6F3-5423-4F6E-9EE1-698A2FD3A3F3}"/>
              </a:ext>
            </a:extLst>
          </p:cNvPr>
          <p:cNvSpPr/>
          <p:nvPr/>
        </p:nvSpPr>
        <p:spPr>
          <a:xfrm>
            <a:off x="5665073" y="-40114"/>
            <a:ext cx="731355" cy="8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4CE8CE6-2E82-4E95-947B-E38F158A18C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901113D1-AF65-4AC2-81C1-8C28B87D786D}"/>
              </a:ext>
            </a:extLst>
          </p:cNvPr>
          <p:cNvGrpSpPr/>
          <p:nvPr/>
        </p:nvGrpSpPr>
        <p:grpSpPr>
          <a:xfrm>
            <a:off x="4169298" y="2182023"/>
            <a:ext cx="4289687" cy="4349956"/>
            <a:chOff x="4169298" y="2182023"/>
            <a:chExt cx="4289687" cy="434995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B788A17-E2BD-4CF9-95DC-FAB00044E986}"/>
                </a:ext>
              </a:extLst>
            </p:cNvPr>
            <p:cNvSpPr/>
            <p:nvPr/>
          </p:nvSpPr>
          <p:spPr>
            <a:xfrm>
              <a:off x="6330912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125297-B9EF-401C-9ABF-D00161D74045}"/>
                </a:ext>
              </a:extLst>
            </p:cNvPr>
            <p:cNvSpPr/>
            <p:nvPr/>
          </p:nvSpPr>
          <p:spPr>
            <a:xfrm>
              <a:off x="4169298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949DF7C-252D-4FBC-BBE1-B8EA34158AB0}"/>
                </a:ext>
              </a:extLst>
            </p:cNvPr>
            <p:cNvSpPr/>
            <p:nvPr/>
          </p:nvSpPr>
          <p:spPr>
            <a:xfrm>
              <a:off x="5266879" y="410183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upo 16">
            <a:extLst>
              <a:ext uri="{FF2B5EF4-FFF2-40B4-BE49-F238E27FC236}">
                <a16:creationId xmlns:a16="http://schemas.microsoft.com/office/drawing/2014/main" id="{5DDB1534-F27B-4250-B395-9EAA1E808B05}"/>
              </a:ext>
            </a:extLst>
          </p:cNvPr>
          <p:cNvGrpSpPr/>
          <p:nvPr/>
        </p:nvGrpSpPr>
        <p:grpSpPr>
          <a:xfrm>
            <a:off x="5856494" y="103208"/>
            <a:ext cx="348514" cy="481805"/>
            <a:chOff x="5856494" y="103208"/>
            <a:chExt cx="348514" cy="48180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F9DEF56-C2B6-4D11-B66A-AF9F54B784C5}"/>
                </a:ext>
              </a:extLst>
            </p:cNvPr>
            <p:cNvSpPr/>
            <p:nvPr/>
          </p:nvSpPr>
          <p:spPr>
            <a:xfrm>
              <a:off x="5864522" y="444489"/>
              <a:ext cx="336462" cy="140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73"/>
                <a:gd name="f8" fmla="val 116"/>
                <a:gd name="f9" fmla="val 18"/>
                <a:gd name="f10" fmla="val 117"/>
                <a:gd name="f11" fmla="val 21"/>
                <a:gd name="f12" fmla="val 118"/>
                <a:gd name="f13" fmla="val 24"/>
                <a:gd name="f14" fmla="val 119"/>
                <a:gd name="f15" fmla="val 27"/>
                <a:gd name="f16" fmla="val 28"/>
                <a:gd name="f17" fmla="val 121"/>
                <a:gd name="f18" fmla="val 122"/>
                <a:gd name="f19" fmla="val 130"/>
                <a:gd name="f20" fmla="val 138"/>
                <a:gd name="f21" fmla="val 146"/>
                <a:gd name="f22" fmla="val 147"/>
                <a:gd name="f23" fmla="val 148"/>
                <a:gd name="f24" fmla="val 150"/>
                <a:gd name="f25" fmla="val 155"/>
                <a:gd name="f26" fmla="val 29"/>
                <a:gd name="f27" fmla="val 159"/>
                <a:gd name="f28" fmla="val 32"/>
                <a:gd name="f29" fmla="val 37"/>
                <a:gd name="f30" fmla="val 41"/>
                <a:gd name="f31" fmla="val 45"/>
                <a:gd name="f32" fmla="val 144"/>
                <a:gd name="f33" fmla="val 46"/>
                <a:gd name="f34" fmla="val 139"/>
                <a:gd name="f35" fmla="val 134"/>
                <a:gd name="f36" fmla="val 132"/>
                <a:gd name="f37" fmla="val 131"/>
                <a:gd name="f38" fmla="val 129"/>
                <a:gd name="f39" fmla="val 115"/>
                <a:gd name="f40" fmla="val 56"/>
                <a:gd name="f41" fmla="val 123"/>
                <a:gd name="f42" fmla="val 135"/>
                <a:gd name="f43" fmla="val 60"/>
                <a:gd name="f44" fmla="val 65"/>
                <a:gd name="f45" fmla="val 69"/>
                <a:gd name="f46" fmla="val 99"/>
                <a:gd name="f47" fmla="val 75"/>
                <a:gd name="f48" fmla="val 51"/>
                <a:gd name="f49" fmla="val 44"/>
                <a:gd name="f50" fmla="val 39"/>
                <a:gd name="f51" fmla="val 53"/>
                <a:gd name="f52" fmla="val 59"/>
                <a:gd name="f53" fmla="val 58"/>
                <a:gd name="f54" fmla="val 57"/>
                <a:gd name="f55" fmla="val 50"/>
                <a:gd name="f56" fmla="val 55"/>
                <a:gd name="f57" fmla="val 47"/>
                <a:gd name="f58" fmla="val 52"/>
                <a:gd name="f59" fmla="val 35"/>
                <a:gd name="f60" fmla="val 26"/>
                <a:gd name="f61" fmla="val 25"/>
                <a:gd name="f62" fmla="val 23"/>
                <a:gd name="f63" fmla="val 15"/>
                <a:gd name="f64" fmla="val 19"/>
                <a:gd name="f65" fmla="val 40"/>
                <a:gd name="f66" fmla="val 48"/>
                <a:gd name="f67" fmla="val 20"/>
                <a:gd name="f68" fmla="val 54"/>
                <a:gd name="f69" fmla="val 11"/>
                <a:gd name="f70" fmla="val 7"/>
                <a:gd name="f71" fmla="val 16"/>
                <a:gd name="f72" fmla="val 4"/>
                <a:gd name="f73" fmla="val 14"/>
                <a:gd name="f74" fmla="val 12"/>
                <a:gd name="f75" fmla="val 6"/>
                <a:gd name="f76" fmla="val 2"/>
                <a:gd name="f77" fmla="val 67"/>
                <a:gd name="f78" fmla="val 97"/>
                <a:gd name="f79" fmla="val 128"/>
                <a:gd name="f80" fmla="val 158"/>
                <a:gd name="f81" fmla="val 162"/>
                <a:gd name="f82" fmla="val 166"/>
                <a:gd name="f83" fmla="val 1"/>
                <a:gd name="f84" fmla="val 169"/>
                <a:gd name="f85" fmla="val 3"/>
                <a:gd name="f86" fmla="val 17"/>
                <a:gd name="f87" fmla="val 133"/>
                <a:gd name="f88" fmla="val 109"/>
                <a:gd name="f89" fmla="val 34"/>
                <a:gd name="f90" fmla="val 108"/>
                <a:gd name="f91" fmla="val 105"/>
                <a:gd name="f92" fmla="val 100"/>
                <a:gd name="f93" fmla="val 91"/>
                <a:gd name="f94" fmla="val 83"/>
                <a:gd name="f95" fmla="val 10"/>
                <a:gd name="f96" fmla="val 77"/>
                <a:gd name="f97" fmla="val 13"/>
                <a:gd name="f98" fmla="val 72"/>
                <a:gd name="f99" fmla="val 63"/>
                <a:gd name="f100" fmla="val 79"/>
                <a:gd name="f101" fmla="val 62"/>
                <a:gd name="f102" fmla="val 92"/>
                <a:gd name="f103" fmla="val 101"/>
                <a:gd name="f104" fmla="val 106"/>
                <a:gd name="f105" fmla="val 49"/>
                <a:gd name="f106" fmla="val 43"/>
                <a:gd name="f107" fmla="+- 0 0 -90"/>
                <a:gd name="f108" fmla="*/ f3 1 174"/>
                <a:gd name="f109" fmla="*/ f4 1 73"/>
                <a:gd name="f110" fmla="val f5"/>
                <a:gd name="f111" fmla="val f6"/>
                <a:gd name="f112" fmla="val f7"/>
                <a:gd name="f113" fmla="*/ f107 f0 1"/>
                <a:gd name="f114" fmla="+- f112 0 f110"/>
                <a:gd name="f115" fmla="+- f111 0 f110"/>
                <a:gd name="f116" fmla="*/ f113 1 f2"/>
                <a:gd name="f117" fmla="*/ f115 1 174"/>
                <a:gd name="f118" fmla="*/ f114 1 73"/>
                <a:gd name="f119" fmla="*/ 116 f115 1"/>
                <a:gd name="f120" fmla="*/ 18 f114 1"/>
                <a:gd name="f121" fmla="*/ 119 f115 1"/>
                <a:gd name="f122" fmla="*/ 27 f114 1"/>
                <a:gd name="f123" fmla="*/ 122 f115 1"/>
                <a:gd name="f124" fmla="*/ 28 f114 1"/>
                <a:gd name="f125" fmla="*/ 146 f115 1"/>
                <a:gd name="f126" fmla="*/ 150 f115 1"/>
                <a:gd name="f127" fmla="*/ 159 f115 1"/>
                <a:gd name="f128" fmla="*/ 37 f114 1"/>
                <a:gd name="f129" fmla="*/ 45 f114 1"/>
                <a:gd name="f130" fmla="*/ 134 f115 1"/>
                <a:gd name="f131" fmla="*/ 129 f115 1"/>
                <a:gd name="f132" fmla="*/ 115 f115 1"/>
                <a:gd name="f133" fmla="*/ 56 f114 1"/>
                <a:gd name="f134" fmla="*/ 123 f115 1"/>
                <a:gd name="f135" fmla="*/ 135 f115 1"/>
                <a:gd name="f136" fmla="*/ 65 f114 1"/>
                <a:gd name="f137" fmla="*/ 73 f114 1"/>
                <a:gd name="f138" fmla="*/ 51 f115 1"/>
                <a:gd name="f139" fmla="*/ 39 f115 1"/>
                <a:gd name="f140" fmla="*/ 59 f115 1"/>
                <a:gd name="f141" fmla="*/ 55 f115 1"/>
                <a:gd name="f142" fmla="*/ 47 f114 1"/>
                <a:gd name="f143" fmla="*/ 52 f115 1"/>
                <a:gd name="f144" fmla="*/ 27 f115 1"/>
                <a:gd name="f145" fmla="*/ 23 f115 1"/>
                <a:gd name="f146" fmla="*/ 15 f115 1"/>
                <a:gd name="f147" fmla="*/ 24 f115 1"/>
                <a:gd name="f148" fmla="*/ 48 f115 1"/>
                <a:gd name="f149" fmla="*/ 56 f115 1"/>
                <a:gd name="f150" fmla="*/ 23 f114 1"/>
                <a:gd name="f151" fmla="*/ 58 f115 1"/>
                <a:gd name="f152" fmla="*/ 54 f115 1"/>
                <a:gd name="f153" fmla="*/ 4 f115 1"/>
                <a:gd name="f154" fmla="*/ 14 f114 1"/>
                <a:gd name="f155" fmla="*/ 4 f114 1"/>
                <a:gd name="f156" fmla="*/ 0 f114 1"/>
                <a:gd name="f157" fmla="*/ 67 f115 1"/>
                <a:gd name="f158" fmla="*/ 158 f115 1"/>
                <a:gd name="f159" fmla="*/ 169 f115 1"/>
                <a:gd name="f160" fmla="*/ 3 f114 1"/>
                <a:gd name="f161" fmla="*/ 15 f114 1"/>
                <a:gd name="f162" fmla="*/ 121 f115 1"/>
                <a:gd name="f163" fmla="*/ 109 f115 1"/>
                <a:gd name="f164" fmla="*/ 35 f114 1"/>
                <a:gd name="f165" fmla="*/ 108 f115 1"/>
                <a:gd name="f166" fmla="*/ 29 f114 1"/>
                <a:gd name="f167" fmla="*/ 91 f115 1"/>
                <a:gd name="f168" fmla="*/ 12 f114 1"/>
                <a:gd name="f169" fmla="*/ 72 f115 1"/>
                <a:gd name="f170" fmla="*/ 19 f114 1"/>
                <a:gd name="f171" fmla="*/ 53 f114 1"/>
                <a:gd name="f172" fmla="*/ 101 f115 1"/>
                <a:gd name="f173" fmla="*/ 54 f114 1"/>
                <a:gd name="f174" fmla="+- f116 0 f1"/>
                <a:gd name="f175" fmla="*/ f119 1 174"/>
                <a:gd name="f176" fmla="*/ f120 1 73"/>
                <a:gd name="f177" fmla="*/ f121 1 174"/>
                <a:gd name="f178" fmla="*/ f122 1 73"/>
                <a:gd name="f179" fmla="*/ f123 1 174"/>
                <a:gd name="f180" fmla="*/ f124 1 73"/>
                <a:gd name="f181" fmla="*/ f125 1 174"/>
                <a:gd name="f182" fmla="*/ f126 1 174"/>
                <a:gd name="f183" fmla="*/ f127 1 174"/>
                <a:gd name="f184" fmla="*/ f128 1 73"/>
                <a:gd name="f185" fmla="*/ f129 1 73"/>
                <a:gd name="f186" fmla="*/ f130 1 174"/>
                <a:gd name="f187" fmla="*/ f131 1 174"/>
                <a:gd name="f188" fmla="*/ f132 1 174"/>
                <a:gd name="f189" fmla="*/ f133 1 73"/>
                <a:gd name="f190" fmla="*/ f134 1 174"/>
                <a:gd name="f191" fmla="*/ f135 1 174"/>
                <a:gd name="f192" fmla="*/ f136 1 73"/>
                <a:gd name="f193" fmla="*/ f137 1 73"/>
                <a:gd name="f194" fmla="*/ f138 1 174"/>
                <a:gd name="f195" fmla="*/ f139 1 174"/>
                <a:gd name="f196" fmla="*/ f140 1 174"/>
                <a:gd name="f197" fmla="*/ f141 1 174"/>
                <a:gd name="f198" fmla="*/ f142 1 73"/>
                <a:gd name="f199" fmla="*/ f143 1 174"/>
                <a:gd name="f200" fmla="*/ f144 1 174"/>
                <a:gd name="f201" fmla="*/ f145 1 174"/>
                <a:gd name="f202" fmla="*/ f146 1 174"/>
                <a:gd name="f203" fmla="*/ f147 1 174"/>
                <a:gd name="f204" fmla="*/ f148 1 174"/>
                <a:gd name="f205" fmla="*/ f149 1 174"/>
                <a:gd name="f206" fmla="*/ f150 1 73"/>
                <a:gd name="f207" fmla="*/ f151 1 174"/>
                <a:gd name="f208" fmla="*/ f152 1 174"/>
                <a:gd name="f209" fmla="*/ f153 1 174"/>
                <a:gd name="f210" fmla="*/ f154 1 73"/>
                <a:gd name="f211" fmla="*/ f155 1 73"/>
                <a:gd name="f212" fmla="*/ f156 1 73"/>
                <a:gd name="f213" fmla="*/ f157 1 174"/>
                <a:gd name="f214" fmla="*/ f158 1 174"/>
                <a:gd name="f215" fmla="*/ f159 1 174"/>
                <a:gd name="f216" fmla="*/ f160 1 73"/>
                <a:gd name="f217" fmla="*/ f161 1 73"/>
                <a:gd name="f218" fmla="*/ f162 1 174"/>
                <a:gd name="f219" fmla="*/ f163 1 174"/>
                <a:gd name="f220" fmla="*/ f164 1 73"/>
                <a:gd name="f221" fmla="*/ f165 1 174"/>
                <a:gd name="f222" fmla="*/ f166 1 73"/>
                <a:gd name="f223" fmla="*/ f167 1 174"/>
                <a:gd name="f224" fmla="*/ f168 1 73"/>
                <a:gd name="f225" fmla="*/ f169 1 174"/>
                <a:gd name="f226" fmla="*/ f170 1 73"/>
                <a:gd name="f227" fmla="*/ f171 1 73"/>
                <a:gd name="f228" fmla="*/ f172 1 174"/>
                <a:gd name="f229" fmla="*/ f173 1 73"/>
                <a:gd name="f230" fmla="*/ 0 1 f117"/>
                <a:gd name="f231" fmla="*/ f111 1 f117"/>
                <a:gd name="f232" fmla="*/ 0 1 f118"/>
                <a:gd name="f233" fmla="*/ f112 1 f118"/>
                <a:gd name="f234" fmla="*/ f175 1 f117"/>
                <a:gd name="f235" fmla="*/ f176 1 f118"/>
                <a:gd name="f236" fmla="*/ f177 1 f117"/>
                <a:gd name="f237" fmla="*/ f178 1 f118"/>
                <a:gd name="f238" fmla="*/ f179 1 f117"/>
                <a:gd name="f239" fmla="*/ f180 1 f118"/>
                <a:gd name="f240" fmla="*/ f181 1 f117"/>
                <a:gd name="f241" fmla="*/ f182 1 f117"/>
                <a:gd name="f242" fmla="*/ f183 1 f117"/>
                <a:gd name="f243" fmla="*/ f184 1 f118"/>
                <a:gd name="f244" fmla="*/ f185 1 f118"/>
                <a:gd name="f245" fmla="*/ f186 1 f117"/>
                <a:gd name="f246" fmla="*/ f187 1 f117"/>
                <a:gd name="f247" fmla="*/ f188 1 f117"/>
                <a:gd name="f248" fmla="*/ f189 1 f118"/>
                <a:gd name="f249" fmla="*/ f190 1 f117"/>
                <a:gd name="f250" fmla="*/ f191 1 f117"/>
                <a:gd name="f251" fmla="*/ f192 1 f118"/>
                <a:gd name="f252" fmla="*/ f193 1 f118"/>
                <a:gd name="f253" fmla="*/ f194 1 f117"/>
                <a:gd name="f254" fmla="*/ f195 1 f117"/>
                <a:gd name="f255" fmla="*/ f196 1 f117"/>
                <a:gd name="f256" fmla="*/ f197 1 f117"/>
                <a:gd name="f257" fmla="*/ f198 1 f118"/>
                <a:gd name="f258" fmla="*/ f199 1 f117"/>
                <a:gd name="f259" fmla="*/ f200 1 f117"/>
                <a:gd name="f260" fmla="*/ f201 1 f117"/>
                <a:gd name="f261" fmla="*/ f202 1 f117"/>
                <a:gd name="f262" fmla="*/ f203 1 f117"/>
                <a:gd name="f263" fmla="*/ f204 1 f117"/>
                <a:gd name="f264" fmla="*/ f205 1 f117"/>
                <a:gd name="f265" fmla="*/ f206 1 f118"/>
                <a:gd name="f266" fmla="*/ f207 1 f117"/>
                <a:gd name="f267" fmla="*/ f208 1 f117"/>
                <a:gd name="f268" fmla="*/ f209 1 f117"/>
                <a:gd name="f269" fmla="*/ f210 1 f118"/>
                <a:gd name="f270" fmla="*/ f211 1 f118"/>
                <a:gd name="f271" fmla="*/ f212 1 f118"/>
                <a:gd name="f272" fmla="*/ f213 1 f117"/>
                <a:gd name="f273" fmla="*/ f214 1 f117"/>
                <a:gd name="f274" fmla="*/ f215 1 f117"/>
                <a:gd name="f275" fmla="*/ f216 1 f118"/>
                <a:gd name="f276" fmla="*/ f217 1 f118"/>
                <a:gd name="f277" fmla="*/ f218 1 f117"/>
                <a:gd name="f278" fmla="*/ f219 1 f117"/>
                <a:gd name="f279" fmla="*/ f220 1 f118"/>
                <a:gd name="f280" fmla="*/ f221 1 f117"/>
                <a:gd name="f281" fmla="*/ f222 1 f118"/>
                <a:gd name="f282" fmla="*/ f223 1 f117"/>
                <a:gd name="f283" fmla="*/ f224 1 f118"/>
                <a:gd name="f284" fmla="*/ f225 1 f117"/>
                <a:gd name="f285" fmla="*/ f226 1 f118"/>
                <a:gd name="f286" fmla="*/ f227 1 f118"/>
                <a:gd name="f287" fmla="*/ f228 1 f117"/>
                <a:gd name="f288" fmla="*/ f229 1 f118"/>
                <a:gd name="f289" fmla="*/ f230 f108 1"/>
                <a:gd name="f290" fmla="*/ f231 f108 1"/>
                <a:gd name="f291" fmla="*/ f233 f109 1"/>
                <a:gd name="f292" fmla="*/ f232 f109 1"/>
                <a:gd name="f293" fmla="*/ f234 f108 1"/>
                <a:gd name="f294" fmla="*/ f235 f109 1"/>
                <a:gd name="f295" fmla="*/ f236 f108 1"/>
                <a:gd name="f296" fmla="*/ f237 f109 1"/>
                <a:gd name="f297" fmla="*/ f238 f108 1"/>
                <a:gd name="f298" fmla="*/ f239 f109 1"/>
                <a:gd name="f299" fmla="*/ f240 f108 1"/>
                <a:gd name="f300" fmla="*/ f241 f108 1"/>
                <a:gd name="f301" fmla="*/ f242 f108 1"/>
                <a:gd name="f302" fmla="*/ f243 f109 1"/>
                <a:gd name="f303" fmla="*/ f244 f109 1"/>
                <a:gd name="f304" fmla="*/ f245 f108 1"/>
                <a:gd name="f305" fmla="*/ f246 f108 1"/>
                <a:gd name="f306" fmla="*/ f247 f108 1"/>
                <a:gd name="f307" fmla="*/ f248 f109 1"/>
                <a:gd name="f308" fmla="*/ f249 f108 1"/>
                <a:gd name="f309" fmla="*/ f250 f108 1"/>
                <a:gd name="f310" fmla="*/ f251 f109 1"/>
                <a:gd name="f311" fmla="*/ f252 f109 1"/>
                <a:gd name="f312" fmla="*/ f253 f108 1"/>
                <a:gd name="f313" fmla="*/ f254 f108 1"/>
                <a:gd name="f314" fmla="*/ f255 f108 1"/>
                <a:gd name="f315" fmla="*/ f256 f108 1"/>
                <a:gd name="f316" fmla="*/ f257 f109 1"/>
                <a:gd name="f317" fmla="*/ f258 f108 1"/>
                <a:gd name="f318" fmla="*/ f259 f108 1"/>
                <a:gd name="f319" fmla="*/ f260 f108 1"/>
                <a:gd name="f320" fmla="*/ f261 f108 1"/>
                <a:gd name="f321" fmla="*/ f262 f108 1"/>
                <a:gd name="f322" fmla="*/ f263 f108 1"/>
                <a:gd name="f323" fmla="*/ f264 f108 1"/>
                <a:gd name="f324" fmla="*/ f265 f109 1"/>
                <a:gd name="f325" fmla="*/ f266 f108 1"/>
                <a:gd name="f326" fmla="*/ f267 f108 1"/>
                <a:gd name="f327" fmla="*/ f268 f108 1"/>
                <a:gd name="f328" fmla="*/ f269 f109 1"/>
                <a:gd name="f329" fmla="*/ f270 f109 1"/>
                <a:gd name="f330" fmla="*/ f271 f109 1"/>
                <a:gd name="f331" fmla="*/ f272 f108 1"/>
                <a:gd name="f332" fmla="*/ f273 f108 1"/>
                <a:gd name="f333" fmla="*/ f274 f108 1"/>
                <a:gd name="f334" fmla="*/ f275 f109 1"/>
                <a:gd name="f335" fmla="*/ f276 f109 1"/>
                <a:gd name="f336" fmla="*/ f277 f108 1"/>
                <a:gd name="f337" fmla="*/ f278 f108 1"/>
                <a:gd name="f338" fmla="*/ f279 f109 1"/>
                <a:gd name="f339" fmla="*/ f280 f108 1"/>
                <a:gd name="f340" fmla="*/ f281 f109 1"/>
                <a:gd name="f341" fmla="*/ f282 f108 1"/>
                <a:gd name="f342" fmla="*/ f283 f109 1"/>
                <a:gd name="f343" fmla="*/ f284 f108 1"/>
                <a:gd name="f344" fmla="*/ f285 f109 1"/>
                <a:gd name="f345" fmla="*/ f286 f109 1"/>
                <a:gd name="f346" fmla="*/ f287 f108 1"/>
                <a:gd name="f347" fmla="*/ f288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4">
                  <a:pos x="f293" y="f294"/>
                </a:cxn>
                <a:cxn ang="f174">
                  <a:pos x="f295" y="f296"/>
                </a:cxn>
                <a:cxn ang="f174">
                  <a:pos x="f297" y="f298"/>
                </a:cxn>
                <a:cxn ang="f174">
                  <a:pos x="f299" y="f298"/>
                </a:cxn>
                <a:cxn ang="f174">
                  <a:pos x="f300" y="f298"/>
                </a:cxn>
                <a:cxn ang="f174">
                  <a:pos x="f301" y="f302"/>
                </a:cxn>
                <a:cxn ang="f174">
                  <a:pos x="f300" y="f303"/>
                </a:cxn>
                <a:cxn ang="f174">
                  <a:pos x="f304" y="f303"/>
                </a:cxn>
                <a:cxn ang="f174">
                  <a:pos x="f305" y="f303"/>
                </a:cxn>
                <a:cxn ang="f174">
                  <a:pos x="f306" y="f307"/>
                </a:cxn>
                <a:cxn ang="f174">
                  <a:pos x="f308" y="f307"/>
                </a:cxn>
                <a:cxn ang="f174">
                  <a:pos x="f309" y="f310"/>
                </a:cxn>
                <a:cxn ang="f174">
                  <a:pos x="f308" y="f311"/>
                </a:cxn>
                <a:cxn ang="f174">
                  <a:pos x="f312" y="f311"/>
                </a:cxn>
                <a:cxn ang="f174">
                  <a:pos x="f313" y="f310"/>
                </a:cxn>
                <a:cxn ang="f174">
                  <a:pos x="f312" y="f307"/>
                </a:cxn>
                <a:cxn ang="f174">
                  <a:pos x="f314" y="f307"/>
                </a:cxn>
                <a:cxn ang="f174">
                  <a:pos x="f315" y="f316"/>
                </a:cxn>
                <a:cxn ang="f174">
                  <a:pos x="f317" y="f303"/>
                </a:cxn>
                <a:cxn ang="f174">
                  <a:pos x="f318" y="f303"/>
                </a:cxn>
                <a:cxn ang="f174">
                  <a:pos x="f319" y="f303"/>
                </a:cxn>
                <a:cxn ang="f174">
                  <a:pos x="f320" y="f302"/>
                </a:cxn>
                <a:cxn ang="f174">
                  <a:pos x="f321" y="f298"/>
                </a:cxn>
                <a:cxn ang="f174">
                  <a:pos x="f322" y="f298"/>
                </a:cxn>
                <a:cxn ang="f174">
                  <a:pos x="f323" y="f324"/>
                </a:cxn>
                <a:cxn ang="f174">
                  <a:pos x="f325" y="f294"/>
                </a:cxn>
                <a:cxn ang="f174">
                  <a:pos x="f326" y="f294"/>
                </a:cxn>
                <a:cxn ang="f174">
                  <a:pos x="f320" y="f294"/>
                </a:cxn>
                <a:cxn ang="f174">
                  <a:pos x="f327" y="f328"/>
                </a:cxn>
                <a:cxn ang="f174">
                  <a:pos x="f327" y="f329"/>
                </a:cxn>
                <a:cxn ang="f174">
                  <a:pos x="f320" y="f330"/>
                </a:cxn>
                <a:cxn ang="f174">
                  <a:pos x="f331" y="f330"/>
                </a:cxn>
                <a:cxn ang="f174">
                  <a:pos x="f332" y="f330"/>
                </a:cxn>
                <a:cxn ang="f174">
                  <a:pos x="f333" y="f334"/>
                </a:cxn>
                <a:cxn ang="f174">
                  <a:pos x="f333" y="f335"/>
                </a:cxn>
                <a:cxn ang="f174">
                  <a:pos x="f301" y="f294"/>
                </a:cxn>
                <a:cxn ang="f174">
                  <a:pos x="f336" y="f294"/>
                </a:cxn>
                <a:cxn ang="f174">
                  <a:pos x="f293" y="f294"/>
                </a:cxn>
                <a:cxn ang="f174">
                  <a:pos x="f337" y="f338"/>
                </a:cxn>
                <a:cxn ang="f174">
                  <a:pos x="f339" y="f340"/>
                </a:cxn>
                <a:cxn ang="f174">
                  <a:pos x="f341" y="f342"/>
                </a:cxn>
                <a:cxn ang="f174">
                  <a:pos x="f343" y="f344"/>
                </a:cxn>
                <a:cxn ang="f174">
                  <a:pos x="f343" y="f345"/>
                </a:cxn>
                <a:cxn ang="f174">
                  <a:pos x="f346" y="f347"/>
                </a:cxn>
                <a:cxn ang="f174">
                  <a:pos x="f337" y="f338"/>
                </a:cxn>
              </a:cxnLst>
              <a:rect l="f289" t="f292" r="f290" b="f291"/>
              <a:pathLst>
                <a:path w="174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2" y="f16"/>
                    <a:pt x="f23" y="f16"/>
                    <a:pt x="f24" y="f16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27" y="f30"/>
                    <a:pt x="f25" y="f31"/>
                    <a:pt x="f24" y="f31"/>
                  </a:cubicBezTo>
                  <a:cubicBezTo>
                    <a:pt x="f32" y="f33"/>
                    <a:pt x="f34" y="f31"/>
                    <a:pt x="f35" y="f31"/>
                  </a:cubicBezTo>
                  <a:cubicBezTo>
                    <a:pt x="f36" y="f31"/>
                    <a:pt x="f37" y="f31"/>
                    <a:pt x="f38" y="f31"/>
                  </a:cubicBezTo>
                  <a:cubicBezTo>
                    <a:pt x="f14" y="f31"/>
                    <a:pt x="f14" y="f31"/>
                    <a:pt x="f39" y="f40"/>
                  </a:cubicBezTo>
                  <a:cubicBezTo>
                    <a:pt x="f12" y="f40"/>
                    <a:pt x="f17" y="f40"/>
                    <a:pt x="f41" y="f40"/>
                  </a:cubicBezTo>
                  <a:cubicBezTo>
                    <a:pt x="f19" y="f40"/>
                    <a:pt x="f42" y="f43"/>
                    <a:pt x="f42" y="f44"/>
                  </a:cubicBezTo>
                  <a:cubicBezTo>
                    <a:pt x="f42" y="f45"/>
                    <a:pt x="f19" y="f7"/>
                    <a:pt x="f41" y="f7"/>
                  </a:cubicBezTo>
                  <a:cubicBezTo>
                    <a:pt x="f46" y="f7"/>
                    <a:pt x="f47" y="f7"/>
                    <a:pt x="f48" y="f7"/>
                  </a:cubicBezTo>
                  <a:cubicBezTo>
                    <a:pt x="f49" y="f7"/>
                    <a:pt x="f50" y="f45"/>
                    <a:pt x="f50" y="f44"/>
                  </a:cubicBezTo>
                  <a:cubicBezTo>
                    <a:pt x="f50" y="f43"/>
                    <a:pt x="f49" y="f40"/>
                    <a:pt x="f48" y="f40"/>
                  </a:cubicBezTo>
                  <a:cubicBezTo>
                    <a:pt x="f51" y="f40"/>
                    <a:pt x="f40" y="f40"/>
                    <a:pt x="f52" y="f40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6" y="f33"/>
                    <a:pt x="f51" y="f31"/>
                    <a:pt x="f58" y="f31"/>
                  </a:cubicBezTo>
                  <a:cubicBezTo>
                    <a:pt x="f49" y="f31"/>
                    <a:pt x="f59" y="f31"/>
                    <a:pt x="f15" y="f31"/>
                  </a:cubicBezTo>
                  <a:cubicBezTo>
                    <a:pt x="f60" y="f31"/>
                    <a:pt x="f61" y="f31"/>
                    <a:pt x="f62" y="f31"/>
                  </a:cubicBezTo>
                  <a:cubicBezTo>
                    <a:pt x="f9" y="f49"/>
                    <a:pt x="f63" y="f30"/>
                    <a:pt x="f63" y="f29"/>
                  </a:cubicBezTo>
                  <a:cubicBezTo>
                    <a:pt x="f63" y="f28"/>
                    <a:pt x="f64" y="f26"/>
                    <a:pt x="f13" y="f16"/>
                  </a:cubicBezTo>
                  <a:cubicBezTo>
                    <a:pt x="f28" y="f16"/>
                    <a:pt x="f65" y="f16"/>
                    <a:pt x="f66" y="f16"/>
                  </a:cubicBezTo>
                  <a:cubicBezTo>
                    <a:pt x="f51" y="f26"/>
                    <a:pt x="f40" y="f16"/>
                    <a:pt x="f40" y="f62"/>
                  </a:cubicBezTo>
                  <a:cubicBezTo>
                    <a:pt x="f54" y="f11"/>
                    <a:pt x="f54" y="f67"/>
                    <a:pt x="f53" y="f9"/>
                  </a:cubicBezTo>
                  <a:cubicBezTo>
                    <a:pt x="f40" y="f9"/>
                    <a:pt x="f56" y="f9"/>
                    <a:pt x="f68" y="f9"/>
                  </a:cubicBezTo>
                  <a:cubicBezTo>
                    <a:pt x="f30" y="f9"/>
                    <a:pt x="f16" y="f9"/>
                    <a:pt x="f63" y="f9"/>
                  </a:cubicBezTo>
                  <a:cubicBezTo>
                    <a:pt x="f69" y="f9"/>
                    <a:pt x="f70" y="f71"/>
                    <a:pt x="f72" y="f73"/>
                  </a:cubicBezTo>
                  <a:cubicBezTo>
                    <a:pt x="f5" y="f74"/>
                    <a:pt x="f5" y="f75"/>
                    <a:pt x="f72" y="f72"/>
                  </a:cubicBezTo>
                  <a:cubicBezTo>
                    <a:pt x="f70" y="f76"/>
                    <a:pt x="f69" y="f5"/>
                    <a:pt x="f63" y="f5"/>
                  </a:cubicBezTo>
                  <a:cubicBezTo>
                    <a:pt x="f28" y="f5"/>
                    <a:pt x="f55" y="f5"/>
                    <a:pt x="f77" y="f5"/>
                  </a:cubicBezTo>
                  <a:cubicBezTo>
                    <a:pt x="f78" y="f5"/>
                    <a:pt x="f79" y="f5"/>
                    <a:pt x="f80" y="f5"/>
                  </a:cubicBezTo>
                  <a:cubicBezTo>
                    <a:pt x="f81" y="f5"/>
                    <a:pt x="f82" y="f83"/>
                    <a:pt x="f84" y="f85"/>
                  </a:cubicBezTo>
                  <a:cubicBezTo>
                    <a:pt x="f6" y="f75"/>
                    <a:pt x="f6" y="f74"/>
                    <a:pt x="f84" y="f63"/>
                  </a:cubicBezTo>
                  <a:cubicBezTo>
                    <a:pt x="f82" y="f86"/>
                    <a:pt x="f81" y="f9"/>
                    <a:pt x="f27" y="f9"/>
                  </a:cubicBezTo>
                  <a:cubicBezTo>
                    <a:pt x="f21" y="f9"/>
                    <a:pt x="f87" y="f9"/>
                    <a:pt x="f17" y="f9"/>
                  </a:cubicBezTo>
                  <a:cubicBezTo>
                    <a:pt x="f14" y="f9"/>
                    <a:pt x="f12" y="f9"/>
                    <a:pt x="f8" y="f9"/>
                  </a:cubicBezTo>
                  <a:close/>
                  <a:moveTo>
                    <a:pt x="f88" y="f59"/>
                  </a:moveTo>
                  <a:cubicBezTo>
                    <a:pt x="f88" y="f89"/>
                    <a:pt x="f90" y="f28"/>
                    <a:pt x="f90" y="f26"/>
                  </a:cubicBezTo>
                  <a:cubicBezTo>
                    <a:pt x="f91" y="f11"/>
                    <a:pt x="f92" y="f73"/>
                    <a:pt x="f93" y="f74"/>
                  </a:cubicBezTo>
                  <a:cubicBezTo>
                    <a:pt x="f94" y="f95"/>
                    <a:pt x="f96" y="f97"/>
                    <a:pt x="f98" y="f64"/>
                  </a:cubicBezTo>
                  <a:cubicBezTo>
                    <a:pt x="f99" y="f16"/>
                    <a:pt x="f99" y="f49"/>
                    <a:pt x="f98" y="f51"/>
                  </a:cubicBezTo>
                  <a:cubicBezTo>
                    <a:pt x="f100" y="f101"/>
                    <a:pt x="f102" y="f99"/>
                    <a:pt x="f103" y="f68"/>
                  </a:cubicBezTo>
                  <a:cubicBezTo>
                    <a:pt x="f104" y="f105"/>
                    <a:pt x="f90" y="f106"/>
                    <a:pt x="f88" y="f5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70502B-0035-4BAC-A141-95834376B4B8}"/>
                </a:ext>
              </a:extLst>
            </p:cNvPr>
            <p:cNvSpPr/>
            <p:nvPr/>
          </p:nvSpPr>
          <p:spPr>
            <a:xfrm>
              <a:off x="5883798" y="103208"/>
              <a:ext cx="313172" cy="1341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70"/>
                <a:gd name="f8" fmla="val 67"/>
                <a:gd name="f9" fmla="val 43"/>
                <a:gd name="f10" fmla="val 42"/>
                <a:gd name="f11" fmla="val 72"/>
                <a:gd name="f12" fmla="val 41"/>
                <a:gd name="f13" fmla="val 74"/>
                <a:gd name="f14" fmla="val 40"/>
                <a:gd name="f15" fmla="val 75"/>
                <a:gd name="f16" fmla="val 76"/>
                <a:gd name="f17" fmla="val 39"/>
                <a:gd name="f18" fmla="val 84"/>
                <a:gd name="f19" fmla="val 28"/>
                <a:gd name="f20" fmla="val 94"/>
                <a:gd name="f21" fmla="val 23"/>
                <a:gd name="f22" fmla="val 106"/>
                <a:gd name="f23" fmla="val 19"/>
                <a:gd name="f24" fmla="val 120"/>
                <a:gd name="f25" fmla="val 15"/>
                <a:gd name="f26" fmla="val 134"/>
                <a:gd name="f27" fmla="val 11"/>
                <a:gd name="f28" fmla="val 147"/>
                <a:gd name="f29" fmla="val 7"/>
                <a:gd name="f30" fmla="val 152"/>
                <a:gd name="f31" fmla="val 6"/>
                <a:gd name="f32" fmla="val 157"/>
                <a:gd name="f33" fmla="val 3"/>
                <a:gd name="f34" fmla="val 160"/>
                <a:gd name="f35" fmla="val 5"/>
                <a:gd name="f36" fmla="val 159"/>
                <a:gd name="f37" fmla="val 9"/>
                <a:gd name="f38" fmla="val 14"/>
                <a:gd name="f39" fmla="val 151"/>
                <a:gd name="f40" fmla="val 30"/>
                <a:gd name="f41" fmla="val 142"/>
                <a:gd name="f42" fmla="val 45"/>
                <a:gd name="f43" fmla="val 127"/>
                <a:gd name="f44" fmla="val 55"/>
                <a:gd name="f45" fmla="val 115"/>
                <a:gd name="f46" fmla="val 64"/>
                <a:gd name="f47" fmla="val 101"/>
                <a:gd name="f48" fmla="val 86"/>
                <a:gd name="f49" fmla="val 66"/>
                <a:gd name="f50" fmla="val 81"/>
                <a:gd name="f51" fmla="val 65"/>
                <a:gd name="f52" fmla="val 71"/>
                <a:gd name="f53" fmla="val 69"/>
                <a:gd name="f54" fmla="val 63"/>
                <a:gd name="f55" fmla="val 24"/>
                <a:gd name="f56" fmla="val 59"/>
                <a:gd name="f57" fmla="val 8"/>
                <a:gd name="f58" fmla="val 34"/>
                <a:gd name="f59" fmla="val 25"/>
                <a:gd name="f60" fmla="val 1"/>
                <a:gd name="f61" fmla="val 16"/>
                <a:gd name="f62" fmla="val 12"/>
                <a:gd name="f63" fmla="val 13"/>
                <a:gd name="f64" fmla="val 20"/>
                <a:gd name="f65" fmla="val 27"/>
                <a:gd name="f66" fmla="val 22"/>
                <a:gd name="f67" fmla="val 26"/>
                <a:gd name="f68" fmla="val 51"/>
                <a:gd name="f69" fmla="val 29"/>
                <a:gd name="f70" fmla="val 61"/>
                <a:gd name="f71" fmla="val 56"/>
                <a:gd name="f72" fmla="val 92"/>
                <a:gd name="f73" fmla="val 38"/>
                <a:gd name="f74" fmla="val 112"/>
                <a:gd name="f75" fmla="val 133"/>
                <a:gd name="f76" fmla="val 17"/>
                <a:gd name="f77" fmla="val 132"/>
                <a:gd name="f78" fmla="val 131"/>
                <a:gd name="f79" fmla="val 129"/>
                <a:gd name="f80" fmla="val 18"/>
                <a:gd name="f81" fmla="val 21"/>
                <a:gd name="f82" fmla="val 90"/>
                <a:gd name="f83" fmla="val 35"/>
                <a:gd name="f84" fmla="val 83"/>
                <a:gd name="f85" fmla="val 78"/>
                <a:gd name="f86" fmla="val 47"/>
                <a:gd name="f87" fmla="val 31"/>
                <a:gd name="f88" fmla="val 62"/>
                <a:gd name="f89" fmla="+- 0 0 -90"/>
                <a:gd name="f90" fmla="*/ f3 1 162"/>
                <a:gd name="f91" fmla="*/ f4 1 70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162"/>
                <a:gd name="f100" fmla="*/ f96 1 70"/>
                <a:gd name="f101" fmla="*/ 67 f97 1"/>
                <a:gd name="f102" fmla="*/ 43 f96 1"/>
                <a:gd name="f103" fmla="*/ 74 f97 1"/>
                <a:gd name="f104" fmla="*/ 40 f96 1"/>
                <a:gd name="f105" fmla="*/ 76 f97 1"/>
                <a:gd name="f106" fmla="*/ 39 f96 1"/>
                <a:gd name="f107" fmla="*/ 106 f97 1"/>
                <a:gd name="f108" fmla="*/ 19 f96 1"/>
                <a:gd name="f109" fmla="*/ 147 f97 1"/>
                <a:gd name="f110" fmla="*/ 7 f96 1"/>
                <a:gd name="f111" fmla="*/ 162 f97 1"/>
                <a:gd name="f112" fmla="*/ 0 f96 1"/>
                <a:gd name="f113" fmla="*/ 157 f97 1"/>
                <a:gd name="f114" fmla="*/ 14 f96 1"/>
                <a:gd name="f115" fmla="*/ 127 f97 1"/>
                <a:gd name="f116" fmla="*/ 55 f96 1"/>
                <a:gd name="f117" fmla="*/ 86 f97 1"/>
                <a:gd name="f118" fmla="*/ 66 f96 1"/>
                <a:gd name="f119" fmla="*/ 71 f97 1"/>
                <a:gd name="f120" fmla="*/ 67 f96 1"/>
                <a:gd name="f121" fmla="*/ 66 f97 1"/>
                <a:gd name="f122" fmla="*/ 63 f96 1"/>
                <a:gd name="f123" fmla="*/ 14 f97 1"/>
                <a:gd name="f124" fmla="*/ 42 f96 1"/>
                <a:gd name="f125" fmla="*/ 1 f97 1"/>
                <a:gd name="f126" fmla="*/ 16 f96 1"/>
                <a:gd name="f127" fmla="*/ 0 f97 1"/>
                <a:gd name="f128" fmla="*/ 12 f96 1"/>
                <a:gd name="f129" fmla="*/ 40 f97 1"/>
                <a:gd name="f130" fmla="*/ 26 f96 1"/>
                <a:gd name="f131" fmla="*/ 56 f96 1"/>
                <a:gd name="f132" fmla="*/ 133 f97 1"/>
                <a:gd name="f133" fmla="*/ 17 f96 1"/>
                <a:gd name="f134" fmla="*/ 129 f97 1"/>
                <a:gd name="f135" fmla="*/ 18 f96 1"/>
                <a:gd name="f136" fmla="*/ 90 f97 1"/>
                <a:gd name="f137" fmla="*/ 35 f96 1"/>
                <a:gd name="f138" fmla="*/ 24 f97 1"/>
                <a:gd name="f139" fmla="+- f98 0 f1"/>
                <a:gd name="f140" fmla="*/ f101 1 162"/>
                <a:gd name="f141" fmla="*/ f102 1 70"/>
                <a:gd name="f142" fmla="*/ f103 1 162"/>
                <a:gd name="f143" fmla="*/ f104 1 70"/>
                <a:gd name="f144" fmla="*/ f105 1 162"/>
                <a:gd name="f145" fmla="*/ f106 1 70"/>
                <a:gd name="f146" fmla="*/ f107 1 162"/>
                <a:gd name="f147" fmla="*/ f108 1 70"/>
                <a:gd name="f148" fmla="*/ f109 1 162"/>
                <a:gd name="f149" fmla="*/ f110 1 70"/>
                <a:gd name="f150" fmla="*/ f111 1 162"/>
                <a:gd name="f151" fmla="*/ f112 1 70"/>
                <a:gd name="f152" fmla="*/ f113 1 162"/>
                <a:gd name="f153" fmla="*/ f114 1 70"/>
                <a:gd name="f154" fmla="*/ f115 1 162"/>
                <a:gd name="f155" fmla="*/ f116 1 70"/>
                <a:gd name="f156" fmla="*/ f117 1 162"/>
                <a:gd name="f157" fmla="*/ f118 1 70"/>
                <a:gd name="f158" fmla="*/ f119 1 162"/>
                <a:gd name="f159" fmla="*/ f120 1 70"/>
                <a:gd name="f160" fmla="*/ f121 1 162"/>
                <a:gd name="f161" fmla="*/ f122 1 70"/>
                <a:gd name="f162" fmla="*/ f123 1 162"/>
                <a:gd name="f163" fmla="*/ f124 1 70"/>
                <a:gd name="f164" fmla="*/ f125 1 162"/>
                <a:gd name="f165" fmla="*/ f126 1 70"/>
                <a:gd name="f166" fmla="*/ f127 1 162"/>
                <a:gd name="f167" fmla="*/ f128 1 70"/>
                <a:gd name="f168" fmla="*/ f129 1 162"/>
                <a:gd name="f169" fmla="*/ f130 1 70"/>
                <a:gd name="f170" fmla="*/ f131 1 70"/>
                <a:gd name="f171" fmla="*/ f132 1 162"/>
                <a:gd name="f172" fmla="*/ f133 1 70"/>
                <a:gd name="f173" fmla="*/ f134 1 162"/>
                <a:gd name="f174" fmla="*/ f135 1 70"/>
                <a:gd name="f175" fmla="*/ f136 1 162"/>
                <a:gd name="f176" fmla="*/ f137 1 70"/>
                <a:gd name="f177" fmla="*/ f138 1 162"/>
                <a:gd name="f178" fmla="*/ 0 1 f99"/>
                <a:gd name="f179" fmla="*/ f93 1 f99"/>
                <a:gd name="f180" fmla="*/ 0 1 f100"/>
                <a:gd name="f181" fmla="*/ f94 1 f100"/>
                <a:gd name="f182" fmla="*/ f140 1 f99"/>
                <a:gd name="f183" fmla="*/ f141 1 f100"/>
                <a:gd name="f184" fmla="*/ f142 1 f99"/>
                <a:gd name="f185" fmla="*/ f143 1 f100"/>
                <a:gd name="f186" fmla="*/ f144 1 f99"/>
                <a:gd name="f187" fmla="*/ f145 1 f100"/>
                <a:gd name="f188" fmla="*/ f146 1 f99"/>
                <a:gd name="f189" fmla="*/ f147 1 f100"/>
                <a:gd name="f190" fmla="*/ f148 1 f99"/>
                <a:gd name="f191" fmla="*/ f149 1 f100"/>
                <a:gd name="f192" fmla="*/ f150 1 f99"/>
                <a:gd name="f193" fmla="*/ f151 1 f100"/>
                <a:gd name="f194" fmla="*/ f152 1 f99"/>
                <a:gd name="f195" fmla="*/ f153 1 f100"/>
                <a:gd name="f196" fmla="*/ f154 1 f99"/>
                <a:gd name="f197" fmla="*/ f155 1 f100"/>
                <a:gd name="f198" fmla="*/ f156 1 f99"/>
                <a:gd name="f199" fmla="*/ f157 1 f100"/>
                <a:gd name="f200" fmla="*/ f158 1 f99"/>
                <a:gd name="f201" fmla="*/ f159 1 f100"/>
                <a:gd name="f202" fmla="*/ f160 1 f99"/>
                <a:gd name="f203" fmla="*/ f161 1 f100"/>
                <a:gd name="f204" fmla="*/ f162 1 f99"/>
                <a:gd name="f205" fmla="*/ f163 1 f100"/>
                <a:gd name="f206" fmla="*/ f164 1 f99"/>
                <a:gd name="f207" fmla="*/ f165 1 f100"/>
                <a:gd name="f208" fmla="*/ f166 1 f99"/>
                <a:gd name="f209" fmla="*/ f167 1 f100"/>
                <a:gd name="f210" fmla="*/ f168 1 f99"/>
                <a:gd name="f211" fmla="*/ f169 1 f100"/>
                <a:gd name="f212" fmla="*/ f170 1 f100"/>
                <a:gd name="f213" fmla="*/ f171 1 f99"/>
                <a:gd name="f214" fmla="*/ f172 1 f100"/>
                <a:gd name="f215" fmla="*/ f173 1 f99"/>
                <a:gd name="f216" fmla="*/ f174 1 f100"/>
                <a:gd name="f217" fmla="*/ f175 1 f99"/>
                <a:gd name="f218" fmla="*/ f176 1 f100"/>
                <a:gd name="f219" fmla="*/ f177 1 f99"/>
                <a:gd name="f220" fmla="*/ f178 f90 1"/>
                <a:gd name="f221" fmla="*/ f179 f90 1"/>
                <a:gd name="f222" fmla="*/ f181 f91 1"/>
                <a:gd name="f223" fmla="*/ f180 f91 1"/>
                <a:gd name="f224" fmla="*/ f182 f90 1"/>
                <a:gd name="f225" fmla="*/ f183 f91 1"/>
                <a:gd name="f226" fmla="*/ f184 f90 1"/>
                <a:gd name="f227" fmla="*/ f185 f91 1"/>
                <a:gd name="f228" fmla="*/ f186 f90 1"/>
                <a:gd name="f229" fmla="*/ f187 f91 1"/>
                <a:gd name="f230" fmla="*/ f188 f90 1"/>
                <a:gd name="f231" fmla="*/ f189 f91 1"/>
                <a:gd name="f232" fmla="*/ f190 f90 1"/>
                <a:gd name="f233" fmla="*/ f191 f91 1"/>
                <a:gd name="f234" fmla="*/ f192 f90 1"/>
                <a:gd name="f235" fmla="*/ f193 f91 1"/>
                <a:gd name="f236" fmla="*/ f194 f90 1"/>
                <a:gd name="f237" fmla="*/ f195 f91 1"/>
                <a:gd name="f238" fmla="*/ f196 f90 1"/>
                <a:gd name="f239" fmla="*/ f197 f91 1"/>
                <a:gd name="f240" fmla="*/ f198 f90 1"/>
                <a:gd name="f241" fmla="*/ f199 f91 1"/>
                <a:gd name="f242" fmla="*/ f200 f90 1"/>
                <a:gd name="f243" fmla="*/ f201 f91 1"/>
                <a:gd name="f244" fmla="*/ f202 f90 1"/>
                <a:gd name="f245" fmla="*/ f203 f91 1"/>
                <a:gd name="f246" fmla="*/ f204 f90 1"/>
                <a:gd name="f247" fmla="*/ f205 f91 1"/>
                <a:gd name="f248" fmla="*/ f206 f90 1"/>
                <a:gd name="f249" fmla="*/ f207 f91 1"/>
                <a:gd name="f250" fmla="*/ f208 f90 1"/>
                <a:gd name="f251" fmla="*/ f209 f91 1"/>
                <a:gd name="f252" fmla="*/ f210 f90 1"/>
                <a:gd name="f253" fmla="*/ f211 f91 1"/>
                <a:gd name="f254" fmla="*/ f212 f91 1"/>
                <a:gd name="f255" fmla="*/ f213 f90 1"/>
                <a:gd name="f256" fmla="*/ f214 f91 1"/>
                <a:gd name="f257" fmla="*/ f215 f90 1"/>
                <a:gd name="f258" fmla="*/ f216 f91 1"/>
                <a:gd name="f259" fmla="*/ f217 f90 1"/>
                <a:gd name="f260" fmla="*/ f218 f91 1"/>
                <a:gd name="f261" fmla="*/ f219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4" y="f225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35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41"/>
                </a:cxn>
                <a:cxn ang="f139">
                  <a:pos x="f242" y="f241"/>
                </a:cxn>
                <a:cxn ang="f139">
                  <a:pos x="f224" y="f243"/>
                </a:cxn>
                <a:cxn ang="f139">
                  <a:pos x="f244" y="f245"/>
                </a:cxn>
                <a:cxn ang="f139">
                  <a:pos x="f244" y="f245"/>
                </a:cxn>
                <a:cxn ang="f139">
                  <a:pos x="f246" y="f247"/>
                </a:cxn>
                <a:cxn ang="f139">
                  <a:pos x="f248" y="f249"/>
                </a:cxn>
                <a:cxn ang="f139">
                  <a:pos x="f250" y="f251"/>
                </a:cxn>
                <a:cxn ang="f139">
                  <a:pos x="f252" y="f253"/>
                </a:cxn>
                <a:cxn ang="f139">
                  <a:pos x="f224" y="f225"/>
                </a:cxn>
                <a:cxn ang="f139">
                  <a:pos x="f228" y="f254"/>
                </a:cxn>
                <a:cxn ang="f139">
                  <a:pos x="f255" y="f256"/>
                </a:cxn>
                <a:cxn ang="f139">
                  <a:pos x="f257" y="f258"/>
                </a:cxn>
                <a:cxn ang="f139">
                  <a:pos x="f259" y="f260"/>
                </a:cxn>
                <a:cxn ang="f139">
                  <a:pos x="f228" y="f254"/>
                </a:cxn>
                <a:cxn ang="f139">
                  <a:pos x="f261" y="f253"/>
                </a:cxn>
                <a:cxn ang="f139">
                  <a:pos x="f224" y="f239"/>
                </a:cxn>
                <a:cxn ang="f139">
                  <a:pos x="f261" y="f253"/>
                </a:cxn>
              </a:cxnLst>
              <a:rect l="f220" t="f223" r="f221" b="f222"/>
              <a:pathLst>
                <a:path w="162" h="70">
                  <a:moveTo>
                    <a:pt x="f8" y="f9"/>
                  </a:moveTo>
                  <a:cubicBezTo>
                    <a:pt x="f7" y="f10"/>
                    <a:pt x="f11" y="f12"/>
                    <a:pt x="f13" y="f14"/>
                  </a:cubicBezTo>
                  <a:cubicBezTo>
                    <a:pt x="f15" y="f14"/>
                    <a:pt x="f16" y="f14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3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8"/>
                    <a:pt x="f48" y="f49"/>
                  </a:cubicBezTo>
                  <a:cubicBezTo>
                    <a:pt x="f50" y="f51"/>
                    <a:pt x="f16" y="f49"/>
                    <a:pt x="f52" y="f49"/>
                  </a:cubicBezTo>
                  <a:cubicBezTo>
                    <a:pt x="f7" y="f49"/>
                    <a:pt x="f53" y="f8"/>
                    <a:pt x="f8" y="f8"/>
                  </a:cubicBezTo>
                  <a:cubicBezTo>
                    <a:pt x="f8" y="f51"/>
                    <a:pt x="f8" y="f46"/>
                    <a:pt x="f49" y="f54"/>
                  </a:cubicBezTo>
                  <a:cubicBezTo>
                    <a:pt x="f49" y="f54"/>
                    <a:pt x="f49" y="f54"/>
                    <a:pt x="f49" y="f54"/>
                  </a:cubicBezTo>
                  <a:cubicBezTo>
                    <a:pt x="f12" y="f7"/>
                    <a:pt x="f55" y="f56"/>
                    <a:pt x="f38" y="f10"/>
                  </a:cubicBezTo>
                  <a:cubicBezTo>
                    <a:pt x="f57" y="f58"/>
                    <a:pt x="f35" y="f59"/>
                    <a:pt x="f60" y="f61"/>
                  </a:cubicBezTo>
                  <a:cubicBezTo>
                    <a:pt x="f5" y="f25"/>
                    <a:pt x="f5" y="f38"/>
                    <a:pt x="f5" y="f62"/>
                  </a:cubicBezTo>
                  <a:cubicBezTo>
                    <a:pt x="f63" y="f64"/>
                    <a:pt x="f65" y="f66"/>
                    <a:pt x="f14" y="f67"/>
                  </a:cubicBezTo>
                  <a:cubicBezTo>
                    <a:pt x="f68" y="f69"/>
                    <a:pt x="f70" y="f58"/>
                    <a:pt x="f8" y="f9"/>
                  </a:cubicBezTo>
                  <a:close/>
                  <a:moveTo>
                    <a:pt x="f16" y="f71"/>
                  </a:moveTo>
                  <a:cubicBezTo>
                    <a:pt x="f72" y="f73"/>
                    <a:pt x="f74" y="f65"/>
                    <a:pt x="f75" y="f76"/>
                  </a:cubicBezTo>
                  <a:cubicBezTo>
                    <a:pt x="f77" y="f76"/>
                    <a:pt x="f78" y="f76"/>
                    <a:pt x="f79" y="f80"/>
                  </a:cubicBezTo>
                  <a:cubicBezTo>
                    <a:pt x="f45" y="f81"/>
                    <a:pt x="f47" y="f59"/>
                    <a:pt x="f82" y="f83"/>
                  </a:cubicBezTo>
                  <a:cubicBezTo>
                    <a:pt x="f84" y="f14"/>
                    <a:pt x="f85" y="f86"/>
                    <a:pt x="f16" y="f71"/>
                  </a:cubicBezTo>
                  <a:close/>
                  <a:moveTo>
                    <a:pt x="f55" y="f67"/>
                  </a:moveTo>
                  <a:cubicBezTo>
                    <a:pt x="f12" y="f87"/>
                    <a:pt x="f71" y="f17"/>
                    <a:pt x="f8" y="f44"/>
                  </a:cubicBezTo>
                  <a:cubicBezTo>
                    <a:pt x="f88" y="f73"/>
                    <a:pt x="f12" y="f67"/>
                    <a:pt x="f55" y="f6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01132E0-5509-4071-9E27-429098894DBD}"/>
                </a:ext>
              </a:extLst>
            </p:cNvPr>
            <p:cNvSpPr/>
            <p:nvPr/>
          </p:nvSpPr>
          <p:spPr>
            <a:xfrm>
              <a:off x="5868536" y="337687"/>
              <a:ext cx="326824" cy="34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9"/>
                <a:gd name="f7" fmla="val 18"/>
                <a:gd name="f8" fmla="val 85"/>
                <a:gd name="f9" fmla="val 62"/>
                <a:gd name="f10" fmla="val 39"/>
                <a:gd name="f11" fmla="val 16"/>
                <a:gd name="f12" fmla="val 13"/>
                <a:gd name="f13" fmla="val 8"/>
                <a:gd name="f14" fmla="val 5"/>
                <a:gd name="f15" fmla="val 14"/>
                <a:gd name="f16" fmla="val 12"/>
                <a:gd name="f17" fmla="val 7"/>
                <a:gd name="f18" fmla="val 4"/>
                <a:gd name="f19" fmla="val 2"/>
                <a:gd name="f20" fmla="val 1"/>
                <a:gd name="f21" fmla="val 107"/>
                <a:gd name="f22" fmla="val 153"/>
                <a:gd name="f23" fmla="val 156"/>
                <a:gd name="f24" fmla="val 160"/>
                <a:gd name="f25" fmla="val 164"/>
                <a:gd name="f26" fmla="val 3"/>
                <a:gd name="f27" fmla="val 166"/>
                <a:gd name="f28" fmla="val 6"/>
                <a:gd name="f29" fmla="val 168"/>
                <a:gd name="f30" fmla="val 9"/>
                <a:gd name="f31" fmla="val 11"/>
                <a:gd name="f32" fmla="val 15"/>
                <a:gd name="f33" fmla="val 17"/>
                <a:gd name="f34" fmla="val 157"/>
                <a:gd name="f35" fmla="val 131"/>
                <a:gd name="f36" fmla="val 108"/>
                <a:gd name="f37" fmla="+- 0 0 -90"/>
                <a:gd name="f38" fmla="*/ f3 1 169"/>
                <a:gd name="f39" fmla="*/ f4 1 18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69"/>
                <a:gd name="f48" fmla="*/ f44 1 18"/>
                <a:gd name="f49" fmla="*/ 85 f45 1"/>
                <a:gd name="f50" fmla="*/ 18 f44 1"/>
                <a:gd name="f51" fmla="*/ 16 f45 1"/>
                <a:gd name="f52" fmla="*/ 5 f45 1"/>
                <a:gd name="f53" fmla="*/ 14 f44 1"/>
                <a:gd name="f54" fmla="*/ 4 f44 1"/>
                <a:gd name="f55" fmla="*/ 0 f44 1"/>
                <a:gd name="f56" fmla="*/ 153 f45 1"/>
                <a:gd name="f57" fmla="*/ 164 f45 1"/>
                <a:gd name="f58" fmla="*/ 3 f44 1"/>
                <a:gd name="f59" fmla="*/ 168 f45 1"/>
                <a:gd name="f60" fmla="*/ 9 f44 1"/>
                <a:gd name="f61" fmla="*/ 15 f44 1"/>
                <a:gd name="f62" fmla="+- f46 0 f1"/>
                <a:gd name="f63" fmla="*/ f49 1 169"/>
                <a:gd name="f64" fmla="*/ f50 1 18"/>
                <a:gd name="f65" fmla="*/ f51 1 169"/>
                <a:gd name="f66" fmla="*/ f52 1 169"/>
                <a:gd name="f67" fmla="*/ f53 1 18"/>
                <a:gd name="f68" fmla="*/ f54 1 18"/>
                <a:gd name="f69" fmla="*/ f55 1 18"/>
                <a:gd name="f70" fmla="*/ f56 1 169"/>
                <a:gd name="f71" fmla="*/ f57 1 169"/>
                <a:gd name="f72" fmla="*/ f58 1 18"/>
                <a:gd name="f73" fmla="*/ f59 1 169"/>
                <a:gd name="f74" fmla="*/ f60 1 18"/>
                <a:gd name="f75" fmla="*/ f61 1 18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7"/>
                <a:gd name="f84" fmla="*/ f67 1 f48"/>
                <a:gd name="f85" fmla="*/ f68 1 f48"/>
                <a:gd name="f86" fmla="*/ f69 1 f48"/>
                <a:gd name="f87" fmla="*/ f70 1 f47"/>
                <a:gd name="f88" fmla="*/ f71 1 f47"/>
                <a:gd name="f89" fmla="*/ f72 1 f48"/>
                <a:gd name="f90" fmla="*/ f73 1 f47"/>
                <a:gd name="f91" fmla="*/ f74 1 f48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8 1"/>
                <a:gd name="f101" fmla="*/ f84 f39 1"/>
                <a:gd name="f102" fmla="*/ f85 f39 1"/>
                <a:gd name="f103" fmla="*/ f86 f39 1"/>
                <a:gd name="f104" fmla="*/ f87 f38 1"/>
                <a:gd name="f105" fmla="*/ f88 f38 1"/>
                <a:gd name="f106" fmla="*/ f89 f39 1"/>
                <a:gd name="f107" fmla="*/ f90 f38 1"/>
                <a:gd name="f108" fmla="*/ f91 f39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98"/>
                </a:cxn>
                <a:cxn ang="f62">
                  <a:pos x="f100" y="f101"/>
                </a:cxn>
                <a:cxn ang="f62">
                  <a:pos x="f100" y="f102"/>
                </a:cxn>
                <a:cxn ang="f62">
                  <a:pos x="f99" y="f103"/>
                </a:cxn>
                <a:cxn ang="f62">
                  <a:pos x="f104" y="f103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5" y="f109"/>
                </a:cxn>
                <a:cxn ang="f62">
                  <a:pos x="f104" y="f98"/>
                </a:cxn>
                <a:cxn ang="f62">
                  <a:pos x="f97" y="f98"/>
                </a:cxn>
              </a:cxnLst>
              <a:rect l="f93" t="f96" r="f94" b="f95"/>
              <a:pathLst>
                <a:path w="169" h="18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1"/>
                    <a:pt x="f14" y="f15"/>
                  </a:cubicBezTo>
                  <a:cubicBezTo>
                    <a:pt x="f5" y="f16"/>
                    <a:pt x="f5" y="f17"/>
                    <a:pt x="f14" y="f18"/>
                  </a:cubicBezTo>
                  <a:cubicBezTo>
                    <a:pt x="f13" y="f19"/>
                    <a:pt x="f16" y="f20"/>
                    <a:pt x="f11" y="f5"/>
                  </a:cubicBezTo>
                  <a:cubicBezTo>
                    <a:pt x="f9" y="f5"/>
                    <a:pt x="f21" y="f5"/>
                    <a:pt x="f22" y="f5"/>
                  </a:cubicBezTo>
                  <a:cubicBezTo>
                    <a:pt x="f23" y="f5"/>
                    <a:pt x="f24" y="f20"/>
                    <a:pt x="f25" y="f26"/>
                  </a:cubicBezTo>
                  <a:cubicBezTo>
                    <a:pt x="f27" y="f18"/>
                    <a:pt x="f6" y="f28"/>
                    <a:pt x="f29" y="f30"/>
                  </a:cubicBezTo>
                  <a:cubicBezTo>
                    <a:pt x="f29" y="f31"/>
                    <a:pt x="f27" y="f15"/>
                    <a:pt x="f25" y="f32"/>
                  </a:cubicBezTo>
                  <a:cubicBezTo>
                    <a:pt x="f24" y="f33"/>
                    <a:pt x="f34" y="f7"/>
                    <a:pt x="f22" y="f7"/>
                  </a:cubicBezTo>
                  <a:cubicBezTo>
                    <a:pt x="f35" y="f7"/>
                    <a:pt x="f36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6599CDC-D552-4502-BB1F-7824969ADAAE}"/>
                </a:ext>
              </a:extLst>
            </p:cNvPr>
            <p:cNvSpPr/>
            <p:nvPr/>
          </p:nvSpPr>
          <p:spPr>
            <a:xfrm>
              <a:off x="5856494" y="393100"/>
              <a:ext cx="348514" cy="32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91"/>
                <a:gd name="f8" fmla="val 66"/>
                <a:gd name="f9" fmla="val 40"/>
                <a:gd name="f10" fmla="val 15"/>
                <a:gd name="f11" fmla="val 16"/>
                <a:gd name="f12" fmla="val 12"/>
                <a:gd name="f13" fmla="val 9"/>
                <a:gd name="f14" fmla="val 6"/>
                <a:gd name="f15" fmla="val 2"/>
                <a:gd name="f16" fmla="val 8"/>
                <a:gd name="f17" fmla="val 1"/>
                <a:gd name="f18" fmla="val 117"/>
                <a:gd name="f19" fmla="val 168"/>
                <a:gd name="f20" fmla="val 170"/>
                <a:gd name="f21" fmla="val 173"/>
                <a:gd name="f22" fmla="val 176"/>
                <a:gd name="f23" fmla="val 178"/>
                <a:gd name="f24" fmla="val 4"/>
                <a:gd name="f25" fmla="val 11"/>
                <a:gd name="f26" fmla="val 14"/>
                <a:gd name="f27" fmla="val 175"/>
                <a:gd name="f28" fmla="val 167"/>
                <a:gd name="f29" fmla="val 142"/>
                <a:gd name="f30" fmla="val 116"/>
                <a:gd name="f31" fmla="+- 0 0 -90"/>
                <a:gd name="f32" fmla="*/ f3 1 180"/>
                <a:gd name="f33" fmla="*/ f4 1 17"/>
                <a:gd name="f34" fmla="val f5"/>
                <a:gd name="f35" fmla="val f2"/>
                <a:gd name="f36" fmla="val f6"/>
                <a:gd name="f37" fmla="*/ f31 f0 1"/>
                <a:gd name="f38" fmla="+- f36 0 f34"/>
                <a:gd name="f39" fmla="+- f35 0 f34"/>
                <a:gd name="f40" fmla="*/ f37 1 f2"/>
                <a:gd name="f41" fmla="*/ f39 1 180"/>
                <a:gd name="f42" fmla="*/ f38 1 17"/>
                <a:gd name="f43" fmla="*/ 91 f39 1"/>
                <a:gd name="f44" fmla="*/ 17 f38 1"/>
                <a:gd name="f45" fmla="*/ 15 f39 1"/>
                <a:gd name="f46" fmla="*/ 16 f38 1"/>
                <a:gd name="f47" fmla="*/ 6 f39 1"/>
                <a:gd name="f48" fmla="*/ 15 f38 1"/>
                <a:gd name="f49" fmla="*/ 2 f38 1"/>
                <a:gd name="f50" fmla="*/ 0 f38 1"/>
                <a:gd name="f51" fmla="*/ 168 f39 1"/>
                <a:gd name="f52" fmla="*/ 176 f39 1"/>
                <a:gd name="f53" fmla="*/ 180 f39 1"/>
                <a:gd name="f54" fmla="*/ 9 f38 1"/>
                <a:gd name="f55" fmla="*/ 175 f39 1"/>
                <a:gd name="f56" fmla="*/ 167 f39 1"/>
                <a:gd name="f57" fmla="+- f40 0 f1"/>
                <a:gd name="f58" fmla="*/ f43 1 180"/>
                <a:gd name="f59" fmla="*/ f44 1 17"/>
                <a:gd name="f60" fmla="*/ f45 1 180"/>
                <a:gd name="f61" fmla="*/ f46 1 17"/>
                <a:gd name="f62" fmla="*/ f47 1 180"/>
                <a:gd name="f63" fmla="*/ f48 1 17"/>
                <a:gd name="f64" fmla="*/ f49 1 17"/>
                <a:gd name="f65" fmla="*/ f50 1 17"/>
                <a:gd name="f66" fmla="*/ f51 1 180"/>
                <a:gd name="f67" fmla="*/ f52 1 180"/>
                <a:gd name="f68" fmla="*/ f53 1 180"/>
                <a:gd name="f69" fmla="*/ f54 1 17"/>
                <a:gd name="f70" fmla="*/ f55 1 180"/>
                <a:gd name="f71" fmla="*/ f56 1 180"/>
                <a:gd name="f72" fmla="*/ 0 1 f41"/>
                <a:gd name="f73" fmla="*/ f35 1 f41"/>
                <a:gd name="f74" fmla="*/ 0 1 f42"/>
                <a:gd name="f75" fmla="*/ f36 1 f42"/>
                <a:gd name="f76" fmla="*/ f58 1 f41"/>
                <a:gd name="f77" fmla="*/ f59 1 f42"/>
                <a:gd name="f78" fmla="*/ f60 1 f41"/>
                <a:gd name="f79" fmla="*/ f61 1 f42"/>
                <a:gd name="f80" fmla="*/ f62 1 f41"/>
                <a:gd name="f81" fmla="*/ f63 1 f42"/>
                <a:gd name="f82" fmla="*/ f64 1 f42"/>
                <a:gd name="f83" fmla="*/ f65 1 f42"/>
                <a:gd name="f84" fmla="*/ f66 1 f41"/>
                <a:gd name="f85" fmla="*/ f67 1 f41"/>
                <a:gd name="f86" fmla="*/ f68 1 f41"/>
                <a:gd name="f87" fmla="*/ f69 1 f42"/>
                <a:gd name="f88" fmla="*/ f70 1 f41"/>
                <a:gd name="f89" fmla="*/ f71 1 f41"/>
                <a:gd name="f90" fmla="*/ f72 f32 1"/>
                <a:gd name="f91" fmla="*/ f73 f32 1"/>
                <a:gd name="f92" fmla="*/ f75 f33 1"/>
                <a:gd name="f93" fmla="*/ f74 f33 1"/>
                <a:gd name="f94" fmla="*/ f76 f32 1"/>
                <a:gd name="f95" fmla="*/ f77 f33 1"/>
                <a:gd name="f96" fmla="*/ f78 f32 1"/>
                <a:gd name="f97" fmla="*/ f79 f33 1"/>
                <a:gd name="f98" fmla="*/ f80 f32 1"/>
                <a:gd name="f99" fmla="*/ f81 f33 1"/>
                <a:gd name="f100" fmla="*/ f82 f33 1"/>
                <a:gd name="f101" fmla="*/ f83 f33 1"/>
                <a:gd name="f102" fmla="*/ f84 f32 1"/>
                <a:gd name="f103" fmla="*/ f85 f32 1"/>
                <a:gd name="f104" fmla="*/ f86 f32 1"/>
                <a:gd name="f105" fmla="*/ f87 f33 1"/>
                <a:gd name="f106" fmla="*/ f88 f32 1"/>
                <a:gd name="f107" fmla="*/ f8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98" y="f100"/>
                </a:cxn>
                <a:cxn ang="f57">
                  <a:pos x="f96" y="f101"/>
                </a:cxn>
                <a:cxn ang="f57">
                  <a:pos x="f102" y="f101"/>
                </a:cxn>
                <a:cxn ang="f57">
                  <a:pos x="f103" y="f100"/>
                </a:cxn>
                <a:cxn ang="f57">
                  <a:pos x="f104" y="f105"/>
                </a:cxn>
                <a:cxn ang="f57">
                  <a:pos x="f106" y="f99"/>
                </a:cxn>
                <a:cxn ang="f57">
                  <a:pos x="f107" y="f97"/>
                </a:cxn>
                <a:cxn ang="f57">
                  <a:pos x="f94" y="f95"/>
                </a:cxn>
                <a:cxn ang="f57">
                  <a:pos x="f94" y="f95"/>
                </a:cxn>
              </a:cxnLst>
              <a:rect l="f90" t="f93" r="f91" b="f92"/>
              <a:pathLst>
                <a:path w="180" h="17">
                  <a:moveTo>
                    <a:pt x="f7" y="f6"/>
                  </a:moveTo>
                  <a:cubicBezTo>
                    <a:pt x="f8" y="f6"/>
                    <a:pt x="f9" y="f6"/>
                    <a:pt x="f10" y="f11"/>
                  </a:cubicBezTo>
                  <a:cubicBezTo>
                    <a:pt x="f12" y="f11"/>
                    <a:pt x="f13" y="f11"/>
                    <a:pt x="f14" y="f10"/>
                  </a:cubicBezTo>
                  <a:cubicBezTo>
                    <a:pt x="f5" y="f12"/>
                    <a:pt x="f5" y="f14"/>
                    <a:pt x="f14" y="f15"/>
                  </a:cubicBezTo>
                  <a:cubicBezTo>
                    <a:pt x="f16" y="f17"/>
                    <a:pt x="f12" y="f5"/>
                    <a:pt x="f10" y="f5"/>
                  </a:cubicBezTo>
                  <a:cubicBezTo>
                    <a:pt x="f8" y="f5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15"/>
                  </a:cubicBezTo>
                  <a:cubicBezTo>
                    <a:pt x="f23" y="f24"/>
                    <a:pt x="f2" y="f14"/>
                    <a:pt x="f2" y="f13"/>
                  </a:cubicBezTo>
                  <a:cubicBezTo>
                    <a:pt x="f2" y="f25"/>
                    <a:pt x="f23" y="f26"/>
                    <a:pt x="f27" y="f10"/>
                  </a:cubicBezTo>
                  <a:cubicBezTo>
                    <a:pt x="f21" y="f11"/>
                    <a:pt x="f20" y="f11"/>
                    <a:pt x="f28" y="f11"/>
                  </a:cubicBezTo>
                  <a:cubicBezTo>
                    <a:pt x="f29" y="f6"/>
                    <a:pt x="f30" y="f6"/>
                    <a:pt x="f7" y="f6"/>
                  </a:cubicBezTo>
                  <a:cubicBezTo>
                    <a:pt x="f7" y="f6"/>
                    <a:pt x="f7" y="f6"/>
                    <a:pt x="f7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63739F4-947F-4F2F-90D7-6BCF57717927}"/>
                </a:ext>
              </a:extLst>
            </p:cNvPr>
            <p:cNvSpPr/>
            <p:nvPr/>
          </p:nvSpPr>
          <p:spPr>
            <a:xfrm>
              <a:off x="5903073" y="285493"/>
              <a:ext cx="259378" cy="30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6"/>
                <a:gd name="f8" fmla="val 67"/>
                <a:gd name="f9" fmla="val 85"/>
                <a:gd name="f10" fmla="val 102"/>
                <a:gd name="f11" fmla="val 120"/>
                <a:gd name="f12" fmla="val 123"/>
                <a:gd name="f13" fmla="val 127"/>
                <a:gd name="f14" fmla="val 1"/>
                <a:gd name="f15" fmla="val 130"/>
                <a:gd name="f16" fmla="val 3"/>
                <a:gd name="f17" fmla="val 5"/>
                <a:gd name="f18" fmla="val 11"/>
                <a:gd name="f19" fmla="val 13"/>
                <a:gd name="f20" fmla="val 15"/>
                <a:gd name="f21" fmla="val 124"/>
                <a:gd name="f22" fmla="val 121"/>
                <a:gd name="f23" fmla="val 49"/>
                <a:gd name="f24" fmla="val 7"/>
                <a:gd name="f25" fmla="val 14"/>
                <a:gd name="f26" fmla="val 2"/>
                <a:gd name="f27" fmla="val 8"/>
                <a:gd name="f28" fmla="val 32"/>
                <a:gd name="f29" fmla="+- 0 0 -90"/>
                <a:gd name="f30" fmla="*/ f3 1 134"/>
                <a:gd name="f31" fmla="*/ f4 1 16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34"/>
                <a:gd name="f40" fmla="*/ f36 1 16"/>
                <a:gd name="f41" fmla="*/ 67 f37 1"/>
                <a:gd name="f42" fmla="*/ 0 f36 1"/>
                <a:gd name="f43" fmla="*/ 120 f37 1"/>
                <a:gd name="f44" fmla="*/ 130 f37 1"/>
                <a:gd name="f45" fmla="*/ 3 f36 1"/>
                <a:gd name="f46" fmla="*/ 13 f36 1"/>
                <a:gd name="f47" fmla="*/ 121 f37 1"/>
                <a:gd name="f48" fmla="*/ 16 f36 1"/>
                <a:gd name="f49" fmla="*/ 13 f37 1"/>
                <a:gd name="f50" fmla="*/ 5 f37 1"/>
                <a:gd name="f51" fmla="*/ 14 f36 1"/>
                <a:gd name="f52" fmla="*/ 2 f36 1"/>
                <a:gd name="f53" fmla="*/ 14 f37 1"/>
                <a:gd name="f54" fmla="+- f38 0 f1"/>
                <a:gd name="f55" fmla="*/ f41 1 134"/>
                <a:gd name="f56" fmla="*/ f42 1 16"/>
                <a:gd name="f57" fmla="*/ f43 1 134"/>
                <a:gd name="f58" fmla="*/ f44 1 134"/>
                <a:gd name="f59" fmla="*/ f45 1 16"/>
                <a:gd name="f60" fmla="*/ f46 1 16"/>
                <a:gd name="f61" fmla="*/ f47 1 134"/>
                <a:gd name="f62" fmla="*/ f48 1 16"/>
                <a:gd name="f63" fmla="*/ f49 1 134"/>
                <a:gd name="f64" fmla="*/ f50 1 134"/>
                <a:gd name="f65" fmla="*/ f51 1 16"/>
                <a:gd name="f66" fmla="*/ f52 1 16"/>
                <a:gd name="f67" fmla="*/ f53 1 134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39"/>
                <a:gd name="f76" fmla="*/ f59 1 f40"/>
                <a:gd name="f77" fmla="*/ f60 1 f40"/>
                <a:gd name="f78" fmla="*/ f61 1 f39"/>
                <a:gd name="f79" fmla="*/ f62 1 f40"/>
                <a:gd name="f80" fmla="*/ f63 1 f39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0 1"/>
                <a:gd name="f93" fmla="*/ f76 f31 1"/>
                <a:gd name="f94" fmla="*/ f77 f31 1"/>
                <a:gd name="f95" fmla="*/ f78 f30 1"/>
                <a:gd name="f96" fmla="*/ f79 f31 1"/>
                <a:gd name="f97" fmla="*/ f80 f30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0"/>
                </a:cxn>
                <a:cxn ang="f54">
                  <a:pos x="f92" y="f93"/>
                </a:cxn>
                <a:cxn ang="f54">
                  <a:pos x="f92" y="f94"/>
                </a:cxn>
                <a:cxn ang="f54">
                  <a:pos x="f95" y="f96"/>
                </a:cxn>
                <a:cxn ang="f54">
                  <a:pos x="f97" y="f96"/>
                </a:cxn>
                <a:cxn ang="f54">
                  <a:pos x="f98" y="f99"/>
                </a:cxn>
                <a:cxn ang="f54">
                  <a:pos x="f98" y="f100"/>
                </a:cxn>
                <a:cxn ang="f54">
                  <a:pos x="f101" y="f90"/>
                </a:cxn>
                <a:cxn ang="f54">
                  <a:pos x="f89" y="f90"/>
                </a:cxn>
              </a:cxnLst>
              <a:rect l="f85" t="f88" r="f86" b="f87"/>
              <a:pathLst>
                <a:path w="134" h="16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6" y="f18"/>
                    <a:pt x="f15" y="f19"/>
                  </a:cubicBezTo>
                  <a:cubicBezTo>
                    <a:pt x="f13" y="f20"/>
                    <a:pt x="f21" y="f7"/>
                    <a:pt x="f22" y="f7"/>
                  </a:cubicBezTo>
                  <a:cubicBezTo>
                    <a:pt x="f9" y="f7"/>
                    <a:pt x="f23" y="f7"/>
                    <a:pt x="f19" y="f7"/>
                  </a:cubicBezTo>
                  <a:cubicBezTo>
                    <a:pt x="f18" y="f7"/>
                    <a:pt x="f24" y="f20"/>
                    <a:pt x="f17" y="f25"/>
                  </a:cubicBezTo>
                  <a:cubicBezTo>
                    <a:pt x="f5" y="f18"/>
                    <a:pt x="f5" y="f17"/>
                    <a:pt x="f17" y="f26"/>
                  </a:cubicBezTo>
                  <a:cubicBezTo>
                    <a:pt x="f27" y="f14"/>
                    <a:pt x="f18" y="f5"/>
                    <a:pt x="f25" y="f5"/>
                  </a:cubicBezTo>
                  <a:cubicBezTo>
                    <a:pt x="f28" y="f5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DC5230D-FF7D-4EA2-B440-5D0F18824482}"/>
                </a:ext>
              </a:extLst>
            </p:cNvPr>
            <p:cNvSpPr/>
            <p:nvPr/>
          </p:nvSpPr>
          <p:spPr>
            <a:xfrm>
              <a:off x="5955267" y="237314"/>
              <a:ext cx="156591" cy="28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15"/>
                <a:gd name="f8" fmla="val 40"/>
                <a:gd name="f9" fmla="val 31"/>
                <a:gd name="f10" fmla="val 21"/>
                <a:gd name="f11" fmla="val 12"/>
                <a:gd name="f12" fmla="val 9"/>
                <a:gd name="f13" fmla="val 6"/>
                <a:gd name="f14" fmla="val 4"/>
                <a:gd name="f15" fmla="val 13"/>
                <a:gd name="f16" fmla="val 2"/>
                <a:gd name="f17" fmla="val 10"/>
                <a:gd name="f18" fmla="val 8"/>
                <a:gd name="f19" fmla="val 3"/>
                <a:gd name="f20" fmla="val 49"/>
                <a:gd name="f21" fmla="val 68"/>
                <a:gd name="f22" fmla="val 71"/>
                <a:gd name="f23" fmla="val 74"/>
                <a:gd name="f24" fmla="val 1"/>
                <a:gd name="f25" fmla="val 77"/>
                <a:gd name="f26" fmla="val 5"/>
                <a:gd name="f27" fmla="val 14"/>
                <a:gd name="f28" fmla="val 59"/>
                <a:gd name="f29" fmla="val 50"/>
                <a:gd name="f30" fmla="+- 0 0 -90"/>
                <a:gd name="f31" fmla="*/ f3 1 81"/>
                <a:gd name="f32" fmla="*/ f4 1 1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81"/>
                <a:gd name="f41" fmla="*/ f37 1 15"/>
                <a:gd name="f42" fmla="*/ 40 f38 1"/>
                <a:gd name="f43" fmla="*/ 15 f37 1"/>
                <a:gd name="f44" fmla="*/ 12 f38 1"/>
                <a:gd name="f45" fmla="*/ 4 f38 1"/>
                <a:gd name="f46" fmla="*/ 13 f37 1"/>
                <a:gd name="f47" fmla="*/ 0 f38 1"/>
                <a:gd name="f48" fmla="*/ 8 f37 1"/>
                <a:gd name="f49" fmla="*/ 2 f37 1"/>
                <a:gd name="f50" fmla="*/ 0 f37 1"/>
                <a:gd name="f51" fmla="*/ 68 f38 1"/>
                <a:gd name="f52" fmla="*/ 77 f38 1"/>
                <a:gd name="f53" fmla="+- f39 0 f1"/>
                <a:gd name="f54" fmla="*/ f42 1 81"/>
                <a:gd name="f55" fmla="*/ f43 1 15"/>
                <a:gd name="f56" fmla="*/ f44 1 81"/>
                <a:gd name="f57" fmla="*/ f45 1 81"/>
                <a:gd name="f58" fmla="*/ f46 1 15"/>
                <a:gd name="f59" fmla="*/ f47 1 81"/>
                <a:gd name="f60" fmla="*/ f48 1 15"/>
                <a:gd name="f61" fmla="*/ f49 1 15"/>
                <a:gd name="f62" fmla="*/ f50 1 15"/>
                <a:gd name="f63" fmla="*/ f51 1 81"/>
                <a:gd name="f64" fmla="*/ f52 1 81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0"/>
                <a:gd name="f73" fmla="*/ f58 1 f41"/>
                <a:gd name="f74" fmla="*/ f59 1 f40"/>
                <a:gd name="f75" fmla="*/ f60 1 f41"/>
                <a:gd name="f76" fmla="*/ f61 1 f41"/>
                <a:gd name="f77" fmla="*/ f62 1 f41"/>
                <a:gd name="f78" fmla="*/ f63 1 f40"/>
                <a:gd name="f79" fmla="*/ f64 1 f40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1 1"/>
                <a:gd name="f88" fmla="*/ f73 f32 1"/>
                <a:gd name="f89" fmla="*/ f74 f31 1"/>
                <a:gd name="f90" fmla="*/ f75 f32 1"/>
                <a:gd name="f91" fmla="*/ f76 f32 1"/>
                <a:gd name="f92" fmla="*/ f77 f32 1"/>
                <a:gd name="f93" fmla="*/ f78 f31 1"/>
                <a:gd name="f94" fmla="*/ f7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9" y="f90"/>
                </a:cxn>
                <a:cxn ang="f53">
                  <a:pos x="f87" y="f91"/>
                </a:cxn>
                <a:cxn ang="f53">
                  <a:pos x="f86" y="f92"/>
                </a:cxn>
                <a:cxn ang="f53">
                  <a:pos x="f93" y="f92"/>
                </a:cxn>
                <a:cxn ang="f53">
                  <a:pos x="f94" y="f91"/>
                </a:cxn>
                <a:cxn ang="f53">
                  <a:pos x="f94" y="f88"/>
                </a:cxn>
                <a:cxn ang="f53">
                  <a:pos x="f93" y="f85"/>
                </a:cxn>
                <a:cxn ang="f53">
                  <a:pos x="f84" y="f85"/>
                </a:cxn>
              </a:cxnLst>
              <a:rect l="f80" t="f83" r="f81" b="f82"/>
              <a:pathLst>
                <a:path w="81" h="1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15"/>
                  </a:cubicBezTo>
                  <a:cubicBezTo>
                    <a:pt x="f16" y="f11"/>
                    <a:pt x="f5" y="f17"/>
                    <a:pt x="f5" y="f18"/>
                  </a:cubicBezTo>
                  <a:cubicBezTo>
                    <a:pt x="f5" y="f13"/>
                    <a:pt x="f16" y="f19"/>
                    <a:pt x="f14" y="f16"/>
                  </a:cubicBezTo>
                  <a:cubicBezTo>
                    <a:pt x="f13" y="f5"/>
                    <a:pt x="f12" y="f5"/>
                    <a:pt x="f11" y="f5"/>
                  </a:cubicBezTo>
                  <a:cubicBezTo>
                    <a:pt x="f9" y="f5"/>
                    <a:pt x="f20" y="f5"/>
                    <a:pt x="f21" y="f5"/>
                  </a:cubicBezTo>
                  <a:cubicBezTo>
                    <a:pt x="f22" y="f5"/>
                    <a:pt x="f23" y="f24"/>
                    <a:pt x="f25" y="f16"/>
                  </a:cubicBezTo>
                  <a:cubicBezTo>
                    <a:pt x="f6" y="f26"/>
                    <a:pt x="f6" y="f17"/>
                    <a:pt x="f25" y="f15"/>
                  </a:cubicBezTo>
                  <a:cubicBezTo>
                    <a:pt x="f23" y="f27"/>
                    <a:pt x="f22" y="f7"/>
                    <a:pt x="f21" y="f7"/>
                  </a:cubicBezTo>
                  <a:cubicBezTo>
                    <a:pt x="f28" y="f7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636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7EA922C-E150-4D34-8FC0-513B367D9B9D}"/>
              </a:ext>
            </a:extLst>
          </p:cNvPr>
          <p:cNvSpPr/>
          <p:nvPr/>
        </p:nvSpPr>
        <p:spPr>
          <a:xfrm>
            <a:off x="216731" y="0"/>
            <a:ext cx="11760198" cy="411480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3AECF63-7AE2-4019-B34B-D04221CDA1AE}"/>
              </a:ext>
            </a:extLst>
          </p:cNvPr>
          <p:cNvSpPr/>
          <p:nvPr/>
        </p:nvSpPr>
        <p:spPr>
          <a:xfrm>
            <a:off x="5665073" y="-40114"/>
            <a:ext cx="731355" cy="8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"/>
              <a:gd name="f7" fmla="val 893"/>
              <a:gd name="f8" fmla="val 559"/>
              <a:gd name="f9" fmla="val 88"/>
              <a:gd name="f10" fmla="val 391"/>
              <a:gd name="f11" fmla="val 204"/>
              <a:gd name="f12" fmla="val 673"/>
              <a:gd name="f13" fmla="val 409"/>
              <a:gd name="f14" fmla="val 805"/>
              <a:gd name="f15" fmla="+- 0 0 -90"/>
              <a:gd name="f16" fmla="*/ f3 1 782"/>
              <a:gd name="f17" fmla="*/ f4 1 8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782"/>
              <a:gd name="f26" fmla="*/ f22 1 893"/>
              <a:gd name="f27" fmla="*/ 559 f23 1"/>
              <a:gd name="f28" fmla="*/ 88 f22 1"/>
              <a:gd name="f29" fmla="*/ 391 f23 1"/>
              <a:gd name="f30" fmla="*/ 0 f22 1"/>
              <a:gd name="f31" fmla="*/ 0 f23 1"/>
              <a:gd name="f32" fmla="*/ 204 f22 1"/>
              <a:gd name="f33" fmla="*/ 673 f22 1"/>
              <a:gd name="f34" fmla="*/ 409 f23 1"/>
              <a:gd name="f35" fmla="*/ 893 f22 1"/>
              <a:gd name="f36" fmla="*/ 805 f22 1"/>
              <a:gd name="f37" fmla="*/ 782 f23 1"/>
              <a:gd name="f38" fmla="+- f24 0 f1"/>
              <a:gd name="f39" fmla="*/ f27 1 782"/>
              <a:gd name="f40" fmla="*/ f28 1 893"/>
              <a:gd name="f41" fmla="*/ f29 1 782"/>
              <a:gd name="f42" fmla="*/ f30 1 893"/>
              <a:gd name="f43" fmla="*/ f31 1 782"/>
              <a:gd name="f44" fmla="*/ f32 1 893"/>
              <a:gd name="f45" fmla="*/ f33 1 893"/>
              <a:gd name="f46" fmla="*/ f34 1 782"/>
              <a:gd name="f47" fmla="*/ f35 1 893"/>
              <a:gd name="f48" fmla="*/ f36 1 893"/>
              <a:gd name="f49" fmla="*/ f37 1 782"/>
              <a:gd name="f50" fmla="*/ 0 1 f25"/>
              <a:gd name="f51" fmla="*/ f19 1 f25"/>
              <a:gd name="f52" fmla="*/ 0 1 f26"/>
              <a:gd name="f53" fmla="*/ f20 1 f26"/>
              <a:gd name="f54" fmla="*/ f39 1 f25"/>
              <a:gd name="f55" fmla="*/ f40 1 f26"/>
              <a:gd name="f56" fmla="*/ f41 1 f25"/>
              <a:gd name="f57" fmla="*/ f42 1 f26"/>
              <a:gd name="f58" fmla="*/ f43 1 f25"/>
              <a:gd name="f59" fmla="*/ f44 1 f26"/>
              <a:gd name="f60" fmla="*/ f45 1 f26"/>
              <a:gd name="f61" fmla="*/ f46 1 f25"/>
              <a:gd name="f62" fmla="*/ f47 1 f26"/>
              <a:gd name="f63" fmla="*/ f48 1 f26"/>
              <a:gd name="f64" fmla="*/ f49 1 f25"/>
              <a:gd name="f65" fmla="*/ f50 f16 1"/>
              <a:gd name="f66" fmla="*/ f51 f16 1"/>
              <a:gd name="f67" fmla="*/ f53 f17 1"/>
              <a:gd name="f68" fmla="*/ f52 f17 1"/>
              <a:gd name="f69" fmla="*/ f54 f16 1"/>
              <a:gd name="f70" fmla="*/ f55 f17 1"/>
              <a:gd name="f71" fmla="*/ f56 f16 1"/>
              <a:gd name="f72" fmla="*/ f57 f17 1"/>
              <a:gd name="f73" fmla="*/ f58 f16 1"/>
              <a:gd name="f74" fmla="*/ f59 f17 1"/>
              <a:gd name="f75" fmla="*/ f60 f17 1"/>
              <a:gd name="f76" fmla="*/ f61 f16 1"/>
              <a:gd name="f77" fmla="*/ f62 f17 1"/>
              <a:gd name="f78" fmla="*/ f63 f17 1"/>
              <a:gd name="f79" fmla="*/ f6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3" y="f75"/>
              </a:cxn>
              <a:cxn ang="f38">
                <a:pos x="f76" y="f77"/>
              </a:cxn>
              <a:cxn ang="f38">
                <a:pos x="f69" y="f78"/>
              </a:cxn>
              <a:cxn ang="f38">
                <a:pos x="f79" y="f75"/>
              </a:cxn>
              <a:cxn ang="f38">
                <a:pos x="f79" y="f74"/>
              </a:cxn>
              <a:cxn ang="f38">
                <a:pos x="f69" y="f70"/>
              </a:cxn>
            </a:cxnLst>
            <a:rect l="f65" t="f68" r="f66" b="f67"/>
            <a:pathLst>
              <a:path w="782" h="893">
                <a:moveTo>
                  <a:pt x="f8" y="f9"/>
                </a:moveTo>
                <a:lnTo>
                  <a:pt x="f10" y="f5"/>
                </a:lnTo>
                <a:lnTo>
                  <a:pt x="f5" y="f11"/>
                </a:lnTo>
                <a:lnTo>
                  <a:pt x="f5" y="f12"/>
                </a:lnTo>
                <a:lnTo>
                  <a:pt x="f13" y="f7"/>
                </a:lnTo>
                <a:lnTo>
                  <a:pt x="f8" y="f14"/>
                </a:lnTo>
                <a:lnTo>
                  <a:pt x="f6" y="f12"/>
                </a:lnTo>
                <a:lnTo>
                  <a:pt x="f6" y="f11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w="6191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D8FFDDD-FD1A-4C2C-A51C-E4ED2A24FB7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61281E81-0C6A-4AE4-B94B-E2B118B60728}"/>
              </a:ext>
            </a:extLst>
          </p:cNvPr>
          <p:cNvGrpSpPr/>
          <p:nvPr/>
        </p:nvGrpSpPr>
        <p:grpSpPr>
          <a:xfrm>
            <a:off x="4169298" y="2182023"/>
            <a:ext cx="4289687" cy="4349956"/>
            <a:chOff x="4169298" y="2182023"/>
            <a:chExt cx="4289687" cy="434995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7D71017-43A7-47C6-958B-C3004ED688A2}"/>
                </a:ext>
              </a:extLst>
            </p:cNvPr>
            <p:cNvSpPr/>
            <p:nvPr/>
          </p:nvSpPr>
          <p:spPr>
            <a:xfrm>
              <a:off x="6330912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09BE2-0456-4C7A-9D28-49739354F082}"/>
                </a:ext>
              </a:extLst>
            </p:cNvPr>
            <p:cNvSpPr/>
            <p:nvPr/>
          </p:nvSpPr>
          <p:spPr>
            <a:xfrm>
              <a:off x="4169298" y="218202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A22551A-99CB-46F1-8FC8-2FE4E44A76D8}"/>
                </a:ext>
              </a:extLst>
            </p:cNvPr>
            <p:cNvSpPr/>
            <p:nvPr/>
          </p:nvSpPr>
          <p:spPr>
            <a:xfrm>
              <a:off x="5266879" y="4101833"/>
              <a:ext cx="2128073" cy="2430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upo 16">
            <a:extLst>
              <a:ext uri="{FF2B5EF4-FFF2-40B4-BE49-F238E27FC236}">
                <a16:creationId xmlns:a16="http://schemas.microsoft.com/office/drawing/2014/main" id="{7A4BEDD2-5488-411F-9A1A-7BE841A6B90A}"/>
              </a:ext>
            </a:extLst>
          </p:cNvPr>
          <p:cNvGrpSpPr/>
          <p:nvPr/>
        </p:nvGrpSpPr>
        <p:grpSpPr>
          <a:xfrm>
            <a:off x="5856494" y="103208"/>
            <a:ext cx="348514" cy="481805"/>
            <a:chOff x="5856494" y="103208"/>
            <a:chExt cx="348514" cy="48180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29D4B75-51FC-411A-BE3C-A7EDCA880421}"/>
                </a:ext>
              </a:extLst>
            </p:cNvPr>
            <p:cNvSpPr/>
            <p:nvPr/>
          </p:nvSpPr>
          <p:spPr>
            <a:xfrm>
              <a:off x="5864522" y="444489"/>
              <a:ext cx="336462" cy="140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73"/>
                <a:gd name="f8" fmla="val 116"/>
                <a:gd name="f9" fmla="val 18"/>
                <a:gd name="f10" fmla="val 117"/>
                <a:gd name="f11" fmla="val 21"/>
                <a:gd name="f12" fmla="val 118"/>
                <a:gd name="f13" fmla="val 24"/>
                <a:gd name="f14" fmla="val 119"/>
                <a:gd name="f15" fmla="val 27"/>
                <a:gd name="f16" fmla="val 28"/>
                <a:gd name="f17" fmla="val 121"/>
                <a:gd name="f18" fmla="val 122"/>
                <a:gd name="f19" fmla="val 130"/>
                <a:gd name="f20" fmla="val 138"/>
                <a:gd name="f21" fmla="val 146"/>
                <a:gd name="f22" fmla="val 147"/>
                <a:gd name="f23" fmla="val 148"/>
                <a:gd name="f24" fmla="val 150"/>
                <a:gd name="f25" fmla="val 155"/>
                <a:gd name="f26" fmla="val 29"/>
                <a:gd name="f27" fmla="val 159"/>
                <a:gd name="f28" fmla="val 32"/>
                <a:gd name="f29" fmla="val 37"/>
                <a:gd name="f30" fmla="val 41"/>
                <a:gd name="f31" fmla="val 45"/>
                <a:gd name="f32" fmla="val 144"/>
                <a:gd name="f33" fmla="val 46"/>
                <a:gd name="f34" fmla="val 139"/>
                <a:gd name="f35" fmla="val 134"/>
                <a:gd name="f36" fmla="val 132"/>
                <a:gd name="f37" fmla="val 131"/>
                <a:gd name="f38" fmla="val 129"/>
                <a:gd name="f39" fmla="val 115"/>
                <a:gd name="f40" fmla="val 56"/>
                <a:gd name="f41" fmla="val 123"/>
                <a:gd name="f42" fmla="val 135"/>
                <a:gd name="f43" fmla="val 60"/>
                <a:gd name="f44" fmla="val 65"/>
                <a:gd name="f45" fmla="val 69"/>
                <a:gd name="f46" fmla="val 99"/>
                <a:gd name="f47" fmla="val 75"/>
                <a:gd name="f48" fmla="val 51"/>
                <a:gd name="f49" fmla="val 44"/>
                <a:gd name="f50" fmla="val 39"/>
                <a:gd name="f51" fmla="val 53"/>
                <a:gd name="f52" fmla="val 59"/>
                <a:gd name="f53" fmla="val 58"/>
                <a:gd name="f54" fmla="val 57"/>
                <a:gd name="f55" fmla="val 50"/>
                <a:gd name="f56" fmla="val 55"/>
                <a:gd name="f57" fmla="val 47"/>
                <a:gd name="f58" fmla="val 52"/>
                <a:gd name="f59" fmla="val 35"/>
                <a:gd name="f60" fmla="val 26"/>
                <a:gd name="f61" fmla="val 25"/>
                <a:gd name="f62" fmla="val 23"/>
                <a:gd name="f63" fmla="val 15"/>
                <a:gd name="f64" fmla="val 19"/>
                <a:gd name="f65" fmla="val 40"/>
                <a:gd name="f66" fmla="val 48"/>
                <a:gd name="f67" fmla="val 20"/>
                <a:gd name="f68" fmla="val 54"/>
                <a:gd name="f69" fmla="val 11"/>
                <a:gd name="f70" fmla="val 7"/>
                <a:gd name="f71" fmla="val 16"/>
                <a:gd name="f72" fmla="val 4"/>
                <a:gd name="f73" fmla="val 14"/>
                <a:gd name="f74" fmla="val 12"/>
                <a:gd name="f75" fmla="val 6"/>
                <a:gd name="f76" fmla="val 2"/>
                <a:gd name="f77" fmla="val 67"/>
                <a:gd name="f78" fmla="val 97"/>
                <a:gd name="f79" fmla="val 128"/>
                <a:gd name="f80" fmla="val 158"/>
                <a:gd name="f81" fmla="val 162"/>
                <a:gd name="f82" fmla="val 166"/>
                <a:gd name="f83" fmla="val 1"/>
                <a:gd name="f84" fmla="val 169"/>
                <a:gd name="f85" fmla="val 3"/>
                <a:gd name="f86" fmla="val 17"/>
                <a:gd name="f87" fmla="val 133"/>
                <a:gd name="f88" fmla="val 109"/>
                <a:gd name="f89" fmla="val 34"/>
                <a:gd name="f90" fmla="val 108"/>
                <a:gd name="f91" fmla="val 105"/>
                <a:gd name="f92" fmla="val 100"/>
                <a:gd name="f93" fmla="val 91"/>
                <a:gd name="f94" fmla="val 83"/>
                <a:gd name="f95" fmla="val 10"/>
                <a:gd name="f96" fmla="val 77"/>
                <a:gd name="f97" fmla="val 13"/>
                <a:gd name="f98" fmla="val 72"/>
                <a:gd name="f99" fmla="val 63"/>
                <a:gd name="f100" fmla="val 79"/>
                <a:gd name="f101" fmla="val 62"/>
                <a:gd name="f102" fmla="val 92"/>
                <a:gd name="f103" fmla="val 101"/>
                <a:gd name="f104" fmla="val 106"/>
                <a:gd name="f105" fmla="val 49"/>
                <a:gd name="f106" fmla="val 43"/>
                <a:gd name="f107" fmla="+- 0 0 -90"/>
                <a:gd name="f108" fmla="*/ f3 1 174"/>
                <a:gd name="f109" fmla="*/ f4 1 73"/>
                <a:gd name="f110" fmla="val f5"/>
                <a:gd name="f111" fmla="val f6"/>
                <a:gd name="f112" fmla="val f7"/>
                <a:gd name="f113" fmla="*/ f107 f0 1"/>
                <a:gd name="f114" fmla="+- f112 0 f110"/>
                <a:gd name="f115" fmla="+- f111 0 f110"/>
                <a:gd name="f116" fmla="*/ f113 1 f2"/>
                <a:gd name="f117" fmla="*/ f115 1 174"/>
                <a:gd name="f118" fmla="*/ f114 1 73"/>
                <a:gd name="f119" fmla="*/ 116 f115 1"/>
                <a:gd name="f120" fmla="*/ 18 f114 1"/>
                <a:gd name="f121" fmla="*/ 119 f115 1"/>
                <a:gd name="f122" fmla="*/ 27 f114 1"/>
                <a:gd name="f123" fmla="*/ 122 f115 1"/>
                <a:gd name="f124" fmla="*/ 28 f114 1"/>
                <a:gd name="f125" fmla="*/ 146 f115 1"/>
                <a:gd name="f126" fmla="*/ 150 f115 1"/>
                <a:gd name="f127" fmla="*/ 159 f115 1"/>
                <a:gd name="f128" fmla="*/ 37 f114 1"/>
                <a:gd name="f129" fmla="*/ 45 f114 1"/>
                <a:gd name="f130" fmla="*/ 134 f115 1"/>
                <a:gd name="f131" fmla="*/ 129 f115 1"/>
                <a:gd name="f132" fmla="*/ 115 f115 1"/>
                <a:gd name="f133" fmla="*/ 56 f114 1"/>
                <a:gd name="f134" fmla="*/ 123 f115 1"/>
                <a:gd name="f135" fmla="*/ 135 f115 1"/>
                <a:gd name="f136" fmla="*/ 65 f114 1"/>
                <a:gd name="f137" fmla="*/ 73 f114 1"/>
                <a:gd name="f138" fmla="*/ 51 f115 1"/>
                <a:gd name="f139" fmla="*/ 39 f115 1"/>
                <a:gd name="f140" fmla="*/ 59 f115 1"/>
                <a:gd name="f141" fmla="*/ 55 f115 1"/>
                <a:gd name="f142" fmla="*/ 47 f114 1"/>
                <a:gd name="f143" fmla="*/ 52 f115 1"/>
                <a:gd name="f144" fmla="*/ 27 f115 1"/>
                <a:gd name="f145" fmla="*/ 23 f115 1"/>
                <a:gd name="f146" fmla="*/ 15 f115 1"/>
                <a:gd name="f147" fmla="*/ 24 f115 1"/>
                <a:gd name="f148" fmla="*/ 48 f115 1"/>
                <a:gd name="f149" fmla="*/ 56 f115 1"/>
                <a:gd name="f150" fmla="*/ 23 f114 1"/>
                <a:gd name="f151" fmla="*/ 58 f115 1"/>
                <a:gd name="f152" fmla="*/ 54 f115 1"/>
                <a:gd name="f153" fmla="*/ 4 f115 1"/>
                <a:gd name="f154" fmla="*/ 14 f114 1"/>
                <a:gd name="f155" fmla="*/ 4 f114 1"/>
                <a:gd name="f156" fmla="*/ 0 f114 1"/>
                <a:gd name="f157" fmla="*/ 67 f115 1"/>
                <a:gd name="f158" fmla="*/ 158 f115 1"/>
                <a:gd name="f159" fmla="*/ 169 f115 1"/>
                <a:gd name="f160" fmla="*/ 3 f114 1"/>
                <a:gd name="f161" fmla="*/ 15 f114 1"/>
                <a:gd name="f162" fmla="*/ 121 f115 1"/>
                <a:gd name="f163" fmla="*/ 109 f115 1"/>
                <a:gd name="f164" fmla="*/ 35 f114 1"/>
                <a:gd name="f165" fmla="*/ 108 f115 1"/>
                <a:gd name="f166" fmla="*/ 29 f114 1"/>
                <a:gd name="f167" fmla="*/ 91 f115 1"/>
                <a:gd name="f168" fmla="*/ 12 f114 1"/>
                <a:gd name="f169" fmla="*/ 72 f115 1"/>
                <a:gd name="f170" fmla="*/ 19 f114 1"/>
                <a:gd name="f171" fmla="*/ 53 f114 1"/>
                <a:gd name="f172" fmla="*/ 101 f115 1"/>
                <a:gd name="f173" fmla="*/ 54 f114 1"/>
                <a:gd name="f174" fmla="+- f116 0 f1"/>
                <a:gd name="f175" fmla="*/ f119 1 174"/>
                <a:gd name="f176" fmla="*/ f120 1 73"/>
                <a:gd name="f177" fmla="*/ f121 1 174"/>
                <a:gd name="f178" fmla="*/ f122 1 73"/>
                <a:gd name="f179" fmla="*/ f123 1 174"/>
                <a:gd name="f180" fmla="*/ f124 1 73"/>
                <a:gd name="f181" fmla="*/ f125 1 174"/>
                <a:gd name="f182" fmla="*/ f126 1 174"/>
                <a:gd name="f183" fmla="*/ f127 1 174"/>
                <a:gd name="f184" fmla="*/ f128 1 73"/>
                <a:gd name="f185" fmla="*/ f129 1 73"/>
                <a:gd name="f186" fmla="*/ f130 1 174"/>
                <a:gd name="f187" fmla="*/ f131 1 174"/>
                <a:gd name="f188" fmla="*/ f132 1 174"/>
                <a:gd name="f189" fmla="*/ f133 1 73"/>
                <a:gd name="f190" fmla="*/ f134 1 174"/>
                <a:gd name="f191" fmla="*/ f135 1 174"/>
                <a:gd name="f192" fmla="*/ f136 1 73"/>
                <a:gd name="f193" fmla="*/ f137 1 73"/>
                <a:gd name="f194" fmla="*/ f138 1 174"/>
                <a:gd name="f195" fmla="*/ f139 1 174"/>
                <a:gd name="f196" fmla="*/ f140 1 174"/>
                <a:gd name="f197" fmla="*/ f141 1 174"/>
                <a:gd name="f198" fmla="*/ f142 1 73"/>
                <a:gd name="f199" fmla="*/ f143 1 174"/>
                <a:gd name="f200" fmla="*/ f144 1 174"/>
                <a:gd name="f201" fmla="*/ f145 1 174"/>
                <a:gd name="f202" fmla="*/ f146 1 174"/>
                <a:gd name="f203" fmla="*/ f147 1 174"/>
                <a:gd name="f204" fmla="*/ f148 1 174"/>
                <a:gd name="f205" fmla="*/ f149 1 174"/>
                <a:gd name="f206" fmla="*/ f150 1 73"/>
                <a:gd name="f207" fmla="*/ f151 1 174"/>
                <a:gd name="f208" fmla="*/ f152 1 174"/>
                <a:gd name="f209" fmla="*/ f153 1 174"/>
                <a:gd name="f210" fmla="*/ f154 1 73"/>
                <a:gd name="f211" fmla="*/ f155 1 73"/>
                <a:gd name="f212" fmla="*/ f156 1 73"/>
                <a:gd name="f213" fmla="*/ f157 1 174"/>
                <a:gd name="f214" fmla="*/ f158 1 174"/>
                <a:gd name="f215" fmla="*/ f159 1 174"/>
                <a:gd name="f216" fmla="*/ f160 1 73"/>
                <a:gd name="f217" fmla="*/ f161 1 73"/>
                <a:gd name="f218" fmla="*/ f162 1 174"/>
                <a:gd name="f219" fmla="*/ f163 1 174"/>
                <a:gd name="f220" fmla="*/ f164 1 73"/>
                <a:gd name="f221" fmla="*/ f165 1 174"/>
                <a:gd name="f222" fmla="*/ f166 1 73"/>
                <a:gd name="f223" fmla="*/ f167 1 174"/>
                <a:gd name="f224" fmla="*/ f168 1 73"/>
                <a:gd name="f225" fmla="*/ f169 1 174"/>
                <a:gd name="f226" fmla="*/ f170 1 73"/>
                <a:gd name="f227" fmla="*/ f171 1 73"/>
                <a:gd name="f228" fmla="*/ f172 1 174"/>
                <a:gd name="f229" fmla="*/ f173 1 73"/>
                <a:gd name="f230" fmla="*/ 0 1 f117"/>
                <a:gd name="f231" fmla="*/ f111 1 f117"/>
                <a:gd name="f232" fmla="*/ 0 1 f118"/>
                <a:gd name="f233" fmla="*/ f112 1 f118"/>
                <a:gd name="f234" fmla="*/ f175 1 f117"/>
                <a:gd name="f235" fmla="*/ f176 1 f118"/>
                <a:gd name="f236" fmla="*/ f177 1 f117"/>
                <a:gd name="f237" fmla="*/ f178 1 f118"/>
                <a:gd name="f238" fmla="*/ f179 1 f117"/>
                <a:gd name="f239" fmla="*/ f180 1 f118"/>
                <a:gd name="f240" fmla="*/ f181 1 f117"/>
                <a:gd name="f241" fmla="*/ f182 1 f117"/>
                <a:gd name="f242" fmla="*/ f183 1 f117"/>
                <a:gd name="f243" fmla="*/ f184 1 f118"/>
                <a:gd name="f244" fmla="*/ f185 1 f118"/>
                <a:gd name="f245" fmla="*/ f186 1 f117"/>
                <a:gd name="f246" fmla="*/ f187 1 f117"/>
                <a:gd name="f247" fmla="*/ f188 1 f117"/>
                <a:gd name="f248" fmla="*/ f189 1 f118"/>
                <a:gd name="f249" fmla="*/ f190 1 f117"/>
                <a:gd name="f250" fmla="*/ f191 1 f117"/>
                <a:gd name="f251" fmla="*/ f192 1 f118"/>
                <a:gd name="f252" fmla="*/ f193 1 f118"/>
                <a:gd name="f253" fmla="*/ f194 1 f117"/>
                <a:gd name="f254" fmla="*/ f195 1 f117"/>
                <a:gd name="f255" fmla="*/ f196 1 f117"/>
                <a:gd name="f256" fmla="*/ f197 1 f117"/>
                <a:gd name="f257" fmla="*/ f198 1 f118"/>
                <a:gd name="f258" fmla="*/ f199 1 f117"/>
                <a:gd name="f259" fmla="*/ f200 1 f117"/>
                <a:gd name="f260" fmla="*/ f201 1 f117"/>
                <a:gd name="f261" fmla="*/ f202 1 f117"/>
                <a:gd name="f262" fmla="*/ f203 1 f117"/>
                <a:gd name="f263" fmla="*/ f204 1 f117"/>
                <a:gd name="f264" fmla="*/ f205 1 f117"/>
                <a:gd name="f265" fmla="*/ f206 1 f118"/>
                <a:gd name="f266" fmla="*/ f207 1 f117"/>
                <a:gd name="f267" fmla="*/ f208 1 f117"/>
                <a:gd name="f268" fmla="*/ f209 1 f117"/>
                <a:gd name="f269" fmla="*/ f210 1 f118"/>
                <a:gd name="f270" fmla="*/ f211 1 f118"/>
                <a:gd name="f271" fmla="*/ f212 1 f118"/>
                <a:gd name="f272" fmla="*/ f213 1 f117"/>
                <a:gd name="f273" fmla="*/ f214 1 f117"/>
                <a:gd name="f274" fmla="*/ f215 1 f117"/>
                <a:gd name="f275" fmla="*/ f216 1 f118"/>
                <a:gd name="f276" fmla="*/ f217 1 f118"/>
                <a:gd name="f277" fmla="*/ f218 1 f117"/>
                <a:gd name="f278" fmla="*/ f219 1 f117"/>
                <a:gd name="f279" fmla="*/ f220 1 f118"/>
                <a:gd name="f280" fmla="*/ f221 1 f117"/>
                <a:gd name="f281" fmla="*/ f222 1 f118"/>
                <a:gd name="f282" fmla="*/ f223 1 f117"/>
                <a:gd name="f283" fmla="*/ f224 1 f118"/>
                <a:gd name="f284" fmla="*/ f225 1 f117"/>
                <a:gd name="f285" fmla="*/ f226 1 f118"/>
                <a:gd name="f286" fmla="*/ f227 1 f118"/>
                <a:gd name="f287" fmla="*/ f228 1 f117"/>
                <a:gd name="f288" fmla="*/ f229 1 f118"/>
                <a:gd name="f289" fmla="*/ f230 f108 1"/>
                <a:gd name="f290" fmla="*/ f231 f108 1"/>
                <a:gd name="f291" fmla="*/ f233 f109 1"/>
                <a:gd name="f292" fmla="*/ f232 f109 1"/>
                <a:gd name="f293" fmla="*/ f234 f108 1"/>
                <a:gd name="f294" fmla="*/ f235 f109 1"/>
                <a:gd name="f295" fmla="*/ f236 f108 1"/>
                <a:gd name="f296" fmla="*/ f237 f109 1"/>
                <a:gd name="f297" fmla="*/ f238 f108 1"/>
                <a:gd name="f298" fmla="*/ f239 f109 1"/>
                <a:gd name="f299" fmla="*/ f240 f108 1"/>
                <a:gd name="f300" fmla="*/ f241 f108 1"/>
                <a:gd name="f301" fmla="*/ f242 f108 1"/>
                <a:gd name="f302" fmla="*/ f243 f109 1"/>
                <a:gd name="f303" fmla="*/ f244 f109 1"/>
                <a:gd name="f304" fmla="*/ f245 f108 1"/>
                <a:gd name="f305" fmla="*/ f246 f108 1"/>
                <a:gd name="f306" fmla="*/ f247 f108 1"/>
                <a:gd name="f307" fmla="*/ f248 f109 1"/>
                <a:gd name="f308" fmla="*/ f249 f108 1"/>
                <a:gd name="f309" fmla="*/ f250 f108 1"/>
                <a:gd name="f310" fmla="*/ f251 f109 1"/>
                <a:gd name="f311" fmla="*/ f252 f109 1"/>
                <a:gd name="f312" fmla="*/ f253 f108 1"/>
                <a:gd name="f313" fmla="*/ f254 f108 1"/>
                <a:gd name="f314" fmla="*/ f255 f108 1"/>
                <a:gd name="f315" fmla="*/ f256 f108 1"/>
                <a:gd name="f316" fmla="*/ f257 f109 1"/>
                <a:gd name="f317" fmla="*/ f258 f108 1"/>
                <a:gd name="f318" fmla="*/ f259 f108 1"/>
                <a:gd name="f319" fmla="*/ f260 f108 1"/>
                <a:gd name="f320" fmla="*/ f261 f108 1"/>
                <a:gd name="f321" fmla="*/ f262 f108 1"/>
                <a:gd name="f322" fmla="*/ f263 f108 1"/>
                <a:gd name="f323" fmla="*/ f264 f108 1"/>
                <a:gd name="f324" fmla="*/ f265 f109 1"/>
                <a:gd name="f325" fmla="*/ f266 f108 1"/>
                <a:gd name="f326" fmla="*/ f267 f108 1"/>
                <a:gd name="f327" fmla="*/ f268 f108 1"/>
                <a:gd name="f328" fmla="*/ f269 f109 1"/>
                <a:gd name="f329" fmla="*/ f270 f109 1"/>
                <a:gd name="f330" fmla="*/ f271 f109 1"/>
                <a:gd name="f331" fmla="*/ f272 f108 1"/>
                <a:gd name="f332" fmla="*/ f273 f108 1"/>
                <a:gd name="f333" fmla="*/ f274 f108 1"/>
                <a:gd name="f334" fmla="*/ f275 f109 1"/>
                <a:gd name="f335" fmla="*/ f276 f109 1"/>
                <a:gd name="f336" fmla="*/ f277 f108 1"/>
                <a:gd name="f337" fmla="*/ f278 f108 1"/>
                <a:gd name="f338" fmla="*/ f279 f109 1"/>
                <a:gd name="f339" fmla="*/ f280 f108 1"/>
                <a:gd name="f340" fmla="*/ f281 f109 1"/>
                <a:gd name="f341" fmla="*/ f282 f108 1"/>
                <a:gd name="f342" fmla="*/ f283 f109 1"/>
                <a:gd name="f343" fmla="*/ f284 f108 1"/>
                <a:gd name="f344" fmla="*/ f285 f109 1"/>
                <a:gd name="f345" fmla="*/ f286 f109 1"/>
                <a:gd name="f346" fmla="*/ f287 f108 1"/>
                <a:gd name="f347" fmla="*/ f288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4">
                  <a:pos x="f293" y="f294"/>
                </a:cxn>
                <a:cxn ang="f174">
                  <a:pos x="f295" y="f296"/>
                </a:cxn>
                <a:cxn ang="f174">
                  <a:pos x="f297" y="f298"/>
                </a:cxn>
                <a:cxn ang="f174">
                  <a:pos x="f299" y="f298"/>
                </a:cxn>
                <a:cxn ang="f174">
                  <a:pos x="f300" y="f298"/>
                </a:cxn>
                <a:cxn ang="f174">
                  <a:pos x="f301" y="f302"/>
                </a:cxn>
                <a:cxn ang="f174">
                  <a:pos x="f300" y="f303"/>
                </a:cxn>
                <a:cxn ang="f174">
                  <a:pos x="f304" y="f303"/>
                </a:cxn>
                <a:cxn ang="f174">
                  <a:pos x="f305" y="f303"/>
                </a:cxn>
                <a:cxn ang="f174">
                  <a:pos x="f306" y="f307"/>
                </a:cxn>
                <a:cxn ang="f174">
                  <a:pos x="f308" y="f307"/>
                </a:cxn>
                <a:cxn ang="f174">
                  <a:pos x="f309" y="f310"/>
                </a:cxn>
                <a:cxn ang="f174">
                  <a:pos x="f308" y="f311"/>
                </a:cxn>
                <a:cxn ang="f174">
                  <a:pos x="f312" y="f311"/>
                </a:cxn>
                <a:cxn ang="f174">
                  <a:pos x="f313" y="f310"/>
                </a:cxn>
                <a:cxn ang="f174">
                  <a:pos x="f312" y="f307"/>
                </a:cxn>
                <a:cxn ang="f174">
                  <a:pos x="f314" y="f307"/>
                </a:cxn>
                <a:cxn ang="f174">
                  <a:pos x="f315" y="f316"/>
                </a:cxn>
                <a:cxn ang="f174">
                  <a:pos x="f317" y="f303"/>
                </a:cxn>
                <a:cxn ang="f174">
                  <a:pos x="f318" y="f303"/>
                </a:cxn>
                <a:cxn ang="f174">
                  <a:pos x="f319" y="f303"/>
                </a:cxn>
                <a:cxn ang="f174">
                  <a:pos x="f320" y="f302"/>
                </a:cxn>
                <a:cxn ang="f174">
                  <a:pos x="f321" y="f298"/>
                </a:cxn>
                <a:cxn ang="f174">
                  <a:pos x="f322" y="f298"/>
                </a:cxn>
                <a:cxn ang="f174">
                  <a:pos x="f323" y="f324"/>
                </a:cxn>
                <a:cxn ang="f174">
                  <a:pos x="f325" y="f294"/>
                </a:cxn>
                <a:cxn ang="f174">
                  <a:pos x="f326" y="f294"/>
                </a:cxn>
                <a:cxn ang="f174">
                  <a:pos x="f320" y="f294"/>
                </a:cxn>
                <a:cxn ang="f174">
                  <a:pos x="f327" y="f328"/>
                </a:cxn>
                <a:cxn ang="f174">
                  <a:pos x="f327" y="f329"/>
                </a:cxn>
                <a:cxn ang="f174">
                  <a:pos x="f320" y="f330"/>
                </a:cxn>
                <a:cxn ang="f174">
                  <a:pos x="f331" y="f330"/>
                </a:cxn>
                <a:cxn ang="f174">
                  <a:pos x="f332" y="f330"/>
                </a:cxn>
                <a:cxn ang="f174">
                  <a:pos x="f333" y="f334"/>
                </a:cxn>
                <a:cxn ang="f174">
                  <a:pos x="f333" y="f335"/>
                </a:cxn>
                <a:cxn ang="f174">
                  <a:pos x="f301" y="f294"/>
                </a:cxn>
                <a:cxn ang="f174">
                  <a:pos x="f336" y="f294"/>
                </a:cxn>
                <a:cxn ang="f174">
                  <a:pos x="f293" y="f294"/>
                </a:cxn>
                <a:cxn ang="f174">
                  <a:pos x="f337" y="f338"/>
                </a:cxn>
                <a:cxn ang="f174">
                  <a:pos x="f339" y="f340"/>
                </a:cxn>
                <a:cxn ang="f174">
                  <a:pos x="f341" y="f342"/>
                </a:cxn>
                <a:cxn ang="f174">
                  <a:pos x="f343" y="f344"/>
                </a:cxn>
                <a:cxn ang="f174">
                  <a:pos x="f343" y="f345"/>
                </a:cxn>
                <a:cxn ang="f174">
                  <a:pos x="f346" y="f347"/>
                </a:cxn>
                <a:cxn ang="f174">
                  <a:pos x="f337" y="f338"/>
                </a:cxn>
              </a:cxnLst>
              <a:rect l="f289" t="f292" r="f290" b="f291"/>
              <a:pathLst>
                <a:path w="174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2" y="f16"/>
                    <a:pt x="f23" y="f16"/>
                    <a:pt x="f24" y="f16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27" y="f30"/>
                    <a:pt x="f25" y="f31"/>
                    <a:pt x="f24" y="f31"/>
                  </a:cubicBezTo>
                  <a:cubicBezTo>
                    <a:pt x="f32" y="f33"/>
                    <a:pt x="f34" y="f31"/>
                    <a:pt x="f35" y="f31"/>
                  </a:cubicBezTo>
                  <a:cubicBezTo>
                    <a:pt x="f36" y="f31"/>
                    <a:pt x="f37" y="f31"/>
                    <a:pt x="f38" y="f31"/>
                  </a:cubicBezTo>
                  <a:cubicBezTo>
                    <a:pt x="f14" y="f31"/>
                    <a:pt x="f14" y="f31"/>
                    <a:pt x="f39" y="f40"/>
                  </a:cubicBezTo>
                  <a:cubicBezTo>
                    <a:pt x="f12" y="f40"/>
                    <a:pt x="f17" y="f40"/>
                    <a:pt x="f41" y="f40"/>
                  </a:cubicBezTo>
                  <a:cubicBezTo>
                    <a:pt x="f19" y="f40"/>
                    <a:pt x="f42" y="f43"/>
                    <a:pt x="f42" y="f44"/>
                  </a:cubicBezTo>
                  <a:cubicBezTo>
                    <a:pt x="f42" y="f45"/>
                    <a:pt x="f19" y="f7"/>
                    <a:pt x="f41" y="f7"/>
                  </a:cubicBezTo>
                  <a:cubicBezTo>
                    <a:pt x="f46" y="f7"/>
                    <a:pt x="f47" y="f7"/>
                    <a:pt x="f48" y="f7"/>
                  </a:cubicBezTo>
                  <a:cubicBezTo>
                    <a:pt x="f49" y="f7"/>
                    <a:pt x="f50" y="f45"/>
                    <a:pt x="f50" y="f44"/>
                  </a:cubicBezTo>
                  <a:cubicBezTo>
                    <a:pt x="f50" y="f43"/>
                    <a:pt x="f49" y="f40"/>
                    <a:pt x="f48" y="f40"/>
                  </a:cubicBezTo>
                  <a:cubicBezTo>
                    <a:pt x="f51" y="f40"/>
                    <a:pt x="f40" y="f40"/>
                    <a:pt x="f52" y="f40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6" y="f33"/>
                    <a:pt x="f51" y="f31"/>
                    <a:pt x="f58" y="f31"/>
                  </a:cubicBezTo>
                  <a:cubicBezTo>
                    <a:pt x="f49" y="f31"/>
                    <a:pt x="f59" y="f31"/>
                    <a:pt x="f15" y="f31"/>
                  </a:cubicBezTo>
                  <a:cubicBezTo>
                    <a:pt x="f60" y="f31"/>
                    <a:pt x="f61" y="f31"/>
                    <a:pt x="f62" y="f31"/>
                  </a:cubicBezTo>
                  <a:cubicBezTo>
                    <a:pt x="f9" y="f49"/>
                    <a:pt x="f63" y="f30"/>
                    <a:pt x="f63" y="f29"/>
                  </a:cubicBezTo>
                  <a:cubicBezTo>
                    <a:pt x="f63" y="f28"/>
                    <a:pt x="f64" y="f26"/>
                    <a:pt x="f13" y="f16"/>
                  </a:cubicBezTo>
                  <a:cubicBezTo>
                    <a:pt x="f28" y="f16"/>
                    <a:pt x="f65" y="f16"/>
                    <a:pt x="f66" y="f16"/>
                  </a:cubicBezTo>
                  <a:cubicBezTo>
                    <a:pt x="f51" y="f26"/>
                    <a:pt x="f40" y="f16"/>
                    <a:pt x="f40" y="f62"/>
                  </a:cubicBezTo>
                  <a:cubicBezTo>
                    <a:pt x="f54" y="f11"/>
                    <a:pt x="f54" y="f67"/>
                    <a:pt x="f53" y="f9"/>
                  </a:cubicBezTo>
                  <a:cubicBezTo>
                    <a:pt x="f40" y="f9"/>
                    <a:pt x="f56" y="f9"/>
                    <a:pt x="f68" y="f9"/>
                  </a:cubicBezTo>
                  <a:cubicBezTo>
                    <a:pt x="f30" y="f9"/>
                    <a:pt x="f16" y="f9"/>
                    <a:pt x="f63" y="f9"/>
                  </a:cubicBezTo>
                  <a:cubicBezTo>
                    <a:pt x="f69" y="f9"/>
                    <a:pt x="f70" y="f71"/>
                    <a:pt x="f72" y="f73"/>
                  </a:cubicBezTo>
                  <a:cubicBezTo>
                    <a:pt x="f5" y="f74"/>
                    <a:pt x="f5" y="f75"/>
                    <a:pt x="f72" y="f72"/>
                  </a:cubicBezTo>
                  <a:cubicBezTo>
                    <a:pt x="f70" y="f76"/>
                    <a:pt x="f69" y="f5"/>
                    <a:pt x="f63" y="f5"/>
                  </a:cubicBezTo>
                  <a:cubicBezTo>
                    <a:pt x="f28" y="f5"/>
                    <a:pt x="f55" y="f5"/>
                    <a:pt x="f77" y="f5"/>
                  </a:cubicBezTo>
                  <a:cubicBezTo>
                    <a:pt x="f78" y="f5"/>
                    <a:pt x="f79" y="f5"/>
                    <a:pt x="f80" y="f5"/>
                  </a:cubicBezTo>
                  <a:cubicBezTo>
                    <a:pt x="f81" y="f5"/>
                    <a:pt x="f82" y="f83"/>
                    <a:pt x="f84" y="f85"/>
                  </a:cubicBezTo>
                  <a:cubicBezTo>
                    <a:pt x="f6" y="f75"/>
                    <a:pt x="f6" y="f74"/>
                    <a:pt x="f84" y="f63"/>
                  </a:cubicBezTo>
                  <a:cubicBezTo>
                    <a:pt x="f82" y="f86"/>
                    <a:pt x="f81" y="f9"/>
                    <a:pt x="f27" y="f9"/>
                  </a:cubicBezTo>
                  <a:cubicBezTo>
                    <a:pt x="f21" y="f9"/>
                    <a:pt x="f87" y="f9"/>
                    <a:pt x="f17" y="f9"/>
                  </a:cubicBezTo>
                  <a:cubicBezTo>
                    <a:pt x="f14" y="f9"/>
                    <a:pt x="f12" y="f9"/>
                    <a:pt x="f8" y="f9"/>
                  </a:cubicBezTo>
                  <a:close/>
                  <a:moveTo>
                    <a:pt x="f88" y="f59"/>
                  </a:moveTo>
                  <a:cubicBezTo>
                    <a:pt x="f88" y="f89"/>
                    <a:pt x="f90" y="f28"/>
                    <a:pt x="f90" y="f26"/>
                  </a:cubicBezTo>
                  <a:cubicBezTo>
                    <a:pt x="f91" y="f11"/>
                    <a:pt x="f92" y="f73"/>
                    <a:pt x="f93" y="f74"/>
                  </a:cubicBezTo>
                  <a:cubicBezTo>
                    <a:pt x="f94" y="f95"/>
                    <a:pt x="f96" y="f97"/>
                    <a:pt x="f98" y="f64"/>
                  </a:cubicBezTo>
                  <a:cubicBezTo>
                    <a:pt x="f99" y="f16"/>
                    <a:pt x="f99" y="f49"/>
                    <a:pt x="f98" y="f51"/>
                  </a:cubicBezTo>
                  <a:cubicBezTo>
                    <a:pt x="f100" y="f101"/>
                    <a:pt x="f102" y="f99"/>
                    <a:pt x="f103" y="f68"/>
                  </a:cubicBezTo>
                  <a:cubicBezTo>
                    <a:pt x="f104" y="f105"/>
                    <a:pt x="f90" y="f106"/>
                    <a:pt x="f88" y="f5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453D59-1B44-4C5C-AB7A-03496CDFC589}"/>
                </a:ext>
              </a:extLst>
            </p:cNvPr>
            <p:cNvSpPr/>
            <p:nvPr/>
          </p:nvSpPr>
          <p:spPr>
            <a:xfrm>
              <a:off x="5883798" y="103208"/>
              <a:ext cx="313172" cy="1341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70"/>
                <a:gd name="f8" fmla="val 67"/>
                <a:gd name="f9" fmla="val 43"/>
                <a:gd name="f10" fmla="val 42"/>
                <a:gd name="f11" fmla="val 72"/>
                <a:gd name="f12" fmla="val 41"/>
                <a:gd name="f13" fmla="val 74"/>
                <a:gd name="f14" fmla="val 40"/>
                <a:gd name="f15" fmla="val 75"/>
                <a:gd name="f16" fmla="val 76"/>
                <a:gd name="f17" fmla="val 39"/>
                <a:gd name="f18" fmla="val 84"/>
                <a:gd name="f19" fmla="val 28"/>
                <a:gd name="f20" fmla="val 94"/>
                <a:gd name="f21" fmla="val 23"/>
                <a:gd name="f22" fmla="val 106"/>
                <a:gd name="f23" fmla="val 19"/>
                <a:gd name="f24" fmla="val 120"/>
                <a:gd name="f25" fmla="val 15"/>
                <a:gd name="f26" fmla="val 134"/>
                <a:gd name="f27" fmla="val 11"/>
                <a:gd name="f28" fmla="val 147"/>
                <a:gd name="f29" fmla="val 7"/>
                <a:gd name="f30" fmla="val 152"/>
                <a:gd name="f31" fmla="val 6"/>
                <a:gd name="f32" fmla="val 157"/>
                <a:gd name="f33" fmla="val 3"/>
                <a:gd name="f34" fmla="val 160"/>
                <a:gd name="f35" fmla="val 5"/>
                <a:gd name="f36" fmla="val 159"/>
                <a:gd name="f37" fmla="val 9"/>
                <a:gd name="f38" fmla="val 14"/>
                <a:gd name="f39" fmla="val 151"/>
                <a:gd name="f40" fmla="val 30"/>
                <a:gd name="f41" fmla="val 142"/>
                <a:gd name="f42" fmla="val 45"/>
                <a:gd name="f43" fmla="val 127"/>
                <a:gd name="f44" fmla="val 55"/>
                <a:gd name="f45" fmla="val 115"/>
                <a:gd name="f46" fmla="val 64"/>
                <a:gd name="f47" fmla="val 101"/>
                <a:gd name="f48" fmla="val 86"/>
                <a:gd name="f49" fmla="val 66"/>
                <a:gd name="f50" fmla="val 81"/>
                <a:gd name="f51" fmla="val 65"/>
                <a:gd name="f52" fmla="val 71"/>
                <a:gd name="f53" fmla="val 69"/>
                <a:gd name="f54" fmla="val 63"/>
                <a:gd name="f55" fmla="val 24"/>
                <a:gd name="f56" fmla="val 59"/>
                <a:gd name="f57" fmla="val 8"/>
                <a:gd name="f58" fmla="val 34"/>
                <a:gd name="f59" fmla="val 25"/>
                <a:gd name="f60" fmla="val 1"/>
                <a:gd name="f61" fmla="val 16"/>
                <a:gd name="f62" fmla="val 12"/>
                <a:gd name="f63" fmla="val 13"/>
                <a:gd name="f64" fmla="val 20"/>
                <a:gd name="f65" fmla="val 27"/>
                <a:gd name="f66" fmla="val 22"/>
                <a:gd name="f67" fmla="val 26"/>
                <a:gd name="f68" fmla="val 51"/>
                <a:gd name="f69" fmla="val 29"/>
                <a:gd name="f70" fmla="val 61"/>
                <a:gd name="f71" fmla="val 56"/>
                <a:gd name="f72" fmla="val 92"/>
                <a:gd name="f73" fmla="val 38"/>
                <a:gd name="f74" fmla="val 112"/>
                <a:gd name="f75" fmla="val 133"/>
                <a:gd name="f76" fmla="val 17"/>
                <a:gd name="f77" fmla="val 132"/>
                <a:gd name="f78" fmla="val 131"/>
                <a:gd name="f79" fmla="val 129"/>
                <a:gd name="f80" fmla="val 18"/>
                <a:gd name="f81" fmla="val 21"/>
                <a:gd name="f82" fmla="val 90"/>
                <a:gd name="f83" fmla="val 35"/>
                <a:gd name="f84" fmla="val 83"/>
                <a:gd name="f85" fmla="val 78"/>
                <a:gd name="f86" fmla="val 47"/>
                <a:gd name="f87" fmla="val 31"/>
                <a:gd name="f88" fmla="val 62"/>
                <a:gd name="f89" fmla="+- 0 0 -90"/>
                <a:gd name="f90" fmla="*/ f3 1 162"/>
                <a:gd name="f91" fmla="*/ f4 1 70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162"/>
                <a:gd name="f100" fmla="*/ f96 1 70"/>
                <a:gd name="f101" fmla="*/ 67 f97 1"/>
                <a:gd name="f102" fmla="*/ 43 f96 1"/>
                <a:gd name="f103" fmla="*/ 74 f97 1"/>
                <a:gd name="f104" fmla="*/ 40 f96 1"/>
                <a:gd name="f105" fmla="*/ 76 f97 1"/>
                <a:gd name="f106" fmla="*/ 39 f96 1"/>
                <a:gd name="f107" fmla="*/ 106 f97 1"/>
                <a:gd name="f108" fmla="*/ 19 f96 1"/>
                <a:gd name="f109" fmla="*/ 147 f97 1"/>
                <a:gd name="f110" fmla="*/ 7 f96 1"/>
                <a:gd name="f111" fmla="*/ 162 f97 1"/>
                <a:gd name="f112" fmla="*/ 0 f96 1"/>
                <a:gd name="f113" fmla="*/ 157 f97 1"/>
                <a:gd name="f114" fmla="*/ 14 f96 1"/>
                <a:gd name="f115" fmla="*/ 127 f97 1"/>
                <a:gd name="f116" fmla="*/ 55 f96 1"/>
                <a:gd name="f117" fmla="*/ 86 f97 1"/>
                <a:gd name="f118" fmla="*/ 66 f96 1"/>
                <a:gd name="f119" fmla="*/ 71 f97 1"/>
                <a:gd name="f120" fmla="*/ 67 f96 1"/>
                <a:gd name="f121" fmla="*/ 66 f97 1"/>
                <a:gd name="f122" fmla="*/ 63 f96 1"/>
                <a:gd name="f123" fmla="*/ 14 f97 1"/>
                <a:gd name="f124" fmla="*/ 42 f96 1"/>
                <a:gd name="f125" fmla="*/ 1 f97 1"/>
                <a:gd name="f126" fmla="*/ 16 f96 1"/>
                <a:gd name="f127" fmla="*/ 0 f97 1"/>
                <a:gd name="f128" fmla="*/ 12 f96 1"/>
                <a:gd name="f129" fmla="*/ 40 f97 1"/>
                <a:gd name="f130" fmla="*/ 26 f96 1"/>
                <a:gd name="f131" fmla="*/ 56 f96 1"/>
                <a:gd name="f132" fmla="*/ 133 f97 1"/>
                <a:gd name="f133" fmla="*/ 17 f96 1"/>
                <a:gd name="f134" fmla="*/ 129 f97 1"/>
                <a:gd name="f135" fmla="*/ 18 f96 1"/>
                <a:gd name="f136" fmla="*/ 90 f97 1"/>
                <a:gd name="f137" fmla="*/ 35 f96 1"/>
                <a:gd name="f138" fmla="*/ 24 f97 1"/>
                <a:gd name="f139" fmla="+- f98 0 f1"/>
                <a:gd name="f140" fmla="*/ f101 1 162"/>
                <a:gd name="f141" fmla="*/ f102 1 70"/>
                <a:gd name="f142" fmla="*/ f103 1 162"/>
                <a:gd name="f143" fmla="*/ f104 1 70"/>
                <a:gd name="f144" fmla="*/ f105 1 162"/>
                <a:gd name="f145" fmla="*/ f106 1 70"/>
                <a:gd name="f146" fmla="*/ f107 1 162"/>
                <a:gd name="f147" fmla="*/ f108 1 70"/>
                <a:gd name="f148" fmla="*/ f109 1 162"/>
                <a:gd name="f149" fmla="*/ f110 1 70"/>
                <a:gd name="f150" fmla="*/ f111 1 162"/>
                <a:gd name="f151" fmla="*/ f112 1 70"/>
                <a:gd name="f152" fmla="*/ f113 1 162"/>
                <a:gd name="f153" fmla="*/ f114 1 70"/>
                <a:gd name="f154" fmla="*/ f115 1 162"/>
                <a:gd name="f155" fmla="*/ f116 1 70"/>
                <a:gd name="f156" fmla="*/ f117 1 162"/>
                <a:gd name="f157" fmla="*/ f118 1 70"/>
                <a:gd name="f158" fmla="*/ f119 1 162"/>
                <a:gd name="f159" fmla="*/ f120 1 70"/>
                <a:gd name="f160" fmla="*/ f121 1 162"/>
                <a:gd name="f161" fmla="*/ f122 1 70"/>
                <a:gd name="f162" fmla="*/ f123 1 162"/>
                <a:gd name="f163" fmla="*/ f124 1 70"/>
                <a:gd name="f164" fmla="*/ f125 1 162"/>
                <a:gd name="f165" fmla="*/ f126 1 70"/>
                <a:gd name="f166" fmla="*/ f127 1 162"/>
                <a:gd name="f167" fmla="*/ f128 1 70"/>
                <a:gd name="f168" fmla="*/ f129 1 162"/>
                <a:gd name="f169" fmla="*/ f130 1 70"/>
                <a:gd name="f170" fmla="*/ f131 1 70"/>
                <a:gd name="f171" fmla="*/ f132 1 162"/>
                <a:gd name="f172" fmla="*/ f133 1 70"/>
                <a:gd name="f173" fmla="*/ f134 1 162"/>
                <a:gd name="f174" fmla="*/ f135 1 70"/>
                <a:gd name="f175" fmla="*/ f136 1 162"/>
                <a:gd name="f176" fmla="*/ f137 1 70"/>
                <a:gd name="f177" fmla="*/ f138 1 162"/>
                <a:gd name="f178" fmla="*/ 0 1 f99"/>
                <a:gd name="f179" fmla="*/ f93 1 f99"/>
                <a:gd name="f180" fmla="*/ 0 1 f100"/>
                <a:gd name="f181" fmla="*/ f94 1 f100"/>
                <a:gd name="f182" fmla="*/ f140 1 f99"/>
                <a:gd name="f183" fmla="*/ f141 1 f100"/>
                <a:gd name="f184" fmla="*/ f142 1 f99"/>
                <a:gd name="f185" fmla="*/ f143 1 f100"/>
                <a:gd name="f186" fmla="*/ f144 1 f99"/>
                <a:gd name="f187" fmla="*/ f145 1 f100"/>
                <a:gd name="f188" fmla="*/ f146 1 f99"/>
                <a:gd name="f189" fmla="*/ f147 1 f100"/>
                <a:gd name="f190" fmla="*/ f148 1 f99"/>
                <a:gd name="f191" fmla="*/ f149 1 f100"/>
                <a:gd name="f192" fmla="*/ f150 1 f99"/>
                <a:gd name="f193" fmla="*/ f151 1 f100"/>
                <a:gd name="f194" fmla="*/ f152 1 f99"/>
                <a:gd name="f195" fmla="*/ f153 1 f100"/>
                <a:gd name="f196" fmla="*/ f154 1 f99"/>
                <a:gd name="f197" fmla="*/ f155 1 f100"/>
                <a:gd name="f198" fmla="*/ f156 1 f99"/>
                <a:gd name="f199" fmla="*/ f157 1 f100"/>
                <a:gd name="f200" fmla="*/ f158 1 f99"/>
                <a:gd name="f201" fmla="*/ f159 1 f100"/>
                <a:gd name="f202" fmla="*/ f160 1 f99"/>
                <a:gd name="f203" fmla="*/ f161 1 f100"/>
                <a:gd name="f204" fmla="*/ f162 1 f99"/>
                <a:gd name="f205" fmla="*/ f163 1 f100"/>
                <a:gd name="f206" fmla="*/ f164 1 f99"/>
                <a:gd name="f207" fmla="*/ f165 1 f100"/>
                <a:gd name="f208" fmla="*/ f166 1 f99"/>
                <a:gd name="f209" fmla="*/ f167 1 f100"/>
                <a:gd name="f210" fmla="*/ f168 1 f99"/>
                <a:gd name="f211" fmla="*/ f169 1 f100"/>
                <a:gd name="f212" fmla="*/ f170 1 f100"/>
                <a:gd name="f213" fmla="*/ f171 1 f99"/>
                <a:gd name="f214" fmla="*/ f172 1 f100"/>
                <a:gd name="f215" fmla="*/ f173 1 f99"/>
                <a:gd name="f216" fmla="*/ f174 1 f100"/>
                <a:gd name="f217" fmla="*/ f175 1 f99"/>
                <a:gd name="f218" fmla="*/ f176 1 f100"/>
                <a:gd name="f219" fmla="*/ f177 1 f99"/>
                <a:gd name="f220" fmla="*/ f178 f90 1"/>
                <a:gd name="f221" fmla="*/ f179 f90 1"/>
                <a:gd name="f222" fmla="*/ f181 f91 1"/>
                <a:gd name="f223" fmla="*/ f180 f91 1"/>
                <a:gd name="f224" fmla="*/ f182 f90 1"/>
                <a:gd name="f225" fmla="*/ f183 f91 1"/>
                <a:gd name="f226" fmla="*/ f184 f90 1"/>
                <a:gd name="f227" fmla="*/ f185 f91 1"/>
                <a:gd name="f228" fmla="*/ f186 f90 1"/>
                <a:gd name="f229" fmla="*/ f187 f91 1"/>
                <a:gd name="f230" fmla="*/ f188 f90 1"/>
                <a:gd name="f231" fmla="*/ f189 f91 1"/>
                <a:gd name="f232" fmla="*/ f190 f90 1"/>
                <a:gd name="f233" fmla="*/ f191 f91 1"/>
                <a:gd name="f234" fmla="*/ f192 f90 1"/>
                <a:gd name="f235" fmla="*/ f193 f91 1"/>
                <a:gd name="f236" fmla="*/ f194 f90 1"/>
                <a:gd name="f237" fmla="*/ f195 f91 1"/>
                <a:gd name="f238" fmla="*/ f196 f90 1"/>
                <a:gd name="f239" fmla="*/ f197 f91 1"/>
                <a:gd name="f240" fmla="*/ f198 f90 1"/>
                <a:gd name="f241" fmla="*/ f199 f91 1"/>
                <a:gd name="f242" fmla="*/ f200 f90 1"/>
                <a:gd name="f243" fmla="*/ f201 f91 1"/>
                <a:gd name="f244" fmla="*/ f202 f90 1"/>
                <a:gd name="f245" fmla="*/ f203 f91 1"/>
                <a:gd name="f246" fmla="*/ f204 f90 1"/>
                <a:gd name="f247" fmla="*/ f205 f91 1"/>
                <a:gd name="f248" fmla="*/ f206 f90 1"/>
                <a:gd name="f249" fmla="*/ f207 f91 1"/>
                <a:gd name="f250" fmla="*/ f208 f90 1"/>
                <a:gd name="f251" fmla="*/ f209 f91 1"/>
                <a:gd name="f252" fmla="*/ f210 f90 1"/>
                <a:gd name="f253" fmla="*/ f211 f91 1"/>
                <a:gd name="f254" fmla="*/ f212 f91 1"/>
                <a:gd name="f255" fmla="*/ f213 f90 1"/>
                <a:gd name="f256" fmla="*/ f214 f91 1"/>
                <a:gd name="f257" fmla="*/ f215 f90 1"/>
                <a:gd name="f258" fmla="*/ f216 f91 1"/>
                <a:gd name="f259" fmla="*/ f217 f90 1"/>
                <a:gd name="f260" fmla="*/ f218 f91 1"/>
                <a:gd name="f261" fmla="*/ f219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4" y="f225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35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41"/>
                </a:cxn>
                <a:cxn ang="f139">
                  <a:pos x="f242" y="f241"/>
                </a:cxn>
                <a:cxn ang="f139">
                  <a:pos x="f224" y="f243"/>
                </a:cxn>
                <a:cxn ang="f139">
                  <a:pos x="f244" y="f245"/>
                </a:cxn>
                <a:cxn ang="f139">
                  <a:pos x="f244" y="f245"/>
                </a:cxn>
                <a:cxn ang="f139">
                  <a:pos x="f246" y="f247"/>
                </a:cxn>
                <a:cxn ang="f139">
                  <a:pos x="f248" y="f249"/>
                </a:cxn>
                <a:cxn ang="f139">
                  <a:pos x="f250" y="f251"/>
                </a:cxn>
                <a:cxn ang="f139">
                  <a:pos x="f252" y="f253"/>
                </a:cxn>
                <a:cxn ang="f139">
                  <a:pos x="f224" y="f225"/>
                </a:cxn>
                <a:cxn ang="f139">
                  <a:pos x="f228" y="f254"/>
                </a:cxn>
                <a:cxn ang="f139">
                  <a:pos x="f255" y="f256"/>
                </a:cxn>
                <a:cxn ang="f139">
                  <a:pos x="f257" y="f258"/>
                </a:cxn>
                <a:cxn ang="f139">
                  <a:pos x="f259" y="f260"/>
                </a:cxn>
                <a:cxn ang="f139">
                  <a:pos x="f228" y="f254"/>
                </a:cxn>
                <a:cxn ang="f139">
                  <a:pos x="f261" y="f253"/>
                </a:cxn>
                <a:cxn ang="f139">
                  <a:pos x="f224" y="f239"/>
                </a:cxn>
                <a:cxn ang="f139">
                  <a:pos x="f261" y="f253"/>
                </a:cxn>
              </a:cxnLst>
              <a:rect l="f220" t="f223" r="f221" b="f222"/>
              <a:pathLst>
                <a:path w="162" h="70">
                  <a:moveTo>
                    <a:pt x="f8" y="f9"/>
                  </a:moveTo>
                  <a:cubicBezTo>
                    <a:pt x="f7" y="f10"/>
                    <a:pt x="f11" y="f12"/>
                    <a:pt x="f13" y="f14"/>
                  </a:cubicBezTo>
                  <a:cubicBezTo>
                    <a:pt x="f15" y="f14"/>
                    <a:pt x="f16" y="f14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3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8"/>
                    <a:pt x="f48" y="f49"/>
                  </a:cubicBezTo>
                  <a:cubicBezTo>
                    <a:pt x="f50" y="f51"/>
                    <a:pt x="f16" y="f49"/>
                    <a:pt x="f52" y="f49"/>
                  </a:cubicBezTo>
                  <a:cubicBezTo>
                    <a:pt x="f7" y="f49"/>
                    <a:pt x="f53" y="f8"/>
                    <a:pt x="f8" y="f8"/>
                  </a:cubicBezTo>
                  <a:cubicBezTo>
                    <a:pt x="f8" y="f51"/>
                    <a:pt x="f8" y="f46"/>
                    <a:pt x="f49" y="f54"/>
                  </a:cubicBezTo>
                  <a:cubicBezTo>
                    <a:pt x="f49" y="f54"/>
                    <a:pt x="f49" y="f54"/>
                    <a:pt x="f49" y="f54"/>
                  </a:cubicBezTo>
                  <a:cubicBezTo>
                    <a:pt x="f12" y="f7"/>
                    <a:pt x="f55" y="f56"/>
                    <a:pt x="f38" y="f10"/>
                  </a:cubicBezTo>
                  <a:cubicBezTo>
                    <a:pt x="f57" y="f58"/>
                    <a:pt x="f35" y="f59"/>
                    <a:pt x="f60" y="f61"/>
                  </a:cubicBezTo>
                  <a:cubicBezTo>
                    <a:pt x="f5" y="f25"/>
                    <a:pt x="f5" y="f38"/>
                    <a:pt x="f5" y="f62"/>
                  </a:cubicBezTo>
                  <a:cubicBezTo>
                    <a:pt x="f63" y="f64"/>
                    <a:pt x="f65" y="f66"/>
                    <a:pt x="f14" y="f67"/>
                  </a:cubicBezTo>
                  <a:cubicBezTo>
                    <a:pt x="f68" y="f69"/>
                    <a:pt x="f70" y="f58"/>
                    <a:pt x="f8" y="f9"/>
                  </a:cubicBezTo>
                  <a:close/>
                  <a:moveTo>
                    <a:pt x="f16" y="f71"/>
                  </a:moveTo>
                  <a:cubicBezTo>
                    <a:pt x="f72" y="f73"/>
                    <a:pt x="f74" y="f65"/>
                    <a:pt x="f75" y="f76"/>
                  </a:cubicBezTo>
                  <a:cubicBezTo>
                    <a:pt x="f77" y="f76"/>
                    <a:pt x="f78" y="f76"/>
                    <a:pt x="f79" y="f80"/>
                  </a:cubicBezTo>
                  <a:cubicBezTo>
                    <a:pt x="f45" y="f81"/>
                    <a:pt x="f47" y="f59"/>
                    <a:pt x="f82" y="f83"/>
                  </a:cubicBezTo>
                  <a:cubicBezTo>
                    <a:pt x="f84" y="f14"/>
                    <a:pt x="f85" y="f86"/>
                    <a:pt x="f16" y="f71"/>
                  </a:cubicBezTo>
                  <a:close/>
                  <a:moveTo>
                    <a:pt x="f55" y="f67"/>
                  </a:moveTo>
                  <a:cubicBezTo>
                    <a:pt x="f12" y="f87"/>
                    <a:pt x="f71" y="f17"/>
                    <a:pt x="f8" y="f44"/>
                  </a:cubicBezTo>
                  <a:cubicBezTo>
                    <a:pt x="f88" y="f73"/>
                    <a:pt x="f12" y="f67"/>
                    <a:pt x="f55" y="f6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B5B90D7-CDED-4DD4-B192-2100BBBB94AE}"/>
                </a:ext>
              </a:extLst>
            </p:cNvPr>
            <p:cNvSpPr/>
            <p:nvPr/>
          </p:nvSpPr>
          <p:spPr>
            <a:xfrm>
              <a:off x="5868536" y="337687"/>
              <a:ext cx="326824" cy="34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9"/>
                <a:gd name="f7" fmla="val 18"/>
                <a:gd name="f8" fmla="val 85"/>
                <a:gd name="f9" fmla="val 62"/>
                <a:gd name="f10" fmla="val 39"/>
                <a:gd name="f11" fmla="val 16"/>
                <a:gd name="f12" fmla="val 13"/>
                <a:gd name="f13" fmla="val 8"/>
                <a:gd name="f14" fmla="val 5"/>
                <a:gd name="f15" fmla="val 14"/>
                <a:gd name="f16" fmla="val 12"/>
                <a:gd name="f17" fmla="val 7"/>
                <a:gd name="f18" fmla="val 4"/>
                <a:gd name="f19" fmla="val 2"/>
                <a:gd name="f20" fmla="val 1"/>
                <a:gd name="f21" fmla="val 107"/>
                <a:gd name="f22" fmla="val 153"/>
                <a:gd name="f23" fmla="val 156"/>
                <a:gd name="f24" fmla="val 160"/>
                <a:gd name="f25" fmla="val 164"/>
                <a:gd name="f26" fmla="val 3"/>
                <a:gd name="f27" fmla="val 166"/>
                <a:gd name="f28" fmla="val 6"/>
                <a:gd name="f29" fmla="val 168"/>
                <a:gd name="f30" fmla="val 9"/>
                <a:gd name="f31" fmla="val 11"/>
                <a:gd name="f32" fmla="val 15"/>
                <a:gd name="f33" fmla="val 17"/>
                <a:gd name="f34" fmla="val 157"/>
                <a:gd name="f35" fmla="val 131"/>
                <a:gd name="f36" fmla="val 108"/>
                <a:gd name="f37" fmla="+- 0 0 -90"/>
                <a:gd name="f38" fmla="*/ f3 1 169"/>
                <a:gd name="f39" fmla="*/ f4 1 18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69"/>
                <a:gd name="f48" fmla="*/ f44 1 18"/>
                <a:gd name="f49" fmla="*/ 85 f45 1"/>
                <a:gd name="f50" fmla="*/ 18 f44 1"/>
                <a:gd name="f51" fmla="*/ 16 f45 1"/>
                <a:gd name="f52" fmla="*/ 5 f45 1"/>
                <a:gd name="f53" fmla="*/ 14 f44 1"/>
                <a:gd name="f54" fmla="*/ 4 f44 1"/>
                <a:gd name="f55" fmla="*/ 0 f44 1"/>
                <a:gd name="f56" fmla="*/ 153 f45 1"/>
                <a:gd name="f57" fmla="*/ 164 f45 1"/>
                <a:gd name="f58" fmla="*/ 3 f44 1"/>
                <a:gd name="f59" fmla="*/ 168 f45 1"/>
                <a:gd name="f60" fmla="*/ 9 f44 1"/>
                <a:gd name="f61" fmla="*/ 15 f44 1"/>
                <a:gd name="f62" fmla="+- f46 0 f1"/>
                <a:gd name="f63" fmla="*/ f49 1 169"/>
                <a:gd name="f64" fmla="*/ f50 1 18"/>
                <a:gd name="f65" fmla="*/ f51 1 169"/>
                <a:gd name="f66" fmla="*/ f52 1 169"/>
                <a:gd name="f67" fmla="*/ f53 1 18"/>
                <a:gd name="f68" fmla="*/ f54 1 18"/>
                <a:gd name="f69" fmla="*/ f55 1 18"/>
                <a:gd name="f70" fmla="*/ f56 1 169"/>
                <a:gd name="f71" fmla="*/ f57 1 169"/>
                <a:gd name="f72" fmla="*/ f58 1 18"/>
                <a:gd name="f73" fmla="*/ f59 1 169"/>
                <a:gd name="f74" fmla="*/ f60 1 18"/>
                <a:gd name="f75" fmla="*/ f61 1 18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7"/>
                <a:gd name="f84" fmla="*/ f67 1 f48"/>
                <a:gd name="f85" fmla="*/ f68 1 f48"/>
                <a:gd name="f86" fmla="*/ f69 1 f48"/>
                <a:gd name="f87" fmla="*/ f70 1 f47"/>
                <a:gd name="f88" fmla="*/ f71 1 f47"/>
                <a:gd name="f89" fmla="*/ f72 1 f48"/>
                <a:gd name="f90" fmla="*/ f73 1 f47"/>
                <a:gd name="f91" fmla="*/ f74 1 f48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8 1"/>
                <a:gd name="f101" fmla="*/ f84 f39 1"/>
                <a:gd name="f102" fmla="*/ f85 f39 1"/>
                <a:gd name="f103" fmla="*/ f86 f39 1"/>
                <a:gd name="f104" fmla="*/ f87 f38 1"/>
                <a:gd name="f105" fmla="*/ f88 f38 1"/>
                <a:gd name="f106" fmla="*/ f89 f39 1"/>
                <a:gd name="f107" fmla="*/ f90 f38 1"/>
                <a:gd name="f108" fmla="*/ f91 f39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98"/>
                </a:cxn>
                <a:cxn ang="f62">
                  <a:pos x="f100" y="f101"/>
                </a:cxn>
                <a:cxn ang="f62">
                  <a:pos x="f100" y="f102"/>
                </a:cxn>
                <a:cxn ang="f62">
                  <a:pos x="f99" y="f103"/>
                </a:cxn>
                <a:cxn ang="f62">
                  <a:pos x="f104" y="f103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5" y="f109"/>
                </a:cxn>
                <a:cxn ang="f62">
                  <a:pos x="f104" y="f98"/>
                </a:cxn>
                <a:cxn ang="f62">
                  <a:pos x="f97" y="f98"/>
                </a:cxn>
              </a:cxnLst>
              <a:rect l="f93" t="f96" r="f94" b="f95"/>
              <a:pathLst>
                <a:path w="169" h="18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1"/>
                    <a:pt x="f14" y="f15"/>
                  </a:cubicBezTo>
                  <a:cubicBezTo>
                    <a:pt x="f5" y="f16"/>
                    <a:pt x="f5" y="f17"/>
                    <a:pt x="f14" y="f18"/>
                  </a:cubicBezTo>
                  <a:cubicBezTo>
                    <a:pt x="f13" y="f19"/>
                    <a:pt x="f16" y="f20"/>
                    <a:pt x="f11" y="f5"/>
                  </a:cubicBezTo>
                  <a:cubicBezTo>
                    <a:pt x="f9" y="f5"/>
                    <a:pt x="f21" y="f5"/>
                    <a:pt x="f22" y="f5"/>
                  </a:cubicBezTo>
                  <a:cubicBezTo>
                    <a:pt x="f23" y="f5"/>
                    <a:pt x="f24" y="f20"/>
                    <a:pt x="f25" y="f26"/>
                  </a:cubicBezTo>
                  <a:cubicBezTo>
                    <a:pt x="f27" y="f18"/>
                    <a:pt x="f6" y="f28"/>
                    <a:pt x="f29" y="f30"/>
                  </a:cubicBezTo>
                  <a:cubicBezTo>
                    <a:pt x="f29" y="f31"/>
                    <a:pt x="f27" y="f15"/>
                    <a:pt x="f25" y="f32"/>
                  </a:cubicBezTo>
                  <a:cubicBezTo>
                    <a:pt x="f24" y="f33"/>
                    <a:pt x="f34" y="f7"/>
                    <a:pt x="f22" y="f7"/>
                  </a:cubicBezTo>
                  <a:cubicBezTo>
                    <a:pt x="f35" y="f7"/>
                    <a:pt x="f36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2630BC-A211-4D15-B12C-555B066E04AB}"/>
                </a:ext>
              </a:extLst>
            </p:cNvPr>
            <p:cNvSpPr/>
            <p:nvPr/>
          </p:nvSpPr>
          <p:spPr>
            <a:xfrm>
              <a:off x="5856494" y="393100"/>
              <a:ext cx="348514" cy="32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91"/>
                <a:gd name="f8" fmla="val 66"/>
                <a:gd name="f9" fmla="val 40"/>
                <a:gd name="f10" fmla="val 15"/>
                <a:gd name="f11" fmla="val 16"/>
                <a:gd name="f12" fmla="val 12"/>
                <a:gd name="f13" fmla="val 9"/>
                <a:gd name="f14" fmla="val 6"/>
                <a:gd name="f15" fmla="val 2"/>
                <a:gd name="f16" fmla="val 8"/>
                <a:gd name="f17" fmla="val 1"/>
                <a:gd name="f18" fmla="val 117"/>
                <a:gd name="f19" fmla="val 168"/>
                <a:gd name="f20" fmla="val 170"/>
                <a:gd name="f21" fmla="val 173"/>
                <a:gd name="f22" fmla="val 176"/>
                <a:gd name="f23" fmla="val 178"/>
                <a:gd name="f24" fmla="val 4"/>
                <a:gd name="f25" fmla="val 11"/>
                <a:gd name="f26" fmla="val 14"/>
                <a:gd name="f27" fmla="val 175"/>
                <a:gd name="f28" fmla="val 167"/>
                <a:gd name="f29" fmla="val 142"/>
                <a:gd name="f30" fmla="val 116"/>
                <a:gd name="f31" fmla="+- 0 0 -90"/>
                <a:gd name="f32" fmla="*/ f3 1 180"/>
                <a:gd name="f33" fmla="*/ f4 1 17"/>
                <a:gd name="f34" fmla="val f5"/>
                <a:gd name="f35" fmla="val f2"/>
                <a:gd name="f36" fmla="val f6"/>
                <a:gd name="f37" fmla="*/ f31 f0 1"/>
                <a:gd name="f38" fmla="+- f36 0 f34"/>
                <a:gd name="f39" fmla="+- f35 0 f34"/>
                <a:gd name="f40" fmla="*/ f37 1 f2"/>
                <a:gd name="f41" fmla="*/ f39 1 180"/>
                <a:gd name="f42" fmla="*/ f38 1 17"/>
                <a:gd name="f43" fmla="*/ 91 f39 1"/>
                <a:gd name="f44" fmla="*/ 17 f38 1"/>
                <a:gd name="f45" fmla="*/ 15 f39 1"/>
                <a:gd name="f46" fmla="*/ 16 f38 1"/>
                <a:gd name="f47" fmla="*/ 6 f39 1"/>
                <a:gd name="f48" fmla="*/ 15 f38 1"/>
                <a:gd name="f49" fmla="*/ 2 f38 1"/>
                <a:gd name="f50" fmla="*/ 0 f38 1"/>
                <a:gd name="f51" fmla="*/ 168 f39 1"/>
                <a:gd name="f52" fmla="*/ 176 f39 1"/>
                <a:gd name="f53" fmla="*/ 180 f39 1"/>
                <a:gd name="f54" fmla="*/ 9 f38 1"/>
                <a:gd name="f55" fmla="*/ 175 f39 1"/>
                <a:gd name="f56" fmla="*/ 167 f39 1"/>
                <a:gd name="f57" fmla="+- f40 0 f1"/>
                <a:gd name="f58" fmla="*/ f43 1 180"/>
                <a:gd name="f59" fmla="*/ f44 1 17"/>
                <a:gd name="f60" fmla="*/ f45 1 180"/>
                <a:gd name="f61" fmla="*/ f46 1 17"/>
                <a:gd name="f62" fmla="*/ f47 1 180"/>
                <a:gd name="f63" fmla="*/ f48 1 17"/>
                <a:gd name="f64" fmla="*/ f49 1 17"/>
                <a:gd name="f65" fmla="*/ f50 1 17"/>
                <a:gd name="f66" fmla="*/ f51 1 180"/>
                <a:gd name="f67" fmla="*/ f52 1 180"/>
                <a:gd name="f68" fmla="*/ f53 1 180"/>
                <a:gd name="f69" fmla="*/ f54 1 17"/>
                <a:gd name="f70" fmla="*/ f55 1 180"/>
                <a:gd name="f71" fmla="*/ f56 1 180"/>
                <a:gd name="f72" fmla="*/ 0 1 f41"/>
                <a:gd name="f73" fmla="*/ f35 1 f41"/>
                <a:gd name="f74" fmla="*/ 0 1 f42"/>
                <a:gd name="f75" fmla="*/ f36 1 f42"/>
                <a:gd name="f76" fmla="*/ f58 1 f41"/>
                <a:gd name="f77" fmla="*/ f59 1 f42"/>
                <a:gd name="f78" fmla="*/ f60 1 f41"/>
                <a:gd name="f79" fmla="*/ f61 1 f42"/>
                <a:gd name="f80" fmla="*/ f62 1 f41"/>
                <a:gd name="f81" fmla="*/ f63 1 f42"/>
                <a:gd name="f82" fmla="*/ f64 1 f42"/>
                <a:gd name="f83" fmla="*/ f65 1 f42"/>
                <a:gd name="f84" fmla="*/ f66 1 f41"/>
                <a:gd name="f85" fmla="*/ f67 1 f41"/>
                <a:gd name="f86" fmla="*/ f68 1 f41"/>
                <a:gd name="f87" fmla="*/ f69 1 f42"/>
                <a:gd name="f88" fmla="*/ f70 1 f41"/>
                <a:gd name="f89" fmla="*/ f71 1 f41"/>
                <a:gd name="f90" fmla="*/ f72 f32 1"/>
                <a:gd name="f91" fmla="*/ f73 f32 1"/>
                <a:gd name="f92" fmla="*/ f75 f33 1"/>
                <a:gd name="f93" fmla="*/ f74 f33 1"/>
                <a:gd name="f94" fmla="*/ f76 f32 1"/>
                <a:gd name="f95" fmla="*/ f77 f33 1"/>
                <a:gd name="f96" fmla="*/ f78 f32 1"/>
                <a:gd name="f97" fmla="*/ f79 f33 1"/>
                <a:gd name="f98" fmla="*/ f80 f32 1"/>
                <a:gd name="f99" fmla="*/ f81 f33 1"/>
                <a:gd name="f100" fmla="*/ f82 f33 1"/>
                <a:gd name="f101" fmla="*/ f83 f33 1"/>
                <a:gd name="f102" fmla="*/ f84 f32 1"/>
                <a:gd name="f103" fmla="*/ f85 f32 1"/>
                <a:gd name="f104" fmla="*/ f86 f32 1"/>
                <a:gd name="f105" fmla="*/ f87 f33 1"/>
                <a:gd name="f106" fmla="*/ f88 f32 1"/>
                <a:gd name="f107" fmla="*/ f8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98" y="f100"/>
                </a:cxn>
                <a:cxn ang="f57">
                  <a:pos x="f96" y="f101"/>
                </a:cxn>
                <a:cxn ang="f57">
                  <a:pos x="f102" y="f101"/>
                </a:cxn>
                <a:cxn ang="f57">
                  <a:pos x="f103" y="f100"/>
                </a:cxn>
                <a:cxn ang="f57">
                  <a:pos x="f104" y="f105"/>
                </a:cxn>
                <a:cxn ang="f57">
                  <a:pos x="f106" y="f99"/>
                </a:cxn>
                <a:cxn ang="f57">
                  <a:pos x="f107" y="f97"/>
                </a:cxn>
                <a:cxn ang="f57">
                  <a:pos x="f94" y="f95"/>
                </a:cxn>
                <a:cxn ang="f57">
                  <a:pos x="f94" y="f95"/>
                </a:cxn>
              </a:cxnLst>
              <a:rect l="f90" t="f93" r="f91" b="f92"/>
              <a:pathLst>
                <a:path w="180" h="17">
                  <a:moveTo>
                    <a:pt x="f7" y="f6"/>
                  </a:moveTo>
                  <a:cubicBezTo>
                    <a:pt x="f8" y="f6"/>
                    <a:pt x="f9" y="f6"/>
                    <a:pt x="f10" y="f11"/>
                  </a:cubicBezTo>
                  <a:cubicBezTo>
                    <a:pt x="f12" y="f11"/>
                    <a:pt x="f13" y="f11"/>
                    <a:pt x="f14" y="f10"/>
                  </a:cubicBezTo>
                  <a:cubicBezTo>
                    <a:pt x="f5" y="f12"/>
                    <a:pt x="f5" y="f14"/>
                    <a:pt x="f14" y="f15"/>
                  </a:cubicBezTo>
                  <a:cubicBezTo>
                    <a:pt x="f16" y="f17"/>
                    <a:pt x="f12" y="f5"/>
                    <a:pt x="f10" y="f5"/>
                  </a:cubicBezTo>
                  <a:cubicBezTo>
                    <a:pt x="f8" y="f5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15"/>
                  </a:cubicBezTo>
                  <a:cubicBezTo>
                    <a:pt x="f23" y="f24"/>
                    <a:pt x="f2" y="f14"/>
                    <a:pt x="f2" y="f13"/>
                  </a:cubicBezTo>
                  <a:cubicBezTo>
                    <a:pt x="f2" y="f25"/>
                    <a:pt x="f23" y="f26"/>
                    <a:pt x="f27" y="f10"/>
                  </a:cubicBezTo>
                  <a:cubicBezTo>
                    <a:pt x="f21" y="f11"/>
                    <a:pt x="f20" y="f11"/>
                    <a:pt x="f28" y="f11"/>
                  </a:cubicBezTo>
                  <a:cubicBezTo>
                    <a:pt x="f29" y="f6"/>
                    <a:pt x="f30" y="f6"/>
                    <a:pt x="f7" y="f6"/>
                  </a:cubicBezTo>
                  <a:cubicBezTo>
                    <a:pt x="f7" y="f6"/>
                    <a:pt x="f7" y="f6"/>
                    <a:pt x="f7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A5A38FC-0CBB-45F4-9ADB-960F59165349}"/>
                </a:ext>
              </a:extLst>
            </p:cNvPr>
            <p:cNvSpPr/>
            <p:nvPr/>
          </p:nvSpPr>
          <p:spPr>
            <a:xfrm>
              <a:off x="5903073" y="285493"/>
              <a:ext cx="259378" cy="30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6"/>
                <a:gd name="f8" fmla="val 67"/>
                <a:gd name="f9" fmla="val 85"/>
                <a:gd name="f10" fmla="val 102"/>
                <a:gd name="f11" fmla="val 120"/>
                <a:gd name="f12" fmla="val 123"/>
                <a:gd name="f13" fmla="val 127"/>
                <a:gd name="f14" fmla="val 1"/>
                <a:gd name="f15" fmla="val 130"/>
                <a:gd name="f16" fmla="val 3"/>
                <a:gd name="f17" fmla="val 5"/>
                <a:gd name="f18" fmla="val 11"/>
                <a:gd name="f19" fmla="val 13"/>
                <a:gd name="f20" fmla="val 15"/>
                <a:gd name="f21" fmla="val 124"/>
                <a:gd name="f22" fmla="val 121"/>
                <a:gd name="f23" fmla="val 49"/>
                <a:gd name="f24" fmla="val 7"/>
                <a:gd name="f25" fmla="val 14"/>
                <a:gd name="f26" fmla="val 2"/>
                <a:gd name="f27" fmla="val 8"/>
                <a:gd name="f28" fmla="val 32"/>
                <a:gd name="f29" fmla="+- 0 0 -90"/>
                <a:gd name="f30" fmla="*/ f3 1 134"/>
                <a:gd name="f31" fmla="*/ f4 1 16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34"/>
                <a:gd name="f40" fmla="*/ f36 1 16"/>
                <a:gd name="f41" fmla="*/ 67 f37 1"/>
                <a:gd name="f42" fmla="*/ 0 f36 1"/>
                <a:gd name="f43" fmla="*/ 120 f37 1"/>
                <a:gd name="f44" fmla="*/ 130 f37 1"/>
                <a:gd name="f45" fmla="*/ 3 f36 1"/>
                <a:gd name="f46" fmla="*/ 13 f36 1"/>
                <a:gd name="f47" fmla="*/ 121 f37 1"/>
                <a:gd name="f48" fmla="*/ 16 f36 1"/>
                <a:gd name="f49" fmla="*/ 13 f37 1"/>
                <a:gd name="f50" fmla="*/ 5 f37 1"/>
                <a:gd name="f51" fmla="*/ 14 f36 1"/>
                <a:gd name="f52" fmla="*/ 2 f36 1"/>
                <a:gd name="f53" fmla="*/ 14 f37 1"/>
                <a:gd name="f54" fmla="+- f38 0 f1"/>
                <a:gd name="f55" fmla="*/ f41 1 134"/>
                <a:gd name="f56" fmla="*/ f42 1 16"/>
                <a:gd name="f57" fmla="*/ f43 1 134"/>
                <a:gd name="f58" fmla="*/ f44 1 134"/>
                <a:gd name="f59" fmla="*/ f45 1 16"/>
                <a:gd name="f60" fmla="*/ f46 1 16"/>
                <a:gd name="f61" fmla="*/ f47 1 134"/>
                <a:gd name="f62" fmla="*/ f48 1 16"/>
                <a:gd name="f63" fmla="*/ f49 1 134"/>
                <a:gd name="f64" fmla="*/ f50 1 134"/>
                <a:gd name="f65" fmla="*/ f51 1 16"/>
                <a:gd name="f66" fmla="*/ f52 1 16"/>
                <a:gd name="f67" fmla="*/ f53 1 134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39"/>
                <a:gd name="f76" fmla="*/ f59 1 f40"/>
                <a:gd name="f77" fmla="*/ f60 1 f40"/>
                <a:gd name="f78" fmla="*/ f61 1 f39"/>
                <a:gd name="f79" fmla="*/ f62 1 f40"/>
                <a:gd name="f80" fmla="*/ f63 1 f39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0 1"/>
                <a:gd name="f93" fmla="*/ f76 f31 1"/>
                <a:gd name="f94" fmla="*/ f77 f31 1"/>
                <a:gd name="f95" fmla="*/ f78 f30 1"/>
                <a:gd name="f96" fmla="*/ f79 f31 1"/>
                <a:gd name="f97" fmla="*/ f80 f30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0"/>
                </a:cxn>
                <a:cxn ang="f54">
                  <a:pos x="f92" y="f93"/>
                </a:cxn>
                <a:cxn ang="f54">
                  <a:pos x="f92" y="f94"/>
                </a:cxn>
                <a:cxn ang="f54">
                  <a:pos x="f95" y="f96"/>
                </a:cxn>
                <a:cxn ang="f54">
                  <a:pos x="f97" y="f96"/>
                </a:cxn>
                <a:cxn ang="f54">
                  <a:pos x="f98" y="f99"/>
                </a:cxn>
                <a:cxn ang="f54">
                  <a:pos x="f98" y="f100"/>
                </a:cxn>
                <a:cxn ang="f54">
                  <a:pos x="f101" y="f90"/>
                </a:cxn>
                <a:cxn ang="f54">
                  <a:pos x="f89" y="f90"/>
                </a:cxn>
              </a:cxnLst>
              <a:rect l="f85" t="f88" r="f86" b="f87"/>
              <a:pathLst>
                <a:path w="134" h="16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6" y="f18"/>
                    <a:pt x="f15" y="f19"/>
                  </a:cubicBezTo>
                  <a:cubicBezTo>
                    <a:pt x="f13" y="f20"/>
                    <a:pt x="f21" y="f7"/>
                    <a:pt x="f22" y="f7"/>
                  </a:cubicBezTo>
                  <a:cubicBezTo>
                    <a:pt x="f9" y="f7"/>
                    <a:pt x="f23" y="f7"/>
                    <a:pt x="f19" y="f7"/>
                  </a:cubicBezTo>
                  <a:cubicBezTo>
                    <a:pt x="f18" y="f7"/>
                    <a:pt x="f24" y="f20"/>
                    <a:pt x="f17" y="f25"/>
                  </a:cubicBezTo>
                  <a:cubicBezTo>
                    <a:pt x="f5" y="f18"/>
                    <a:pt x="f5" y="f17"/>
                    <a:pt x="f17" y="f26"/>
                  </a:cubicBezTo>
                  <a:cubicBezTo>
                    <a:pt x="f27" y="f14"/>
                    <a:pt x="f18" y="f5"/>
                    <a:pt x="f25" y="f5"/>
                  </a:cubicBezTo>
                  <a:cubicBezTo>
                    <a:pt x="f28" y="f5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DC9F9F-0162-44B1-900F-CF67353C7F8E}"/>
                </a:ext>
              </a:extLst>
            </p:cNvPr>
            <p:cNvSpPr/>
            <p:nvPr/>
          </p:nvSpPr>
          <p:spPr>
            <a:xfrm>
              <a:off x="5955267" y="237314"/>
              <a:ext cx="156591" cy="28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15"/>
                <a:gd name="f8" fmla="val 40"/>
                <a:gd name="f9" fmla="val 31"/>
                <a:gd name="f10" fmla="val 21"/>
                <a:gd name="f11" fmla="val 12"/>
                <a:gd name="f12" fmla="val 9"/>
                <a:gd name="f13" fmla="val 6"/>
                <a:gd name="f14" fmla="val 4"/>
                <a:gd name="f15" fmla="val 13"/>
                <a:gd name="f16" fmla="val 2"/>
                <a:gd name="f17" fmla="val 10"/>
                <a:gd name="f18" fmla="val 8"/>
                <a:gd name="f19" fmla="val 3"/>
                <a:gd name="f20" fmla="val 49"/>
                <a:gd name="f21" fmla="val 68"/>
                <a:gd name="f22" fmla="val 71"/>
                <a:gd name="f23" fmla="val 74"/>
                <a:gd name="f24" fmla="val 1"/>
                <a:gd name="f25" fmla="val 77"/>
                <a:gd name="f26" fmla="val 5"/>
                <a:gd name="f27" fmla="val 14"/>
                <a:gd name="f28" fmla="val 59"/>
                <a:gd name="f29" fmla="val 50"/>
                <a:gd name="f30" fmla="+- 0 0 -90"/>
                <a:gd name="f31" fmla="*/ f3 1 81"/>
                <a:gd name="f32" fmla="*/ f4 1 1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81"/>
                <a:gd name="f41" fmla="*/ f37 1 15"/>
                <a:gd name="f42" fmla="*/ 40 f38 1"/>
                <a:gd name="f43" fmla="*/ 15 f37 1"/>
                <a:gd name="f44" fmla="*/ 12 f38 1"/>
                <a:gd name="f45" fmla="*/ 4 f38 1"/>
                <a:gd name="f46" fmla="*/ 13 f37 1"/>
                <a:gd name="f47" fmla="*/ 0 f38 1"/>
                <a:gd name="f48" fmla="*/ 8 f37 1"/>
                <a:gd name="f49" fmla="*/ 2 f37 1"/>
                <a:gd name="f50" fmla="*/ 0 f37 1"/>
                <a:gd name="f51" fmla="*/ 68 f38 1"/>
                <a:gd name="f52" fmla="*/ 77 f38 1"/>
                <a:gd name="f53" fmla="+- f39 0 f1"/>
                <a:gd name="f54" fmla="*/ f42 1 81"/>
                <a:gd name="f55" fmla="*/ f43 1 15"/>
                <a:gd name="f56" fmla="*/ f44 1 81"/>
                <a:gd name="f57" fmla="*/ f45 1 81"/>
                <a:gd name="f58" fmla="*/ f46 1 15"/>
                <a:gd name="f59" fmla="*/ f47 1 81"/>
                <a:gd name="f60" fmla="*/ f48 1 15"/>
                <a:gd name="f61" fmla="*/ f49 1 15"/>
                <a:gd name="f62" fmla="*/ f50 1 15"/>
                <a:gd name="f63" fmla="*/ f51 1 81"/>
                <a:gd name="f64" fmla="*/ f52 1 81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0"/>
                <a:gd name="f73" fmla="*/ f58 1 f41"/>
                <a:gd name="f74" fmla="*/ f59 1 f40"/>
                <a:gd name="f75" fmla="*/ f60 1 f41"/>
                <a:gd name="f76" fmla="*/ f61 1 f41"/>
                <a:gd name="f77" fmla="*/ f62 1 f41"/>
                <a:gd name="f78" fmla="*/ f63 1 f40"/>
                <a:gd name="f79" fmla="*/ f64 1 f40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1 1"/>
                <a:gd name="f88" fmla="*/ f73 f32 1"/>
                <a:gd name="f89" fmla="*/ f74 f31 1"/>
                <a:gd name="f90" fmla="*/ f75 f32 1"/>
                <a:gd name="f91" fmla="*/ f76 f32 1"/>
                <a:gd name="f92" fmla="*/ f77 f32 1"/>
                <a:gd name="f93" fmla="*/ f78 f31 1"/>
                <a:gd name="f94" fmla="*/ f7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9" y="f90"/>
                </a:cxn>
                <a:cxn ang="f53">
                  <a:pos x="f87" y="f91"/>
                </a:cxn>
                <a:cxn ang="f53">
                  <a:pos x="f86" y="f92"/>
                </a:cxn>
                <a:cxn ang="f53">
                  <a:pos x="f93" y="f92"/>
                </a:cxn>
                <a:cxn ang="f53">
                  <a:pos x="f94" y="f91"/>
                </a:cxn>
                <a:cxn ang="f53">
                  <a:pos x="f94" y="f88"/>
                </a:cxn>
                <a:cxn ang="f53">
                  <a:pos x="f93" y="f85"/>
                </a:cxn>
                <a:cxn ang="f53">
                  <a:pos x="f84" y="f85"/>
                </a:cxn>
              </a:cxnLst>
              <a:rect l="f80" t="f83" r="f81" b="f82"/>
              <a:pathLst>
                <a:path w="81" h="1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15"/>
                  </a:cubicBezTo>
                  <a:cubicBezTo>
                    <a:pt x="f16" y="f11"/>
                    <a:pt x="f5" y="f17"/>
                    <a:pt x="f5" y="f18"/>
                  </a:cubicBezTo>
                  <a:cubicBezTo>
                    <a:pt x="f5" y="f13"/>
                    <a:pt x="f16" y="f19"/>
                    <a:pt x="f14" y="f16"/>
                  </a:cubicBezTo>
                  <a:cubicBezTo>
                    <a:pt x="f13" y="f5"/>
                    <a:pt x="f12" y="f5"/>
                    <a:pt x="f11" y="f5"/>
                  </a:cubicBezTo>
                  <a:cubicBezTo>
                    <a:pt x="f9" y="f5"/>
                    <a:pt x="f20" y="f5"/>
                    <a:pt x="f21" y="f5"/>
                  </a:cubicBezTo>
                  <a:cubicBezTo>
                    <a:pt x="f22" y="f5"/>
                    <a:pt x="f23" y="f24"/>
                    <a:pt x="f25" y="f16"/>
                  </a:cubicBezTo>
                  <a:cubicBezTo>
                    <a:pt x="f6" y="f26"/>
                    <a:pt x="f6" y="f17"/>
                    <a:pt x="f25" y="f15"/>
                  </a:cubicBezTo>
                  <a:cubicBezTo>
                    <a:pt x="f23" y="f27"/>
                    <a:pt x="f22" y="f7"/>
                    <a:pt x="f21" y="f7"/>
                  </a:cubicBezTo>
                  <a:cubicBezTo>
                    <a:pt x="f28" y="f7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6" name="Grupo 4">
            <a:extLst>
              <a:ext uri="{FF2B5EF4-FFF2-40B4-BE49-F238E27FC236}">
                <a16:creationId xmlns:a16="http://schemas.microsoft.com/office/drawing/2014/main" id="{DE5039AB-2EC8-484B-A253-7FCD5A2E7894}"/>
              </a:ext>
            </a:extLst>
          </p:cNvPr>
          <p:cNvGrpSpPr/>
          <p:nvPr/>
        </p:nvGrpSpPr>
        <p:grpSpPr>
          <a:xfrm>
            <a:off x="10931066" y="5497692"/>
            <a:ext cx="1158755" cy="1323237"/>
            <a:chOff x="10931066" y="5497692"/>
            <a:chExt cx="1158755" cy="1323237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660B624-DCB9-4C4F-8846-F2B0AAE95E9D}"/>
                </a:ext>
              </a:extLst>
            </p:cNvPr>
            <p:cNvSpPr/>
            <p:nvPr/>
          </p:nvSpPr>
          <p:spPr>
            <a:xfrm>
              <a:off x="10931066" y="5497692"/>
              <a:ext cx="1158755" cy="1323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BA16"/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pic>
          <p:nvPicPr>
            <p:cNvPr id="18" name="Imagen 2">
              <a:extLst>
                <a:ext uri="{FF2B5EF4-FFF2-40B4-BE49-F238E27FC236}">
                  <a16:creationId xmlns:a16="http://schemas.microsoft.com/office/drawing/2014/main" id="{E3EF9162-0095-4404-BC81-18AB2633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15125" y="5777042"/>
              <a:ext cx="662190" cy="764529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22143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FB73C6-1C4B-4F5C-9073-8BDB3A9A74FB}"/>
              </a:ext>
            </a:extLst>
          </p:cNvPr>
          <p:cNvSpPr/>
          <p:nvPr/>
        </p:nvSpPr>
        <p:spPr>
          <a:xfrm>
            <a:off x="-21195" y="0"/>
            <a:ext cx="12195179" cy="6854827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837887F-EC99-40D4-AAFF-FF8D54E56816}"/>
              </a:ext>
            </a:extLst>
          </p:cNvPr>
          <p:cNvSpPr/>
          <p:nvPr/>
        </p:nvSpPr>
        <p:spPr>
          <a:xfrm>
            <a:off x="215898" y="6140991"/>
            <a:ext cx="11760198" cy="4895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4" name="Grupo 46">
            <a:extLst>
              <a:ext uri="{FF2B5EF4-FFF2-40B4-BE49-F238E27FC236}">
                <a16:creationId xmlns:a16="http://schemas.microsoft.com/office/drawing/2014/main" id="{C21040F1-9FEF-4F10-945B-D9FDD7E27782}"/>
              </a:ext>
            </a:extLst>
          </p:cNvPr>
          <p:cNvGrpSpPr/>
          <p:nvPr/>
        </p:nvGrpSpPr>
        <p:grpSpPr>
          <a:xfrm>
            <a:off x="5583600" y="5628900"/>
            <a:ext cx="1024795" cy="1170258"/>
            <a:chOff x="5583600" y="5628900"/>
            <a:chExt cx="1024795" cy="1170258"/>
          </a:xfrm>
        </p:grpSpPr>
        <p:grpSp>
          <p:nvGrpSpPr>
            <p:cNvPr id="5" name="Grupo 17">
              <a:extLst>
                <a:ext uri="{FF2B5EF4-FFF2-40B4-BE49-F238E27FC236}">
                  <a16:creationId xmlns:a16="http://schemas.microsoft.com/office/drawing/2014/main" id="{8736845A-67CF-42B9-B6EA-19B221EF6228}"/>
                </a:ext>
              </a:extLst>
            </p:cNvPr>
            <p:cNvGrpSpPr/>
            <p:nvPr/>
          </p:nvGrpSpPr>
          <p:grpSpPr>
            <a:xfrm>
              <a:off x="5746793" y="5813115"/>
              <a:ext cx="808420" cy="804744"/>
              <a:chOff x="5746793" y="5813115"/>
              <a:chExt cx="808420" cy="804744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84CD3EE2-6711-440C-95A4-2D901FED1AE5}"/>
                  </a:ext>
                </a:extLst>
              </p:cNvPr>
              <p:cNvSpPr/>
              <p:nvPr/>
            </p:nvSpPr>
            <p:spPr>
              <a:xfrm>
                <a:off x="5746793" y="5931932"/>
                <a:ext cx="643472" cy="6475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8"/>
                  <a:gd name="f7" fmla="val 792"/>
                  <a:gd name="f8" fmla="val 352"/>
                  <a:gd name="f9" fmla="val 770"/>
                  <a:gd name="f10" fmla="val 372"/>
                  <a:gd name="f11" fmla="val 791"/>
                  <a:gd name="f12" fmla="val 388"/>
                  <a:gd name="f13" fmla="val 411"/>
                  <a:gd name="f14" fmla="val 774"/>
                  <a:gd name="f15" fmla="val 480"/>
                  <a:gd name="f16" fmla="val 718"/>
                  <a:gd name="f17" fmla="val 468"/>
                  <a:gd name="f18" fmla="val 725"/>
                  <a:gd name="f19" fmla="val 469"/>
                  <a:gd name="f20" fmla="val 650"/>
                  <a:gd name="f21" fmla="val 638"/>
                  <a:gd name="f22" fmla="val 626"/>
                  <a:gd name="f23" fmla="val 613"/>
                  <a:gd name="f24" fmla="val 509"/>
                  <a:gd name="f25" fmla="val 597"/>
                  <a:gd name="f26" fmla="val 532"/>
                  <a:gd name="f27" fmla="val 563"/>
                  <a:gd name="f28" fmla="val 556"/>
                  <a:gd name="f29" fmla="val 530"/>
                  <a:gd name="f30" fmla="val 565"/>
                  <a:gd name="f31" fmla="val 574"/>
                  <a:gd name="f32" fmla="val 534"/>
                  <a:gd name="f33" fmla="val 583"/>
                  <a:gd name="f34" fmla="val 535"/>
                  <a:gd name="f35" fmla="val 589"/>
                  <a:gd name="f36" fmla="val 570"/>
                  <a:gd name="f37" fmla="val 591"/>
                  <a:gd name="f38" fmla="val 606"/>
                  <a:gd name="f39" fmla="val 602"/>
                  <a:gd name="f40" fmla="val 639"/>
                  <a:gd name="f41" fmla="val 610"/>
                  <a:gd name="f42" fmla="val 662"/>
                  <a:gd name="f43" fmla="val 604"/>
                  <a:gd name="f44" fmla="val 676"/>
                  <a:gd name="f45" fmla="val 592"/>
                  <a:gd name="f46" fmla="val 693"/>
                  <a:gd name="f47" fmla="val 579"/>
                  <a:gd name="f48" fmla="val 710"/>
                  <a:gd name="f49" fmla="val 567"/>
                  <a:gd name="f50" fmla="val 729"/>
                  <a:gd name="f51" fmla="val 555"/>
                  <a:gd name="f52" fmla="val 747"/>
                  <a:gd name="f53" fmla="val 554"/>
                  <a:gd name="f54" fmla="val 750"/>
                  <a:gd name="f55" fmla="val 754"/>
                  <a:gd name="f56" fmla="val 553"/>
                  <a:gd name="f57" fmla="val 757"/>
                  <a:gd name="f58" fmla="val 572"/>
                  <a:gd name="f59" fmla="val 756"/>
                  <a:gd name="f60" fmla="val 578"/>
                  <a:gd name="f61" fmla="val 719"/>
                  <a:gd name="f62" fmla="val 630"/>
                  <a:gd name="f63" fmla="val 716"/>
                  <a:gd name="f64" fmla="val 655"/>
                  <a:gd name="f65" fmla="val 679"/>
                  <a:gd name="f66" fmla="val 642"/>
                  <a:gd name="f67" fmla="val 641"/>
                  <a:gd name="f68" fmla="val 627"/>
                  <a:gd name="f69" fmla="val 607"/>
                  <a:gd name="f70" fmla="val 575"/>
                  <a:gd name="f71" fmla="val 633"/>
                  <a:gd name="f72" fmla="val 539"/>
                  <a:gd name="f73" fmla="val 536"/>
                  <a:gd name="f74" fmla="val 653"/>
                  <a:gd name="f75" fmla="val 666"/>
                  <a:gd name="f76" fmla="val 527"/>
                  <a:gd name="f77" fmla="val 667"/>
                  <a:gd name="f78" fmla="val 531"/>
                  <a:gd name="f79" fmla="val 668"/>
                  <a:gd name="f80" fmla="val 669"/>
                  <a:gd name="f81" fmla="val 538"/>
                  <a:gd name="f82" fmla="val 680"/>
                  <a:gd name="f83" fmla="val 682"/>
                  <a:gd name="f84" fmla="val 717"/>
                  <a:gd name="f85" fmla="val 569"/>
                  <a:gd name="f86" fmla="val 568"/>
                  <a:gd name="f87" fmla="val 742"/>
                  <a:gd name="f88" fmla="val 573"/>
                  <a:gd name="f89" fmla="val 586"/>
                  <a:gd name="f90" fmla="val 599"/>
                  <a:gd name="f91" fmla="val 741"/>
                  <a:gd name="f92" fmla="val 737"/>
                  <a:gd name="f93" fmla="val 618"/>
                  <a:gd name="f94" fmla="val 728"/>
                  <a:gd name="f95" fmla="val 624"/>
                  <a:gd name="f96" fmla="val 722"/>
                  <a:gd name="f97" fmla="val 632"/>
                  <a:gd name="f98" fmla="val 636"/>
                  <a:gd name="f99" fmla="val 646"/>
                  <a:gd name="f100" fmla="val 721"/>
                  <a:gd name="f101" fmla="val 649"/>
                  <a:gd name="f102" fmla="val 731"/>
                  <a:gd name="f103" fmla="val 647"/>
                  <a:gd name="f104" fmla="val 740"/>
                  <a:gd name="f105" fmla="val 635"/>
                  <a:gd name="f106" fmla="val 755"/>
                  <a:gd name="f107" fmla="val 761"/>
                  <a:gd name="f108" fmla="val 615"/>
                  <a:gd name="f109" fmla="val 763"/>
                  <a:gd name="f110" fmla="val 601"/>
                  <a:gd name="f111" fmla="val 767"/>
                  <a:gd name="f112" fmla="val 768"/>
                  <a:gd name="f113" fmla="val 585"/>
                  <a:gd name="f114" fmla="val 769"/>
                  <a:gd name="f115" fmla="val 772"/>
                  <a:gd name="f116" fmla="val 785"/>
                  <a:gd name="f117" fmla="val 784"/>
                  <a:gd name="f118" fmla="val 781"/>
                  <a:gd name="f119" fmla="val 548"/>
                  <a:gd name="f120" fmla="val 773"/>
                  <a:gd name="f121" fmla="val 765"/>
                  <a:gd name="f122" fmla="val 746"/>
                  <a:gd name="f123" fmla="val 736"/>
                  <a:gd name="f124" fmla="val 713"/>
                  <a:gd name="f125" fmla="val 706"/>
                  <a:gd name="f126" fmla="val 511"/>
                  <a:gd name="f127" fmla="val 708"/>
                  <a:gd name="f128" fmla="val 496"/>
                  <a:gd name="f129" fmla="val 479"/>
                  <a:gd name="f130" fmla="val 438"/>
                  <a:gd name="f131" fmla="val 749"/>
                  <a:gd name="f132" fmla="val 392"/>
                  <a:gd name="f133" fmla="val 347"/>
                  <a:gd name="f134" fmla="val 712"/>
                  <a:gd name="f135" fmla="val 314"/>
                  <a:gd name="f136" fmla="val 291"/>
                  <a:gd name="f137" fmla="val 296"/>
                  <a:gd name="f138" fmla="val 609"/>
                  <a:gd name="f139" fmla="val 299"/>
                  <a:gd name="f140" fmla="val 596"/>
                  <a:gd name="f141" fmla="val 293"/>
                  <a:gd name="f142" fmla="val 582"/>
                  <a:gd name="f143" fmla="val 285"/>
                  <a:gd name="f144" fmla="val 454"/>
                  <a:gd name="f145" fmla="val 206"/>
                  <a:gd name="f146" fmla="val 325"/>
                  <a:gd name="f147" fmla="val 128"/>
                  <a:gd name="f148" fmla="val 196"/>
                  <a:gd name="f149" fmla="val 50"/>
                  <a:gd name="f150" fmla="val 163"/>
                  <a:gd name="f151" fmla="val 30"/>
                  <a:gd name="f152" fmla="val 129"/>
                  <a:gd name="f153" fmla="val 16"/>
                  <a:gd name="f154" fmla="val 90"/>
                  <a:gd name="f155" fmla="val 9"/>
                  <a:gd name="f156" fmla="val 35"/>
                  <a:gd name="f157" fmla="val 31"/>
                  <a:gd name="f158" fmla="val 7"/>
                  <a:gd name="f159" fmla="val 86"/>
                  <a:gd name="f160" fmla="val 23"/>
                  <a:gd name="f161" fmla="val 204"/>
                  <a:gd name="f162" fmla="val 103"/>
                  <a:gd name="f163" fmla="val 310"/>
                  <a:gd name="f164" fmla="val 242"/>
                  <a:gd name="f165" fmla="val 321"/>
                  <a:gd name="f166" fmla="val 326"/>
                  <a:gd name="f167" fmla="val 328"/>
                  <a:gd name="f168" fmla="val 409"/>
                  <a:gd name="f169" fmla="val 339"/>
                  <a:gd name="f170" fmla="val 493"/>
                  <a:gd name="f171" fmla="val 348"/>
                  <a:gd name="f172" fmla="val 349"/>
                  <a:gd name="f173" fmla="val 500"/>
                  <a:gd name="f174" fmla="val 350"/>
                  <a:gd name="f175" fmla="val 506"/>
                  <a:gd name="f176" fmla="val 351"/>
                  <a:gd name="f177" fmla="val 475"/>
                  <a:gd name="f178" fmla="val 377"/>
                  <a:gd name="f179" fmla="val 405"/>
                  <a:gd name="f180" fmla="val 435"/>
                  <a:gd name="f181" fmla="val 442"/>
                  <a:gd name="f182" fmla="val 502"/>
                  <a:gd name="f183" fmla="val 451"/>
                  <a:gd name="f184" fmla="val 507"/>
                  <a:gd name="f185" fmla="val 458"/>
                  <a:gd name="f186" fmla="val 524"/>
                  <a:gd name="f187" fmla="val 482"/>
                  <a:gd name="f188" fmla="val 520"/>
                  <a:gd name="f189" fmla="val 529"/>
                  <a:gd name="f190" fmla="val 495"/>
                  <a:gd name="f191" fmla="val 549"/>
                  <a:gd name="f192" fmla="val 481"/>
                  <a:gd name="f193" fmla="val 465"/>
                  <a:gd name="f194" fmla="val 450"/>
                  <a:gd name="f195" fmla="val 600"/>
                  <a:gd name="f196" fmla="val 440"/>
                  <a:gd name="f197" fmla="val 437"/>
                  <a:gd name="f198" fmla="val 634"/>
                  <a:gd name="f199" fmla="val 434"/>
                  <a:gd name="f200" fmla="val 432"/>
                  <a:gd name="f201" fmla="val 675"/>
                  <a:gd name="f202" fmla="val 429"/>
                  <a:gd name="f203" fmla="val 696"/>
                  <a:gd name="f204" fmla="val 428"/>
                  <a:gd name="f205" fmla="val 701"/>
                  <a:gd name="f206" fmla="val 425"/>
                  <a:gd name="f207" fmla="val 707"/>
                  <a:gd name="f208" fmla="val 421"/>
                  <a:gd name="f209" fmla="val 709"/>
                  <a:gd name="f210" fmla="val 371"/>
                  <a:gd name="f211" fmla="val 733"/>
                  <a:gd name="f212" fmla="val 356"/>
                  <a:gd name="f213" fmla="val 753"/>
                  <a:gd name="f214" fmla="val 353"/>
                  <a:gd name="f215" fmla="+- 0 0 -90"/>
                  <a:gd name="f216" fmla="*/ f3 1 788"/>
                  <a:gd name="f217" fmla="*/ f4 1 792"/>
                  <a:gd name="f218" fmla="val f5"/>
                  <a:gd name="f219" fmla="val f6"/>
                  <a:gd name="f220" fmla="val f7"/>
                  <a:gd name="f221" fmla="*/ f215 f0 1"/>
                  <a:gd name="f222" fmla="+- f220 0 f218"/>
                  <a:gd name="f223" fmla="+- f219 0 f218"/>
                  <a:gd name="f224" fmla="*/ f221 1 f2"/>
                  <a:gd name="f225" fmla="*/ f223 1 788"/>
                  <a:gd name="f226" fmla="*/ f222 1 792"/>
                  <a:gd name="f227" fmla="*/ 352 f223 1"/>
                  <a:gd name="f228" fmla="*/ 770 f222 1"/>
                  <a:gd name="f229" fmla="*/ 411 f223 1"/>
                  <a:gd name="f230" fmla="*/ 774 f222 1"/>
                  <a:gd name="f231" fmla="*/ 469 f223 1"/>
                  <a:gd name="f232" fmla="*/ 650 f222 1"/>
                  <a:gd name="f233" fmla="*/ 613 f222 1"/>
                  <a:gd name="f234" fmla="*/ 556 f223 1"/>
                  <a:gd name="f235" fmla="*/ 530 f222 1"/>
                  <a:gd name="f236" fmla="*/ 583 f223 1"/>
                  <a:gd name="f237" fmla="*/ 535 f222 1"/>
                  <a:gd name="f238" fmla="*/ 602 f223 1"/>
                  <a:gd name="f239" fmla="*/ 639 f222 1"/>
                  <a:gd name="f240" fmla="*/ 592 f223 1"/>
                  <a:gd name="f241" fmla="*/ 693 f222 1"/>
                  <a:gd name="f242" fmla="*/ 555 f223 1"/>
                  <a:gd name="f243" fmla="*/ 747 f222 1"/>
                  <a:gd name="f244" fmla="*/ 553 f223 1"/>
                  <a:gd name="f245" fmla="*/ 757 f222 1"/>
                  <a:gd name="f246" fmla="*/ 591 f223 1"/>
                  <a:gd name="f247" fmla="*/ 719 f222 1"/>
                  <a:gd name="f248" fmla="*/ 642 f223 1"/>
                  <a:gd name="f249" fmla="*/ 642 f222 1"/>
                  <a:gd name="f250" fmla="*/ 641 f223 1"/>
                  <a:gd name="f251" fmla="*/ 638 f222 1"/>
                  <a:gd name="f252" fmla="*/ 633 f223 1"/>
                  <a:gd name="f253" fmla="*/ 539 f222 1"/>
                  <a:gd name="f254" fmla="*/ 666 f223 1"/>
                  <a:gd name="f255" fmla="*/ 527 f222 1"/>
                  <a:gd name="f256" fmla="*/ 669 f223 1"/>
                  <a:gd name="f257" fmla="*/ 538 f222 1"/>
                  <a:gd name="f258" fmla="*/ 717 f223 1"/>
                  <a:gd name="f259" fmla="*/ 569 f222 1"/>
                  <a:gd name="f260" fmla="*/ 754 f223 1"/>
                  <a:gd name="f261" fmla="*/ 575 f222 1"/>
                  <a:gd name="f262" fmla="*/ 741 f223 1"/>
                  <a:gd name="f263" fmla="*/ 610 f222 1"/>
                  <a:gd name="f264" fmla="*/ 722 f223 1"/>
                  <a:gd name="f265" fmla="*/ 632 f222 1"/>
                  <a:gd name="f266" fmla="*/ 716 f223 1"/>
                  <a:gd name="f267" fmla="*/ 646 f222 1"/>
                  <a:gd name="f268" fmla="*/ 731 f223 1"/>
                  <a:gd name="f269" fmla="*/ 647 f222 1"/>
                  <a:gd name="f270" fmla="*/ 755 f223 1"/>
                  <a:gd name="f271" fmla="*/ 626 f222 1"/>
                  <a:gd name="f272" fmla="*/ 767 f223 1"/>
                  <a:gd name="f273" fmla="*/ 589 f222 1"/>
                  <a:gd name="f274" fmla="*/ 772 f223 1"/>
                  <a:gd name="f275" fmla="*/ 579 f222 1"/>
                  <a:gd name="f276" fmla="*/ 784 f223 1"/>
                  <a:gd name="f277" fmla="*/ 556 f222 1"/>
                  <a:gd name="f278" fmla="*/ 765 f223 1"/>
                  <a:gd name="f279" fmla="*/ 736 f223 1"/>
                  <a:gd name="f280" fmla="*/ 531 f222 1"/>
                  <a:gd name="f281" fmla="*/ 713 f223 1"/>
                  <a:gd name="f282" fmla="*/ 479 f222 1"/>
                  <a:gd name="f283" fmla="*/ 728 f223 1"/>
                  <a:gd name="f284" fmla="*/ 347 f222 1"/>
                  <a:gd name="f285" fmla="*/ 626 f223 1"/>
                  <a:gd name="f286" fmla="*/ 296 f222 1"/>
                  <a:gd name="f287" fmla="*/ 582 f223 1"/>
                  <a:gd name="f288" fmla="*/ 285 f222 1"/>
                  <a:gd name="f289" fmla="*/ 196 f223 1"/>
                  <a:gd name="f290" fmla="*/ 50 f222 1"/>
                  <a:gd name="f291" fmla="*/ 90 f223 1"/>
                  <a:gd name="f292" fmla="*/ 9 f222 1"/>
                  <a:gd name="f293" fmla="*/ 7 f223 1"/>
                  <a:gd name="f294" fmla="*/ 86 f222 1"/>
                  <a:gd name="f295" fmla="*/ 242 f223 1"/>
                  <a:gd name="f296" fmla="*/ 321 f222 1"/>
                  <a:gd name="f297" fmla="*/ 493 f223 1"/>
                  <a:gd name="f298" fmla="*/ 348 f222 1"/>
                  <a:gd name="f299" fmla="*/ 506 f223 1"/>
                  <a:gd name="f300" fmla="*/ 351 f222 1"/>
                  <a:gd name="f301" fmla="*/ 496 f223 1"/>
                  <a:gd name="f302" fmla="*/ 435 f222 1"/>
                  <a:gd name="f303" fmla="*/ 507 f223 1"/>
                  <a:gd name="f304" fmla="*/ 458 f222 1"/>
                  <a:gd name="f305" fmla="*/ 529 f222 1"/>
                  <a:gd name="f306" fmla="*/ 465 f223 1"/>
                  <a:gd name="f307" fmla="*/ 586 f222 1"/>
                  <a:gd name="f308" fmla="*/ 437 f223 1"/>
                  <a:gd name="f309" fmla="*/ 634 f222 1"/>
                  <a:gd name="f310" fmla="*/ 429 f223 1"/>
                  <a:gd name="f311" fmla="*/ 696 f222 1"/>
                  <a:gd name="f312" fmla="*/ 421 f223 1"/>
                  <a:gd name="f313" fmla="*/ 709 f222 1"/>
                  <a:gd name="f314" fmla="*/ 371 f223 1"/>
                  <a:gd name="f315" fmla="*/ 733 f222 1"/>
                  <a:gd name="f316" fmla="*/ 353 f223 1"/>
                  <a:gd name="f317" fmla="+- f224 0 f1"/>
                  <a:gd name="f318" fmla="*/ f227 1 788"/>
                  <a:gd name="f319" fmla="*/ f228 1 792"/>
                  <a:gd name="f320" fmla="*/ f229 1 788"/>
                  <a:gd name="f321" fmla="*/ f230 1 792"/>
                  <a:gd name="f322" fmla="*/ f231 1 788"/>
                  <a:gd name="f323" fmla="*/ f232 1 792"/>
                  <a:gd name="f324" fmla="*/ f233 1 792"/>
                  <a:gd name="f325" fmla="*/ f234 1 788"/>
                  <a:gd name="f326" fmla="*/ f235 1 792"/>
                  <a:gd name="f327" fmla="*/ f236 1 788"/>
                  <a:gd name="f328" fmla="*/ f237 1 792"/>
                  <a:gd name="f329" fmla="*/ f238 1 788"/>
                  <a:gd name="f330" fmla="*/ f239 1 792"/>
                  <a:gd name="f331" fmla="*/ f240 1 788"/>
                  <a:gd name="f332" fmla="*/ f241 1 792"/>
                  <a:gd name="f333" fmla="*/ f242 1 788"/>
                  <a:gd name="f334" fmla="*/ f243 1 792"/>
                  <a:gd name="f335" fmla="*/ f244 1 788"/>
                  <a:gd name="f336" fmla="*/ f245 1 792"/>
                  <a:gd name="f337" fmla="*/ f246 1 788"/>
                  <a:gd name="f338" fmla="*/ f247 1 792"/>
                  <a:gd name="f339" fmla="*/ f248 1 788"/>
                  <a:gd name="f340" fmla="*/ f249 1 792"/>
                  <a:gd name="f341" fmla="*/ f250 1 788"/>
                  <a:gd name="f342" fmla="*/ f251 1 792"/>
                  <a:gd name="f343" fmla="*/ f252 1 788"/>
                  <a:gd name="f344" fmla="*/ f253 1 792"/>
                  <a:gd name="f345" fmla="*/ f254 1 788"/>
                  <a:gd name="f346" fmla="*/ f255 1 792"/>
                  <a:gd name="f347" fmla="*/ f256 1 788"/>
                  <a:gd name="f348" fmla="*/ f257 1 792"/>
                  <a:gd name="f349" fmla="*/ f258 1 788"/>
                  <a:gd name="f350" fmla="*/ f259 1 792"/>
                  <a:gd name="f351" fmla="*/ f260 1 788"/>
                  <a:gd name="f352" fmla="*/ f261 1 792"/>
                  <a:gd name="f353" fmla="*/ f262 1 788"/>
                  <a:gd name="f354" fmla="*/ f263 1 792"/>
                  <a:gd name="f355" fmla="*/ f264 1 788"/>
                  <a:gd name="f356" fmla="*/ f265 1 792"/>
                  <a:gd name="f357" fmla="*/ f266 1 788"/>
                  <a:gd name="f358" fmla="*/ f267 1 792"/>
                  <a:gd name="f359" fmla="*/ f268 1 788"/>
                  <a:gd name="f360" fmla="*/ f269 1 792"/>
                  <a:gd name="f361" fmla="*/ f270 1 788"/>
                  <a:gd name="f362" fmla="*/ f271 1 792"/>
                  <a:gd name="f363" fmla="*/ f272 1 788"/>
                  <a:gd name="f364" fmla="*/ f273 1 792"/>
                  <a:gd name="f365" fmla="*/ f274 1 788"/>
                  <a:gd name="f366" fmla="*/ f275 1 792"/>
                  <a:gd name="f367" fmla="*/ f276 1 788"/>
                  <a:gd name="f368" fmla="*/ f277 1 792"/>
                  <a:gd name="f369" fmla="*/ f278 1 788"/>
                  <a:gd name="f370" fmla="*/ f279 1 788"/>
                  <a:gd name="f371" fmla="*/ f280 1 792"/>
                  <a:gd name="f372" fmla="*/ f281 1 788"/>
                  <a:gd name="f373" fmla="*/ f282 1 792"/>
                  <a:gd name="f374" fmla="*/ f283 1 788"/>
                  <a:gd name="f375" fmla="*/ f284 1 792"/>
                  <a:gd name="f376" fmla="*/ f285 1 788"/>
                  <a:gd name="f377" fmla="*/ f286 1 792"/>
                  <a:gd name="f378" fmla="*/ f287 1 788"/>
                  <a:gd name="f379" fmla="*/ f288 1 792"/>
                  <a:gd name="f380" fmla="*/ f289 1 788"/>
                  <a:gd name="f381" fmla="*/ f290 1 792"/>
                  <a:gd name="f382" fmla="*/ f291 1 788"/>
                  <a:gd name="f383" fmla="*/ f292 1 792"/>
                  <a:gd name="f384" fmla="*/ f293 1 788"/>
                  <a:gd name="f385" fmla="*/ f294 1 792"/>
                  <a:gd name="f386" fmla="*/ f295 1 788"/>
                  <a:gd name="f387" fmla="*/ f296 1 792"/>
                  <a:gd name="f388" fmla="*/ f297 1 788"/>
                  <a:gd name="f389" fmla="*/ f298 1 792"/>
                  <a:gd name="f390" fmla="*/ f299 1 788"/>
                  <a:gd name="f391" fmla="*/ f300 1 792"/>
                  <a:gd name="f392" fmla="*/ f301 1 788"/>
                  <a:gd name="f393" fmla="*/ f302 1 792"/>
                  <a:gd name="f394" fmla="*/ f303 1 788"/>
                  <a:gd name="f395" fmla="*/ f304 1 792"/>
                  <a:gd name="f396" fmla="*/ f305 1 792"/>
                  <a:gd name="f397" fmla="*/ f306 1 788"/>
                  <a:gd name="f398" fmla="*/ f307 1 792"/>
                  <a:gd name="f399" fmla="*/ f308 1 788"/>
                  <a:gd name="f400" fmla="*/ f309 1 792"/>
                  <a:gd name="f401" fmla="*/ f310 1 788"/>
                  <a:gd name="f402" fmla="*/ f311 1 792"/>
                  <a:gd name="f403" fmla="*/ f312 1 788"/>
                  <a:gd name="f404" fmla="*/ f313 1 792"/>
                  <a:gd name="f405" fmla="*/ f314 1 788"/>
                  <a:gd name="f406" fmla="*/ f315 1 792"/>
                  <a:gd name="f407" fmla="*/ f316 1 788"/>
                  <a:gd name="f408" fmla="*/ 0 1 f225"/>
                  <a:gd name="f409" fmla="*/ f219 1 f225"/>
                  <a:gd name="f410" fmla="*/ 0 1 f226"/>
                  <a:gd name="f411" fmla="*/ f220 1 f226"/>
                  <a:gd name="f412" fmla="*/ f318 1 f225"/>
                  <a:gd name="f413" fmla="*/ f319 1 f226"/>
                  <a:gd name="f414" fmla="*/ f320 1 f225"/>
                  <a:gd name="f415" fmla="*/ f321 1 f226"/>
                  <a:gd name="f416" fmla="*/ f322 1 f225"/>
                  <a:gd name="f417" fmla="*/ f323 1 f226"/>
                  <a:gd name="f418" fmla="*/ f324 1 f226"/>
                  <a:gd name="f419" fmla="*/ f325 1 f225"/>
                  <a:gd name="f420" fmla="*/ f326 1 f226"/>
                  <a:gd name="f421" fmla="*/ f327 1 f225"/>
                  <a:gd name="f422" fmla="*/ f328 1 f226"/>
                  <a:gd name="f423" fmla="*/ f329 1 f225"/>
                  <a:gd name="f424" fmla="*/ f330 1 f226"/>
                  <a:gd name="f425" fmla="*/ f331 1 f225"/>
                  <a:gd name="f426" fmla="*/ f332 1 f226"/>
                  <a:gd name="f427" fmla="*/ f333 1 f225"/>
                  <a:gd name="f428" fmla="*/ f334 1 f226"/>
                  <a:gd name="f429" fmla="*/ f335 1 f225"/>
                  <a:gd name="f430" fmla="*/ f336 1 f226"/>
                  <a:gd name="f431" fmla="*/ f337 1 f225"/>
                  <a:gd name="f432" fmla="*/ f338 1 f226"/>
                  <a:gd name="f433" fmla="*/ f339 1 f225"/>
                  <a:gd name="f434" fmla="*/ f340 1 f226"/>
                  <a:gd name="f435" fmla="*/ f341 1 f225"/>
                  <a:gd name="f436" fmla="*/ f342 1 f226"/>
                  <a:gd name="f437" fmla="*/ f343 1 f225"/>
                  <a:gd name="f438" fmla="*/ f344 1 f226"/>
                  <a:gd name="f439" fmla="*/ f345 1 f225"/>
                  <a:gd name="f440" fmla="*/ f346 1 f226"/>
                  <a:gd name="f441" fmla="*/ f347 1 f225"/>
                  <a:gd name="f442" fmla="*/ f348 1 f226"/>
                  <a:gd name="f443" fmla="*/ f349 1 f225"/>
                  <a:gd name="f444" fmla="*/ f350 1 f226"/>
                  <a:gd name="f445" fmla="*/ f351 1 f225"/>
                  <a:gd name="f446" fmla="*/ f352 1 f226"/>
                  <a:gd name="f447" fmla="*/ f353 1 f225"/>
                  <a:gd name="f448" fmla="*/ f354 1 f226"/>
                  <a:gd name="f449" fmla="*/ f355 1 f225"/>
                  <a:gd name="f450" fmla="*/ f356 1 f226"/>
                  <a:gd name="f451" fmla="*/ f357 1 f225"/>
                  <a:gd name="f452" fmla="*/ f358 1 f226"/>
                  <a:gd name="f453" fmla="*/ f359 1 f225"/>
                  <a:gd name="f454" fmla="*/ f360 1 f226"/>
                  <a:gd name="f455" fmla="*/ f361 1 f225"/>
                  <a:gd name="f456" fmla="*/ f362 1 f226"/>
                  <a:gd name="f457" fmla="*/ f363 1 f225"/>
                  <a:gd name="f458" fmla="*/ f364 1 f226"/>
                  <a:gd name="f459" fmla="*/ f365 1 f225"/>
                  <a:gd name="f460" fmla="*/ f366 1 f226"/>
                  <a:gd name="f461" fmla="*/ f367 1 f225"/>
                  <a:gd name="f462" fmla="*/ f368 1 f226"/>
                  <a:gd name="f463" fmla="*/ f369 1 f225"/>
                  <a:gd name="f464" fmla="*/ f370 1 f225"/>
                  <a:gd name="f465" fmla="*/ f371 1 f226"/>
                  <a:gd name="f466" fmla="*/ f372 1 f225"/>
                  <a:gd name="f467" fmla="*/ f373 1 f226"/>
                  <a:gd name="f468" fmla="*/ f374 1 f225"/>
                  <a:gd name="f469" fmla="*/ f375 1 f226"/>
                  <a:gd name="f470" fmla="*/ f376 1 f225"/>
                  <a:gd name="f471" fmla="*/ f377 1 f226"/>
                  <a:gd name="f472" fmla="*/ f378 1 f225"/>
                  <a:gd name="f473" fmla="*/ f379 1 f226"/>
                  <a:gd name="f474" fmla="*/ f380 1 f225"/>
                  <a:gd name="f475" fmla="*/ f381 1 f226"/>
                  <a:gd name="f476" fmla="*/ f382 1 f225"/>
                  <a:gd name="f477" fmla="*/ f383 1 f226"/>
                  <a:gd name="f478" fmla="*/ f384 1 f225"/>
                  <a:gd name="f479" fmla="*/ f385 1 f226"/>
                  <a:gd name="f480" fmla="*/ f386 1 f225"/>
                  <a:gd name="f481" fmla="*/ f387 1 f226"/>
                  <a:gd name="f482" fmla="*/ f388 1 f225"/>
                  <a:gd name="f483" fmla="*/ f389 1 f226"/>
                  <a:gd name="f484" fmla="*/ f390 1 f225"/>
                  <a:gd name="f485" fmla="*/ f391 1 f226"/>
                  <a:gd name="f486" fmla="*/ f392 1 f225"/>
                  <a:gd name="f487" fmla="*/ f393 1 f226"/>
                  <a:gd name="f488" fmla="*/ f394 1 f225"/>
                  <a:gd name="f489" fmla="*/ f395 1 f226"/>
                  <a:gd name="f490" fmla="*/ f396 1 f226"/>
                  <a:gd name="f491" fmla="*/ f397 1 f225"/>
                  <a:gd name="f492" fmla="*/ f398 1 f226"/>
                  <a:gd name="f493" fmla="*/ f399 1 f225"/>
                  <a:gd name="f494" fmla="*/ f400 1 f226"/>
                  <a:gd name="f495" fmla="*/ f401 1 f225"/>
                  <a:gd name="f496" fmla="*/ f402 1 f226"/>
                  <a:gd name="f497" fmla="*/ f403 1 f225"/>
                  <a:gd name="f498" fmla="*/ f404 1 f226"/>
                  <a:gd name="f499" fmla="*/ f405 1 f225"/>
                  <a:gd name="f500" fmla="*/ f406 1 f226"/>
                  <a:gd name="f501" fmla="*/ f407 1 f225"/>
                  <a:gd name="f502" fmla="*/ f408 f216 1"/>
                  <a:gd name="f503" fmla="*/ f409 f216 1"/>
                  <a:gd name="f504" fmla="*/ f411 f217 1"/>
                  <a:gd name="f505" fmla="*/ f410 f217 1"/>
                  <a:gd name="f506" fmla="*/ f412 f216 1"/>
                  <a:gd name="f507" fmla="*/ f413 f217 1"/>
                  <a:gd name="f508" fmla="*/ f414 f216 1"/>
                  <a:gd name="f509" fmla="*/ f415 f217 1"/>
                  <a:gd name="f510" fmla="*/ f416 f216 1"/>
                  <a:gd name="f511" fmla="*/ f417 f217 1"/>
                  <a:gd name="f512" fmla="*/ f418 f217 1"/>
                  <a:gd name="f513" fmla="*/ f419 f216 1"/>
                  <a:gd name="f514" fmla="*/ f420 f217 1"/>
                  <a:gd name="f515" fmla="*/ f421 f216 1"/>
                  <a:gd name="f516" fmla="*/ f422 f217 1"/>
                  <a:gd name="f517" fmla="*/ f423 f216 1"/>
                  <a:gd name="f518" fmla="*/ f424 f217 1"/>
                  <a:gd name="f519" fmla="*/ f425 f216 1"/>
                  <a:gd name="f520" fmla="*/ f426 f217 1"/>
                  <a:gd name="f521" fmla="*/ f427 f216 1"/>
                  <a:gd name="f522" fmla="*/ f428 f217 1"/>
                  <a:gd name="f523" fmla="*/ f429 f216 1"/>
                  <a:gd name="f524" fmla="*/ f430 f217 1"/>
                  <a:gd name="f525" fmla="*/ f431 f216 1"/>
                  <a:gd name="f526" fmla="*/ f432 f217 1"/>
                  <a:gd name="f527" fmla="*/ f433 f216 1"/>
                  <a:gd name="f528" fmla="*/ f434 f217 1"/>
                  <a:gd name="f529" fmla="*/ f435 f216 1"/>
                  <a:gd name="f530" fmla="*/ f436 f217 1"/>
                  <a:gd name="f531" fmla="*/ f437 f216 1"/>
                  <a:gd name="f532" fmla="*/ f438 f217 1"/>
                  <a:gd name="f533" fmla="*/ f439 f216 1"/>
                  <a:gd name="f534" fmla="*/ f440 f217 1"/>
                  <a:gd name="f535" fmla="*/ f441 f216 1"/>
                  <a:gd name="f536" fmla="*/ f442 f217 1"/>
                  <a:gd name="f537" fmla="*/ f443 f216 1"/>
                  <a:gd name="f538" fmla="*/ f444 f217 1"/>
                  <a:gd name="f539" fmla="*/ f445 f216 1"/>
                  <a:gd name="f540" fmla="*/ f446 f217 1"/>
                  <a:gd name="f541" fmla="*/ f447 f216 1"/>
                  <a:gd name="f542" fmla="*/ f448 f217 1"/>
                  <a:gd name="f543" fmla="*/ f449 f216 1"/>
                  <a:gd name="f544" fmla="*/ f450 f217 1"/>
                  <a:gd name="f545" fmla="*/ f451 f216 1"/>
                  <a:gd name="f546" fmla="*/ f452 f217 1"/>
                  <a:gd name="f547" fmla="*/ f453 f216 1"/>
                  <a:gd name="f548" fmla="*/ f454 f217 1"/>
                  <a:gd name="f549" fmla="*/ f455 f216 1"/>
                  <a:gd name="f550" fmla="*/ f456 f217 1"/>
                  <a:gd name="f551" fmla="*/ f457 f216 1"/>
                  <a:gd name="f552" fmla="*/ f458 f217 1"/>
                  <a:gd name="f553" fmla="*/ f459 f216 1"/>
                  <a:gd name="f554" fmla="*/ f460 f217 1"/>
                  <a:gd name="f555" fmla="*/ f461 f216 1"/>
                  <a:gd name="f556" fmla="*/ f462 f217 1"/>
                  <a:gd name="f557" fmla="*/ f463 f216 1"/>
                  <a:gd name="f558" fmla="*/ f464 f216 1"/>
                  <a:gd name="f559" fmla="*/ f465 f217 1"/>
                  <a:gd name="f560" fmla="*/ f466 f216 1"/>
                  <a:gd name="f561" fmla="*/ f467 f217 1"/>
                  <a:gd name="f562" fmla="*/ f468 f216 1"/>
                  <a:gd name="f563" fmla="*/ f469 f217 1"/>
                  <a:gd name="f564" fmla="*/ f470 f216 1"/>
                  <a:gd name="f565" fmla="*/ f471 f217 1"/>
                  <a:gd name="f566" fmla="*/ f472 f216 1"/>
                  <a:gd name="f567" fmla="*/ f473 f217 1"/>
                  <a:gd name="f568" fmla="*/ f474 f216 1"/>
                  <a:gd name="f569" fmla="*/ f475 f217 1"/>
                  <a:gd name="f570" fmla="*/ f476 f216 1"/>
                  <a:gd name="f571" fmla="*/ f477 f217 1"/>
                  <a:gd name="f572" fmla="*/ f478 f216 1"/>
                  <a:gd name="f573" fmla="*/ f479 f217 1"/>
                  <a:gd name="f574" fmla="*/ f480 f216 1"/>
                  <a:gd name="f575" fmla="*/ f481 f217 1"/>
                  <a:gd name="f576" fmla="*/ f482 f216 1"/>
                  <a:gd name="f577" fmla="*/ f483 f217 1"/>
                  <a:gd name="f578" fmla="*/ f484 f216 1"/>
                  <a:gd name="f579" fmla="*/ f485 f217 1"/>
                  <a:gd name="f580" fmla="*/ f486 f216 1"/>
                  <a:gd name="f581" fmla="*/ f487 f217 1"/>
                  <a:gd name="f582" fmla="*/ f488 f216 1"/>
                  <a:gd name="f583" fmla="*/ f489 f217 1"/>
                  <a:gd name="f584" fmla="*/ f490 f217 1"/>
                  <a:gd name="f585" fmla="*/ f491 f216 1"/>
                  <a:gd name="f586" fmla="*/ f492 f217 1"/>
                  <a:gd name="f587" fmla="*/ f493 f216 1"/>
                  <a:gd name="f588" fmla="*/ f494 f217 1"/>
                  <a:gd name="f589" fmla="*/ f495 f216 1"/>
                  <a:gd name="f590" fmla="*/ f496 f217 1"/>
                  <a:gd name="f591" fmla="*/ f497 f216 1"/>
                  <a:gd name="f592" fmla="*/ f498 f217 1"/>
                  <a:gd name="f593" fmla="*/ f499 f216 1"/>
                  <a:gd name="f594" fmla="*/ f500 f217 1"/>
                  <a:gd name="f595" fmla="*/ f501 f2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7">
                    <a:pos x="f506" y="f507"/>
                  </a:cxn>
                  <a:cxn ang="f317">
                    <a:pos x="f508" y="f509"/>
                  </a:cxn>
                  <a:cxn ang="f317">
                    <a:pos x="f510" y="f511"/>
                  </a:cxn>
                  <a:cxn ang="f317">
                    <a:pos x="f510" y="f512"/>
                  </a:cxn>
                  <a:cxn ang="f317">
                    <a:pos x="f513" y="f514"/>
                  </a:cxn>
                  <a:cxn ang="f317">
                    <a:pos x="f515" y="f516"/>
                  </a:cxn>
                  <a:cxn ang="f317">
                    <a:pos x="f517" y="f518"/>
                  </a:cxn>
                  <a:cxn ang="f317">
                    <a:pos x="f519" y="f520"/>
                  </a:cxn>
                  <a:cxn ang="f317">
                    <a:pos x="f521" y="f522"/>
                  </a:cxn>
                  <a:cxn ang="f317">
                    <a:pos x="f523" y="f524"/>
                  </a:cxn>
                  <a:cxn ang="f317">
                    <a:pos x="f525" y="f526"/>
                  </a:cxn>
                  <a:cxn ang="f317">
                    <a:pos x="f527" y="f528"/>
                  </a:cxn>
                  <a:cxn ang="f317">
                    <a:pos x="f529" y="f530"/>
                  </a:cxn>
                  <a:cxn ang="f317">
                    <a:pos x="f531" y="f532"/>
                  </a:cxn>
                  <a:cxn ang="f317">
                    <a:pos x="f533" y="f534"/>
                  </a:cxn>
                  <a:cxn ang="f317">
                    <a:pos x="f535" y="f536"/>
                  </a:cxn>
                  <a:cxn ang="f317">
                    <a:pos x="f537" y="f538"/>
                  </a:cxn>
                  <a:cxn ang="f317">
                    <a:pos x="f539" y="f540"/>
                  </a:cxn>
                  <a:cxn ang="f317">
                    <a:pos x="f541" y="f542"/>
                  </a:cxn>
                  <a:cxn ang="f317">
                    <a:pos x="f543" y="f544"/>
                  </a:cxn>
                  <a:cxn ang="f317">
                    <a:pos x="f545" y="f546"/>
                  </a:cxn>
                  <a:cxn ang="f317">
                    <a:pos x="f547" y="f548"/>
                  </a:cxn>
                  <a:cxn ang="f317">
                    <a:pos x="f549" y="f550"/>
                  </a:cxn>
                  <a:cxn ang="f317">
                    <a:pos x="f551" y="f552"/>
                  </a:cxn>
                  <a:cxn ang="f317">
                    <a:pos x="f553" y="f554"/>
                  </a:cxn>
                  <a:cxn ang="f317">
                    <a:pos x="f555" y="f556"/>
                  </a:cxn>
                  <a:cxn ang="f317">
                    <a:pos x="f557" y="f516"/>
                  </a:cxn>
                  <a:cxn ang="f317">
                    <a:pos x="f558" y="f559"/>
                  </a:cxn>
                  <a:cxn ang="f317">
                    <a:pos x="f560" y="f559"/>
                  </a:cxn>
                  <a:cxn ang="f317">
                    <a:pos x="f543" y="f561"/>
                  </a:cxn>
                  <a:cxn ang="f317">
                    <a:pos x="f562" y="f563"/>
                  </a:cxn>
                  <a:cxn ang="f317">
                    <a:pos x="f564" y="f565"/>
                  </a:cxn>
                  <a:cxn ang="f317">
                    <a:pos x="f566" y="f567"/>
                  </a:cxn>
                  <a:cxn ang="f317">
                    <a:pos x="f568" y="f569"/>
                  </a:cxn>
                  <a:cxn ang="f317">
                    <a:pos x="f570" y="f571"/>
                  </a:cxn>
                  <a:cxn ang="f317">
                    <a:pos x="f572" y="f573"/>
                  </a:cxn>
                  <a:cxn ang="f317">
                    <a:pos x="f574" y="f575"/>
                  </a:cxn>
                  <a:cxn ang="f317">
                    <a:pos x="f576" y="f577"/>
                  </a:cxn>
                  <a:cxn ang="f317">
                    <a:pos x="f578" y="f579"/>
                  </a:cxn>
                  <a:cxn ang="f317">
                    <a:pos x="f580" y="f581"/>
                  </a:cxn>
                  <a:cxn ang="f317">
                    <a:pos x="f582" y="f583"/>
                  </a:cxn>
                  <a:cxn ang="f317">
                    <a:pos x="f582" y="f584"/>
                  </a:cxn>
                  <a:cxn ang="f317">
                    <a:pos x="f585" y="f586"/>
                  </a:cxn>
                  <a:cxn ang="f317">
                    <a:pos x="f587" y="f588"/>
                  </a:cxn>
                  <a:cxn ang="f317">
                    <a:pos x="f589" y="f590"/>
                  </a:cxn>
                  <a:cxn ang="f317">
                    <a:pos x="f591" y="f592"/>
                  </a:cxn>
                  <a:cxn ang="f317">
                    <a:pos x="f593" y="f594"/>
                  </a:cxn>
                  <a:cxn ang="f317">
                    <a:pos x="f595" y="f507"/>
                  </a:cxn>
                  <a:cxn ang="f317">
                    <a:pos x="f506" y="f507"/>
                  </a:cxn>
                </a:cxnLst>
                <a:rect l="f502" t="f505" r="f503" b="f504"/>
                <a:pathLst>
                  <a:path w="788" h="792">
                    <a:moveTo>
                      <a:pt x="f8" y="f9"/>
                    </a:moveTo>
                    <a:cubicBezTo>
                      <a:pt x="f10" y="f11"/>
                      <a:pt x="f12" y="f7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19" y="f21"/>
                      <a:pt x="f19" y="f22"/>
                      <a:pt x="f19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6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3" y="f55"/>
                      <a:pt x="f56" y="f57"/>
                    </a:cubicBezTo>
                    <a:cubicBezTo>
                      <a:pt x="f58" y="f59"/>
                      <a:pt x="f60" y="f54"/>
                      <a:pt x="f37" y="f61"/>
                    </a:cubicBezTo>
                    <a:cubicBezTo>
                      <a:pt x="f62" y="f63"/>
                      <a:pt x="f64" y="f65"/>
                      <a:pt x="f66" y="f66"/>
                    </a:cubicBezTo>
                    <a:cubicBezTo>
                      <a:pt x="f67" y="f67"/>
                      <a:pt x="f67" y="f40"/>
                      <a:pt x="f67" y="f21"/>
                    </a:cubicBezTo>
                    <a:cubicBezTo>
                      <a:pt x="f68" y="f69"/>
                      <a:pt x="f23" y="f70"/>
                      <a:pt x="f71" y="f72"/>
                    </a:cubicBezTo>
                    <a:cubicBezTo>
                      <a:pt x="f67" y="f73"/>
                      <a:pt x="f74" y="f26"/>
                      <a:pt x="f75" y="f76"/>
                    </a:cubicBezTo>
                    <a:cubicBezTo>
                      <a:pt x="f77" y="f78"/>
                      <a:pt x="f79" y="f34"/>
                      <a:pt x="f80" y="f81"/>
                    </a:cubicBezTo>
                    <a:cubicBezTo>
                      <a:pt x="f82" y="f58"/>
                      <a:pt x="f83" y="f58"/>
                      <a:pt x="f84" y="f85"/>
                    </a:cubicBezTo>
                    <a:cubicBezTo>
                      <a:pt x="f50" y="f86"/>
                      <a:pt x="f87" y="f88"/>
                      <a:pt x="f55" y="f70"/>
                    </a:cubicBezTo>
                    <a:cubicBezTo>
                      <a:pt x="f54" y="f89"/>
                      <a:pt x="f52" y="f90"/>
                      <a:pt x="f91" y="f4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61" y="f98"/>
                      <a:pt x="f16" y="f67"/>
                      <a:pt x="f63" y="f99"/>
                    </a:cubicBezTo>
                    <a:cubicBezTo>
                      <a:pt x="f100" y="f99"/>
                      <a:pt x="f94" y="f101"/>
                      <a:pt x="f102" y="f103"/>
                    </a:cubicBezTo>
                    <a:cubicBezTo>
                      <a:pt x="f104" y="f67"/>
                      <a:pt x="f54" y="f105"/>
                      <a:pt x="f106" y="f22"/>
                    </a:cubicBezTo>
                    <a:cubicBezTo>
                      <a:pt x="f107" y="f108"/>
                      <a:pt x="f109" y="f110"/>
                      <a:pt x="f111" y="f35"/>
                    </a:cubicBezTo>
                    <a:cubicBezTo>
                      <a:pt x="f112" y="f113"/>
                      <a:pt x="f114" y="f47"/>
                      <a:pt x="f115" y="f47"/>
                    </a:cubicBezTo>
                    <a:cubicBezTo>
                      <a:pt x="f116" y="f70"/>
                      <a:pt x="f6" y="f30"/>
                      <a:pt x="f117" y="f28"/>
                    </a:cubicBezTo>
                    <a:cubicBezTo>
                      <a:pt x="f118" y="f119"/>
                      <a:pt x="f120" y="f72"/>
                      <a:pt x="f121" y="f34"/>
                    </a:cubicBezTo>
                    <a:cubicBezTo>
                      <a:pt x="f57" y="f78"/>
                      <a:pt x="f122" y="f78"/>
                      <a:pt x="f123" y="f78"/>
                    </a:cubicBezTo>
                    <a:cubicBezTo>
                      <a:pt x="f94" y="f29"/>
                      <a:pt x="f100" y="f78"/>
                      <a:pt x="f124" y="f78"/>
                    </a:cubicBezTo>
                    <a:cubicBezTo>
                      <a:pt x="f125" y="f126"/>
                      <a:pt x="f127" y="f128"/>
                      <a:pt x="f96" y="f129"/>
                    </a:cubicBezTo>
                    <a:cubicBezTo>
                      <a:pt x="f59" y="f130"/>
                      <a:pt x="f131" y="f132"/>
                      <a:pt x="f94" y="f133"/>
                    </a:cubicBezTo>
                    <a:cubicBezTo>
                      <a:pt x="f134" y="f135"/>
                      <a:pt x="f77" y="f136"/>
                      <a:pt x="f22" y="f137"/>
                    </a:cubicBez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5"/>
                      <a:pt x="f5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28" y="f172"/>
                      <a:pt x="f173" y="f174"/>
                      <a:pt x="f175" y="f176"/>
                    </a:cubicBezTo>
                    <a:cubicBezTo>
                      <a:pt x="f177" y="f178"/>
                      <a:pt x="f129" y="f179"/>
                      <a:pt x="f128" y="f180"/>
                    </a:cubicBezTo>
                    <a:cubicBezTo>
                      <a:pt x="f173" y="f181"/>
                      <a:pt x="f182" y="f183"/>
                      <a:pt x="f184" y="f185"/>
                    </a:cubicBezTo>
                    <a:cubicBezTo>
                      <a:pt x="f186" y="f187"/>
                      <a:pt x="f188" y="f175"/>
                      <a:pt x="f184" y="f189"/>
                    </a:cubicBezTo>
                    <a:cubicBezTo>
                      <a:pt x="f190" y="f191"/>
                      <a:pt x="f192" y="f36"/>
                      <a:pt x="f193" y="f89"/>
                    </a:cubicBezTo>
                    <a:cubicBezTo>
                      <a:pt x="f194" y="f195"/>
                      <a:pt x="f196" y="f108"/>
                      <a:pt x="f197" y="f198"/>
                    </a:cubicBezTo>
                    <a:cubicBezTo>
                      <a:pt x="f199" y="f64"/>
                      <a:pt x="f200" y="f201"/>
                      <a:pt x="f202" y="f203"/>
                    </a:cubicBez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179" y="f16"/>
                      <a:pt x="f12" y="f18"/>
                      <a:pt x="f210" y="f211"/>
                    </a:cubicBezTo>
                    <a:cubicBezTo>
                      <a:pt x="f212" y="f91"/>
                      <a:pt x="f171" y="f213"/>
                      <a:pt x="f214" y="f9"/>
                    </a:cubicBez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9596B68F-1F89-4022-BAA9-E7118B567E2A}"/>
                  </a:ext>
                </a:extLst>
              </p:cNvPr>
              <p:cNvSpPr/>
              <p:nvPr/>
            </p:nvSpPr>
            <p:spPr>
              <a:xfrm>
                <a:off x="5907664" y="5813115"/>
                <a:ext cx="333984" cy="3441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9"/>
                  <a:gd name="f7" fmla="val 421"/>
                  <a:gd name="f8" fmla="val 418"/>
                  <a:gd name="f9" fmla="val 405"/>
                  <a:gd name="f10" fmla="val 408"/>
                  <a:gd name="f11" fmla="val 403"/>
                  <a:gd name="f12" fmla="val 396"/>
                  <a:gd name="f13" fmla="val 397"/>
                  <a:gd name="f14" fmla="val 387"/>
                  <a:gd name="f15" fmla="val 334"/>
                  <a:gd name="f16" fmla="val 294"/>
                  <a:gd name="f17" fmla="val 271"/>
                  <a:gd name="f18" fmla="val 201"/>
                  <a:gd name="f19" fmla="val 206"/>
                  <a:gd name="f20" fmla="val 109"/>
                  <a:gd name="f21" fmla="val 181"/>
                  <a:gd name="f22" fmla="val 74"/>
                  <a:gd name="f23" fmla="val 149"/>
                  <a:gd name="f24" fmla="val 44"/>
                  <a:gd name="f25" fmla="val 111"/>
                  <a:gd name="f26" fmla="val 23"/>
                  <a:gd name="f27" fmla="val 96"/>
                  <a:gd name="f28" fmla="val 14"/>
                  <a:gd name="f29" fmla="val 78"/>
                  <a:gd name="f30" fmla="val 8"/>
                  <a:gd name="f31" fmla="val 61"/>
                  <a:gd name="f32" fmla="val 5"/>
                  <a:gd name="f33" fmla="val 31"/>
                  <a:gd name="f34" fmla="val 6"/>
                  <a:gd name="f35" fmla="val 21"/>
                  <a:gd name="f36" fmla="val 3"/>
                  <a:gd name="f37" fmla="val 60"/>
                  <a:gd name="f38" fmla="val 95"/>
                  <a:gd name="f39" fmla="val 131"/>
                  <a:gd name="f40" fmla="val 166"/>
                  <a:gd name="f41" fmla="val 9"/>
                  <a:gd name="f42" fmla="val 177"/>
                  <a:gd name="f43" fmla="val 20"/>
                  <a:gd name="f44" fmla="val 191"/>
                  <a:gd name="f45" fmla="val 197"/>
                  <a:gd name="f46" fmla="val 151"/>
                  <a:gd name="f47" fmla="val 272"/>
                  <a:gd name="f48" fmla="val 343"/>
                  <a:gd name="f49" fmla="val 393"/>
                  <a:gd name="f50" fmla="val 416"/>
                  <a:gd name="f51" fmla="val 401"/>
                  <a:gd name="f52" fmla="val 420"/>
                  <a:gd name="f53" fmla="val 404"/>
                  <a:gd name="f54" fmla="val 406"/>
                  <a:gd name="f55" fmla="val 407"/>
                  <a:gd name="f56" fmla="val 419"/>
                  <a:gd name="f57" fmla="+- 0 0 -90"/>
                  <a:gd name="f58" fmla="*/ f3 1 409"/>
                  <a:gd name="f59" fmla="*/ f4 1 421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409"/>
                  <a:gd name="f68" fmla="*/ f64 1 421"/>
                  <a:gd name="f69" fmla="*/ 409 f65 1"/>
                  <a:gd name="f70" fmla="*/ 418 f64 1"/>
                  <a:gd name="f71" fmla="*/ 397 f65 1"/>
                  <a:gd name="f72" fmla="*/ 387 f64 1"/>
                  <a:gd name="f73" fmla="*/ 206 f65 1"/>
                  <a:gd name="f74" fmla="*/ 109 f64 1"/>
                  <a:gd name="f75" fmla="*/ 111 f65 1"/>
                  <a:gd name="f76" fmla="*/ 23 f64 1"/>
                  <a:gd name="f77" fmla="*/ 61 f65 1"/>
                  <a:gd name="f78" fmla="*/ 5 f64 1"/>
                  <a:gd name="f79" fmla="*/ 3 f65 1"/>
                  <a:gd name="f80" fmla="*/ 60 f64 1"/>
                  <a:gd name="f81" fmla="*/ 8 f65 1"/>
                  <a:gd name="f82" fmla="*/ 166 f64 1"/>
                  <a:gd name="f83" fmla="*/ 31 f65 1"/>
                  <a:gd name="f84" fmla="*/ 197 f64 1"/>
                  <a:gd name="f85" fmla="*/ 393 f65 1"/>
                  <a:gd name="f86" fmla="*/ 416 f64 1"/>
                  <a:gd name="f87" fmla="*/ 404 f65 1"/>
                  <a:gd name="f88" fmla="*/ 421 f64 1"/>
                  <a:gd name="f89" fmla="+- f66 0 f1"/>
                  <a:gd name="f90" fmla="*/ f69 1 409"/>
                  <a:gd name="f91" fmla="*/ f70 1 421"/>
                  <a:gd name="f92" fmla="*/ f71 1 409"/>
                  <a:gd name="f93" fmla="*/ f72 1 421"/>
                  <a:gd name="f94" fmla="*/ f73 1 409"/>
                  <a:gd name="f95" fmla="*/ f74 1 421"/>
                  <a:gd name="f96" fmla="*/ f75 1 409"/>
                  <a:gd name="f97" fmla="*/ f76 1 421"/>
                  <a:gd name="f98" fmla="*/ f77 1 409"/>
                  <a:gd name="f99" fmla="*/ f78 1 421"/>
                  <a:gd name="f100" fmla="*/ f79 1 409"/>
                  <a:gd name="f101" fmla="*/ f80 1 421"/>
                  <a:gd name="f102" fmla="*/ f81 1 409"/>
                  <a:gd name="f103" fmla="*/ f82 1 421"/>
                  <a:gd name="f104" fmla="*/ f83 1 409"/>
                  <a:gd name="f105" fmla="*/ f84 1 421"/>
                  <a:gd name="f106" fmla="*/ f85 1 409"/>
                  <a:gd name="f107" fmla="*/ f86 1 421"/>
                  <a:gd name="f108" fmla="*/ f87 1 409"/>
                  <a:gd name="f109" fmla="*/ f88 1 421"/>
                  <a:gd name="f110" fmla="*/ 0 1 f67"/>
                  <a:gd name="f111" fmla="*/ f61 1 f67"/>
                  <a:gd name="f112" fmla="*/ 0 1 f68"/>
                  <a:gd name="f113" fmla="*/ f62 1 f68"/>
                  <a:gd name="f114" fmla="*/ f90 1 f67"/>
                  <a:gd name="f115" fmla="*/ f91 1 f68"/>
                  <a:gd name="f116" fmla="*/ f92 1 f67"/>
                  <a:gd name="f117" fmla="*/ f93 1 f68"/>
                  <a:gd name="f118" fmla="*/ f94 1 f67"/>
                  <a:gd name="f119" fmla="*/ f95 1 f68"/>
                  <a:gd name="f120" fmla="*/ f96 1 f67"/>
                  <a:gd name="f121" fmla="*/ f97 1 f68"/>
                  <a:gd name="f122" fmla="*/ f98 1 f67"/>
                  <a:gd name="f123" fmla="*/ f99 1 f68"/>
                  <a:gd name="f124" fmla="*/ f100 1 f67"/>
                  <a:gd name="f125" fmla="*/ f101 1 f68"/>
                  <a:gd name="f126" fmla="*/ f102 1 f67"/>
                  <a:gd name="f127" fmla="*/ f103 1 f68"/>
                  <a:gd name="f128" fmla="*/ f104 1 f67"/>
                  <a:gd name="f129" fmla="*/ f105 1 f68"/>
                  <a:gd name="f130" fmla="*/ f106 1 f67"/>
                  <a:gd name="f131" fmla="*/ f107 1 f68"/>
                  <a:gd name="f132" fmla="*/ f108 1 f67"/>
                  <a:gd name="f133" fmla="*/ f109 1 f68"/>
                  <a:gd name="f134" fmla="*/ f110 f58 1"/>
                  <a:gd name="f135" fmla="*/ f111 f58 1"/>
                  <a:gd name="f136" fmla="*/ f113 f59 1"/>
                  <a:gd name="f137" fmla="*/ f112 f59 1"/>
                  <a:gd name="f138" fmla="*/ f114 f58 1"/>
                  <a:gd name="f139" fmla="*/ f115 f59 1"/>
                  <a:gd name="f140" fmla="*/ f116 f58 1"/>
                  <a:gd name="f141" fmla="*/ f117 f59 1"/>
                  <a:gd name="f142" fmla="*/ f118 f58 1"/>
                  <a:gd name="f143" fmla="*/ f119 f59 1"/>
                  <a:gd name="f144" fmla="*/ f120 f58 1"/>
                  <a:gd name="f145" fmla="*/ f121 f59 1"/>
                  <a:gd name="f146" fmla="*/ f122 f58 1"/>
                  <a:gd name="f147" fmla="*/ f123 f59 1"/>
                  <a:gd name="f148" fmla="*/ f124 f58 1"/>
                  <a:gd name="f149" fmla="*/ f125 f59 1"/>
                  <a:gd name="f150" fmla="*/ f126 f58 1"/>
                  <a:gd name="f151" fmla="*/ f127 f59 1"/>
                  <a:gd name="f152" fmla="*/ f128 f58 1"/>
                  <a:gd name="f153" fmla="*/ f129 f59 1"/>
                  <a:gd name="f154" fmla="*/ f130 f58 1"/>
                  <a:gd name="f155" fmla="*/ f131 f59 1"/>
                  <a:gd name="f156" fmla="*/ f132 f58 1"/>
                  <a:gd name="f157" fmla="*/ f133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9">
                    <a:pos x="f138" y="f139"/>
                  </a:cxn>
                  <a:cxn ang="f89">
                    <a:pos x="f140" y="f141"/>
                  </a:cxn>
                  <a:cxn ang="f89">
                    <a:pos x="f142" y="f143"/>
                  </a:cxn>
                  <a:cxn ang="f89">
                    <a:pos x="f144" y="f145"/>
                  </a:cxn>
                  <a:cxn ang="f89">
                    <a:pos x="f146" y="f147"/>
                  </a:cxn>
                  <a:cxn ang="f89">
                    <a:pos x="f148" y="f149"/>
                  </a:cxn>
                  <a:cxn ang="f89">
                    <a:pos x="f150" y="f151"/>
                  </a:cxn>
                  <a:cxn ang="f89">
                    <a:pos x="f152" y="f153"/>
                  </a:cxn>
                  <a:cxn ang="f89">
                    <a:pos x="f154" y="f155"/>
                  </a:cxn>
                  <a:cxn ang="f89">
                    <a:pos x="f156" y="f157"/>
                  </a:cxn>
                  <a:cxn ang="f89">
                    <a:pos x="f138" y="f139"/>
                  </a:cxn>
                </a:cxnLst>
                <a:rect l="f134" t="f137" r="f135" b="f136"/>
                <a:pathLst>
                  <a:path w="409" h="421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5"/>
                      <a:pt x="f34" y="f35"/>
                      <a:pt x="f36" y="f37"/>
                    </a:cubicBezTo>
                    <a:cubicBezTo>
                      <a:pt x="f5" y="f38"/>
                      <a:pt x="f36" y="f39"/>
                      <a:pt x="f30" y="f40"/>
                    </a:cubicBezTo>
                    <a:cubicBezTo>
                      <a:pt x="f41" y="f42"/>
                      <a:pt x="f43" y="f44"/>
                      <a:pt x="f33" y="f45"/>
                    </a:cubicBezTo>
                    <a:cubicBezTo>
                      <a:pt x="f46" y="f17"/>
                      <a:pt x="f47" y="f48"/>
                      <a:pt x="f49" y="f50"/>
                    </a:cubicBezTo>
                    <a:cubicBezTo>
                      <a:pt x="f13" y="f8"/>
                      <a:pt x="f51" y="f52"/>
                      <a:pt x="f53" y="f7"/>
                    </a:cubicBezTo>
                    <a:cubicBezTo>
                      <a:pt x="f54" y="f52"/>
                      <a:pt x="f55" y="f56"/>
                      <a:pt x="f6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6E7B52FA-DD77-4778-B468-303CC3D31F4C}"/>
                  </a:ext>
                </a:extLst>
              </p:cNvPr>
              <p:cNvSpPr/>
              <p:nvPr/>
            </p:nvSpPr>
            <p:spPr>
              <a:xfrm>
                <a:off x="6344536" y="6153226"/>
                <a:ext cx="210677" cy="20373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249"/>
                  <a:gd name="f8" fmla="val 143"/>
                  <a:gd name="f9" fmla="val 56"/>
                  <a:gd name="f10" fmla="val 132"/>
                  <a:gd name="f11" fmla="val 42"/>
                  <a:gd name="f12" fmla="val 140"/>
                  <a:gd name="f13" fmla="val 33"/>
                  <a:gd name="f14" fmla="val 148"/>
                  <a:gd name="f15" fmla="val 26"/>
                  <a:gd name="f16" fmla="val 160"/>
                  <a:gd name="f17" fmla="val 13"/>
                  <a:gd name="f18" fmla="val 174"/>
                  <a:gd name="f19" fmla="val 5"/>
                  <a:gd name="f20" fmla="val 192"/>
                  <a:gd name="f21" fmla="val 14"/>
                  <a:gd name="f22" fmla="val 200"/>
                  <a:gd name="f23" fmla="val 17"/>
                  <a:gd name="f24" fmla="val 209"/>
                  <a:gd name="f25" fmla="val 23"/>
                  <a:gd name="f26" fmla="val 217"/>
                  <a:gd name="f27" fmla="val 24"/>
                  <a:gd name="f28" fmla="val 223"/>
                  <a:gd name="f29" fmla="val 230"/>
                  <a:gd name="f30" fmla="val 19"/>
                  <a:gd name="f31" fmla="val 234"/>
                  <a:gd name="f32" fmla="val 236"/>
                  <a:gd name="f33" fmla="val 6"/>
                  <a:gd name="f34" fmla="val 233"/>
                  <a:gd name="f35" fmla="val 3"/>
                  <a:gd name="f36" fmla="val 231"/>
                  <a:gd name="f37" fmla="val 1"/>
                  <a:gd name="f38" fmla="val 226"/>
                  <a:gd name="f39" fmla="val 222"/>
                  <a:gd name="f40" fmla="val 210"/>
                  <a:gd name="f41" fmla="val 197"/>
                  <a:gd name="f42" fmla="val 2"/>
                  <a:gd name="f43" fmla="val 185"/>
                  <a:gd name="f44" fmla="val 166"/>
                  <a:gd name="f45" fmla="val 150"/>
                  <a:gd name="f46" fmla="val 4"/>
                  <a:gd name="f47" fmla="val 138"/>
                  <a:gd name="f48" fmla="val 130"/>
                  <a:gd name="f49" fmla="val 29"/>
                  <a:gd name="f50" fmla="val 123"/>
                  <a:gd name="f51" fmla="val 30"/>
                  <a:gd name="f52" fmla="val 112"/>
                  <a:gd name="f53" fmla="val 22"/>
                  <a:gd name="f54" fmla="val 90"/>
                  <a:gd name="f55" fmla="val 64"/>
                  <a:gd name="f56" fmla="val 39"/>
                  <a:gd name="f57" fmla="val 10"/>
                  <a:gd name="f58" fmla="val 15"/>
                  <a:gd name="f59" fmla="val 36"/>
                  <a:gd name="f60" fmla="val 63"/>
                  <a:gd name="f61" fmla="val 20"/>
                  <a:gd name="f62" fmla="val 46"/>
                  <a:gd name="f63" fmla="val 178"/>
                  <a:gd name="f64" fmla="val 84"/>
                  <a:gd name="f65" fmla="val 103"/>
                  <a:gd name="f66" fmla="val 124"/>
                  <a:gd name="f67" fmla="val 247"/>
                  <a:gd name="f68" fmla="val 136"/>
                  <a:gd name="f69" fmla="val 220"/>
                  <a:gd name="f70" fmla="val 156"/>
                  <a:gd name="f71" fmla="val 158"/>
                  <a:gd name="f72" fmla="val 151"/>
                  <a:gd name="f73" fmla="val 87"/>
                  <a:gd name="f74" fmla="val 72"/>
                  <a:gd name="f75" fmla="val 146"/>
                  <a:gd name="f76" fmla="val 61"/>
                  <a:gd name="f77" fmla="val 161"/>
                  <a:gd name="f78" fmla="val 52"/>
                  <a:gd name="f79" fmla="val 176"/>
                  <a:gd name="f80" fmla="val 43"/>
                  <a:gd name="f81" fmla="val 191"/>
                  <a:gd name="f82" fmla="val 45"/>
                  <a:gd name="f83" fmla="val 204"/>
                  <a:gd name="f84" fmla="val 55"/>
                  <a:gd name="f85" fmla="val 213"/>
                  <a:gd name="f86" fmla="val 62"/>
                  <a:gd name="f87" fmla="val 219"/>
                  <a:gd name="f88" fmla="val 73"/>
                  <a:gd name="f89" fmla="val 227"/>
                  <a:gd name="f90" fmla="val 81"/>
                  <a:gd name="f91" fmla="val 86"/>
                  <a:gd name="f92" fmla="val 242"/>
                  <a:gd name="f93" fmla="val 88"/>
                  <a:gd name="f94" fmla="val 250"/>
                  <a:gd name="f95" fmla="val 251"/>
                  <a:gd name="f96" fmla="val 80"/>
                  <a:gd name="f97" fmla="val 257"/>
                  <a:gd name="f98" fmla="val 78"/>
                  <a:gd name="f99" fmla="val 253"/>
                  <a:gd name="f100" fmla="val 71"/>
                  <a:gd name="f101" fmla="val 65"/>
                  <a:gd name="f102" fmla="val 241"/>
                  <a:gd name="f103" fmla="val 54"/>
                  <a:gd name="f104" fmla="val 212"/>
                  <a:gd name="f105" fmla="val 47"/>
                  <a:gd name="f106" fmla="val 188"/>
                  <a:gd name="f107" fmla="val 177"/>
                  <a:gd name="f108" fmla="val 168"/>
                  <a:gd name="f109" fmla="val 159"/>
                  <a:gd name="f110" fmla="val 44"/>
                  <a:gd name="f111" fmla="val 152"/>
                  <a:gd name="f112" fmla="val 50"/>
                  <a:gd name="f113" fmla="+- 0 0 -90"/>
                  <a:gd name="f114" fmla="*/ f3 1 258"/>
                  <a:gd name="f115" fmla="*/ f4 1 249"/>
                  <a:gd name="f116" fmla="val f5"/>
                  <a:gd name="f117" fmla="val f6"/>
                  <a:gd name="f118" fmla="val f7"/>
                  <a:gd name="f119" fmla="*/ f113 f0 1"/>
                  <a:gd name="f120" fmla="+- f118 0 f116"/>
                  <a:gd name="f121" fmla="+- f117 0 f116"/>
                  <a:gd name="f122" fmla="*/ f119 1 f2"/>
                  <a:gd name="f123" fmla="*/ f121 1 258"/>
                  <a:gd name="f124" fmla="*/ f120 1 249"/>
                  <a:gd name="f125" fmla="*/ 143 f121 1"/>
                  <a:gd name="f126" fmla="*/ 56 f120 1"/>
                  <a:gd name="f127" fmla="*/ 148 f121 1"/>
                  <a:gd name="f128" fmla="*/ 26 f120 1"/>
                  <a:gd name="f129" fmla="*/ 192 f121 1"/>
                  <a:gd name="f130" fmla="*/ 14 f120 1"/>
                  <a:gd name="f131" fmla="*/ 217 f121 1"/>
                  <a:gd name="f132" fmla="*/ 24 f120 1"/>
                  <a:gd name="f133" fmla="*/ 234 f121 1"/>
                  <a:gd name="f134" fmla="*/ 233 f121 1"/>
                  <a:gd name="f135" fmla="*/ 3 f120 1"/>
                  <a:gd name="f136" fmla="*/ 222 f121 1"/>
                  <a:gd name="f137" fmla="*/ 1 f120 1"/>
                  <a:gd name="f138" fmla="*/ 185 f121 1"/>
                  <a:gd name="f139" fmla="*/ 138 f121 1"/>
                  <a:gd name="f140" fmla="*/ 19 f120 1"/>
                  <a:gd name="f141" fmla="*/ 112 f121 1"/>
                  <a:gd name="f142" fmla="*/ 22 f120 1"/>
                  <a:gd name="f143" fmla="*/ 39 f121 1"/>
                  <a:gd name="f144" fmla="*/ 10 f120 1"/>
                  <a:gd name="f145" fmla="*/ 6 f121 1"/>
                  <a:gd name="f146" fmla="*/ 63 f120 1"/>
                  <a:gd name="f147" fmla="*/ 84 f121 1"/>
                  <a:gd name="f148" fmla="*/ 226 f120 1"/>
                  <a:gd name="f149" fmla="*/ 136 f121 1"/>
                  <a:gd name="f150" fmla="*/ 220 f120 1"/>
                  <a:gd name="f151" fmla="*/ 151 f121 1"/>
                  <a:gd name="f152" fmla="*/ 87 f120 1"/>
                  <a:gd name="f153" fmla="*/ 161 f121 1"/>
                  <a:gd name="f154" fmla="*/ 52 f120 1"/>
                  <a:gd name="f155" fmla="*/ 204 f121 1"/>
                  <a:gd name="f156" fmla="*/ 55 f120 1"/>
                  <a:gd name="f157" fmla="*/ 227 f121 1"/>
                  <a:gd name="f158" fmla="*/ 81 f120 1"/>
                  <a:gd name="f159" fmla="*/ 250 f121 1"/>
                  <a:gd name="f160" fmla="*/ 90 f120 1"/>
                  <a:gd name="f161" fmla="*/ 257 f121 1"/>
                  <a:gd name="f162" fmla="*/ 78 f120 1"/>
                  <a:gd name="f163" fmla="*/ 241 f121 1"/>
                  <a:gd name="f164" fmla="*/ 61 f120 1"/>
                  <a:gd name="f165" fmla="*/ 197 f121 1"/>
                  <a:gd name="f166" fmla="*/ 42 f120 1"/>
                  <a:gd name="f167" fmla="*/ 168 f121 1"/>
                  <a:gd name="f168" fmla="+- f122 0 f1"/>
                  <a:gd name="f169" fmla="*/ f125 1 258"/>
                  <a:gd name="f170" fmla="*/ f126 1 249"/>
                  <a:gd name="f171" fmla="*/ f127 1 258"/>
                  <a:gd name="f172" fmla="*/ f128 1 249"/>
                  <a:gd name="f173" fmla="*/ f129 1 258"/>
                  <a:gd name="f174" fmla="*/ f130 1 249"/>
                  <a:gd name="f175" fmla="*/ f131 1 258"/>
                  <a:gd name="f176" fmla="*/ f132 1 249"/>
                  <a:gd name="f177" fmla="*/ f133 1 258"/>
                  <a:gd name="f178" fmla="*/ f134 1 258"/>
                  <a:gd name="f179" fmla="*/ f135 1 249"/>
                  <a:gd name="f180" fmla="*/ f136 1 258"/>
                  <a:gd name="f181" fmla="*/ f137 1 249"/>
                  <a:gd name="f182" fmla="*/ f138 1 258"/>
                  <a:gd name="f183" fmla="*/ f139 1 258"/>
                  <a:gd name="f184" fmla="*/ f140 1 249"/>
                  <a:gd name="f185" fmla="*/ f141 1 258"/>
                  <a:gd name="f186" fmla="*/ f142 1 249"/>
                  <a:gd name="f187" fmla="*/ f143 1 258"/>
                  <a:gd name="f188" fmla="*/ f144 1 249"/>
                  <a:gd name="f189" fmla="*/ f145 1 258"/>
                  <a:gd name="f190" fmla="*/ f146 1 249"/>
                  <a:gd name="f191" fmla="*/ f147 1 258"/>
                  <a:gd name="f192" fmla="*/ f148 1 249"/>
                  <a:gd name="f193" fmla="*/ f149 1 258"/>
                  <a:gd name="f194" fmla="*/ f150 1 249"/>
                  <a:gd name="f195" fmla="*/ f151 1 258"/>
                  <a:gd name="f196" fmla="*/ f152 1 249"/>
                  <a:gd name="f197" fmla="*/ f153 1 258"/>
                  <a:gd name="f198" fmla="*/ f154 1 249"/>
                  <a:gd name="f199" fmla="*/ f155 1 258"/>
                  <a:gd name="f200" fmla="*/ f156 1 249"/>
                  <a:gd name="f201" fmla="*/ f157 1 258"/>
                  <a:gd name="f202" fmla="*/ f158 1 249"/>
                  <a:gd name="f203" fmla="*/ f159 1 258"/>
                  <a:gd name="f204" fmla="*/ f160 1 249"/>
                  <a:gd name="f205" fmla="*/ f161 1 258"/>
                  <a:gd name="f206" fmla="*/ f162 1 249"/>
                  <a:gd name="f207" fmla="*/ f163 1 258"/>
                  <a:gd name="f208" fmla="*/ f164 1 249"/>
                  <a:gd name="f209" fmla="*/ f165 1 258"/>
                  <a:gd name="f210" fmla="*/ f166 1 249"/>
                  <a:gd name="f211" fmla="*/ f167 1 258"/>
                  <a:gd name="f212" fmla="*/ 0 1 f123"/>
                  <a:gd name="f213" fmla="*/ f117 1 f123"/>
                  <a:gd name="f214" fmla="*/ 0 1 f124"/>
                  <a:gd name="f215" fmla="*/ f118 1 f124"/>
                  <a:gd name="f216" fmla="*/ f169 1 f123"/>
                  <a:gd name="f217" fmla="*/ f170 1 f124"/>
                  <a:gd name="f218" fmla="*/ f171 1 f123"/>
                  <a:gd name="f219" fmla="*/ f172 1 f124"/>
                  <a:gd name="f220" fmla="*/ f173 1 f123"/>
                  <a:gd name="f221" fmla="*/ f174 1 f124"/>
                  <a:gd name="f222" fmla="*/ f175 1 f123"/>
                  <a:gd name="f223" fmla="*/ f176 1 f124"/>
                  <a:gd name="f224" fmla="*/ f177 1 f123"/>
                  <a:gd name="f225" fmla="*/ f178 1 f123"/>
                  <a:gd name="f226" fmla="*/ f179 1 f124"/>
                  <a:gd name="f227" fmla="*/ f180 1 f123"/>
                  <a:gd name="f228" fmla="*/ f181 1 f124"/>
                  <a:gd name="f229" fmla="*/ f182 1 f123"/>
                  <a:gd name="f230" fmla="*/ f183 1 f123"/>
                  <a:gd name="f231" fmla="*/ f184 1 f124"/>
                  <a:gd name="f232" fmla="*/ f185 1 f123"/>
                  <a:gd name="f233" fmla="*/ f186 1 f124"/>
                  <a:gd name="f234" fmla="*/ f187 1 f123"/>
                  <a:gd name="f235" fmla="*/ f188 1 f124"/>
                  <a:gd name="f236" fmla="*/ f189 1 f123"/>
                  <a:gd name="f237" fmla="*/ f190 1 f124"/>
                  <a:gd name="f238" fmla="*/ f191 1 f123"/>
                  <a:gd name="f239" fmla="*/ f192 1 f124"/>
                  <a:gd name="f240" fmla="*/ f193 1 f123"/>
                  <a:gd name="f241" fmla="*/ f194 1 f124"/>
                  <a:gd name="f242" fmla="*/ f195 1 f123"/>
                  <a:gd name="f243" fmla="*/ f196 1 f124"/>
                  <a:gd name="f244" fmla="*/ f197 1 f123"/>
                  <a:gd name="f245" fmla="*/ f198 1 f124"/>
                  <a:gd name="f246" fmla="*/ f199 1 f123"/>
                  <a:gd name="f247" fmla="*/ f200 1 f124"/>
                  <a:gd name="f248" fmla="*/ f201 1 f123"/>
                  <a:gd name="f249" fmla="*/ f202 1 f124"/>
                  <a:gd name="f250" fmla="*/ f203 1 f123"/>
                  <a:gd name="f251" fmla="*/ f204 1 f124"/>
                  <a:gd name="f252" fmla="*/ f205 1 f123"/>
                  <a:gd name="f253" fmla="*/ f206 1 f124"/>
                  <a:gd name="f254" fmla="*/ f207 1 f123"/>
                  <a:gd name="f255" fmla="*/ f208 1 f124"/>
                  <a:gd name="f256" fmla="*/ f209 1 f123"/>
                  <a:gd name="f257" fmla="*/ f210 1 f124"/>
                  <a:gd name="f258" fmla="*/ f211 1 f123"/>
                  <a:gd name="f259" fmla="*/ f212 f114 1"/>
                  <a:gd name="f260" fmla="*/ f213 f114 1"/>
                  <a:gd name="f261" fmla="*/ f215 f115 1"/>
                  <a:gd name="f262" fmla="*/ f214 f115 1"/>
                  <a:gd name="f263" fmla="*/ f216 f114 1"/>
                  <a:gd name="f264" fmla="*/ f217 f115 1"/>
                  <a:gd name="f265" fmla="*/ f218 f114 1"/>
                  <a:gd name="f266" fmla="*/ f219 f115 1"/>
                  <a:gd name="f267" fmla="*/ f220 f114 1"/>
                  <a:gd name="f268" fmla="*/ f221 f115 1"/>
                  <a:gd name="f269" fmla="*/ f222 f114 1"/>
                  <a:gd name="f270" fmla="*/ f223 f115 1"/>
                  <a:gd name="f271" fmla="*/ f224 f114 1"/>
                  <a:gd name="f272" fmla="*/ f225 f114 1"/>
                  <a:gd name="f273" fmla="*/ f226 f115 1"/>
                  <a:gd name="f274" fmla="*/ f227 f114 1"/>
                  <a:gd name="f275" fmla="*/ f228 f115 1"/>
                  <a:gd name="f276" fmla="*/ f229 f114 1"/>
                  <a:gd name="f277" fmla="*/ f230 f114 1"/>
                  <a:gd name="f278" fmla="*/ f231 f115 1"/>
                  <a:gd name="f279" fmla="*/ f232 f114 1"/>
                  <a:gd name="f280" fmla="*/ f233 f115 1"/>
                  <a:gd name="f281" fmla="*/ f234 f114 1"/>
                  <a:gd name="f282" fmla="*/ f235 f115 1"/>
                  <a:gd name="f283" fmla="*/ f236 f114 1"/>
                  <a:gd name="f284" fmla="*/ f237 f115 1"/>
                  <a:gd name="f285" fmla="*/ f238 f114 1"/>
                  <a:gd name="f286" fmla="*/ f239 f115 1"/>
                  <a:gd name="f287" fmla="*/ f240 f114 1"/>
                  <a:gd name="f288" fmla="*/ f241 f115 1"/>
                  <a:gd name="f289" fmla="*/ f242 f114 1"/>
                  <a:gd name="f290" fmla="*/ f243 f115 1"/>
                  <a:gd name="f291" fmla="*/ f244 f114 1"/>
                  <a:gd name="f292" fmla="*/ f245 f115 1"/>
                  <a:gd name="f293" fmla="*/ f246 f114 1"/>
                  <a:gd name="f294" fmla="*/ f247 f115 1"/>
                  <a:gd name="f295" fmla="*/ f248 f114 1"/>
                  <a:gd name="f296" fmla="*/ f249 f115 1"/>
                  <a:gd name="f297" fmla="*/ f250 f114 1"/>
                  <a:gd name="f298" fmla="*/ f251 f115 1"/>
                  <a:gd name="f299" fmla="*/ f252 f114 1"/>
                  <a:gd name="f300" fmla="*/ f253 f115 1"/>
                  <a:gd name="f301" fmla="*/ f254 f114 1"/>
                  <a:gd name="f302" fmla="*/ f255 f115 1"/>
                  <a:gd name="f303" fmla="*/ f256 f114 1"/>
                  <a:gd name="f304" fmla="*/ f257 f115 1"/>
                  <a:gd name="f305" fmla="*/ f258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63" y="f264"/>
                  </a:cxn>
                  <a:cxn ang="f168">
                    <a:pos x="f265" y="f266"/>
                  </a:cxn>
                  <a:cxn ang="f168">
                    <a:pos x="f267" y="f268"/>
                  </a:cxn>
                  <a:cxn ang="f168">
                    <a:pos x="f269" y="f270"/>
                  </a:cxn>
                  <a:cxn ang="f168">
                    <a:pos x="f271" y="f268"/>
                  </a:cxn>
                  <a:cxn ang="f168">
                    <a:pos x="f272" y="f273"/>
                  </a:cxn>
                  <a:cxn ang="f168">
                    <a:pos x="f274" y="f275"/>
                  </a:cxn>
                  <a:cxn ang="f168">
                    <a:pos x="f276" y="f275"/>
                  </a:cxn>
                  <a:cxn ang="f168">
                    <a:pos x="f277" y="f278"/>
                  </a:cxn>
                  <a:cxn ang="f168">
                    <a:pos x="f279" y="f280"/>
                  </a:cxn>
                  <a:cxn ang="f168">
                    <a:pos x="f281" y="f282"/>
                  </a:cxn>
                  <a:cxn ang="f168">
                    <a:pos x="f283" y="f284"/>
                  </a:cxn>
                  <a:cxn ang="f168">
                    <a:pos x="f285" y="f286"/>
                  </a:cxn>
                  <a:cxn ang="f168">
                    <a:pos x="f287" y="f288"/>
                  </a:cxn>
                  <a:cxn ang="f168">
                    <a:pos x="f289" y="f290"/>
                  </a:cxn>
                  <a:cxn ang="f168">
                    <a:pos x="f291" y="f292"/>
                  </a:cxn>
                  <a:cxn ang="f168">
                    <a:pos x="f293" y="f294"/>
                  </a:cxn>
                  <a:cxn ang="f168">
                    <a:pos x="f295" y="f296"/>
                  </a:cxn>
                  <a:cxn ang="f168">
                    <a:pos x="f297" y="f298"/>
                  </a:cxn>
                  <a:cxn ang="f168">
                    <a:pos x="f299" y="f300"/>
                  </a:cxn>
                  <a:cxn ang="f168">
                    <a:pos x="f301" y="f302"/>
                  </a:cxn>
                  <a:cxn ang="f168">
                    <a:pos x="f303" y="f304"/>
                  </a:cxn>
                  <a:cxn ang="f168">
                    <a:pos x="f305" y="f304"/>
                  </a:cxn>
                  <a:cxn ang="f168">
                    <a:pos x="f263" y="f264"/>
                  </a:cxn>
                </a:cxnLst>
                <a:rect l="f259" t="f262" r="f260" b="f261"/>
                <a:pathLst>
                  <a:path w="258" h="24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7"/>
                      <a:pt x="f29" y="f30"/>
                      <a:pt x="f31" y="f21"/>
                    </a:cubicBezTo>
                    <a:cubicBezTo>
                      <a:pt x="f32" y="f17"/>
                      <a:pt x="f32" y="f33"/>
                      <a:pt x="f34" y="f35"/>
                    </a:cubicBezTo>
                    <a:cubicBezTo>
                      <a:pt x="f36" y="f37"/>
                      <a:pt x="f38" y="f37"/>
                      <a:pt x="f39" y="f37"/>
                    </a:cubicBezTo>
                    <a:cubicBezTo>
                      <a:pt x="f40" y="f37"/>
                      <a:pt x="f41" y="f42"/>
                      <a:pt x="f43" y="f37"/>
                    </a:cubicBezTo>
                    <a:cubicBezTo>
                      <a:pt x="f44" y="f5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33"/>
                      <a:pt x="f55" y="f33"/>
                      <a:pt x="f56" y="f57"/>
                    </a:cubicBezTo>
                    <a:cubicBezTo>
                      <a:pt x="f17" y="f58"/>
                      <a:pt x="f5" y="f59"/>
                      <a:pt x="f33" y="f60"/>
                    </a:cubicBezTo>
                    <a:cubicBezTo>
                      <a:pt x="f61" y="f50"/>
                      <a:pt x="f62" y="f63"/>
                      <a:pt x="f64" y="f38"/>
                    </a:cubicBezTo>
                    <a:cubicBezTo>
                      <a:pt x="f65" y="f7"/>
                      <a:pt x="f66" y="f67"/>
                      <a:pt x="f68" y="f69"/>
                    </a:cubicBezTo>
                    <a:cubicBezTo>
                      <a:pt x="f70" y="f63"/>
                      <a:pt x="f71" y="f10"/>
                      <a:pt x="f72" y="f73"/>
                    </a:cubicBezTo>
                    <a:cubicBezTo>
                      <a:pt x="f14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34" y="f91"/>
                      <a:pt x="f92" y="f93"/>
                      <a:pt x="f94" y="f54"/>
                    </a:cubicBezTo>
                    <a:cubicBezTo>
                      <a:pt x="f95" y="f54"/>
                      <a:pt x="f6" y="f96"/>
                      <a:pt x="f97" y="f98"/>
                    </a:cubicBezTo>
                    <a:cubicBezTo>
                      <a:pt x="f99" y="f100"/>
                      <a:pt x="f67" y="f101"/>
                      <a:pt x="f102" y="f76"/>
                    </a:cubicBezTo>
                    <a:cubicBezTo>
                      <a:pt x="f89" y="f103"/>
                      <a:pt x="f104" y="f105"/>
                      <a:pt x="f41" y="f11"/>
                    </a:cubicBezTo>
                    <a:cubicBezTo>
                      <a:pt x="f106" y="f56"/>
                      <a:pt x="f107" y="f56"/>
                      <a:pt x="f108" y="f11"/>
                    </a:cubicBezTo>
                    <a:cubicBezTo>
                      <a:pt x="f109" y="f110"/>
                      <a:pt x="f111" y="f112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2CC08B82-2070-42D0-A03C-928876617098}"/>
                  </a:ext>
                </a:extLst>
              </p:cNvPr>
              <p:cNvSpPr/>
              <p:nvPr/>
            </p:nvSpPr>
            <p:spPr>
              <a:xfrm>
                <a:off x="5866826" y="6263868"/>
                <a:ext cx="187817" cy="1988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0"/>
                  <a:gd name="f7" fmla="val 243"/>
                  <a:gd name="f8" fmla="val 190"/>
                  <a:gd name="f9" fmla="val 164"/>
                  <a:gd name="f10" fmla="val 139"/>
                  <a:gd name="f11" fmla="val 109"/>
                  <a:gd name="f12" fmla="val 79"/>
                  <a:gd name="f13" fmla="val 71"/>
                  <a:gd name="f14" fmla="val 51"/>
                  <a:gd name="f15" fmla="val 16"/>
                  <a:gd name="f16" fmla="val 31"/>
                  <a:gd name="f17" fmla="val 30"/>
                  <a:gd name="f18" fmla="val 14"/>
                  <a:gd name="f19" fmla="val 47"/>
                  <a:gd name="f20" fmla="val 61"/>
                  <a:gd name="f21" fmla="val 78"/>
                  <a:gd name="f22" fmla="val 9"/>
                  <a:gd name="f23" fmla="val 96"/>
                  <a:gd name="f24" fmla="val 39"/>
                  <a:gd name="f25" fmla="val 156"/>
                  <a:gd name="f26" fmla="val 87"/>
                  <a:gd name="f27" fmla="val 196"/>
                  <a:gd name="f28" fmla="val 142"/>
                  <a:gd name="f29" fmla="val 188"/>
                  <a:gd name="f30" fmla="val 238"/>
                  <a:gd name="f31" fmla="val 206"/>
                  <a:gd name="f32" fmla="val 219"/>
                  <a:gd name="f33" fmla="val 214"/>
                  <a:gd name="f34" fmla="val 211"/>
                  <a:gd name="f35" fmla="val 222"/>
                  <a:gd name="f36" fmla="val 201"/>
                  <a:gd name="f37" fmla="+- 0 0 -90"/>
                  <a:gd name="f38" fmla="*/ f3 1 230"/>
                  <a:gd name="f39" fmla="*/ f4 1 243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230"/>
                  <a:gd name="f48" fmla="*/ f44 1 243"/>
                  <a:gd name="f49" fmla="*/ 230 f45 1"/>
                  <a:gd name="f50" fmla="*/ 190 f44 1"/>
                  <a:gd name="f51" fmla="*/ 71 f45 1"/>
                  <a:gd name="f52" fmla="*/ 0 f44 1"/>
                  <a:gd name="f53" fmla="*/ 14 f45 1"/>
                  <a:gd name="f54" fmla="*/ 47 f44 1"/>
                  <a:gd name="f55" fmla="*/ 9 f45 1"/>
                  <a:gd name="f56" fmla="*/ 96 f44 1"/>
                  <a:gd name="f57" fmla="*/ 142 f45 1"/>
                  <a:gd name="f58" fmla="*/ 230 f44 1"/>
                  <a:gd name="f59" fmla="*/ 206 f45 1"/>
                  <a:gd name="f60" fmla="*/ 219 f44 1"/>
                  <a:gd name="f61" fmla="+- f46 0 f1"/>
                  <a:gd name="f62" fmla="*/ f49 1 230"/>
                  <a:gd name="f63" fmla="*/ f50 1 243"/>
                  <a:gd name="f64" fmla="*/ f51 1 230"/>
                  <a:gd name="f65" fmla="*/ f52 1 243"/>
                  <a:gd name="f66" fmla="*/ f53 1 230"/>
                  <a:gd name="f67" fmla="*/ f54 1 243"/>
                  <a:gd name="f68" fmla="*/ f55 1 230"/>
                  <a:gd name="f69" fmla="*/ f56 1 243"/>
                  <a:gd name="f70" fmla="*/ f57 1 230"/>
                  <a:gd name="f71" fmla="*/ f58 1 243"/>
                  <a:gd name="f72" fmla="*/ f59 1 230"/>
                  <a:gd name="f73" fmla="*/ f60 1 243"/>
                  <a:gd name="f74" fmla="*/ 0 1 f47"/>
                  <a:gd name="f75" fmla="*/ f41 1 f47"/>
                  <a:gd name="f76" fmla="*/ 0 1 f48"/>
                  <a:gd name="f77" fmla="*/ f42 1 f48"/>
                  <a:gd name="f78" fmla="*/ f62 1 f47"/>
                  <a:gd name="f79" fmla="*/ f63 1 f48"/>
                  <a:gd name="f80" fmla="*/ f64 1 f47"/>
                  <a:gd name="f81" fmla="*/ f65 1 f48"/>
                  <a:gd name="f82" fmla="*/ f66 1 f47"/>
                  <a:gd name="f83" fmla="*/ f67 1 f48"/>
                  <a:gd name="f84" fmla="*/ f68 1 f47"/>
                  <a:gd name="f85" fmla="*/ f69 1 f48"/>
                  <a:gd name="f86" fmla="*/ f70 1 f47"/>
                  <a:gd name="f87" fmla="*/ f71 1 f48"/>
                  <a:gd name="f88" fmla="*/ f72 1 f47"/>
                  <a:gd name="f89" fmla="*/ f73 1 f48"/>
                  <a:gd name="f90" fmla="*/ f74 f38 1"/>
                  <a:gd name="f91" fmla="*/ f75 f38 1"/>
                  <a:gd name="f92" fmla="*/ f77 f39 1"/>
                  <a:gd name="f93" fmla="*/ f76 f39 1"/>
                  <a:gd name="f94" fmla="*/ f78 f38 1"/>
                  <a:gd name="f95" fmla="*/ f79 f39 1"/>
                  <a:gd name="f96" fmla="*/ f80 f38 1"/>
                  <a:gd name="f97" fmla="*/ f81 f39 1"/>
                  <a:gd name="f98" fmla="*/ f82 f38 1"/>
                  <a:gd name="f99" fmla="*/ f83 f39 1"/>
                  <a:gd name="f100" fmla="*/ f84 f38 1"/>
                  <a:gd name="f101" fmla="*/ f85 f39 1"/>
                  <a:gd name="f102" fmla="*/ f86 f38 1"/>
                  <a:gd name="f103" fmla="*/ f87 f39 1"/>
                  <a:gd name="f104" fmla="*/ f88 f38 1"/>
                  <a:gd name="f105" fmla="*/ f8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94" y="f95"/>
                  </a:cxn>
                  <a:cxn ang="f61">
                    <a:pos x="f96" y="f97"/>
                  </a:cxn>
                  <a:cxn ang="f61">
                    <a:pos x="f98" y="f99"/>
                  </a:cxn>
                  <a:cxn ang="f61">
                    <a:pos x="f100" y="f101"/>
                  </a:cxn>
                  <a:cxn ang="f61">
                    <a:pos x="f102" y="f103"/>
                  </a:cxn>
                  <a:cxn ang="f61">
                    <a:pos x="f104" y="f105"/>
                  </a:cxn>
                  <a:cxn ang="f61">
                    <a:pos x="f94" y="f95"/>
                  </a:cxn>
                </a:cxnLst>
                <a:rect l="f90" t="f93" r="f91" b="f92"/>
                <a:pathLst>
                  <a:path w="230" h="243">
                    <a:moveTo>
                      <a:pt x="f6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5" y="f20"/>
                      <a:pt x="f5" y="f21"/>
                      <a:pt x="f22" y="f23"/>
                    </a:cubicBezTo>
                    <a:cubicBezTo>
                      <a:pt x="f24" y="f25"/>
                      <a:pt x="f26" y="f27"/>
                      <a:pt x="f28" y="f6"/>
                    </a:cubicBezTo>
                    <a:cubicBezTo>
                      <a:pt x="f9" y="f7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6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041E2F0C-0E2C-45FF-89C0-D1F191ABE7D0}"/>
                  </a:ext>
                </a:extLst>
              </p:cNvPr>
              <p:cNvSpPr/>
              <p:nvPr/>
            </p:nvSpPr>
            <p:spPr>
              <a:xfrm>
                <a:off x="5994221" y="6213247"/>
                <a:ext cx="165762" cy="1657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3"/>
                  <a:gd name="f7" fmla="val 59"/>
                  <a:gd name="f8" fmla="val 46"/>
                  <a:gd name="f9" fmla="val 3"/>
                  <a:gd name="f10" fmla="val 38"/>
                  <a:gd name="f11" fmla="val 4"/>
                  <a:gd name="f12" fmla="val 30"/>
                  <a:gd name="f13" fmla="val 6"/>
                  <a:gd name="f14" fmla="val 8"/>
                  <a:gd name="f15" fmla="val 14"/>
                  <a:gd name="f16" fmla="val 29"/>
                  <a:gd name="f17" fmla="val 11"/>
                  <a:gd name="f18" fmla="val 49"/>
                  <a:gd name="f19" fmla="val 100"/>
                  <a:gd name="f20" fmla="val 70"/>
                  <a:gd name="f21" fmla="val 147"/>
                  <a:gd name="f22" fmla="val 117"/>
                  <a:gd name="f23" fmla="val 182"/>
                  <a:gd name="f24" fmla="val 123"/>
                  <a:gd name="f25" fmla="val 187"/>
                  <a:gd name="f26" fmla="val 130"/>
                  <a:gd name="f27" fmla="val 191"/>
                  <a:gd name="f28" fmla="val 137"/>
                  <a:gd name="f29" fmla="val 194"/>
                  <a:gd name="f30" fmla="val 155"/>
                  <a:gd name="f31" fmla="val 201"/>
                  <a:gd name="f32" fmla="val 173"/>
                  <a:gd name="f33" fmla="val 188"/>
                  <a:gd name="f34" fmla="val 190"/>
                  <a:gd name="f35" fmla="val 178"/>
                  <a:gd name="f36" fmla="val 202"/>
                  <a:gd name="f37" fmla="val 161"/>
                  <a:gd name="f38" fmla="val 198"/>
                  <a:gd name="f39" fmla="val 145"/>
                  <a:gd name="f40" fmla="val 184"/>
                  <a:gd name="f41" fmla="val 87"/>
                  <a:gd name="f42" fmla="val 150"/>
                  <a:gd name="f43" fmla="val 43"/>
                  <a:gd name="f44" fmla="val 99"/>
                  <a:gd name="f45" fmla="val 13"/>
                  <a:gd name="f46" fmla="val 86"/>
                  <a:gd name="f47" fmla="+- 0 0 -90"/>
                  <a:gd name="f48" fmla="*/ f3 1 203"/>
                  <a:gd name="f49" fmla="*/ f4 1 203"/>
                  <a:gd name="f50" fmla="val f5"/>
                  <a:gd name="f51" fmla="val f6"/>
                  <a:gd name="f52" fmla="*/ f47 f0 1"/>
                  <a:gd name="f53" fmla="+- f51 0 f50"/>
                  <a:gd name="f54" fmla="*/ f52 1 f2"/>
                  <a:gd name="f55" fmla="*/ f53 1 203"/>
                  <a:gd name="f56" fmla="*/ 59 f53 1"/>
                  <a:gd name="f57" fmla="*/ 0 f53 1"/>
                  <a:gd name="f58" fmla="*/ 30 f53 1"/>
                  <a:gd name="f59" fmla="*/ 6 f53 1"/>
                  <a:gd name="f60" fmla="*/ 11 f53 1"/>
                  <a:gd name="f61" fmla="*/ 49 f53 1"/>
                  <a:gd name="f62" fmla="*/ 117 f53 1"/>
                  <a:gd name="f63" fmla="*/ 182 f53 1"/>
                  <a:gd name="f64" fmla="*/ 137 f53 1"/>
                  <a:gd name="f65" fmla="*/ 194 f53 1"/>
                  <a:gd name="f66" fmla="*/ 188 f53 1"/>
                  <a:gd name="f67" fmla="*/ 190 f53 1"/>
                  <a:gd name="f68" fmla="*/ 198 f53 1"/>
                  <a:gd name="f69" fmla="*/ 145 f53 1"/>
                  <a:gd name="f70" fmla="*/ 99 f53 1"/>
                  <a:gd name="f71" fmla="*/ 13 f53 1"/>
                  <a:gd name="f72" fmla="+- f54 0 f1"/>
                  <a:gd name="f73" fmla="*/ f56 1 203"/>
                  <a:gd name="f74" fmla="*/ f57 1 203"/>
                  <a:gd name="f75" fmla="*/ f58 1 203"/>
                  <a:gd name="f76" fmla="*/ f59 1 203"/>
                  <a:gd name="f77" fmla="*/ f60 1 203"/>
                  <a:gd name="f78" fmla="*/ f61 1 203"/>
                  <a:gd name="f79" fmla="*/ f62 1 203"/>
                  <a:gd name="f80" fmla="*/ f63 1 203"/>
                  <a:gd name="f81" fmla="*/ f64 1 203"/>
                  <a:gd name="f82" fmla="*/ f65 1 203"/>
                  <a:gd name="f83" fmla="*/ f66 1 203"/>
                  <a:gd name="f84" fmla="*/ f67 1 203"/>
                  <a:gd name="f85" fmla="*/ f68 1 203"/>
                  <a:gd name="f86" fmla="*/ f69 1 203"/>
                  <a:gd name="f87" fmla="*/ f70 1 203"/>
                  <a:gd name="f88" fmla="*/ f71 1 203"/>
                  <a:gd name="f89" fmla="*/ 0 1 f55"/>
                  <a:gd name="f90" fmla="*/ f51 1 f55"/>
                  <a:gd name="f91" fmla="*/ f73 1 f55"/>
                  <a:gd name="f92" fmla="*/ f74 1 f55"/>
                  <a:gd name="f93" fmla="*/ f75 1 f55"/>
                  <a:gd name="f94" fmla="*/ f76 1 f55"/>
                  <a:gd name="f95" fmla="*/ f77 1 f55"/>
                  <a:gd name="f96" fmla="*/ f78 1 f55"/>
                  <a:gd name="f97" fmla="*/ f79 1 f55"/>
                  <a:gd name="f98" fmla="*/ f80 1 f55"/>
                  <a:gd name="f99" fmla="*/ f81 1 f55"/>
                  <a:gd name="f100" fmla="*/ f82 1 f55"/>
                  <a:gd name="f101" fmla="*/ f83 1 f55"/>
                  <a:gd name="f102" fmla="*/ f84 1 f55"/>
                  <a:gd name="f103" fmla="*/ f85 1 f55"/>
                  <a:gd name="f104" fmla="*/ f86 1 f55"/>
                  <a:gd name="f105" fmla="*/ f87 1 f55"/>
                  <a:gd name="f106" fmla="*/ f88 1 f55"/>
                  <a:gd name="f107" fmla="*/ f89 f48 1"/>
                  <a:gd name="f108" fmla="*/ f90 f48 1"/>
                  <a:gd name="f109" fmla="*/ f90 f49 1"/>
                  <a:gd name="f110" fmla="*/ f89 f49 1"/>
                  <a:gd name="f111" fmla="*/ f91 f48 1"/>
                  <a:gd name="f112" fmla="*/ f92 f49 1"/>
                  <a:gd name="f113" fmla="*/ f93 f48 1"/>
                  <a:gd name="f114" fmla="*/ f94 f49 1"/>
                  <a:gd name="f115" fmla="*/ f95 f48 1"/>
                  <a:gd name="f116" fmla="*/ f96 f49 1"/>
                  <a:gd name="f117" fmla="*/ f97 f48 1"/>
                  <a:gd name="f118" fmla="*/ f98 f49 1"/>
                  <a:gd name="f119" fmla="*/ f99 f48 1"/>
                  <a:gd name="f120" fmla="*/ f100 f49 1"/>
                  <a:gd name="f121" fmla="*/ f101 f48 1"/>
                  <a:gd name="f122" fmla="*/ f102 f49 1"/>
                  <a:gd name="f123" fmla="*/ f103 f48 1"/>
                  <a:gd name="f124" fmla="*/ f104 f49 1"/>
                  <a:gd name="f125" fmla="*/ f105 f48 1"/>
                  <a:gd name="f126" fmla="*/ f106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11" y="f112"/>
                  </a:cxn>
                  <a:cxn ang="f72">
                    <a:pos x="f113" y="f114"/>
                  </a:cxn>
                  <a:cxn ang="f72">
                    <a:pos x="f115" y="f116"/>
                  </a:cxn>
                  <a:cxn ang="f72">
                    <a:pos x="f117" y="f118"/>
                  </a:cxn>
                  <a:cxn ang="f72">
                    <a:pos x="f119" y="f120"/>
                  </a:cxn>
                  <a:cxn ang="f72">
                    <a:pos x="f121" y="f122"/>
                  </a:cxn>
                  <a:cxn ang="f72">
                    <a:pos x="f123" y="f124"/>
                  </a:cxn>
                  <a:cxn ang="f72">
                    <a:pos x="f125" y="f126"/>
                  </a:cxn>
                  <a:cxn ang="f72">
                    <a:pos x="f111" y="f112"/>
                  </a:cxn>
                </a:cxnLst>
                <a:rect l="f107" t="f110" r="f108" b="f109"/>
                <a:pathLst>
                  <a:path w="203" h="203">
                    <a:moveTo>
                      <a:pt x="f7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0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6"/>
                      <a:pt x="f33" y="f34"/>
                    </a:cubicBezTo>
                    <a:cubicBezTo>
                      <a:pt x="f6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13"/>
                      <a:pt x="f20" y="f11"/>
                      <a:pt x="f7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5F0DA2C-31FC-47D6-A298-CCA44424A3D9}"/>
                  </a:ext>
                </a:extLst>
              </p:cNvPr>
              <p:cNvSpPr/>
              <p:nvPr/>
            </p:nvSpPr>
            <p:spPr>
              <a:xfrm>
                <a:off x="5933788" y="6229578"/>
                <a:ext cx="178015" cy="1861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8"/>
                  <a:gd name="f7" fmla="val 228"/>
                  <a:gd name="f8" fmla="val 186"/>
                  <a:gd name="f9" fmla="val 150"/>
                  <a:gd name="f10" fmla="val 152"/>
                  <a:gd name="f11" fmla="val 108"/>
                  <a:gd name="f12" fmla="val 97"/>
                  <a:gd name="f13" fmla="val 79"/>
                  <a:gd name="f14" fmla="val 31"/>
                  <a:gd name="f15" fmla="val 68"/>
                  <a:gd name="f16" fmla="val 6"/>
                  <a:gd name="f17" fmla="val 51"/>
                  <a:gd name="f18" fmla="val 26"/>
                  <a:gd name="f19" fmla="val 14"/>
                  <a:gd name="f20" fmla="val 4"/>
                  <a:gd name="f21" fmla="val 39"/>
                  <a:gd name="f22" fmla="val 12"/>
                  <a:gd name="f23" fmla="val 61"/>
                  <a:gd name="f24" fmla="val 46"/>
                  <a:gd name="f25" fmla="val 126"/>
                  <a:gd name="f26" fmla="val 94"/>
                  <a:gd name="f27" fmla="val 179"/>
                  <a:gd name="f28" fmla="val 223"/>
                  <a:gd name="f29" fmla="val 156"/>
                  <a:gd name="f30" fmla="val 227"/>
                  <a:gd name="f31" fmla="val 165"/>
                  <a:gd name="f32" fmla="val 171"/>
                  <a:gd name="f33" fmla="val 193"/>
                  <a:gd name="f34" fmla="val 222"/>
                  <a:gd name="f35" fmla="val 211"/>
                  <a:gd name="f36" fmla="+- 0 0 -90"/>
                  <a:gd name="f37" fmla="*/ f3 1 218"/>
                  <a:gd name="f38" fmla="*/ f4 1 228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218"/>
                  <a:gd name="f47" fmla="*/ f43 1 228"/>
                  <a:gd name="f48" fmla="*/ 218 f44 1"/>
                  <a:gd name="f49" fmla="*/ 186 f43 1"/>
                  <a:gd name="f50" fmla="*/ 79 f44 1"/>
                  <a:gd name="f51" fmla="*/ 31 f43 1"/>
                  <a:gd name="f52" fmla="*/ 26 f44 1"/>
                  <a:gd name="f53" fmla="*/ 14 f43 1"/>
                  <a:gd name="f54" fmla="*/ 12 f44 1"/>
                  <a:gd name="f55" fmla="*/ 61 f43 1"/>
                  <a:gd name="f56" fmla="*/ 152 f44 1"/>
                  <a:gd name="f57" fmla="*/ 223 f43 1"/>
                  <a:gd name="f58" fmla="*/ 171 f44 1"/>
                  <a:gd name="f59" fmla="*/ 227 f43 1"/>
                  <a:gd name="f60" fmla="+- f45 0 f1"/>
                  <a:gd name="f61" fmla="*/ f48 1 218"/>
                  <a:gd name="f62" fmla="*/ f49 1 228"/>
                  <a:gd name="f63" fmla="*/ f50 1 218"/>
                  <a:gd name="f64" fmla="*/ f51 1 228"/>
                  <a:gd name="f65" fmla="*/ f52 1 218"/>
                  <a:gd name="f66" fmla="*/ f53 1 228"/>
                  <a:gd name="f67" fmla="*/ f54 1 218"/>
                  <a:gd name="f68" fmla="*/ f55 1 228"/>
                  <a:gd name="f69" fmla="*/ f56 1 218"/>
                  <a:gd name="f70" fmla="*/ f57 1 228"/>
                  <a:gd name="f71" fmla="*/ f58 1 218"/>
                  <a:gd name="f72" fmla="*/ f59 1 228"/>
                  <a:gd name="f73" fmla="*/ 0 1 f46"/>
                  <a:gd name="f74" fmla="*/ f40 1 f46"/>
                  <a:gd name="f75" fmla="*/ 0 1 f47"/>
                  <a:gd name="f76" fmla="*/ f41 1 f47"/>
                  <a:gd name="f77" fmla="*/ f61 1 f46"/>
                  <a:gd name="f78" fmla="*/ f62 1 f47"/>
                  <a:gd name="f79" fmla="*/ f63 1 f46"/>
                  <a:gd name="f80" fmla="*/ f64 1 f47"/>
                  <a:gd name="f81" fmla="*/ f65 1 f46"/>
                  <a:gd name="f82" fmla="*/ f66 1 f47"/>
                  <a:gd name="f83" fmla="*/ f67 1 f46"/>
                  <a:gd name="f84" fmla="*/ f68 1 f47"/>
                  <a:gd name="f85" fmla="*/ f69 1 f46"/>
                  <a:gd name="f86" fmla="*/ f70 1 f47"/>
                  <a:gd name="f87" fmla="*/ f71 1 f46"/>
                  <a:gd name="f88" fmla="*/ f72 1 f47"/>
                  <a:gd name="f89" fmla="*/ f73 f37 1"/>
                  <a:gd name="f90" fmla="*/ f74 f37 1"/>
                  <a:gd name="f91" fmla="*/ f76 f38 1"/>
                  <a:gd name="f92" fmla="*/ f75 f38 1"/>
                  <a:gd name="f93" fmla="*/ f77 f37 1"/>
                  <a:gd name="f94" fmla="*/ f78 f38 1"/>
                  <a:gd name="f95" fmla="*/ f79 f37 1"/>
                  <a:gd name="f96" fmla="*/ f80 f38 1"/>
                  <a:gd name="f97" fmla="*/ f81 f37 1"/>
                  <a:gd name="f98" fmla="*/ f82 f38 1"/>
                  <a:gd name="f99" fmla="*/ f83 f37 1"/>
                  <a:gd name="f100" fmla="*/ f84 f38 1"/>
                  <a:gd name="f101" fmla="*/ f85 f37 1"/>
                  <a:gd name="f102" fmla="*/ f86 f38 1"/>
                  <a:gd name="f103" fmla="*/ f87 f37 1"/>
                  <a:gd name="f104" fmla="*/ f8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3" y="f94"/>
                  </a:cxn>
                  <a:cxn ang="f60">
                    <a:pos x="f95" y="f96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93" y="f94"/>
                  </a:cxn>
                </a:cxnLst>
                <a:rect l="f89" t="f92" r="f90" b="f91"/>
                <a:pathLst>
                  <a:path w="218" h="228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18" y="f19"/>
                    </a:cubicBezTo>
                    <a:cubicBezTo>
                      <a:pt x="f20" y="f18"/>
                      <a:pt x="f5" y="f21"/>
                      <a:pt x="f22" y="f23"/>
                    </a:cubicBezTo>
                    <a:cubicBezTo>
                      <a:pt x="f24" y="f25"/>
                      <a:pt x="f26" y="f27"/>
                      <a:pt x="f10" y="f28"/>
                    </a:cubicBezTo>
                    <a:cubicBezTo>
                      <a:pt x="f29" y="f30"/>
                      <a:pt x="f31" y="f7"/>
                      <a:pt x="f32" y="f30"/>
                    </a:cubicBezTo>
                    <a:cubicBezTo>
                      <a:pt x="f33" y="f34"/>
                      <a:pt x="f35" y="f35"/>
                      <a:pt x="f6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1E52A5A8-42A6-4042-99CC-9EF83B8C3927}"/>
                  </a:ext>
                </a:extLst>
              </p:cNvPr>
              <p:cNvSpPr/>
              <p:nvPr/>
            </p:nvSpPr>
            <p:spPr>
              <a:xfrm>
                <a:off x="5820284" y="6330830"/>
                <a:ext cx="162498" cy="1457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9"/>
                  <a:gd name="f7" fmla="val 178"/>
                  <a:gd name="f8" fmla="val 160"/>
                  <a:gd name="f9" fmla="val 175"/>
                  <a:gd name="f10" fmla="val 141"/>
                  <a:gd name="f11" fmla="val 151"/>
                  <a:gd name="f12" fmla="val 124"/>
                  <a:gd name="f13" fmla="val 129"/>
                  <a:gd name="f14" fmla="val 106"/>
                  <a:gd name="f15" fmla="val 99"/>
                  <a:gd name="f16" fmla="val 80"/>
                  <a:gd name="f17" fmla="val 73"/>
                  <a:gd name="f18" fmla="val 49"/>
                  <a:gd name="f19" fmla="val 57"/>
                  <a:gd name="f20" fmla="val 12"/>
                  <a:gd name="f21" fmla="val 52"/>
                  <a:gd name="f22" fmla="val 45"/>
                  <a:gd name="f23" fmla="val 37"/>
                  <a:gd name="f24" fmla="val 6"/>
                  <a:gd name="f25" fmla="val 15"/>
                  <a:gd name="f26" fmla="val 25"/>
                  <a:gd name="f27" fmla="val 8"/>
                  <a:gd name="f28" fmla="val 51"/>
                  <a:gd name="f29" fmla="val 1"/>
                  <a:gd name="f30" fmla="val 77"/>
                  <a:gd name="f31" fmla="val 3"/>
                  <a:gd name="f32" fmla="val 85"/>
                  <a:gd name="f33" fmla="val 88"/>
                  <a:gd name="f34" fmla="val 35"/>
                  <a:gd name="f35" fmla="val 121"/>
                  <a:gd name="f36" fmla="val 68"/>
                  <a:gd name="f37" fmla="val 149"/>
                  <a:gd name="f38" fmla="val 110"/>
                  <a:gd name="f39" fmla="val 166"/>
                  <a:gd name="f40" fmla="val 140"/>
                  <a:gd name="f41" fmla="val 177"/>
                  <a:gd name="f42" fmla="val 169"/>
                  <a:gd name="f43" fmla="+- 0 0 -90"/>
                  <a:gd name="f44" fmla="*/ f3 1 199"/>
                  <a:gd name="f45" fmla="*/ f4 1 178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199"/>
                  <a:gd name="f54" fmla="*/ f50 1 178"/>
                  <a:gd name="f55" fmla="*/ 199 f51 1"/>
                  <a:gd name="f56" fmla="*/ 160 f50 1"/>
                  <a:gd name="f57" fmla="*/ 129 f51 1"/>
                  <a:gd name="f58" fmla="*/ 106 f50 1"/>
                  <a:gd name="f59" fmla="*/ 57 f51 1"/>
                  <a:gd name="f60" fmla="*/ 12 f50 1"/>
                  <a:gd name="f61" fmla="*/ 37 f51 1"/>
                  <a:gd name="f62" fmla="*/ 6 f50 1"/>
                  <a:gd name="f63" fmla="*/ 1 f51 1"/>
                  <a:gd name="f64" fmla="*/ 77 f50 1"/>
                  <a:gd name="f65" fmla="*/ 6 f51 1"/>
                  <a:gd name="f66" fmla="*/ 88 f50 1"/>
                  <a:gd name="f67" fmla="*/ 110 f51 1"/>
                  <a:gd name="f68" fmla="*/ 166 f50 1"/>
                  <a:gd name="f69" fmla="+- f52 0 f1"/>
                  <a:gd name="f70" fmla="*/ f55 1 199"/>
                  <a:gd name="f71" fmla="*/ f56 1 178"/>
                  <a:gd name="f72" fmla="*/ f57 1 199"/>
                  <a:gd name="f73" fmla="*/ f58 1 178"/>
                  <a:gd name="f74" fmla="*/ f59 1 199"/>
                  <a:gd name="f75" fmla="*/ f60 1 178"/>
                  <a:gd name="f76" fmla="*/ f61 1 199"/>
                  <a:gd name="f77" fmla="*/ f62 1 178"/>
                  <a:gd name="f78" fmla="*/ f63 1 199"/>
                  <a:gd name="f79" fmla="*/ f64 1 178"/>
                  <a:gd name="f80" fmla="*/ f65 1 199"/>
                  <a:gd name="f81" fmla="*/ f66 1 178"/>
                  <a:gd name="f82" fmla="*/ f67 1 199"/>
                  <a:gd name="f83" fmla="*/ f68 1 178"/>
                  <a:gd name="f84" fmla="*/ 0 1 f53"/>
                  <a:gd name="f85" fmla="*/ f47 1 f53"/>
                  <a:gd name="f86" fmla="*/ 0 1 f54"/>
                  <a:gd name="f87" fmla="*/ f48 1 f54"/>
                  <a:gd name="f88" fmla="*/ f70 1 f53"/>
                  <a:gd name="f89" fmla="*/ f71 1 f54"/>
                  <a:gd name="f90" fmla="*/ f72 1 f53"/>
                  <a:gd name="f91" fmla="*/ f73 1 f54"/>
                  <a:gd name="f92" fmla="*/ f74 1 f53"/>
                  <a:gd name="f93" fmla="*/ f75 1 f54"/>
                  <a:gd name="f94" fmla="*/ f76 1 f53"/>
                  <a:gd name="f95" fmla="*/ f77 1 f54"/>
                  <a:gd name="f96" fmla="*/ f78 1 f53"/>
                  <a:gd name="f97" fmla="*/ f79 1 f54"/>
                  <a:gd name="f98" fmla="*/ f80 1 f53"/>
                  <a:gd name="f99" fmla="*/ f81 1 f54"/>
                  <a:gd name="f100" fmla="*/ f82 1 f53"/>
                  <a:gd name="f101" fmla="*/ f83 1 f54"/>
                  <a:gd name="f102" fmla="*/ f84 f44 1"/>
                  <a:gd name="f103" fmla="*/ f85 f44 1"/>
                  <a:gd name="f104" fmla="*/ f87 f45 1"/>
                  <a:gd name="f105" fmla="*/ f86 f45 1"/>
                  <a:gd name="f106" fmla="*/ f88 f44 1"/>
                  <a:gd name="f107" fmla="*/ f89 f45 1"/>
                  <a:gd name="f108" fmla="*/ f90 f44 1"/>
                  <a:gd name="f109" fmla="*/ f91 f45 1"/>
                  <a:gd name="f110" fmla="*/ f92 f44 1"/>
                  <a:gd name="f111" fmla="*/ f93 f45 1"/>
                  <a:gd name="f112" fmla="*/ f94 f44 1"/>
                  <a:gd name="f113" fmla="*/ f95 f45 1"/>
                  <a:gd name="f114" fmla="*/ f96 f44 1"/>
                  <a:gd name="f115" fmla="*/ f97 f45 1"/>
                  <a:gd name="f116" fmla="*/ f98 f44 1"/>
                  <a:gd name="f117" fmla="*/ f99 f45 1"/>
                  <a:gd name="f118" fmla="*/ f100 f44 1"/>
                  <a:gd name="f119" fmla="*/ f101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06" y="f107"/>
                  </a:cxn>
                  <a:cxn ang="f69">
                    <a:pos x="f108" y="f109"/>
                  </a:cxn>
                  <a:cxn ang="f69">
                    <a:pos x="f110" y="f111"/>
                  </a:cxn>
                  <a:cxn ang="f69">
                    <a:pos x="f112" y="f113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06" y="f107"/>
                  </a:cxn>
                </a:cxnLst>
                <a:rect l="f102" t="f105" r="f103" b="f104"/>
                <a:pathLst>
                  <a:path w="199" h="178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5"/>
                      <a:pt x="f22" y="f5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5" y="f16"/>
                      <a:pt x="f31" y="f32"/>
                      <a:pt x="f24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7"/>
                      <a:pt x="f6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8F5643A1-7011-4511-B556-B9C9F714FBA8}"/>
                  </a:ext>
                </a:extLst>
              </p:cNvPr>
              <p:cNvSpPr/>
              <p:nvPr/>
            </p:nvSpPr>
            <p:spPr>
              <a:xfrm>
                <a:off x="5803139" y="6402692"/>
                <a:ext cx="135550" cy="1204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6"/>
                  <a:gd name="f7" fmla="val 147"/>
                  <a:gd name="f8" fmla="val 93"/>
                  <a:gd name="f9" fmla="val 102"/>
                  <a:gd name="f10" fmla="val 83"/>
                  <a:gd name="f11" fmla="val 56"/>
                  <a:gd name="f12" fmla="val 49"/>
                  <a:gd name="f13" fmla="val 15"/>
                  <a:gd name="f14" fmla="val 6"/>
                  <a:gd name="f15" fmla="val 41"/>
                  <a:gd name="f16" fmla="val 80"/>
                  <a:gd name="f17" fmla="val 13"/>
                  <a:gd name="f18" fmla="val 118"/>
                  <a:gd name="f19" fmla="val 19"/>
                  <a:gd name="f20" fmla="val 138"/>
                  <a:gd name="f21" fmla="val 34"/>
                  <a:gd name="f22" fmla="val 55"/>
                  <a:gd name="f23" fmla="val 88"/>
                  <a:gd name="f24" fmla="val 119"/>
                  <a:gd name="f25" fmla="val 145"/>
                  <a:gd name="f26" fmla="val 117"/>
                  <a:gd name="f27" fmla="val 153"/>
                  <a:gd name="f28" fmla="val 111"/>
                  <a:gd name="f29" fmla="val 158"/>
                  <a:gd name="f30" fmla="val 103"/>
                  <a:gd name="f31" fmla="+- 0 0 -90"/>
                  <a:gd name="f32" fmla="*/ f3 1 166"/>
                  <a:gd name="f33" fmla="*/ f4 1 147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66"/>
                  <a:gd name="f42" fmla="*/ f38 1 147"/>
                  <a:gd name="f43" fmla="*/ 166 f39 1"/>
                  <a:gd name="f44" fmla="*/ 93 f38 1"/>
                  <a:gd name="f45" fmla="*/ 15 f39 1"/>
                  <a:gd name="f46" fmla="*/ 0 f38 1"/>
                  <a:gd name="f47" fmla="*/ 13 f39 1"/>
                  <a:gd name="f48" fmla="*/ 118 f38 1"/>
                  <a:gd name="f49" fmla="*/ 55 f39 1"/>
                  <a:gd name="f50" fmla="*/ 147 f38 1"/>
                  <a:gd name="f51" fmla="*/ 145 f39 1"/>
                  <a:gd name="f52" fmla="*/ 117 f38 1"/>
                  <a:gd name="f53" fmla="+- f40 0 f1"/>
                  <a:gd name="f54" fmla="*/ f43 1 166"/>
                  <a:gd name="f55" fmla="*/ f44 1 147"/>
                  <a:gd name="f56" fmla="*/ f45 1 166"/>
                  <a:gd name="f57" fmla="*/ f46 1 147"/>
                  <a:gd name="f58" fmla="*/ f47 1 166"/>
                  <a:gd name="f59" fmla="*/ f48 1 147"/>
                  <a:gd name="f60" fmla="*/ f49 1 166"/>
                  <a:gd name="f61" fmla="*/ f50 1 147"/>
                  <a:gd name="f62" fmla="*/ f51 1 166"/>
                  <a:gd name="f63" fmla="*/ f52 1 147"/>
                  <a:gd name="f64" fmla="*/ 0 1 f41"/>
                  <a:gd name="f65" fmla="*/ f35 1 f41"/>
                  <a:gd name="f66" fmla="*/ 0 1 f42"/>
                  <a:gd name="f67" fmla="*/ f36 1 f42"/>
                  <a:gd name="f68" fmla="*/ f54 1 f41"/>
                  <a:gd name="f69" fmla="*/ f55 1 f42"/>
                  <a:gd name="f70" fmla="*/ f56 1 f41"/>
                  <a:gd name="f71" fmla="*/ f57 1 f42"/>
                  <a:gd name="f72" fmla="*/ f58 1 f41"/>
                  <a:gd name="f73" fmla="*/ f59 1 f42"/>
                  <a:gd name="f74" fmla="*/ f60 1 f41"/>
                  <a:gd name="f75" fmla="*/ f61 1 f42"/>
                  <a:gd name="f76" fmla="*/ f62 1 f41"/>
                  <a:gd name="f77" fmla="*/ f63 1 f42"/>
                  <a:gd name="f78" fmla="*/ f64 f32 1"/>
                  <a:gd name="f79" fmla="*/ f65 f32 1"/>
                  <a:gd name="f80" fmla="*/ f67 f33 1"/>
                  <a:gd name="f81" fmla="*/ f66 f33 1"/>
                  <a:gd name="f82" fmla="*/ f68 f32 1"/>
                  <a:gd name="f83" fmla="*/ f69 f33 1"/>
                  <a:gd name="f84" fmla="*/ f70 f32 1"/>
                  <a:gd name="f85" fmla="*/ f71 f33 1"/>
                  <a:gd name="f86" fmla="*/ f72 f32 1"/>
                  <a:gd name="f87" fmla="*/ f73 f33 1"/>
                  <a:gd name="f88" fmla="*/ f74 f32 1"/>
                  <a:gd name="f89" fmla="*/ f75 f33 1"/>
                  <a:gd name="f90" fmla="*/ f76 f32 1"/>
                  <a:gd name="f91" fmla="*/ f77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82" y="f83"/>
                  </a:cxn>
                  <a:cxn ang="f53">
                    <a:pos x="f84" y="f85"/>
                  </a:cxn>
                  <a:cxn ang="f53">
                    <a:pos x="f86" y="f87"/>
                  </a:cxn>
                  <a:cxn ang="f53">
                    <a:pos x="f88" y="f89"/>
                  </a:cxn>
                  <a:cxn ang="f53">
                    <a:pos x="f90" y="f91"/>
                  </a:cxn>
                  <a:cxn ang="f53">
                    <a:pos x="f82" y="f83"/>
                  </a:cxn>
                </a:cxnLst>
                <a:rect l="f78" t="f81" r="f79" b="f80"/>
                <a:pathLst>
                  <a:path w="166" h="147">
                    <a:moveTo>
                      <a:pt x="f6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7"/>
                      <a:pt x="f22" y="f7"/>
                    </a:cubicBezTo>
                    <a:cubicBezTo>
                      <a:pt x="f23" y="f7"/>
                      <a:pt x="f24" y="f20"/>
                      <a:pt x="f25" y="f26"/>
                    </a:cubicBezTo>
                    <a:cubicBezTo>
                      <a:pt x="f27" y="f28"/>
                      <a:pt x="f29" y="f30"/>
                      <a:pt x="f6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E5499376-E33E-4229-A6CD-3A3767F39247}"/>
                  </a:ext>
                </a:extLst>
              </p:cNvPr>
              <p:cNvSpPr/>
              <p:nvPr/>
            </p:nvSpPr>
            <p:spPr>
              <a:xfrm>
                <a:off x="6008915" y="6561514"/>
                <a:ext cx="27761" cy="563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69"/>
                  <a:gd name="f8" fmla="val 32"/>
                  <a:gd name="f9" fmla="val 29"/>
                  <a:gd name="f10" fmla="val 1"/>
                  <a:gd name="f11" fmla="val 25"/>
                  <a:gd name="f12" fmla="val 23"/>
                  <a:gd name="f13" fmla="val 2"/>
                  <a:gd name="f14" fmla="val 10"/>
                  <a:gd name="f15" fmla="val 9"/>
                  <a:gd name="f16" fmla="val 52"/>
                  <a:gd name="f17" fmla="val 26"/>
                  <a:gd name="f18" fmla="val 48"/>
                  <a:gd name="f19" fmla="val 31"/>
                  <a:gd name="f20" fmla="+- 0 0 -90"/>
                  <a:gd name="f21" fmla="*/ f3 1 34"/>
                  <a:gd name="f22" fmla="*/ f4 1 69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34"/>
                  <a:gd name="f31" fmla="*/ f27 1 69"/>
                  <a:gd name="f32" fmla="*/ 32 f28 1"/>
                  <a:gd name="f33" fmla="*/ 0 f27 1"/>
                  <a:gd name="f34" fmla="*/ 23 f28 1"/>
                  <a:gd name="f35" fmla="*/ 2 f27 1"/>
                  <a:gd name="f36" fmla="*/ 9 f28 1"/>
                  <a:gd name="f37" fmla="*/ 69 f27 1"/>
                  <a:gd name="f38" fmla="*/ 31 f28 1"/>
                  <a:gd name="f39" fmla="+- f29 0 f1"/>
                  <a:gd name="f40" fmla="*/ f32 1 34"/>
                  <a:gd name="f41" fmla="*/ f33 1 69"/>
                  <a:gd name="f42" fmla="*/ f34 1 34"/>
                  <a:gd name="f43" fmla="*/ f35 1 69"/>
                  <a:gd name="f44" fmla="*/ f36 1 34"/>
                  <a:gd name="f45" fmla="*/ f37 1 69"/>
                  <a:gd name="f46" fmla="*/ f38 1 3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0"/>
                  <a:gd name="f54" fmla="*/ f43 1 f31"/>
                  <a:gd name="f55" fmla="*/ f44 1 f30"/>
                  <a:gd name="f56" fmla="*/ f45 1 f31"/>
                  <a:gd name="f57" fmla="*/ f46 1 f30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1 1"/>
                  <a:gd name="f65" fmla="*/ f54 f22 1"/>
                  <a:gd name="f66" fmla="*/ f55 f21 1"/>
                  <a:gd name="f67" fmla="*/ f56 f22 1"/>
                  <a:gd name="f68" fmla="*/ f57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4" y="f65"/>
                  </a:cxn>
                  <a:cxn ang="f39">
                    <a:pos x="f66" y="f67"/>
                  </a:cxn>
                  <a:cxn ang="f39">
                    <a:pos x="f68" y="f63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34" h="69">
                    <a:moveTo>
                      <a:pt x="f8" y="f5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5"/>
                      <a:pt x="f5" y="f16"/>
                      <a:pt x="f15" y="f7"/>
                    </a:cubicBezTo>
                    <a:cubicBezTo>
                      <a:pt x="f17" y="f18"/>
                      <a:pt x="f6" y="f17"/>
                      <a:pt x="f19" y="f5"/>
                    </a:cubicBezTo>
                    <a:cubicBezTo>
                      <a:pt x="f19" y="f5"/>
                      <a:pt x="f8" y="f5"/>
                      <a:pt x="f8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83B74406-ED58-413B-9FD9-58173321A0A2}"/>
                  </a:ext>
                </a:extLst>
              </p:cNvPr>
              <p:cNvSpPr/>
              <p:nvPr/>
            </p:nvSpPr>
            <p:spPr>
              <a:xfrm>
                <a:off x="5817019" y="6524774"/>
                <a:ext cx="30211" cy="277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"/>
                  <a:gd name="f7" fmla="val 34"/>
                  <a:gd name="f8" fmla="val 6"/>
                  <a:gd name="f9" fmla="val 17"/>
                  <a:gd name="f10" fmla="val 25"/>
                  <a:gd name="f11" fmla="val 26"/>
                  <a:gd name="f12" fmla="val 8"/>
                  <a:gd name="f13" fmla="val 24"/>
                  <a:gd name="f14" fmla="val 5"/>
                  <a:gd name="f15" fmla="val 12"/>
                  <a:gd name="f16" fmla="val 3"/>
                  <a:gd name="f17" fmla="val 2"/>
                  <a:gd name="f18" fmla="val 10"/>
                  <a:gd name="f19" fmla="val 4"/>
                  <a:gd name="f20" fmla="val 21"/>
                  <a:gd name="f21" fmla="+- 0 0 -90"/>
                  <a:gd name="f22" fmla="*/ f3 1 37"/>
                  <a:gd name="f23" fmla="*/ f4 1 34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37"/>
                  <a:gd name="f32" fmla="*/ f28 1 34"/>
                  <a:gd name="f33" fmla="*/ 6 f29 1"/>
                  <a:gd name="f34" fmla="*/ 34 f28 1"/>
                  <a:gd name="f35" fmla="*/ 37 f29 1"/>
                  <a:gd name="f36" fmla="*/ 8 f28 1"/>
                  <a:gd name="f37" fmla="*/ 0 f29 1"/>
                  <a:gd name="f38" fmla="*/ 0 f28 1"/>
                  <a:gd name="f39" fmla="+- f30 0 f1"/>
                  <a:gd name="f40" fmla="*/ f33 1 37"/>
                  <a:gd name="f41" fmla="*/ f34 1 34"/>
                  <a:gd name="f42" fmla="*/ f35 1 37"/>
                  <a:gd name="f43" fmla="*/ f36 1 34"/>
                  <a:gd name="f44" fmla="*/ f37 1 37"/>
                  <a:gd name="f45" fmla="*/ f38 1 34"/>
                  <a:gd name="f46" fmla="*/ 0 1 f31"/>
                  <a:gd name="f47" fmla="*/ f25 1 f31"/>
                  <a:gd name="f48" fmla="*/ 0 1 f32"/>
                  <a:gd name="f49" fmla="*/ f26 1 f32"/>
                  <a:gd name="f50" fmla="*/ f40 1 f31"/>
                  <a:gd name="f51" fmla="*/ f41 1 f32"/>
                  <a:gd name="f52" fmla="*/ f42 1 f31"/>
                  <a:gd name="f53" fmla="*/ f43 1 f32"/>
                  <a:gd name="f54" fmla="*/ f44 1 f31"/>
                  <a:gd name="f55" fmla="*/ f45 1 f32"/>
                  <a:gd name="f56" fmla="*/ f46 f22 1"/>
                  <a:gd name="f57" fmla="*/ f47 f22 1"/>
                  <a:gd name="f58" fmla="*/ f49 f23 1"/>
                  <a:gd name="f59" fmla="*/ f48 f23 1"/>
                  <a:gd name="f60" fmla="*/ f50 f22 1"/>
                  <a:gd name="f61" fmla="*/ f51 f23 1"/>
                  <a:gd name="f62" fmla="*/ f52 f22 1"/>
                  <a:gd name="f63" fmla="*/ f53 f23 1"/>
                  <a:gd name="f64" fmla="*/ f54 f22 1"/>
                  <a:gd name="f65" fmla="*/ f55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0" y="f61"/>
                  </a:cxn>
                  <a:cxn ang="f39">
                    <a:pos x="f62" y="f63"/>
                  </a:cxn>
                  <a:cxn ang="f39">
                    <a:pos x="f64" y="f65"/>
                  </a:cxn>
                  <a:cxn ang="f39">
                    <a:pos x="f60" y="f61"/>
                  </a:cxn>
                </a:cxnLst>
                <a:rect l="f56" t="f59" r="f57" b="f58"/>
                <a:pathLst>
                  <a:path w="37" h="34">
                    <a:moveTo>
                      <a:pt x="f8" y="f7"/>
                    </a:moveTo>
                    <a:cubicBezTo>
                      <a:pt x="f9" y="f10"/>
                      <a:pt x="f11" y="f9"/>
                      <a:pt x="f6" y="f12"/>
                    </a:cubicBezTo>
                    <a:cubicBezTo>
                      <a:pt x="f13" y="f14"/>
                      <a:pt x="f15" y="f16"/>
                      <a:pt x="f5" y="f5"/>
                    </a:cubicBezTo>
                    <a:cubicBezTo>
                      <a:pt x="f17" y="f18"/>
                      <a:pt x="f19" y="f20"/>
                      <a:pt x="f8" y="f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E3496B-ABD5-4FE4-B382-8FD62C782B22}"/>
                </a:ext>
              </a:extLst>
            </p:cNvPr>
            <p:cNvSpPr/>
            <p:nvPr/>
          </p:nvSpPr>
          <p:spPr>
            <a:xfrm>
              <a:off x="5583600" y="5628900"/>
              <a:ext cx="1024795" cy="1170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893"/>
                <a:gd name="f8" fmla="val 559"/>
                <a:gd name="f9" fmla="val 88"/>
                <a:gd name="f10" fmla="val 391"/>
                <a:gd name="f11" fmla="val 204"/>
                <a:gd name="f12" fmla="val 673"/>
                <a:gd name="f13" fmla="val 409"/>
                <a:gd name="f14" fmla="val 805"/>
                <a:gd name="f15" fmla="+- 0 0 -90"/>
                <a:gd name="f16" fmla="*/ f3 1 782"/>
                <a:gd name="f17" fmla="*/ f4 1 8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82"/>
                <a:gd name="f26" fmla="*/ f22 1 893"/>
                <a:gd name="f27" fmla="*/ 559 f23 1"/>
                <a:gd name="f28" fmla="*/ 88 f22 1"/>
                <a:gd name="f29" fmla="*/ 391 f23 1"/>
                <a:gd name="f30" fmla="*/ 0 f22 1"/>
                <a:gd name="f31" fmla="*/ 0 f23 1"/>
                <a:gd name="f32" fmla="*/ 204 f22 1"/>
                <a:gd name="f33" fmla="*/ 673 f22 1"/>
                <a:gd name="f34" fmla="*/ 409 f23 1"/>
                <a:gd name="f35" fmla="*/ 893 f22 1"/>
                <a:gd name="f36" fmla="*/ 805 f22 1"/>
                <a:gd name="f37" fmla="*/ 782 f23 1"/>
                <a:gd name="f38" fmla="+- f24 0 f1"/>
                <a:gd name="f39" fmla="*/ f27 1 782"/>
                <a:gd name="f40" fmla="*/ f28 1 893"/>
                <a:gd name="f41" fmla="*/ f29 1 782"/>
                <a:gd name="f42" fmla="*/ f30 1 893"/>
                <a:gd name="f43" fmla="*/ f31 1 782"/>
                <a:gd name="f44" fmla="*/ f32 1 893"/>
                <a:gd name="f45" fmla="*/ f33 1 893"/>
                <a:gd name="f46" fmla="*/ f34 1 782"/>
                <a:gd name="f47" fmla="*/ f35 1 893"/>
                <a:gd name="f48" fmla="*/ f36 1 893"/>
                <a:gd name="f49" fmla="*/ f37 1 782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6"/>
                <a:gd name="f64" fmla="*/ f49 1 f25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69" y="f78"/>
                </a:cxn>
                <a:cxn ang="f38">
                  <a:pos x="f79" y="f75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782" h="893">
                  <a:moveTo>
                    <a:pt x="f8" y="f9"/>
                  </a:moveTo>
                  <a:lnTo>
                    <a:pt x="f10" y="f5"/>
                  </a:lnTo>
                  <a:lnTo>
                    <a:pt x="f5" y="f11"/>
                  </a:lnTo>
                  <a:lnTo>
                    <a:pt x="f5" y="f12"/>
                  </a:lnTo>
                  <a:lnTo>
                    <a:pt x="f13" y="f7"/>
                  </a:lnTo>
                  <a:lnTo>
                    <a:pt x="f8" y="f14"/>
                  </a:lnTo>
                  <a:lnTo>
                    <a:pt x="f6" y="f12"/>
                  </a:lnTo>
                  <a:lnTo>
                    <a:pt x="f6" y="f1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w="61914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B2A8C72-FEA5-49B8-AB1D-E87FCA82CFF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3" y="34004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372" fontAlgn="auto">
              <a:spcAft>
                <a:spcPct val="0"/>
              </a:spcAft>
              <a:buNone/>
              <a:defRPr lang="en-US"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AB3A0EB3-84DD-4101-BCE2-A6740D0D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92" y="5727426"/>
            <a:ext cx="762792" cy="90307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04363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5" r:id="rId10"/>
    <p:sldLayoutId id="2147483669" r:id="rId11"/>
    <p:sldLayoutId id="2147483691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58438D1F-9573-4693-9238-2A57C49834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04">
            <a:off x="2665819" y="-2674113"/>
            <a:ext cx="6846798" cy="12205557"/>
          </a:xfrm>
          <a:prstGeom prst="rect">
            <a:avLst/>
          </a:prstGeom>
          <a:noFill/>
          <a:ln cap="flat">
            <a:noFill/>
          </a:ln>
          <a:effectLst>
            <a:outerShdw dist="50804" dir="5400000" algn="tl">
              <a:srgbClr val="000000"/>
            </a:outerShdw>
          </a:effectLst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305FDD53-B984-4BB5-B9F3-C520EBBBBBEC}"/>
              </a:ext>
            </a:extLst>
          </p:cNvPr>
          <p:cNvSpPr/>
          <p:nvPr/>
        </p:nvSpPr>
        <p:spPr>
          <a:xfrm>
            <a:off x="-13560" y="4231413"/>
            <a:ext cx="12205557" cy="26265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700000000000000" pitchFamily="2" charset="-78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F0D05A93-EDFD-4BC7-8A7A-121ECDC04E03}"/>
              </a:ext>
            </a:extLst>
          </p:cNvPr>
          <p:cNvSpPr txBox="1"/>
          <p:nvPr/>
        </p:nvSpPr>
        <p:spPr>
          <a:xfrm>
            <a:off x="6754261" y="5722598"/>
            <a:ext cx="496571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60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D9BD30EB-445E-4F4C-AF71-7FC535FFCBE7}"/>
              </a:ext>
            </a:extLst>
          </p:cNvPr>
          <p:cNvSpPr txBox="1"/>
          <p:nvPr/>
        </p:nvSpPr>
        <p:spPr>
          <a:xfrm>
            <a:off x="6809710" y="4991117"/>
            <a:ext cx="4715131" cy="461665"/>
          </a:xfrm>
          <a:prstGeom prst="rect">
            <a:avLst/>
          </a:prstGeom>
          <a:solidFill>
            <a:srgbClr val="020202">
              <a:alpha val="38000"/>
            </a:srgbClr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0" i="0" u="none" strike="noStrike" kern="1200" cap="none" spc="0" baseline="0" dirty="0">
                <a:solidFill>
                  <a:srgbClr val="FFFFFF"/>
                </a:solidFill>
                <a:uFillTx/>
                <a:latin typeface="Raleway" pitchFamily="2"/>
                <a:ea typeface="Arial Unicode MS"/>
                <a:cs typeface="B Nazanin" panose="00000700000000000000" pitchFamily="2" charset="-78"/>
              </a:rPr>
              <a:t>قالب پاورپوینت زنبور عسل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Raleway" pitchFamily="2"/>
              <a:ea typeface="Arial Unicode MS"/>
              <a:cs typeface="B Nazanin" panose="00000700000000000000" pitchFamily="2" charset="-7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98B6FF7-777A-4CF4-8995-A73C00BC85B6}"/>
              </a:ext>
            </a:extLst>
          </p:cNvPr>
          <p:cNvSpPr txBox="1"/>
          <p:nvPr/>
        </p:nvSpPr>
        <p:spPr>
          <a:xfrm>
            <a:off x="6383206" y="3226237"/>
            <a:ext cx="5562596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7200" b="0" i="0" u="none" strike="noStrike" kern="1200" cap="none" spc="0" baseline="0" dirty="0">
                <a:solidFill>
                  <a:srgbClr val="572217"/>
                </a:solidFill>
                <a:uFillTx/>
                <a:latin typeface="Arial Black" pitchFamily="34"/>
                <a:ea typeface="Arial Unicode MS"/>
                <a:cs typeface="B Nazanin" panose="00000700000000000000" pitchFamily="2" charset="-78"/>
              </a:rPr>
              <a:t>تم : زنبور عسل</a:t>
            </a:r>
            <a:endParaRPr lang="en-US" sz="7200" b="0" i="0" u="none" strike="noStrike" kern="1200" cap="none" spc="0" baseline="0" dirty="0">
              <a:solidFill>
                <a:srgbClr val="572217"/>
              </a:solidFill>
              <a:uFillTx/>
              <a:latin typeface="Arial Black" panose="020B0A04020102020204" pitchFamily="34" charset="0"/>
              <a:ea typeface="Arial Unicode MS"/>
              <a:cs typeface="B Nazanin" panose="00000700000000000000" pitchFamily="2" charset="-78"/>
            </a:endParaRPr>
          </a:p>
        </p:txBody>
      </p:sp>
      <p:sp>
        <p:nvSpPr>
          <p:cNvPr id="7" name="Lágrima 33">
            <a:extLst>
              <a:ext uri="{FF2B5EF4-FFF2-40B4-BE49-F238E27FC236}">
                <a16:creationId xmlns:a16="http://schemas.microsoft.com/office/drawing/2014/main" id="{0F72E794-7752-4A40-ABE8-852105736883}"/>
              </a:ext>
            </a:extLst>
          </p:cNvPr>
          <p:cNvSpPr/>
          <p:nvPr/>
        </p:nvSpPr>
        <p:spPr>
          <a:xfrm flipH="1">
            <a:off x="-13560" y="5925"/>
            <a:ext cx="6616945" cy="6616945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700000000000000" pitchFamily="2" charset="-78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EFDCA73B-6F36-4855-B001-4E997FEB7276}"/>
              </a:ext>
            </a:extLst>
          </p:cNvPr>
          <p:cNvSpPr/>
          <p:nvPr/>
        </p:nvSpPr>
        <p:spPr>
          <a:xfrm rot="18618218">
            <a:off x="10261007" y="-1115524"/>
            <a:ext cx="1705365" cy="2646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5292"/>
              <a:gd name="f7" fmla="val 2119123"/>
              <a:gd name="f8" fmla="val 1609682"/>
              <a:gd name="f9" fmla="val 764660"/>
              <a:gd name="f10" fmla="+- 0 0 -90"/>
              <a:gd name="f11" fmla="*/ f3 1 1365292"/>
              <a:gd name="f12" fmla="*/ f4 1 211912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65292"/>
              <a:gd name="f21" fmla="*/ f17 1 2119123"/>
              <a:gd name="f22" fmla="*/ 0 f18 1"/>
              <a:gd name="f23" fmla="*/ 0 f17 1"/>
              <a:gd name="f24" fmla="*/ 1365292 f18 1"/>
              <a:gd name="f25" fmla="*/ 1609682 f17 1"/>
              <a:gd name="f26" fmla="*/ 764660 f18 1"/>
              <a:gd name="f27" fmla="*/ 2119123 f17 1"/>
              <a:gd name="f28" fmla="+- f19 0 f1"/>
              <a:gd name="f29" fmla="*/ f22 1 1365292"/>
              <a:gd name="f30" fmla="*/ f23 1 2119123"/>
              <a:gd name="f31" fmla="*/ f24 1 1365292"/>
              <a:gd name="f32" fmla="*/ f25 1 2119123"/>
              <a:gd name="f33" fmla="*/ f26 1 1365292"/>
              <a:gd name="f34" fmla="*/ f27 1 2119123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49" y="f54"/>
              </a:cxn>
            </a:cxnLst>
            <a:rect l="f45" t="f48" r="f46" b="f47"/>
            <a:pathLst>
              <a:path w="1365292" h="2119123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700000000000000" pitchFamily="2" charset="-78"/>
            </a:endParaRPr>
          </a:p>
        </p:txBody>
      </p:sp>
      <p:grpSp>
        <p:nvGrpSpPr>
          <p:cNvPr id="9" name="Grupo 16">
            <a:extLst>
              <a:ext uri="{FF2B5EF4-FFF2-40B4-BE49-F238E27FC236}">
                <a16:creationId xmlns:a16="http://schemas.microsoft.com/office/drawing/2014/main" id="{B388A0BE-50DA-4E1F-ACEE-33542191C93C}"/>
              </a:ext>
            </a:extLst>
          </p:cNvPr>
          <p:cNvGrpSpPr/>
          <p:nvPr/>
        </p:nvGrpSpPr>
        <p:grpSpPr>
          <a:xfrm>
            <a:off x="7301291" y="1801852"/>
            <a:ext cx="3573228" cy="701518"/>
            <a:chOff x="7301291" y="1801852"/>
            <a:chExt cx="3573228" cy="701518"/>
          </a:xfrm>
          <a:solidFill>
            <a:schemeClr val="accent2">
              <a:lumMod val="75000"/>
            </a:schemeClr>
          </a:solidFill>
        </p:grpSpPr>
        <p:grpSp>
          <p:nvGrpSpPr>
            <p:cNvPr id="10" name="Grupo 17">
              <a:extLst>
                <a:ext uri="{FF2B5EF4-FFF2-40B4-BE49-F238E27FC236}">
                  <a16:creationId xmlns:a16="http://schemas.microsoft.com/office/drawing/2014/main" id="{F592CD4B-2075-4D89-8BE0-FABC31514BC1}"/>
                </a:ext>
              </a:extLst>
            </p:cNvPr>
            <p:cNvGrpSpPr/>
            <p:nvPr/>
          </p:nvGrpSpPr>
          <p:grpSpPr>
            <a:xfrm>
              <a:off x="8279050" y="1807192"/>
              <a:ext cx="564404" cy="696178"/>
              <a:chOff x="8279050" y="1807192"/>
              <a:chExt cx="564404" cy="696178"/>
            </a:xfrm>
            <a:grpFill/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9069EB8E-DC5F-4D9A-AAF7-6B25992C3547}"/>
                  </a:ext>
                </a:extLst>
              </p:cNvPr>
              <p:cNvSpPr/>
              <p:nvPr/>
            </p:nvSpPr>
            <p:spPr>
              <a:xfrm>
                <a:off x="8465533" y="2023503"/>
                <a:ext cx="203883" cy="1765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6"/>
                  <a:gd name="f7" fmla="val 213"/>
                  <a:gd name="f8" fmla="val 61"/>
                  <a:gd name="f9" fmla="val 107"/>
                  <a:gd name="f10" fmla="val 184"/>
                  <a:gd name="f11" fmla="+- 0 0 -90"/>
                  <a:gd name="f12" fmla="*/ f3 1 246"/>
                  <a:gd name="f13" fmla="*/ f4 1 213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246"/>
                  <a:gd name="f22" fmla="*/ f18 1 213"/>
                  <a:gd name="f23" fmla="*/ 61 f19 1"/>
                  <a:gd name="f24" fmla="*/ 0 f18 1"/>
                  <a:gd name="f25" fmla="*/ 0 f19 1"/>
                  <a:gd name="f26" fmla="*/ 107 f18 1"/>
                  <a:gd name="f27" fmla="*/ 213 f18 1"/>
                  <a:gd name="f28" fmla="*/ 184 f19 1"/>
                  <a:gd name="f29" fmla="*/ 246 f19 1"/>
                  <a:gd name="f30" fmla="+- f20 0 f1"/>
                  <a:gd name="f31" fmla="*/ f23 1 246"/>
                  <a:gd name="f32" fmla="*/ f24 1 213"/>
                  <a:gd name="f33" fmla="*/ f25 1 246"/>
                  <a:gd name="f34" fmla="*/ f26 1 213"/>
                  <a:gd name="f35" fmla="*/ f27 1 213"/>
                  <a:gd name="f36" fmla="*/ f28 1 246"/>
                  <a:gd name="f37" fmla="*/ f29 1 246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2"/>
                  <a:gd name="f46" fmla="*/ f35 1 f22"/>
                  <a:gd name="f47" fmla="*/ f36 1 f21"/>
                  <a:gd name="f48" fmla="*/ f37 1 f21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3 1"/>
                  <a:gd name="f58" fmla="*/ f47 f12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3" y="f57"/>
                  </a:cxn>
                  <a:cxn ang="f30">
                    <a:pos x="f58" y="f57"/>
                  </a:cxn>
                  <a:cxn ang="f30">
                    <a:pos x="f59" y="f56"/>
                  </a:cxn>
                  <a:cxn ang="f30">
                    <a:pos x="f58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246" h="213">
                    <a:moveTo>
                      <a:pt x="f8" y="f5"/>
                    </a:moveTo>
                    <a:lnTo>
                      <a:pt x="f5" y="f9"/>
                    </a:lnTo>
                    <a:lnTo>
                      <a:pt x="f8" y="f7"/>
                    </a:lnTo>
                    <a:lnTo>
                      <a:pt x="f10" y="f7"/>
                    </a:lnTo>
                    <a:lnTo>
                      <a:pt x="f6" y="f9"/>
                    </a:lnTo>
                    <a:lnTo>
                      <a:pt x="f10" y="f5"/>
                    </a:lnTo>
                    <a:lnTo>
                      <a:pt x="f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46930B22-FAA7-4D3E-88BD-5230AA1D997B}"/>
                  </a:ext>
                </a:extLst>
              </p:cNvPr>
              <p:cNvSpPr/>
              <p:nvPr/>
            </p:nvSpPr>
            <p:spPr>
              <a:xfrm>
                <a:off x="8465533" y="1807192"/>
                <a:ext cx="203883" cy="1757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6"/>
                  <a:gd name="f7" fmla="val 212"/>
                  <a:gd name="f8" fmla="val 184"/>
                  <a:gd name="f9" fmla="val 106"/>
                  <a:gd name="f10" fmla="val 61"/>
                  <a:gd name="f11" fmla="+- 0 0 -90"/>
                  <a:gd name="f12" fmla="*/ f3 1 246"/>
                  <a:gd name="f13" fmla="*/ f4 1 212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246"/>
                  <a:gd name="f22" fmla="*/ f18 1 212"/>
                  <a:gd name="f23" fmla="*/ 184 f19 1"/>
                  <a:gd name="f24" fmla="*/ 212 f18 1"/>
                  <a:gd name="f25" fmla="*/ 246 f19 1"/>
                  <a:gd name="f26" fmla="*/ 106 f18 1"/>
                  <a:gd name="f27" fmla="*/ 0 f18 1"/>
                  <a:gd name="f28" fmla="*/ 61 f19 1"/>
                  <a:gd name="f29" fmla="*/ 0 f19 1"/>
                  <a:gd name="f30" fmla="+- f20 0 f1"/>
                  <a:gd name="f31" fmla="*/ f23 1 246"/>
                  <a:gd name="f32" fmla="*/ f24 1 212"/>
                  <a:gd name="f33" fmla="*/ f25 1 246"/>
                  <a:gd name="f34" fmla="*/ f26 1 212"/>
                  <a:gd name="f35" fmla="*/ f27 1 212"/>
                  <a:gd name="f36" fmla="*/ f28 1 246"/>
                  <a:gd name="f37" fmla="*/ f29 1 246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2"/>
                  <a:gd name="f46" fmla="*/ f35 1 f22"/>
                  <a:gd name="f47" fmla="*/ f36 1 f21"/>
                  <a:gd name="f48" fmla="*/ f37 1 f21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3 1"/>
                  <a:gd name="f58" fmla="*/ f47 f12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3" y="f57"/>
                  </a:cxn>
                  <a:cxn ang="f30">
                    <a:pos x="f58" y="f57"/>
                  </a:cxn>
                  <a:cxn ang="f30">
                    <a:pos x="f59" y="f56"/>
                  </a:cxn>
                  <a:cxn ang="f30">
                    <a:pos x="f58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246" h="211">
                    <a:moveTo>
                      <a:pt x="f8" y="f7"/>
                    </a:moveTo>
                    <a:lnTo>
                      <a:pt x="f6" y="f9"/>
                    </a:lnTo>
                    <a:lnTo>
                      <a:pt x="f8" y="f5"/>
                    </a:lnTo>
                    <a:lnTo>
                      <a:pt x="f10" y="f5"/>
                    </a:lnTo>
                    <a:lnTo>
                      <a:pt x="f5" y="f9"/>
                    </a:lnTo>
                    <a:lnTo>
                      <a:pt x="f10" y="f7"/>
                    </a:lnTo>
                    <a:lnTo>
                      <a:pt x="f8" y="f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3C5DF5A1-0F42-4030-8F9E-A0C9BCEA17B4}"/>
                  </a:ext>
                </a:extLst>
              </p:cNvPr>
              <p:cNvSpPr/>
              <p:nvPr/>
            </p:nvSpPr>
            <p:spPr>
              <a:xfrm>
                <a:off x="8458904" y="2236503"/>
                <a:ext cx="223771" cy="266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"/>
                  <a:gd name="f7" fmla="val 209"/>
                  <a:gd name="f8" fmla="val 125"/>
                  <a:gd name="f9" fmla="val 45"/>
                  <a:gd name="f10" fmla="val 5"/>
                  <a:gd name="f11" fmla="val 69"/>
                  <a:gd name="f12" fmla="val 169"/>
                  <a:gd name="f13" fmla="val 18"/>
                  <a:gd name="f14" fmla="val 172"/>
                  <a:gd name="f15" fmla="val 36"/>
                  <a:gd name="f16" fmla="val 174"/>
                  <a:gd name="f17" fmla="val 13"/>
                  <a:gd name="f18" fmla="val 138"/>
                  <a:gd name="f19" fmla="val 29"/>
                  <a:gd name="f20" fmla="val 26"/>
                  <a:gd name="f21" fmla="val 195"/>
                  <a:gd name="f22" fmla="val 53"/>
                  <a:gd name="f23" fmla="val 202"/>
                  <a:gd name="f24" fmla="val 80"/>
                  <a:gd name="f25" fmla="val 59"/>
                  <a:gd name="f26" fmla="val 144"/>
                  <a:gd name="f27" fmla="val 85"/>
                  <a:gd name="f28" fmla="val 151"/>
                  <a:gd name="f29" fmla="val 111"/>
                  <a:gd name="f30" fmla="val 158"/>
                  <a:gd name="f31" fmla="val 87"/>
                  <a:gd name="f32" fmla="val 179"/>
                  <a:gd name="f33" fmla="val 106"/>
                  <a:gd name="f34" fmla="val 181"/>
                  <a:gd name="f35" fmla="val 183"/>
                  <a:gd name="f36" fmla="val 133"/>
                  <a:gd name="f37" fmla="val 153"/>
                  <a:gd name="f38" fmla="val 143"/>
                  <a:gd name="f39" fmla="val 155"/>
                  <a:gd name="f40" fmla="val 117"/>
                  <a:gd name="f41" fmla="val 197"/>
                  <a:gd name="f42" fmla="val 193"/>
                  <a:gd name="f43" fmla="val 188"/>
                  <a:gd name="f44" fmla="val 134"/>
                  <a:gd name="f45" fmla="val 165"/>
                  <a:gd name="f46" fmla="+- 0 0 -90"/>
                  <a:gd name="f47" fmla="*/ f3 1 176"/>
                  <a:gd name="f48" fmla="*/ f4 1 209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176"/>
                  <a:gd name="f57" fmla="*/ f53 1 209"/>
                  <a:gd name="f58" fmla="*/ 125 f54 1"/>
                  <a:gd name="f59" fmla="*/ 0 f53 1"/>
                  <a:gd name="f60" fmla="*/ 45 f54 1"/>
                  <a:gd name="f61" fmla="*/ 5 f54 1"/>
                  <a:gd name="f62" fmla="*/ 69 f53 1"/>
                  <a:gd name="f63" fmla="*/ 18 f54 1"/>
                  <a:gd name="f64" fmla="*/ 172 f53 1"/>
                  <a:gd name="f65" fmla="*/ 29 f54 1"/>
                  <a:gd name="f66" fmla="*/ 138 f53 1"/>
                  <a:gd name="f67" fmla="*/ 53 f54 1"/>
                  <a:gd name="f68" fmla="*/ 202 f53 1"/>
                  <a:gd name="f69" fmla="*/ 85 f54 1"/>
                  <a:gd name="f70" fmla="*/ 151 f53 1"/>
                  <a:gd name="f71" fmla="*/ 106 f54 1"/>
                  <a:gd name="f72" fmla="*/ 181 f53 1"/>
                  <a:gd name="f73" fmla="*/ 143 f54 1"/>
                  <a:gd name="f74" fmla="*/ 155 f53 1"/>
                  <a:gd name="f75" fmla="*/ 193 f53 1"/>
                  <a:gd name="f76" fmla="*/ 165 f54 1"/>
                  <a:gd name="f77" fmla="+- f55 0 f1"/>
                  <a:gd name="f78" fmla="*/ f58 1 176"/>
                  <a:gd name="f79" fmla="*/ f59 1 209"/>
                  <a:gd name="f80" fmla="*/ f60 1 176"/>
                  <a:gd name="f81" fmla="*/ f61 1 176"/>
                  <a:gd name="f82" fmla="*/ f62 1 209"/>
                  <a:gd name="f83" fmla="*/ f63 1 176"/>
                  <a:gd name="f84" fmla="*/ f64 1 209"/>
                  <a:gd name="f85" fmla="*/ f65 1 176"/>
                  <a:gd name="f86" fmla="*/ f66 1 209"/>
                  <a:gd name="f87" fmla="*/ f67 1 176"/>
                  <a:gd name="f88" fmla="*/ f68 1 209"/>
                  <a:gd name="f89" fmla="*/ f69 1 176"/>
                  <a:gd name="f90" fmla="*/ f70 1 209"/>
                  <a:gd name="f91" fmla="*/ f71 1 176"/>
                  <a:gd name="f92" fmla="*/ f72 1 209"/>
                  <a:gd name="f93" fmla="*/ f73 1 176"/>
                  <a:gd name="f94" fmla="*/ f74 1 209"/>
                  <a:gd name="f95" fmla="*/ f75 1 209"/>
                  <a:gd name="f96" fmla="*/ f76 1 176"/>
                  <a:gd name="f97" fmla="*/ 0 1 f56"/>
                  <a:gd name="f98" fmla="*/ f50 1 f56"/>
                  <a:gd name="f99" fmla="*/ 0 1 f57"/>
                  <a:gd name="f100" fmla="*/ f51 1 f57"/>
                  <a:gd name="f101" fmla="*/ f78 1 f56"/>
                  <a:gd name="f102" fmla="*/ f79 1 f57"/>
                  <a:gd name="f103" fmla="*/ f80 1 f56"/>
                  <a:gd name="f104" fmla="*/ f81 1 f56"/>
                  <a:gd name="f105" fmla="*/ f82 1 f57"/>
                  <a:gd name="f106" fmla="*/ f83 1 f56"/>
                  <a:gd name="f107" fmla="*/ f84 1 f57"/>
                  <a:gd name="f108" fmla="*/ f85 1 f56"/>
                  <a:gd name="f109" fmla="*/ f86 1 f57"/>
                  <a:gd name="f110" fmla="*/ f87 1 f56"/>
                  <a:gd name="f111" fmla="*/ f88 1 f57"/>
                  <a:gd name="f112" fmla="*/ f89 1 f56"/>
                  <a:gd name="f113" fmla="*/ f90 1 f57"/>
                  <a:gd name="f114" fmla="*/ f91 1 f56"/>
                  <a:gd name="f115" fmla="*/ f92 1 f57"/>
                  <a:gd name="f116" fmla="*/ f93 1 f56"/>
                  <a:gd name="f117" fmla="*/ f94 1 f57"/>
                  <a:gd name="f118" fmla="*/ f95 1 f57"/>
                  <a:gd name="f119" fmla="*/ f96 1 f56"/>
                  <a:gd name="f120" fmla="*/ f97 f47 1"/>
                  <a:gd name="f121" fmla="*/ f98 f47 1"/>
                  <a:gd name="f122" fmla="*/ f100 f48 1"/>
                  <a:gd name="f123" fmla="*/ f99 f48 1"/>
                  <a:gd name="f124" fmla="*/ f101 f47 1"/>
                  <a:gd name="f125" fmla="*/ f102 f48 1"/>
                  <a:gd name="f126" fmla="*/ f103 f47 1"/>
                  <a:gd name="f127" fmla="*/ f104 f47 1"/>
                  <a:gd name="f128" fmla="*/ f105 f48 1"/>
                  <a:gd name="f129" fmla="*/ f106 f47 1"/>
                  <a:gd name="f130" fmla="*/ f107 f48 1"/>
                  <a:gd name="f131" fmla="*/ f108 f47 1"/>
                  <a:gd name="f132" fmla="*/ f109 f48 1"/>
                  <a:gd name="f133" fmla="*/ f110 f47 1"/>
                  <a:gd name="f134" fmla="*/ f111 f48 1"/>
                  <a:gd name="f135" fmla="*/ f112 f47 1"/>
                  <a:gd name="f136" fmla="*/ f113 f48 1"/>
                  <a:gd name="f137" fmla="*/ f114 f47 1"/>
                  <a:gd name="f138" fmla="*/ f115 f48 1"/>
                  <a:gd name="f139" fmla="*/ f116 f47 1"/>
                  <a:gd name="f140" fmla="*/ f117 f48 1"/>
                  <a:gd name="f141" fmla="*/ f118 f48 1"/>
                  <a:gd name="f142" fmla="*/ f119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">
                    <a:pos x="f124" y="f125"/>
                  </a:cxn>
                  <a:cxn ang="f77">
                    <a:pos x="f126" y="f125"/>
                  </a:cxn>
                  <a:cxn ang="f77">
                    <a:pos x="f127" y="f128"/>
                  </a:cxn>
                  <a:cxn ang="f77">
                    <a:pos x="f129" y="f130"/>
                  </a:cxn>
                  <a:cxn ang="f77">
                    <a:pos x="f131" y="f132"/>
                  </a:cxn>
                  <a:cxn ang="f77">
                    <a:pos x="f133" y="f134"/>
                  </a:cxn>
                  <a:cxn ang="f77">
                    <a:pos x="f135" y="f136"/>
                  </a:cxn>
                  <a:cxn ang="f77">
                    <a:pos x="f137" y="f138"/>
                  </a:cxn>
                  <a:cxn ang="f77">
                    <a:pos x="f139" y="f140"/>
                  </a:cxn>
                  <a:cxn ang="f77">
                    <a:pos x="f139" y="f141"/>
                  </a:cxn>
                  <a:cxn ang="f77">
                    <a:pos x="f142" y="f128"/>
                  </a:cxn>
                  <a:cxn ang="f77">
                    <a:pos x="f124" y="f125"/>
                  </a:cxn>
                </a:cxnLst>
                <a:rect l="f120" t="f123" r="f121" b="f122"/>
                <a:pathLst>
                  <a:path w="176" h="209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11"/>
                      <a:pt x="f10" y="f11"/>
                      <a:pt x="f10" y="f11"/>
                    </a:cubicBezTo>
                    <a:cubicBezTo>
                      <a:pt x="f10" y="f11"/>
                      <a:pt x="f5" y="f12"/>
                      <a:pt x="f13" y="f14"/>
                    </a:cubicBez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9" y="f18"/>
                      <a:pt x="f20" y="f21"/>
                      <a:pt x="f22" y="f23"/>
                    </a:cubicBezTo>
                    <a:cubicBezTo>
                      <a:pt x="f24" y="f7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8" y="f35"/>
                      <a:pt x="f36" y="f37"/>
                      <a:pt x="f38" y="f39"/>
                    </a:cubicBezTo>
                    <a:cubicBezTo>
                      <a:pt x="f37" y="f30"/>
                      <a:pt x="f40" y="f41"/>
                      <a:pt x="f38" y="f42"/>
                    </a:cubicBezTo>
                    <a:cubicBezTo>
                      <a:pt x="f12" y="f43"/>
                      <a:pt x="f6" y="f44"/>
                      <a:pt x="f45" y="f11"/>
                    </a:cubicBezTo>
                    <a:lnTo>
                      <a:pt x="f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FF2D4A9E-A200-4F77-9F86-51423D66890A}"/>
                  </a:ext>
                </a:extLst>
              </p:cNvPr>
              <p:cNvSpPr/>
              <p:nvPr/>
            </p:nvSpPr>
            <p:spPr>
              <a:xfrm>
                <a:off x="8279050" y="2132079"/>
                <a:ext cx="203051" cy="2643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9"/>
                  <a:gd name="f7" fmla="val 207"/>
                  <a:gd name="f8" fmla="val 69"/>
                  <a:gd name="f9" fmla="val 119"/>
                  <a:gd name="f10" fmla="val 40"/>
                  <a:gd name="f11" fmla="val 5"/>
                  <a:gd name="f12" fmla="val 112"/>
                  <a:gd name="f13" fmla="val 19"/>
                  <a:gd name="f14" fmla="val 138"/>
                  <a:gd name="f15" fmla="val 33"/>
                  <a:gd name="f16" fmla="val 163"/>
                  <a:gd name="f17" fmla="val 17"/>
                  <a:gd name="f18" fmla="val 198"/>
                  <a:gd name="f19" fmla="val 35"/>
                  <a:gd name="f20" fmla="val 203"/>
                  <a:gd name="f21" fmla="val 54"/>
                  <a:gd name="f22" fmla="val 42"/>
                  <a:gd name="f23" fmla="val 140"/>
                  <a:gd name="f24" fmla="val 58"/>
                  <a:gd name="f25" fmla="val 151"/>
                  <a:gd name="f26" fmla="val 75"/>
                  <a:gd name="f27" fmla="val 61"/>
                  <a:gd name="f28" fmla="val 175"/>
                  <a:gd name="f29" fmla="val 79"/>
                  <a:gd name="f30" fmla="val 177"/>
                  <a:gd name="f31" fmla="val 98"/>
                  <a:gd name="f32" fmla="val 179"/>
                  <a:gd name="f33" fmla="val 84"/>
                  <a:gd name="f34" fmla="val 147"/>
                  <a:gd name="f35" fmla="val 156"/>
                  <a:gd name="f36" fmla="val 101"/>
                  <a:gd name="f37" fmla="val 124"/>
                  <a:gd name="f38" fmla="val 165"/>
                  <a:gd name="f39" fmla="val 155"/>
                  <a:gd name="f40" fmla="val 123"/>
                  <a:gd name="f41" fmla="val 141"/>
                  <a:gd name="f42" fmla="+- 0 0 -90"/>
                  <a:gd name="f43" fmla="*/ f3 1 159"/>
                  <a:gd name="f44" fmla="*/ f4 1 20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59"/>
                  <a:gd name="f53" fmla="*/ f49 1 207"/>
                  <a:gd name="f54" fmla="*/ 159 f50 1"/>
                  <a:gd name="f55" fmla="*/ 69 f49 1"/>
                  <a:gd name="f56" fmla="*/ 119 f50 1"/>
                  <a:gd name="f57" fmla="*/ 0 f49 1"/>
                  <a:gd name="f58" fmla="*/ 40 f50 1"/>
                  <a:gd name="f59" fmla="*/ 0 f50 1"/>
                  <a:gd name="f60" fmla="*/ 19 f50 1"/>
                  <a:gd name="f61" fmla="*/ 138 f49 1"/>
                  <a:gd name="f62" fmla="*/ 35 f50 1"/>
                  <a:gd name="f63" fmla="*/ 203 f49 1"/>
                  <a:gd name="f64" fmla="*/ 58 f50 1"/>
                  <a:gd name="f65" fmla="*/ 151 f49 1"/>
                  <a:gd name="f66" fmla="*/ 79 f50 1"/>
                  <a:gd name="f67" fmla="*/ 177 f49 1"/>
                  <a:gd name="f68" fmla="*/ 98 f50 1"/>
                  <a:gd name="f69" fmla="*/ 124 f50 1"/>
                  <a:gd name="f70" fmla="*/ 165 f49 1"/>
                  <a:gd name="f71" fmla="*/ 141 f50 1"/>
                  <a:gd name="f72" fmla="*/ 101 f49 1"/>
                  <a:gd name="f73" fmla="+- f51 0 f1"/>
                  <a:gd name="f74" fmla="*/ f54 1 159"/>
                  <a:gd name="f75" fmla="*/ f55 1 207"/>
                  <a:gd name="f76" fmla="*/ f56 1 159"/>
                  <a:gd name="f77" fmla="*/ f57 1 207"/>
                  <a:gd name="f78" fmla="*/ f58 1 159"/>
                  <a:gd name="f79" fmla="*/ f59 1 159"/>
                  <a:gd name="f80" fmla="*/ f60 1 159"/>
                  <a:gd name="f81" fmla="*/ f61 1 207"/>
                  <a:gd name="f82" fmla="*/ f62 1 159"/>
                  <a:gd name="f83" fmla="*/ f63 1 207"/>
                  <a:gd name="f84" fmla="*/ f64 1 159"/>
                  <a:gd name="f85" fmla="*/ f65 1 207"/>
                  <a:gd name="f86" fmla="*/ f66 1 159"/>
                  <a:gd name="f87" fmla="*/ f67 1 207"/>
                  <a:gd name="f88" fmla="*/ f68 1 159"/>
                  <a:gd name="f89" fmla="*/ f69 1 159"/>
                  <a:gd name="f90" fmla="*/ f70 1 207"/>
                  <a:gd name="f91" fmla="*/ f71 1 159"/>
                  <a:gd name="f92" fmla="*/ f72 1 20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2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2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3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3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3"/>
                  </a:cxn>
                  <a:cxn ang="f73">
                    <a:pos x="f125" y="f121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34" y="f131"/>
                  </a:cxn>
                  <a:cxn ang="f73">
                    <a:pos x="f135" y="f136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59" h="206">
                    <a:moveTo>
                      <a:pt x="f6" y="f8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10" y="f5"/>
                      <a:pt x="f10" y="f5"/>
                    </a:cubicBezTo>
                    <a:cubicBezTo>
                      <a:pt x="f5" y="f8"/>
                      <a:pt x="f5" y="f8"/>
                      <a:pt x="f5" y="f8"/>
                    </a:cubicBezTo>
                    <a:cubicBezTo>
                      <a:pt x="f5" y="f8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7"/>
                      <a:pt x="f22" y="f23"/>
                      <a:pt x="f24" y="f25"/>
                    </a:cubicBezTo>
                    <a:cubicBezTo>
                      <a:pt x="f26" y="f1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1" y="f25"/>
                    </a:cubicBezTo>
                    <a:cubicBezTo>
                      <a:pt x="f12" y="f35"/>
                      <a:pt x="f36" y="f32"/>
                      <a:pt x="f37" y="f38"/>
                    </a:cubicBezTo>
                    <a:cubicBezTo>
                      <a:pt x="f23" y="f39"/>
                      <a:pt x="f14" y="f40"/>
                      <a:pt x="f41" y="f36"/>
                    </a:cubicBezTo>
                    <a:lnTo>
                      <a:pt x="f6" y="f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6E0D31E9-78B0-4DE2-8316-88377626C609}"/>
                  </a:ext>
                </a:extLst>
              </p:cNvPr>
              <p:cNvSpPr/>
              <p:nvPr/>
            </p:nvSpPr>
            <p:spPr>
              <a:xfrm>
                <a:off x="8279050" y="1915759"/>
                <a:ext cx="203051" cy="1757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5"/>
                  <a:gd name="f7" fmla="val 212"/>
                  <a:gd name="f8" fmla="val 183"/>
                  <a:gd name="f9" fmla="val 106"/>
                  <a:gd name="f10" fmla="val 62"/>
                  <a:gd name="f11" fmla="+- 0 0 -90"/>
                  <a:gd name="f12" fmla="*/ f3 1 245"/>
                  <a:gd name="f13" fmla="*/ f4 1 212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245"/>
                  <a:gd name="f22" fmla="*/ f18 1 212"/>
                  <a:gd name="f23" fmla="*/ 183 f19 1"/>
                  <a:gd name="f24" fmla="*/ 212 f18 1"/>
                  <a:gd name="f25" fmla="*/ 245 f19 1"/>
                  <a:gd name="f26" fmla="*/ 106 f18 1"/>
                  <a:gd name="f27" fmla="*/ 0 f18 1"/>
                  <a:gd name="f28" fmla="*/ 62 f19 1"/>
                  <a:gd name="f29" fmla="*/ 0 f19 1"/>
                  <a:gd name="f30" fmla="+- f20 0 f1"/>
                  <a:gd name="f31" fmla="*/ f23 1 245"/>
                  <a:gd name="f32" fmla="*/ f24 1 212"/>
                  <a:gd name="f33" fmla="*/ f25 1 245"/>
                  <a:gd name="f34" fmla="*/ f26 1 212"/>
                  <a:gd name="f35" fmla="*/ f27 1 212"/>
                  <a:gd name="f36" fmla="*/ f28 1 245"/>
                  <a:gd name="f37" fmla="*/ f29 1 245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2"/>
                  <a:gd name="f46" fmla="*/ f35 1 f22"/>
                  <a:gd name="f47" fmla="*/ f36 1 f21"/>
                  <a:gd name="f48" fmla="*/ f37 1 f21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3 1"/>
                  <a:gd name="f58" fmla="*/ f47 f12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3" y="f57"/>
                  </a:cxn>
                  <a:cxn ang="f30">
                    <a:pos x="f58" y="f57"/>
                  </a:cxn>
                  <a:cxn ang="f30">
                    <a:pos x="f59" y="f56"/>
                  </a:cxn>
                  <a:cxn ang="f30">
                    <a:pos x="f58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245" h="211">
                    <a:moveTo>
                      <a:pt x="f8" y="f7"/>
                    </a:moveTo>
                    <a:lnTo>
                      <a:pt x="f6" y="f9"/>
                    </a:lnTo>
                    <a:lnTo>
                      <a:pt x="f8" y="f5"/>
                    </a:lnTo>
                    <a:lnTo>
                      <a:pt x="f10" y="f5"/>
                    </a:lnTo>
                    <a:lnTo>
                      <a:pt x="f5" y="f9"/>
                    </a:lnTo>
                    <a:lnTo>
                      <a:pt x="f10" y="f7"/>
                    </a:lnTo>
                    <a:lnTo>
                      <a:pt x="f8" y="f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73E65C06-EEE3-4CAB-B8FC-BF515941758E}"/>
                  </a:ext>
                </a:extLst>
              </p:cNvPr>
              <p:cNvSpPr/>
              <p:nvPr/>
            </p:nvSpPr>
            <p:spPr>
              <a:xfrm>
                <a:off x="8641235" y="2132079"/>
                <a:ext cx="202219" cy="3000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9"/>
                  <a:gd name="f7" fmla="val 235"/>
                  <a:gd name="f8" fmla="val 40"/>
                  <a:gd name="f9" fmla="val 69"/>
                  <a:gd name="f10" fmla="val 138"/>
                  <a:gd name="f11" fmla="val 179"/>
                  <a:gd name="f12" fmla="val 54"/>
                  <a:gd name="f13" fmla="val 186"/>
                  <a:gd name="f14" fmla="val 68"/>
                  <a:gd name="f15" fmla="val 193"/>
                  <a:gd name="f16" fmla="val 63"/>
                  <a:gd name="f17" fmla="val 147"/>
                  <a:gd name="f18" fmla="val 80"/>
                  <a:gd name="f19" fmla="val 162"/>
                  <a:gd name="f20" fmla="val 96"/>
                  <a:gd name="f21" fmla="val 177"/>
                  <a:gd name="f22" fmla="val 70"/>
                  <a:gd name="f23" fmla="val 98"/>
                  <a:gd name="f24" fmla="val 233"/>
                  <a:gd name="f25" fmla="val 126"/>
                  <a:gd name="f26" fmla="val 230"/>
                  <a:gd name="f27" fmla="val 91"/>
                  <a:gd name="f28" fmla="val 114"/>
                  <a:gd name="f29" fmla="val 151"/>
                  <a:gd name="f30" fmla="val 156"/>
                  <a:gd name="f31" fmla="val 189"/>
                  <a:gd name="f32" fmla="val 135"/>
                  <a:gd name="f33" fmla="val 185"/>
                  <a:gd name="f34" fmla="val 182"/>
                  <a:gd name="f35" fmla="val 119"/>
                  <a:gd name="f36" fmla="+- 0 0 -90"/>
                  <a:gd name="f37" fmla="*/ f3 1 159"/>
                  <a:gd name="f38" fmla="*/ f4 1 235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59"/>
                  <a:gd name="f47" fmla="*/ f43 1 235"/>
                  <a:gd name="f48" fmla="*/ 40 f44 1"/>
                  <a:gd name="f49" fmla="*/ 0 f43 1"/>
                  <a:gd name="f50" fmla="*/ 0 f44 1"/>
                  <a:gd name="f51" fmla="*/ 69 f43 1"/>
                  <a:gd name="f52" fmla="*/ 138 f43 1"/>
                  <a:gd name="f53" fmla="*/ 54 f44 1"/>
                  <a:gd name="f54" fmla="*/ 186 f43 1"/>
                  <a:gd name="f55" fmla="*/ 80 f44 1"/>
                  <a:gd name="f56" fmla="*/ 162 f43 1"/>
                  <a:gd name="f57" fmla="*/ 98 f44 1"/>
                  <a:gd name="f58" fmla="*/ 233 f43 1"/>
                  <a:gd name="f59" fmla="*/ 114 f44 1"/>
                  <a:gd name="f60" fmla="*/ 151 f43 1"/>
                  <a:gd name="f61" fmla="*/ 135 f44 1"/>
                  <a:gd name="f62" fmla="*/ 185 f43 1"/>
                  <a:gd name="f63" fmla="*/ 159 f44 1"/>
                  <a:gd name="f64" fmla="*/ 119 f44 1"/>
                  <a:gd name="f65" fmla="+- f45 0 f1"/>
                  <a:gd name="f66" fmla="*/ f48 1 159"/>
                  <a:gd name="f67" fmla="*/ f49 1 235"/>
                  <a:gd name="f68" fmla="*/ f50 1 159"/>
                  <a:gd name="f69" fmla="*/ f51 1 235"/>
                  <a:gd name="f70" fmla="*/ f52 1 235"/>
                  <a:gd name="f71" fmla="*/ f53 1 159"/>
                  <a:gd name="f72" fmla="*/ f54 1 235"/>
                  <a:gd name="f73" fmla="*/ f55 1 159"/>
                  <a:gd name="f74" fmla="*/ f56 1 235"/>
                  <a:gd name="f75" fmla="*/ f57 1 159"/>
                  <a:gd name="f76" fmla="*/ f58 1 235"/>
                  <a:gd name="f77" fmla="*/ f59 1 159"/>
                  <a:gd name="f78" fmla="*/ f60 1 235"/>
                  <a:gd name="f79" fmla="*/ f61 1 159"/>
                  <a:gd name="f80" fmla="*/ f62 1 235"/>
                  <a:gd name="f81" fmla="*/ f63 1 159"/>
                  <a:gd name="f82" fmla="*/ f64 1 159"/>
                  <a:gd name="f83" fmla="*/ 0 1 f46"/>
                  <a:gd name="f84" fmla="*/ f40 1 f46"/>
                  <a:gd name="f85" fmla="*/ 0 1 f47"/>
                  <a:gd name="f86" fmla="*/ f41 1 f47"/>
                  <a:gd name="f87" fmla="*/ f66 1 f46"/>
                  <a:gd name="f88" fmla="*/ f67 1 f47"/>
                  <a:gd name="f89" fmla="*/ f68 1 f46"/>
                  <a:gd name="f90" fmla="*/ f69 1 f47"/>
                  <a:gd name="f91" fmla="*/ f70 1 f47"/>
                  <a:gd name="f92" fmla="*/ f71 1 f46"/>
                  <a:gd name="f93" fmla="*/ f72 1 f47"/>
                  <a:gd name="f94" fmla="*/ f73 1 f46"/>
                  <a:gd name="f95" fmla="*/ f74 1 f47"/>
                  <a:gd name="f96" fmla="*/ f75 1 f46"/>
                  <a:gd name="f97" fmla="*/ f76 1 f47"/>
                  <a:gd name="f98" fmla="*/ f77 1 f46"/>
                  <a:gd name="f99" fmla="*/ f78 1 f47"/>
                  <a:gd name="f100" fmla="*/ f79 1 f46"/>
                  <a:gd name="f101" fmla="*/ f80 1 f47"/>
                  <a:gd name="f102" fmla="*/ f81 1 f46"/>
                  <a:gd name="f103" fmla="*/ f82 1 f46"/>
                  <a:gd name="f104" fmla="*/ f83 f37 1"/>
                  <a:gd name="f105" fmla="*/ f84 f37 1"/>
                  <a:gd name="f106" fmla="*/ f86 f38 1"/>
                  <a:gd name="f107" fmla="*/ f85 f38 1"/>
                  <a:gd name="f108" fmla="*/ f87 f37 1"/>
                  <a:gd name="f109" fmla="*/ f88 f38 1"/>
                  <a:gd name="f110" fmla="*/ f89 f37 1"/>
                  <a:gd name="f111" fmla="*/ f90 f38 1"/>
                  <a:gd name="f112" fmla="*/ f91 f38 1"/>
                  <a:gd name="f113" fmla="*/ f92 f37 1"/>
                  <a:gd name="f114" fmla="*/ f93 f38 1"/>
                  <a:gd name="f115" fmla="*/ f94 f37 1"/>
                  <a:gd name="f116" fmla="*/ f95 f38 1"/>
                  <a:gd name="f117" fmla="*/ f96 f37 1"/>
                  <a:gd name="f118" fmla="*/ f97 f38 1"/>
                  <a:gd name="f119" fmla="*/ f98 f37 1"/>
                  <a:gd name="f120" fmla="*/ f99 f38 1"/>
                  <a:gd name="f121" fmla="*/ f100 f37 1"/>
                  <a:gd name="f122" fmla="*/ f101 f38 1"/>
                  <a:gd name="f123" fmla="*/ f102 f37 1"/>
                  <a:gd name="f124" fmla="*/ f10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08" y="f109"/>
                  </a:cxn>
                  <a:cxn ang="f65">
                    <a:pos x="f110" y="f111"/>
                  </a:cxn>
                  <a:cxn ang="f65">
                    <a:pos x="f108" y="f112"/>
                  </a:cxn>
                  <a:cxn ang="f65">
                    <a:pos x="f113" y="f114"/>
                  </a:cxn>
                  <a:cxn ang="f65">
                    <a:pos x="f115" y="f116"/>
                  </a:cxn>
                  <a:cxn ang="f65">
                    <a:pos x="f117" y="f118"/>
                  </a:cxn>
                  <a:cxn ang="f65">
                    <a:pos x="f119" y="f120"/>
                  </a:cxn>
                  <a:cxn ang="f65">
                    <a:pos x="f121" y="f122"/>
                  </a:cxn>
                  <a:cxn ang="f65">
                    <a:pos x="f123" y="f111"/>
                  </a:cxn>
                  <a:cxn ang="f65">
                    <a:pos x="f124" y="f109"/>
                  </a:cxn>
                  <a:cxn ang="f65">
                    <a:pos x="f108" y="f109"/>
                  </a:cxn>
                </a:cxnLst>
                <a:rect l="f104" t="f107" r="f105" b="f106"/>
                <a:pathLst>
                  <a:path w="159" h="235">
                    <a:moveTo>
                      <a:pt x="f8" y="f5"/>
                    </a:moveTo>
                    <a:cubicBezTo>
                      <a:pt x="f5" y="f9"/>
                      <a:pt x="f5" y="f9"/>
                      <a:pt x="f5" y="f9"/>
                    </a:cubicBezTo>
                    <a:cubicBezTo>
                      <a:pt x="f8" y="f10"/>
                      <a:pt x="f8" y="f10"/>
                      <a:pt x="f8" y="f10"/>
                    </a:cubicBez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7"/>
                      <a:pt x="f23" y="f24"/>
                    </a:cubicBezTo>
                    <a:cubicBezTo>
                      <a:pt x="f25" y="f26"/>
                      <a:pt x="f27" y="f17"/>
                      <a:pt x="f28" y="f29"/>
                    </a:cubicBezTo>
                    <a:cubicBezTo>
                      <a:pt x="f10" y="f30"/>
                      <a:pt x="f28" y="f31"/>
                      <a:pt x="f32" y="f33"/>
                    </a:cubicBezTo>
                    <a:cubicBezTo>
                      <a:pt x="f30" y="f34"/>
                      <a:pt x="f6" y="f9"/>
                      <a:pt x="f6" y="f9"/>
                    </a:cubicBezTo>
                    <a:cubicBezTo>
                      <a:pt x="f35" y="f5"/>
                      <a:pt x="f35" y="f5"/>
                      <a:pt x="f35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E4BD02E1-8511-4879-AEFD-0B96525A2FDC}"/>
                  </a:ext>
                </a:extLst>
              </p:cNvPr>
              <p:cNvSpPr/>
              <p:nvPr/>
            </p:nvSpPr>
            <p:spPr>
              <a:xfrm>
                <a:off x="8641235" y="1915759"/>
                <a:ext cx="202219" cy="1757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4"/>
                  <a:gd name="f7" fmla="val 212"/>
                  <a:gd name="f8" fmla="val 61"/>
                  <a:gd name="f9" fmla="val 183"/>
                  <a:gd name="f10" fmla="val 106"/>
                  <a:gd name="f11" fmla="+- 0 0 -90"/>
                  <a:gd name="f12" fmla="*/ f3 1 244"/>
                  <a:gd name="f13" fmla="*/ f4 1 212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244"/>
                  <a:gd name="f22" fmla="*/ f18 1 212"/>
                  <a:gd name="f23" fmla="*/ 61 f19 1"/>
                  <a:gd name="f24" fmla="*/ 212 f18 1"/>
                  <a:gd name="f25" fmla="*/ 183 f19 1"/>
                  <a:gd name="f26" fmla="*/ 244 f19 1"/>
                  <a:gd name="f27" fmla="*/ 106 f18 1"/>
                  <a:gd name="f28" fmla="*/ 0 f18 1"/>
                  <a:gd name="f29" fmla="*/ 0 f19 1"/>
                  <a:gd name="f30" fmla="+- f20 0 f1"/>
                  <a:gd name="f31" fmla="*/ f23 1 244"/>
                  <a:gd name="f32" fmla="*/ f24 1 212"/>
                  <a:gd name="f33" fmla="*/ f25 1 244"/>
                  <a:gd name="f34" fmla="*/ f26 1 244"/>
                  <a:gd name="f35" fmla="*/ f27 1 212"/>
                  <a:gd name="f36" fmla="*/ f28 1 212"/>
                  <a:gd name="f37" fmla="*/ f29 1 244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1"/>
                  <a:gd name="f46" fmla="*/ f35 1 f22"/>
                  <a:gd name="f47" fmla="*/ f36 1 f22"/>
                  <a:gd name="f48" fmla="*/ f37 1 f21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2 1"/>
                  <a:gd name="f57" fmla="*/ f46 f13 1"/>
                  <a:gd name="f58" fmla="*/ f47 f13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4"/>
                  </a:cxn>
                  <a:cxn ang="f30">
                    <a:pos x="f56" y="f57"/>
                  </a:cxn>
                  <a:cxn ang="f30">
                    <a:pos x="f55" y="f58"/>
                  </a:cxn>
                  <a:cxn ang="f30">
                    <a:pos x="f53" y="f58"/>
                  </a:cxn>
                  <a:cxn ang="f30">
                    <a:pos x="f59" y="f57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244" h="211">
                    <a:moveTo>
                      <a:pt x="f8" y="f7"/>
                    </a:moveTo>
                    <a:lnTo>
                      <a:pt x="f9" y="f7"/>
                    </a:lnTo>
                    <a:lnTo>
                      <a:pt x="f6" y="f10"/>
                    </a:lnTo>
                    <a:lnTo>
                      <a:pt x="f9" y="f5"/>
                    </a:lnTo>
                    <a:lnTo>
                      <a:pt x="f8" y="f5"/>
                    </a:lnTo>
                    <a:lnTo>
                      <a:pt x="f5" y="f10"/>
                    </a:lnTo>
                    <a:lnTo>
                      <a:pt x="f8" y="f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" name="Grupo 18">
              <a:extLst>
                <a:ext uri="{FF2B5EF4-FFF2-40B4-BE49-F238E27FC236}">
                  <a16:creationId xmlns:a16="http://schemas.microsoft.com/office/drawing/2014/main" id="{789567F5-F896-4CF2-A06A-D7A577E898BA}"/>
                </a:ext>
              </a:extLst>
            </p:cNvPr>
            <p:cNvGrpSpPr/>
            <p:nvPr/>
          </p:nvGrpSpPr>
          <p:grpSpPr>
            <a:xfrm>
              <a:off x="7301291" y="1801852"/>
              <a:ext cx="468264" cy="694514"/>
              <a:chOff x="7301291" y="1801852"/>
              <a:chExt cx="468264" cy="694514"/>
            </a:xfrm>
            <a:grpFill/>
          </p:grpSpPr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1CBA453D-C52D-4B63-9661-6E6D8931C930}"/>
                  </a:ext>
                </a:extLst>
              </p:cNvPr>
              <p:cNvSpPr/>
              <p:nvPr/>
            </p:nvSpPr>
            <p:spPr>
              <a:xfrm>
                <a:off x="7336103" y="1941911"/>
                <a:ext cx="386215" cy="861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3"/>
                  <a:gd name="f7" fmla="val 68"/>
                  <a:gd name="f8" fmla="val 34"/>
                  <a:gd name="f9" fmla="val 269"/>
                  <a:gd name="f10" fmla="val 287"/>
                  <a:gd name="f11" fmla="val 52"/>
                  <a:gd name="f12" fmla="val 15"/>
                  <a:gd name="f13" fmla="+- 0 0 -90"/>
                  <a:gd name="f14" fmla="*/ f3 1 303"/>
                  <a:gd name="f15" fmla="*/ f4 1 6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03"/>
                  <a:gd name="f24" fmla="*/ f20 1 68"/>
                  <a:gd name="f25" fmla="*/ 34 f21 1"/>
                  <a:gd name="f26" fmla="*/ 68 f20 1"/>
                  <a:gd name="f27" fmla="*/ 269 f21 1"/>
                  <a:gd name="f28" fmla="*/ 303 f21 1"/>
                  <a:gd name="f29" fmla="*/ 34 f20 1"/>
                  <a:gd name="f30" fmla="*/ 0 f20 1"/>
                  <a:gd name="f31" fmla="*/ 0 f21 1"/>
                  <a:gd name="f32" fmla="+- f22 0 f1"/>
                  <a:gd name="f33" fmla="*/ f25 1 303"/>
                  <a:gd name="f34" fmla="*/ f26 1 68"/>
                  <a:gd name="f35" fmla="*/ f27 1 303"/>
                  <a:gd name="f36" fmla="*/ f28 1 303"/>
                  <a:gd name="f37" fmla="*/ f29 1 68"/>
                  <a:gd name="f38" fmla="*/ f30 1 68"/>
                  <a:gd name="f39" fmla="*/ f31 1 303"/>
                  <a:gd name="f40" fmla="*/ 0 1 f23"/>
                  <a:gd name="f41" fmla="*/ f17 1 f23"/>
                  <a:gd name="f42" fmla="*/ 0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303" h="68">
                    <a:moveTo>
                      <a:pt x="f8" y="f7"/>
                    </a:moveTo>
                    <a:cubicBezTo>
                      <a:pt x="f9" y="f7"/>
                      <a:pt x="f9" y="f7"/>
                      <a:pt x="f9" y="f7"/>
                    </a:cubicBezTo>
                    <a:cubicBezTo>
                      <a:pt x="f10" y="f7"/>
                      <a:pt x="f6" y="f11"/>
                      <a:pt x="f6" y="f8"/>
                    </a:cubicBezTo>
                    <a:cubicBezTo>
                      <a:pt x="f6" y="f12"/>
                      <a:pt x="f10" y="f5"/>
                      <a:pt x="f9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12" y="f5"/>
                      <a:pt x="f5" y="f12"/>
                      <a:pt x="f5" y="f8"/>
                    </a:cubicBezTo>
                    <a:cubicBezTo>
                      <a:pt x="f5" y="f11"/>
                      <a:pt x="f12" y="f7"/>
                      <a:pt x="f8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E0E7401F-022B-4140-ADF2-7CFEFE214767}"/>
                  </a:ext>
                </a:extLst>
              </p:cNvPr>
              <p:cNvSpPr/>
              <p:nvPr/>
            </p:nvSpPr>
            <p:spPr>
              <a:xfrm>
                <a:off x="7301291" y="2053797"/>
                <a:ext cx="468264" cy="828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7"/>
                  <a:gd name="f7" fmla="val 65"/>
                  <a:gd name="f8" fmla="val 335"/>
                  <a:gd name="f9" fmla="val 33"/>
                  <a:gd name="f10" fmla="val 15"/>
                  <a:gd name="f11" fmla="val 50"/>
                  <a:gd name="f12" fmla="val 353"/>
                  <a:gd name="f13" fmla="+- 0 0 -90"/>
                  <a:gd name="f14" fmla="*/ f3 1 367"/>
                  <a:gd name="f15" fmla="*/ f4 1 6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67"/>
                  <a:gd name="f24" fmla="*/ f20 1 65"/>
                  <a:gd name="f25" fmla="*/ 335 f21 1"/>
                  <a:gd name="f26" fmla="*/ 0 f20 1"/>
                  <a:gd name="f27" fmla="*/ 33 f21 1"/>
                  <a:gd name="f28" fmla="*/ 0 f21 1"/>
                  <a:gd name="f29" fmla="*/ 33 f20 1"/>
                  <a:gd name="f30" fmla="*/ 65 f20 1"/>
                  <a:gd name="f31" fmla="*/ 367 f21 1"/>
                  <a:gd name="f32" fmla="+- f22 0 f1"/>
                  <a:gd name="f33" fmla="*/ f25 1 367"/>
                  <a:gd name="f34" fmla="*/ f26 1 65"/>
                  <a:gd name="f35" fmla="*/ f27 1 367"/>
                  <a:gd name="f36" fmla="*/ f28 1 367"/>
                  <a:gd name="f37" fmla="*/ f29 1 65"/>
                  <a:gd name="f38" fmla="*/ f30 1 65"/>
                  <a:gd name="f39" fmla="*/ f31 1 367"/>
                  <a:gd name="f40" fmla="*/ 0 1 f23"/>
                  <a:gd name="f41" fmla="*/ f17 1 f23"/>
                  <a:gd name="f42" fmla="*/ 0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367" h="65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5" y="f10"/>
                      <a:pt x="f5" y="f9"/>
                    </a:cubicBezTo>
                    <a:cubicBezTo>
                      <a:pt x="f5" y="f11"/>
                      <a:pt x="f10" y="f7"/>
                      <a:pt x="f9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12" y="f7"/>
                      <a:pt x="f6" y="f11"/>
                      <a:pt x="f6" y="f9"/>
                    </a:cubicBezTo>
                    <a:cubicBezTo>
                      <a:pt x="f6" y="f10"/>
                      <a:pt x="f12" y="f5"/>
                      <a:pt x="f8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C6A6F887-CEED-4CB7-BD9B-12379153BE1D}"/>
                  </a:ext>
                </a:extLst>
              </p:cNvPr>
              <p:cNvSpPr/>
              <p:nvPr/>
            </p:nvSpPr>
            <p:spPr>
              <a:xfrm>
                <a:off x="7312063" y="2145795"/>
                <a:ext cx="443392" cy="87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"/>
                  <a:gd name="f7" fmla="val 68"/>
                  <a:gd name="f8" fmla="val 314"/>
                  <a:gd name="f9" fmla="val 34"/>
                  <a:gd name="f10" fmla="val 15"/>
                  <a:gd name="f11" fmla="val 16"/>
                  <a:gd name="f12" fmla="val 53"/>
                  <a:gd name="f13" fmla="val 333"/>
                  <a:gd name="f14" fmla="+- 0 0 -90"/>
                  <a:gd name="f15" fmla="*/ f3 1 348"/>
                  <a:gd name="f16" fmla="*/ f4 1 68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48"/>
                  <a:gd name="f25" fmla="*/ f21 1 68"/>
                  <a:gd name="f26" fmla="*/ 314 f22 1"/>
                  <a:gd name="f27" fmla="*/ 0 f21 1"/>
                  <a:gd name="f28" fmla="*/ 34 f22 1"/>
                  <a:gd name="f29" fmla="*/ 0 f22 1"/>
                  <a:gd name="f30" fmla="*/ 34 f21 1"/>
                  <a:gd name="f31" fmla="*/ 68 f21 1"/>
                  <a:gd name="f32" fmla="*/ 348 f22 1"/>
                  <a:gd name="f33" fmla="+- f23 0 f1"/>
                  <a:gd name="f34" fmla="*/ f26 1 348"/>
                  <a:gd name="f35" fmla="*/ f27 1 68"/>
                  <a:gd name="f36" fmla="*/ f28 1 348"/>
                  <a:gd name="f37" fmla="*/ f29 1 348"/>
                  <a:gd name="f38" fmla="*/ f30 1 68"/>
                  <a:gd name="f39" fmla="*/ f31 1 68"/>
                  <a:gd name="f40" fmla="*/ f32 1 348"/>
                  <a:gd name="f41" fmla="*/ 0 1 f24"/>
                  <a:gd name="f42" fmla="*/ f18 1 f24"/>
                  <a:gd name="f43" fmla="*/ 0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348" h="68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5" y="f11"/>
                      <a:pt x="f5" y="f9"/>
                    </a:cubicBezTo>
                    <a:cubicBezTo>
                      <a:pt x="f5" y="f12"/>
                      <a:pt x="f10" y="f7"/>
                      <a:pt x="f9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13" y="f7"/>
                      <a:pt x="f6" y="f12"/>
                      <a:pt x="f6" y="f9"/>
                    </a:cubicBezTo>
                    <a:cubicBezTo>
                      <a:pt x="f6" y="f11"/>
                      <a:pt x="f13" y="f5"/>
                      <a:pt x="f8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FD089406-AF35-4483-AD6D-D4F8327B0A6A}"/>
                  </a:ext>
                </a:extLst>
              </p:cNvPr>
              <p:cNvSpPr/>
              <p:nvPr/>
            </p:nvSpPr>
            <p:spPr>
              <a:xfrm>
                <a:off x="7352672" y="2261823"/>
                <a:ext cx="367149" cy="919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"/>
                  <a:gd name="f7" fmla="val 72"/>
                  <a:gd name="f8" fmla="val 252"/>
                  <a:gd name="f9" fmla="val 36"/>
                  <a:gd name="f10" fmla="val 16"/>
                  <a:gd name="f11" fmla="val 56"/>
                  <a:gd name="f12" fmla="val 272"/>
                  <a:gd name="f13" fmla="+- 0 0 -90"/>
                  <a:gd name="f14" fmla="*/ f3 1 288"/>
                  <a:gd name="f15" fmla="*/ f4 1 72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88"/>
                  <a:gd name="f24" fmla="*/ f20 1 72"/>
                  <a:gd name="f25" fmla="*/ 252 f21 1"/>
                  <a:gd name="f26" fmla="*/ 0 f20 1"/>
                  <a:gd name="f27" fmla="*/ 36 f21 1"/>
                  <a:gd name="f28" fmla="*/ 0 f21 1"/>
                  <a:gd name="f29" fmla="*/ 36 f20 1"/>
                  <a:gd name="f30" fmla="*/ 72 f20 1"/>
                  <a:gd name="f31" fmla="*/ 288 f21 1"/>
                  <a:gd name="f32" fmla="+- f22 0 f1"/>
                  <a:gd name="f33" fmla="*/ f25 1 288"/>
                  <a:gd name="f34" fmla="*/ f26 1 72"/>
                  <a:gd name="f35" fmla="*/ f27 1 288"/>
                  <a:gd name="f36" fmla="*/ f28 1 288"/>
                  <a:gd name="f37" fmla="*/ f29 1 72"/>
                  <a:gd name="f38" fmla="*/ f30 1 72"/>
                  <a:gd name="f39" fmla="*/ f31 1 288"/>
                  <a:gd name="f40" fmla="*/ 0 1 f23"/>
                  <a:gd name="f41" fmla="*/ f17 1 f23"/>
                  <a:gd name="f42" fmla="*/ 0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288" h="72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5" y="f10"/>
                      <a:pt x="f5" y="f9"/>
                    </a:cubicBezTo>
                    <a:cubicBezTo>
                      <a:pt x="f5" y="f11"/>
                      <a:pt x="f10" y="f7"/>
                      <a:pt x="f9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12" y="f7"/>
                      <a:pt x="f6" y="f11"/>
                      <a:pt x="f6" y="f9"/>
                    </a:cubicBezTo>
                    <a:cubicBezTo>
                      <a:pt x="f6" y="f10"/>
                      <a:pt x="f12" y="f5"/>
                      <a:pt x="f8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32D18F1C-CFA0-47E0-A029-0F71A53A3BA5}"/>
                  </a:ext>
                </a:extLst>
              </p:cNvPr>
              <p:cNvSpPr/>
              <p:nvPr/>
            </p:nvSpPr>
            <p:spPr>
              <a:xfrm>
                <a:off x="7398254" y="1868978"/>
                <a:ext cx="260238" cy="571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4"/>
                  <a:gd name="f7" fmla="val 45"/>
                  <a:gd name="f8" fmla="val 23"/>
                  <a:gd name="f9" fmla="val 182"/>
                  <a:gd name="f10" fmla="val 194"/>
                  <a:gd name="f11" fmla="val 35"/>
                  <a:gd name="f12" fmla="val 22"/>
                  <a:gd name="f13" fmla="val 10"/>
                  <a:gd name="f14" fmla="+- 0 0 -90"/>
                  <a:gd name="f15" fmla="*/ f3 1 204"/>
                  <a:gd name="f16" fmla="*/ f4 1 4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204"/>
                  <a:gd name="f25" fmla="*/ f21 1 45"/>
                  <a:gd name="f26" fmla="*/ 23 f22 1"/>
                  <a:gd name="f27" fmla="*/ 45 f21 1"/>
                  <a:gd name="f28" fmla="*/ 182 f22 1"/>
                  <a:gd name="f29" fmla="*/ 204 f22 1"/>
                  <a:gd name="f30" fmla="*/ 22 f21 1"/>
                  <a:gd name="f31" fmla="*/ 0 f21 1"/>
                  <a:gd name="f32" fmla="*/ 0 f22 1"/>
                  <a:gd name="f33" fmla="+- f23 0 f1"/>
                  <a:gd name="f34" fmla="*/ f26 1 204"/>
                  <a:gd name="f35" fmla="*/ f27 1 45"/>
                  <a:gd name="f36" fmla="*/ f28 1 204"/>
                  <a:gd name="f37" fmla="*/ f29 1 204"/>
                  <a:gd name="f38" fmla="*/ f30 1 45"/>
                  <a:gd name="f39" fmla="*/ f31 1 45"/>
                  <a:gd name="f40" fmla="*/ f32 1 204"/>
                  <a:gd name="f41" fmla="*/ 0 1 f24"/>
                  <a:gd name="f42" fmla="*/ f18 1 f24"/>
                  <a:gd name="f43" fmla="*/ 0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204" h="45">
                    <a:moveTo>
                      <a:pt x="f8" y="f7"/>
                    </a:moveTo>
                    <a:cubicBezTo>
                      <a:pt x="f9" y="f7"/>
                      <a:pt x="f9" y="f7"/>
                      <a:pt x="f9" y="f7"/>
                    </a:cubicBezTo>
                    <a:cubicBezTo>
                      <a:pt x="f10" y="f7"/>
                      <a:pt x="f6" y="f11"/>
                      <a:pt x="f6" y="f12"/>
                    </a:cubicBezTo>
                    <a:cubicBezTo>
                      <a:pt x="f6" y="f13"/>
                      <a:pt x="f10" y="f5"/>
                      <a:pt x="f9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13" y="f5"/>
                      <a:pt x="f5" y="f13"/>
                      <a:pt x="f5" y="f12"/>
                    </a:cubicBezTo>
                    <a:cubicBezTo>
                      <a:pt x="f5" y="f11"/>
                      <a:pt x="f13" y="f7"/>
                      <a:pt x="f8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4E22F4A3-EFA9-42C8-A4ED-5AEF63C36666}"/>
                  </a:ext>
                </a:extLst>
              </p:cNvPr>
              <p:cNvSpPr/>
              <p:nvPr/>
            </p:nvSpPr>
            <p:spPr>
              <a:xfrm>
                <a:off x="7412345" y="2366247"/>
                <a:ext cx="242005" cy="679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0"/>
                  <a:gd name="f7" fmla="val 53"/>
                  <a:gd name="f8" fmla="val 163"/>
                  <a:gd name="f9" fmla="val 27"/>
                  <a:gd name="f10" fmla="val 12"/>
                  <a:gd name="f11" fmla="val 11"/>
                  <a:gd name="f12" fmla="val 26"/>
                  <a:gd name="f13" fmla="val 41"/>
                  <a:gd name="f14" fmla="val 178"/>
                  <a:gd name="f15" fmla="+- 0 0 -90"/>
                  <a:gd name="f16" fmla="*/ f3 1 190"/>
                  <a:gd name="f17" fmla="*/ f4 1 53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190"/>
                  <a:gd name="f26" fmla="*/ f22 1 53"/>
                  <a:gd name="f27" fmla="*/ 163 f23 1"/>
                  <a:gd name="f28" fmla="*/ 0 f22 1"/>
                  <a:gd name="f29" fmla="*/ 27 f23 1"/>
                  <a:gd name="f30" fmla="*/ 0 f23 1"/>
                  <a:gd name="f31" fmla="*/ 26 f22 1"/>
                  <a:gd name="f32" fmla="*/ 53 f22 1"/>
                  <a:gd name="f33" fmla="*/ 190 f23 1"/>
                  <a:gd name="f34" fmla="+- f24 0 f1"/>
                  <a:gd name="f35" fmla="*/ f27 1 190"/>
                  <a:gd name="f36" fmla="*/ f28 1 53"/>
                  <a:gd name="f37" fmla="*/ f29 1 190"/>
                  <a:gd name="f38" fmla="*/ f30 1 190"/>
                  <a:gd name="f39" fmla="*/ f31 1 53"/>
                  <a:gd name="f40" fmla="*/ f32 1 53"/>
                  <a:gd name="f41" fmla="*/ f33 1 190"/>
                  <a:gd name="f42" fmla="*/ 0 1 f25"/>
                  <a:gd name="f43" fmla="*/ f19 1 f25"/>
                  <a:gd name="f44" fmla="*/ 0 1 f26"/>
                  <a:gd name="f45" fmla="*/ f20 1 f26"/>
                  <a:gd name="f46" fmla="*/ f35 1 f25"/>
                  <a:gd name="f47" fmla="*/ f36 1 f26"/>
                  <a:gd name="f48" fmla="*/ f37 1 f25"/>
                  <a:gd name="f49" fmla="*/ f38 1 f25"/>
                  <a:gd name="f50" fmla="*/ f39 1 f26"/>
                  <a:gd name="f51" fmla="*/ f40 1 f26"/>
                  <a:gd name="f52" fmla="*/ f41 1 f25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6 1"/>
                  <a:gd name="f61" fmla="*/ f50 f17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58"/>
                  </a:cxn>
                  <a:cxn ang="f34">
                    <a:pos x="f60" y="f61"/>
                  </a:cxn>
                  <a:cxn ang="f34">
                    <a:pos x="f59" y="f62"/>
                  </a:cxn>
                  <a:cxn ang="f34">
                    <a:pos x="f57" y="f62"/>
                  </a:cxn>
                  <a:cxn ang="f34">
                    <a:pos x="f63" y="f61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190" h="52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5" y="f11"/>
                      <a:pt x="f5" y="f12"/>
                    </a:cubicBezTo>
                    <a:cubicBezTo>
                      <a:pt x="f5" y="f13"/>
                      <a:pt x="f10" y="f7"/>
                      <a:pt x="f9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14" y="f7"/>
                      <a:pt x="f6" y="f13"/>
                      <a:pt x="f6" y="f12"/>
                    </a:cubicBezTo>
                    <a:cubicBezTo>
                      <a:pt x="f6" y="f11"/>
                      <a:pt x="f14" y="f5"/>
                      <a:pt x="f8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5" name="Freeform 34">
                <a:extLst>
                  <a:ext uri="{FF2B5EF4-FFF2-40B4-BE49-F238E27FC236}">
                    <a16:creationId xmlns:a16="http://schemas.microsoft.com/office/drawing/2014/main" id="{B86BC158-0F8C-4E61-AE0F-EB232EDE104D}"/>
                  </a:ext>
                </a:extLst>
              </p:cNvPr>
              <p:cNvSpPr/>
              <p:nvPr/>
            </p:nvSpPr>
            <p:spPr>
              <a:xfrm>
                <a:off x="7471187" y="1801852"/>
                <a:ext cx="125144" cy="5221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41"/>
                  <a:gd name="f8" fmla="val 21"/>
                  <a:gd name="f9" fmla="val 77"/>
                  <a:gd name="f10" fmla="val 89"/>
                  <a:gd name="f11" fmla="val 32"/>
                  <a:gd name="f12" fmla="val 9"/>
                  <a:gd name="f13" fmla="+- 0 0 -90"/>
                  <a:gd name="f14" fmla="*/ f3 1 98"/>
                  <a:gd name="f15" fmla="*/ f4 1 41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98"/>
                  <a:gd name="f24" fmla="*/ f20 1 41"/>
                  <a:gd name="f25" fmla="*/ 21 f21 1"/>
                  <a:gd name="f26" fmla="*/ 41 f20 1"/>
                  <a:gd name="f27" fmla="*/ 77 f21 1"/>
                  <a:gd name="f28" fmla="*/ 98 f21 1"/>
                  <a:gd name="f29" fmla="*/ 21 f20 1"/>
                  <a:gd name="f30" fmla="*/ 0 f20 1"/>
                  <a:gd name="f31" fmla="*/ 0 f21 1"/>
                  <a:gd name="f32" fmla="+- f22 0 f1"/>
                  <a:gd name="f33" fmla="*/ f25 1 98"/>
                  <a:gd name="f34" fmla="*/ f26 1 41"/>
                  <a:gd name="f35" fmla="*/ f27 1 98"/>
                  <a:gd name="f36" fmla="*/ f28 1 98"/>
                  <a:gd name="f37" fmla="*/ f29 1 41"/>
                  <a:gd name="f38" fmla="*/ f30 1 41"/>
                  <a:gd name="f39" fmla="*/ f31 1 98"/>
                  <a:gd name="f40" fmla="*/ 0 1 f23"/>
                  <a:gd name="f41" fmla="*/ f17 1 f23"/>
                  <a:gd name="f42" fmla="*/ 0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98" h="41">
                    <a:moveTo>
                      <a:pt x="f8" y="f7"/>
                    </a:moveTo>
                    <a:cubicBezTo>
                      <a:pt x="f9" y="f7"/>
                      <a:pt x="f9" y="f7"/>
                      <a:pt x="f9" y="f7"/>
                    </a:cubicBezTo>
                    <a:cubicBezTo>
                      <a:pt x="f10" y="f7"/>
                      <a:pt x="f6" y="f11"/>
                      <a:pt x="f6" y="f8"/>
                    </a:cubicBezTo>
                    <a:cubicBezTo>
                      <a:pt x="f6" y="f12"/>
                      <a:pt x="f10" y="f5"/>
                      <a:pt x="f9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12" y="f5"/>
                      <a:pt x="f5" y="f12"/>
                      <a:pt x="f5" y="f8"/>
                    </a:cubicBezTo>
                    <a:cubicBezTo>
                      <a:pt x="f5" y="f11"/>
                      <a:pt x="f12" y="f7"/>
                      <a:pt x="f8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26" name="Freeform 35">
                <a:extLst>
                  <a:ext uri="{FF2B5EF4-FFF2-40B4-BE49-F238E27FC236}">
                    <a16:creationId xmlns:a16="http://schemas.microsoft.com/office/drawing/2014/main" id="{AB37D43F-C165-4994-9EA2-7450CC33153B}"/>
                  </a:ext>
                </a:extLst>
              </p:cNvPr>
              <p:cNvSpPr/>
              <p:nvPr/>
            </p:nvSpPr>
            <p:spPr>
              <a:xfrm>
                <a:off x="7480304" y="2442499"/>
                <a:ext cx="116028" cy="53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1"/>
                  <a:gd name="f7" fmla="val 42"/>
                  <a:gd name="f8" fmla="val 70"/>
                  <a:gd name="f9" fmla="val 21"/>
                  <a:gd name="f10" fmla="val 10"/>
                  <a:gd name="f11" fmla="val 9"/>
                  <a:gd name="f12" fmla="val 32"/>
                  <a:gd name="f13" fmla="val 82"/>
                  <a:gd name="f14" fmla="+- 0 0 -90"/>
                  <a:gd name="f15" fmla="*/ f3 1 91"/>
                  <a:gd name="f16" fmla="*/ f4 1 42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91"/>
                  <a:gd name="f25" fmla="*/ f21 1 42"/>
                  <a:gd name="f26" fmla="*/ 70 f22 1"/>
                  <a:gd name="f27" fmla="*/ 0 f21 1"/>
                  <a:gd name="f28" fmla="*/ 21 f22 1"/>
                  <a:gd name="f29" fmla="*/ 0 f22 1"/>
                  <a:gd name="f30" fmla="*/ 21 f21 1"/>
                  <a:gd name="f31" fmla="*/ 42 f21 1"/>
                  <a:gd name="f32" fmla="*/ 91 f22 1"/>
                  <a:gd name="f33" fmla="+- f23 0 f1"/>
                  <a:gd name="f34" fmla="*/ f26 1 91"/>
                  <a:gd name="f35" fmla="*/ f27 1 42"/>
                  <a:gd name="f36" fmla="*/ f28 1 91"/>
                  <a:gd name="f37" fmla="*/ f29 1 91"/>
                  <a:gd name="f38" fmla="*/ f30 1 42"/>
                  <a:gd name="f39" fmla="*/ f31 1 42"/>
                  <a:gd name="f40" fmla="*/ f32 1 91"/>
                  <a:gd name="f41" fmla="*/ 0 1 f24"/>
                  <a:gd name="f42" fmla="*/ f18 1 f24"/>
                  <a:gd name="f43" fmla="*/ 0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91" h="42">
                    <a:moveTo>
                      <a:pt x="f8" y="f5"/>
                    </a:moveTo>
                    <a:cubicBezTo>
                      <a:pt x="f9" y="f5"/>
                      <a:pt x="f9" y="f5"/>
                      <a:pt x="f9" y="f5"/>
                    </a:cubicBezTo>
                    <a:cubicBezTo>
                      <a:pt x="f10" y="f5"/>
                      <a:pt x="f5" y="f11"/>
                      <a:pt x="f5" y="f9"/>
                    </a:cubicBezTo>
                    <a:cubicBezTo>
                      <a:pt x="f5" y="f12"/>
                      <a:pt x="f10" y="f7"/>
                      <a:pt x="f9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13" y="f7"/>
                      <a:pt x="f6" y="f12"/>
                      <a:pt x="f6" y="f9"/>
                    </a:cubicBezTo>
                    <a:cubicBezTo>
                      <a:pt x="f6" y="f11"/>
                      <a:pt x="f13" y="f5"/>
                      <a:pt x="f8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7" name="Grupo 25">
              <a:extLst>
                <a:ext uri="{FF2B5EF4-FFF2-40B4-BE49-F238E27FC236}">
                  <a16:creationId xmlns:a16="http://schemas.microsoft.com/office/drawing/2014/main" id="{3F0D5153-5BE7-4811-908F-37DB15AA78BB}"/>
                </a:ext>
              </a:extLst>
            </p:cNvPr>
            <p:cNvGrpSpPr/>
            <p:nvPr/>
          </p:nvGrpSpPr>
          <p:grpSpPr>
            <a:xfrm>
              <a:off x="9199760" y="1859505"/>
              <a:ext cx="757406" cy="541727"/>
              <a:chOff x="9199760" y="1859505"/>
              <a:chExt cx="757406" cy="541727"/>
            </a:xfrm>
            <a:grpFill/>
          </p:grpSpPr>
          <p:sp>
            <p:nvSpPr>
              <p:cNvPr id="28" name="Freeform 103">
                <a:extLst>
                  <a:ext uri="{FF2B5EF4-FFF2-40B4-BE49-F238E27FC236}">
                    <a16:creationId xmlns:a16="http://schemas.microsoft.com/office/drawing/2014/main" id="{E1BF21A8-582D-478E-A10D-2DC11ED19AF2}"/>
                  </a:ext>
                </a:extLst>
              </p:cNvPr>
              <p:cNvSpPr/>
              <p:nvPr/>
            </p:nvSpPr>
            <p:spPr>
              <a:xfrm>
                <a:off x="9199760" y="1989926"/>
                <a:ext cx="92290" cy="1514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98"/>
                  <a:gd name="f8" fmla="val 59"/>
                  <a:gd name="f9" fmla="val 1"/>
                  <a:gd name="f10" fmla="val 45"/>
                  <a:gd name="f11" fmla="val 34"/>
                  <a:gd name="f12" fmla="val 7"/>
                  <a:gd name="f13" fmla="val 24"/>
                  <a:gd name="f14" fmla="val 14"/>
                  <a:gd name="f15" fmla="val 79"/>
                  <a:gd name="f16" fmla="val 2"/>
                  <a:gd name="f17" fmla="val 88"/>
                  <a:gd name="f18" fmla="val 4"/>
                  <a:gd name="f19" fmla="val 97"/>
                  <a:gd name="f20" fmla="val 16"/>
                  <a:gd name="f21" fmla="val 22"/>
                  <a:gd name="f22" fmla="val 93"/>
                  <a:gd name="f23" fmla="val 28"/>
                  <a:gd name="f24" fmla="val 87"/>
                  <a:gd name="f25" fmla="val 36"/>
                  <a:gd name="f26" fmla="val 25"/>
                  <a:gd name="f27" fmla="val 40"/>
                  <a:gd name="f28" fmla="val 21"/>
                  <a:gd name="f29" fmla="val 15"/>
                  <a:gd name="f30" fmla="+- 0 0 -90"/>
                  <a:gd name="f31" fmla="*/ f3 1 60"/>
                  <a:gd name="f32" fmla="*/ f4 1 98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0"/>
                  <a:gd name="f41" fmla="*/ f37 1 98"/>
                  <a:gd name="f42" fmla="*/ 59 f38 1"/>
                  <a:gd name="f43" fmla="*/ 1 f37 1"/>
                  <a:gd name="f44" fmla="*/ 34 f38 1"/>
                  <a:gd name="f45" fmla="*/ 7 f37 1"/>
                  <a:gd name="f46" fmla="*/ 2 f38 1"/>
                  <a:gd name="f47" fmla="*/ 88 f37 1"/>
                  <a:gd name="f48" fmla="*/ 22 f38 1"/>
                  <a:gd name="f49" fmla="*/ 93 f37 1"/>
                  <a:gd name="f50" fmla="*/ 40 f38 1"/>
                  <a:gd name="f51" fmla="*/ 21 f37 1"/>
                  <a:gd name="f52" fmla="*/ 60 f38 1"/>
                  <a:gd name="f53" fmla="*/ 15 f37 1"/>
                  <a:gd name="f54" fmla="+- f39 0 f1"/>
                  <a:gd name="f55" fmla="*/ f42 1 60"/>
                  <a:gd name="f56" fmla="*/ f43 1 98"/>
                  <a:gd name="f57" fmla="*/ f44 1 60"/>
                  <a:gd name="f58" fmla="*/ f45 1 98"/>
                  <a:gd name="f59" fmla="*/ f46 1 60"/>
                  <a:gd name="f60" fmla="*/ f47 1 98"/>
                  <a:gd name="f61" fmla="*/ f48 1 60"/>
                  <a:gd name="f62" fmla="*/ f49 1 98"/>
                  <a:gd name="f63" fmla="*/ f50 1 60"/>
                  <a:gd name="f64" fmla="*/ f51 1 98"/>
                  <a:gd name="f65" fmla="*/ f52 1 60"/>
                  <a:gd name="f66" fmla="*/ f53 1 98"/>
                  <a:gd name="f67" fmla="*/ 0 1 f40"/>
                  <a:gd name="f68" fmla="*/ f34 1 f40"/>
                  <a:gd name="f69" fmla="*/ 0 1 f41"/>
                  <a:gd name="f70" fmla="*/ f35 1 f41"/>
                  <a:gd name="f71" fmla="*/ f55 1 f40"/>
                  <a:gd name="f72" fmla="*/ f56 1 f41"/>
                  <a:gd name="f73" fmla="*/ f57 1 f40"/>
                  <a:gd name="f74" fmla="*/ f58 1 f41"/>
                  <a:gd name="f75" fmla="*/ f59 1 f40"/>
                  <a:gd name="f76" fmla="*/ f60 1 f41"/>
                  <a:gd name="f77" fmla="*/ f61 1 f40"/>
                  <a:gd name="f78" fmla="*/ f62 1 f41"/>
                  <a:gd name="f79" fmla="*/ f63 1 f40"/>
                  <a:gd name="f80" fmla="*/ f64 1 f41"/>
                  <a:gd name="f81" fmla="*/ f65 1 f40"/>
                  <a:gd name="f82" fmla="*/ f66 1 f41"/>
                  <a:gd name="f83" fmla="*/ f67 f31 1"/>
                  <a:gd name="f84" fmla="*/ f68 f31 1"/>
                  <a:gd name="f85" fmla="*/ f70 f32 1"/>
                  <a:gd name="f86" fmla="*/ f69 f32 1"/>
                  <a:gd name="f87" fmla="*/ f71 f31 1"/>
                  <a:gd name="f88" fmla="*/ f72 f32 1"/>
                  <a:gd name="f89" fmla="*/ f73 f31 1"/>
                  <a:gd name="f90" fmla="*/ f74 f32 1"/>
                  <a:gd name="f91" fmla="*/ f75 f31 1"/>
                  <a:gd name="f92" fmla="*/ f76 f32 1"/>
                  <a:gd name="f93" fmla="*/ f77 f31 1"/>
                  <a:gd name="f94" fmla="*/ f78 f32 1"/>
                  <a:gd name="f95" fmla="*/ f79 f31 1"/>
                  <a:gd name="f96" fmla="*/ f80 f32 1"/>
                  <a:gd name="f97" fmla="*/ f81 f31 1"/>
                  <a:gd name="f98" fmla="*/ f8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7" y="f88"/>
                  </a:cxn>
                  <a:cxn ang="f54">
                    <a:pos x="f89" y="f90"/>
                  </a:cxn>
                  <a:cxn ang="f54">
                    <a:pos x="f91" y="f92"/>
                  </a:cxn>
                  <a:cxn ang="f54">
                    <a:pos x="f93" y="f94"/>
                  </a:cxn>
                  <a:cxn ang="f54">
                    <a:pos x="f95" y="f96"/>
                  </a:cxn>
                  <a:cxn ang="f54">
                    <a:pos x="f97" y="f98"/>
                  </a:cxn>
                  <a:cxn ang="f54">
                    <a:pos x="f87" y="f88"/>
                  </a:cxn>
                </a:cxnLst>
                <a:rect l="f83" t="f86" r="f84" b="f85"/>
                <a:pathLst>
                  <a:path w="60" h="98">
                    <a:moveTo>
                      <a:pt x="f8" y="f9"/>
                    </a:moveTo>
                    <a:cubicBezTo>
                      <a:pt x="f8" y="f9"/>
                      <a:pt x="f10" y="f5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10" y="f20"/>
                      <a:pt x="f6" y="f29"/>
                      <a:pt x="f6" y="f29"/>
                    </a:cubicBezTo>
                    <a:lnTo>
                      <a:pt x="f8" y="f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grpSp>
            <p:nvGrpSpPr>
              <p:cNvPr id="29" name="Grupo 36">
                <a:extLst>
                  <a:ext uri="{FF2B5EF4-FFF2-40B4-BE49-F238E27FC236}">
                    <a16:creationId xmlns:a16="http://schemas.microsoft.com/office/drawing/2014/main" id="{49D9CD51-9F54-4A79-A96A-2BAAC3085C9F}"/>
                  </a:ext>
                </a:extLst>
              </p:cNvPr>
              <p:cNvGrpSpPr/>
              <p:nvPr/>
            </p:nvGrpSpPr>
            <p:grpSpPr>
              <a:xfrm>
                <a:off x="9290047" y="1859505"/>
                <a:ext cx="667119" cy="541727"/>
                <a:chOff x="9290047" y="1859505"/>
                <a:chExt cx="667119" cy="541727"/>
              </a:xfrm>
              <a:grpFill/>
            </p:grpSpPr>
            <p:sp>
              <p:nvSpPr>
                <p:cNvPr id="30" name="Freeform 100">
                  <a:extLst>
                    <a:ext uri="{FF2B5EF4-FFF2-40B4-BE49-F238E27FC236}">
                      <a16:creationId xmlns:a16="http://schemas.microsoft.com/office/drawing/2014/main" id="{D960AB1C-32AB-47FB-B00D-4BBB5BB9AB52}"/>
                    </a:ext>
                  </a:extLst>
                </p:cNvPr>
                <p:cNvSpPr/>
                <p:nvPr/>
              </p:nvSpPr>
              <p:spPr>
                <a:xfrm>
                  <a:off x="9489679" y="1859505"/>
                  <a:ext cx="467487" cy="20063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03"/>
                    <a:gd name="f7" fmla="val 130"/>
                    <a:gd name="f8" fmla="val 4"/>
                    <a:gd name="f9" fmla="val 99"/>
                    <a:gd name="f10" fmla="val 87"/>
                    <a:gd name="f11" fmla="val 211"/>
                    <a:gd name="f12" fmla="val 255"/>
                    <a:gd name="f13" fmla="val 13"/>
                    <a:gd name="f14" fmla="val 299"/>
                    <a:gd name="f15" fmla="val 25"/>
                    <a:gd name="f16" fmla="val 85"/>
                    <a:gd name="f17" fmla="val 277"/>
                    <a:gd name="f18" fmla="val 106"/>
                    <a:gd name="f19" fmla="val 252"/>
                    <a:gd name="f20" fmla="val 126"/>
                    <a:gd name="f21" fmla="val 16"/>
                    <a:gd name="f22" fmla="+- 0 0 -90"/>
                    <a:gd name="f23" fmla="*/ f3 1 303"/>
                    <a:gd name="f24" fmla="*/ f4 1 130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303"/>
                    <a:gd name="f33" fmla="*/ f29 1 130"/>
                    <a:gd name="f34" fmla="*/ 4 f30 1"/>
                    <a:gd name="f35" fmla="*/ 99 f29 1"/>
                    <a:gd name="f36" fmla="*/ 255 f30 1"/>
                    <a:gd name="f37" fmla="*/ 13 f29 1"/>
                    <a:gd name="f38" fmla="*/ 277 f30 1"/>
                    <a:gd name="f39" fmla="*/ 106 f29 1"/>
                    <a:gd name="f40" fmla="+- f31 0 f1"/>
                    <a:gd name="f41" fmla="*/ f34 1 303"/>
                    <a:gd name="f42" fmla="*/ f35 1 130"/>
                    <a:gd name="f43" fmla="*/ f36 1 303"/>
                    <a:gd name="f44" fmla="*/ f37 1 130"/>
                    <a:gd name="f45" fmla="*/ f38 1 303"/>
                    <a:gd name="f46" fmla="*/ f39 1 130"/>
                    <a:gd name="f47" fmla="*/ 0 1 f32"/>
                    <a:gd name="f48" fmla="*/ f26 1 f32"/>
                    <a:gd name="f49" fmla="*/ 0 1 f33"/>
                    <a:gd name="f50" fmla="*/ f27 1 f33"/>
                    <a:gd name="f51" fmla="*/ f41 1 f32"/>
                    <a:gd name="f52" fmla="*/ f42 1 f33"/>
                    <a:gd name="f53" fmla="*/ f43 1 f32"/>
                    <a:gd name="f54" fmla="*/ f44 1 f33"/>
                    <a:gd name="f55" fmla="*/ f45 1 f32"/>
                    <a:gd name="f56" fmla="*/ f46 1 f33"/>
                    <a:gd name="f57" fmla="*/ f47 f23 1"/>
                    <a:gd name="f58" fmla="*/ f48 f23 1"/>
                    <a:gd name="f59" fmla="*/ f50 f24 1"/>
                    <a:gd name="f60" fmla="*/ f49 f24 1"/>
                    <a:gd name="f61" fmla="*/ f51 f23 1"/>
                    <a:gd name="f62" fmla="*/ f52 f24 1"/>
                    <a:gd name="f63" fmla="*/ f53 f23 1"/>
                    <a:gd name="f64" fmla="*/ f54 f24 1"/>
                    <a:gd name="f65" fmla="*/ f55 f23 1"/>
                    <a:gd name="f66" fmla="*/ f56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61" y="f62"/>
                    </a:cxn>
                    <a:cxn ang="f40">
                      <a:pos x="f63" y="f64"/>
                    </a:cxn>
                    <a:cxn ang="f40">
                      <a:pos x="f65" y="f66"/>
                    </a:cxn>
                    <a:cxn ang="f40">
                      <a:pos x="f61" y="f62"/>
                    </a:cxn>
                  </a:cxnLst>
                  <a:rect l="f57" t="f60" r="f58" b="f59"/>
                  <a:pathLst>
                    <a:path w="303" h="130">
                      <a:moveTo>
                        <a:pt x="f8" y="f9"/>
                      </a:moveTo>
                      <a:cubicBezTo>
                        <a:pt x="f5" y="f10"/>
                        <a:pt x="f11" y="f5"/>
                        <a:pt x="f12" y="f13"/>
                      </a:cubicBezTo>
                      <a:cubicBezTo>
                        <a:pt x="f14" y="f15"/>
                        <a:pt x="f6" y="f16"/>
                        <a:pt x="f17" y="f18"/>
                      </a:cubicBezTo>
                      <a:cubicBezTo>
                        <a:pt x="f19" y="f20"/>
                        <a:pt x="f21" y="f7"/>
                        <a:pt x="f8" y="f9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1" name="Freeform 101">
                  <a:extLst>
                    <a:ext uri="{FF2B5EF4-FFF2-40B4-BE49-F238E27FC236}">
                      <a16:creationId xmlns:a16="http://schemas.microsoft.com/office/drawing/2014/main" id="{E7643A50-A149-4055-B2C2-D4994A39DE0E}"/>
                    </a:ext>
                  </a:extLst>
                </p:cNvPr>
                <p:cNvSpPr/>
                <p:nvPr/>
              </p:nvSpPr>
              <p:spPr>
                <a:xfrm>
                  <a:off x="9436516" y="1980892"/>
                  <a:ext cx="194620" cy="2136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6"/>
                    <a:gd name="f7" fmla="val 138"/>
                    <a:gd name="f8" fmla="val 43"/>
                    <a:gd name="f9" fmla="val 13"/>
                    <a:gd name="f10" fmla="val 11"/>
                    <a:gd name="f11" fmla="val 27"/>
                    <a:gd name="f12" fmla="val 32"/>
                    <a:gd name="f13" fmla="val 41"/>
                    <a:gd name="f14" fmla="val 53"/>
                    <a:gd name="f15" fmla="val 110"/>
                    <a:gd name="f16" fmla="val 115"/>
                    <a:gd name="f17" fmla="val 52"/>
                    <a:gd name="f18" fmla="val 96"/>
                    <a:gd name="f19" fmla="val 76"/>
                    <a:gd name="f20" fmla="val 117"/>
                    <a:gd name="f21" fmla="val 26"/>
                    <a:gd name="f22" fmla="val 9"/>
                    <a:gd name="f23" fmla="val 83"/>
                    <a:gd name="f24" fmla="val 5"/>
                    <a:gd name="f25" fmla="val 54"/>
                    <a:gd name="f26" fmla="val 25"/>
                    <a:gd name="f27" fmla="val 14"/>
                    <a:gd name="f28" fmla="val 3"/>
                    <a:gd name="f29" fmla="+- 0 0 -90"/>
                    <a:gd name="f30" fmla="*/ f3 1 126"/>
                    <a:gd name="f31" fmla="*/ f4 1 138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126"/>
                    <a:gd name="f40" fmla="*/ f36 1 138"/>
                    <a:gd name="f41" fmla="*/ 43 f37 1"/>
                    <a:gd name="f42" fmla="*/ 0 f36 1"/>
                    <a:gd name="f43" fmla="*/ 27 f37 1"/>
                    <a:gd name="f44" fmla="*/ 32 f36 1"/>
                    <a:gd name="f45" fmla="*/ 115 f37 1"/>
                    <a:gd name="f46" fmla="*/ 52 f36 1"/>
                    <a:gd name="f47" fmla="*/ 76 f37 1"/>
                    <a:gd name="f48" fmla="*/ 117 f36 1"/>
                    <a:gd name="f49" fmla="*/ 5 f37 1"/>
                    <a:gd name="f50" fmla="*/ 54 f36 1"/>
                    <a:gd name="f51" fmla="+- f38 0 f1"/>
                    <a:gd name="f52" fmla="*/ f41 1 126"/>
                    <a:gd name="f53" fmla="*/ f42 1 138"/>
                    <a:gd name="f54" fmla="*/ f43 1 126"/>
                    <a:gd name="f55" fmla="*/ f44 1 138"/>
                    <a:gd name="f56" fmla="*/ f45 1 126"/>
                    <a:gd name="f57" fmla="*/ f46 1 138"/>
                    <a:gd name="f58" fmla="*/ f47 1 126"/>
                    <a:gd name="f59" fmla="*/ f48 1 138"/>
                    <a:gd name="f60" fmla="*/ f49 1 126"/>
                    <a:gd name="f61" fmla="*/ f50 1 138"/>
                    <a:gd name="f62" fmla="*/ 0 1 f39"/>
                    <a:gd name="f63" fmla="*/ f33 1 f39"/>
                    <a:gd name="f64" fmla="*/ 0 1 f40"/>
                    <a:gd name="f65" fmla="*/ f34 1 f40"/>
                    <a:gd name="f66" fmla="*/ f52 1 f39"/>
                    <a:gd name="f67" fmla="*/ f53 1 f40"/>
                    <a:gd name="f68" fmla="*/ f54 1 f39"/>
                    <a:gd name="f69" fmla="*/ f55 1 f40"/>
                    <a:gd name="f70" fmla="*/ f56 1 f39"/>
                    <a:gd name="f71" fmla="*/ f57 1 f40"/>
                    <a:gd name="f72" fmla="*/ f58 1 f39"/>
                    <a:gd name="f73" fmla="*/ f59 1 f40"/>
                    <a:gd name="f74" fmla="*/ f60 1 f39"/>
                    <a:gd name="f75" fmla="*/ f61 1 f40"/>
                    <a:gd name="f76" fmla="*/ f62 f30 1"/>
                    <a:gd name="f77" fmla="*/ f63 f30 1"/>
                    <a:gd name="f78" fmla="*/ f65 f31 1"/>
                    <a:gd name="f79" fmla="*/ f64 f31 1"/>
                    <a:gd name="f80" fmla="*/ f66 f30 1"/>
                    <a:gd name="f81" fmla="*/ f67 f31 1"/>
                    <a:gd name="f82" fmla="*/ f68 f30 1"/>
                    <a:gd name="f83" fmla="*/ f69 f31 1"/>
                    <a:gd name="f84" fmla="*/ f70 f30 1"/>
                    <a:gd name="f85" fmla="*/ f71 f31 1"/>
                    <a:gd name="f86" fmla="*/ f72 f30 1"/>
                    <a:gd name="f87" fmla="*/ f73 f31 1"/>
                    <a:gd name="f88" fmla="*/ f74 f30 1"/>
                    <a:gd name="f89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0" y="f81"/>
                    </a:cxn>
                    <a:cxn ang="f51">
                      <a:pos x="f82" y="f83"/>
                    </a:cxn>
                    <a:cxn ang="f51">
                      <a:pos x="f84" y="f85"/>
                    </a:cxn>
                    <a:cxn ang="f51">
                      <a:pos x="f86" y="f87"/>
                    </a:cxn>
                    <a:cxn ang="f51">
                      <a:pos x="f88" y="f89"/>
                    </a:cxn>
                    <a:cxn ang="f51">
                      <a:pos x="f80" y="f81"/>
                    </a:cxn>
                  </a:cxnLst>
                  <a:rect l="f76" t="f79" r="f77" b="f78"/>
                  <a:pathLst>
                    <a:path w="125" h="138">
                      <a:moveTo>
                        <a:pt x="f8" y="f5"/>
                      </a:moveTo>
                      <a:cubicBezTo>
                        <a:pt x="f8" y="f5"/>
                        <a:pt x="f9" y="f10"/>
                        <a:pt x="f11" y="f12"/>
                      </a:cubicBezTo>
                      <a:cubicBezTo>
                        <a:pt x="f13" y="f14"/>
                        <a:pt x="f15" y="f14"/>
                        <a:pt x="f16" y="f17"/>
                      </a:cubicBezTo>
                      <a:cubicBezTo>
                        <a:pt x="f16" y="f17"/>
                        <a:pt x="f6" y="f18"/>
                        <a:pt x="f19" y="f20"/>
                      </a:cubicBezTo>
                      <a:cubicBezTo>
                        <a:pt x="f21" y="f7"/>
                        <a:pt x="f22" y="f23"/>
                        <a:pt x="f24" y="f25"/>
                      </a:cubicBezTo>
                      <a:cubicBezTo>
                        <a:pt x="f5" y="f26"/>
                        <a:pt x="f27" y="f28"/>
                        <a:pt x="f8" y="f5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2" name="Freeform 102">
                  <a:extLst>
                    <a:ext uri="{FF2B5EF4-FFF2-40B4-BE49-F238E27FC236}">
                      <a16:creationId xmlns:a16="http://schemas.microsoft.com/office/drawing/2014/main" id="{B50800A6-C9EF-4B7C-A1C1-467310E46445}"/>
                    </a:ext>
                  </a:extLst>
                </p:cNvPr>
                <p:cNvSpPr/>
                <p:nvPr/>
              </p:nvSpPr>
              <p:spPr>
                <a:xfrm>
                  <a:off x="9290047" y="1949793"/>
                  <a:ext cx="180575" cy="19762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7"/>
                    <a:gd name="f7" fmla="val 128"/>
                    <a:gd name="f8" fmla="val 71"/>
                    <a:gd name="f9" fmla="val 2"/>
                    <a:gd name="f10" fmla="val 29"/>
                    <a:gd name="f11" fmla="val 27"/>
                    <a:gd name="f12" fmla="val 13"/>
                    <a:gd name="f13" fmla="val 73"/>
                    <a:gd name="f14" fmla="val 25"/>
                    <a:gd name="f15" fmla="val 120"/>
                    <a:gd name="f16" fmla="val 37"/>
                    <a:gd name="f17" fmla="val 57"/>
                    <a:gd name="f18" fmla="val 122"/>
                    <a:gd name="f19" fmla="val 77"/>
                    <a:gd name="f20" fmla="val 116"/>
                    <a:gd name="f21" fmla="val 5"/>
                    <a:gd name="f22" fmla="+- 0 0 -90"/>
                    <a:gd name="f23" fmla="*/ f3 1 117"/>
                    <a:gd name="f24" fmla="*/ f4 1 128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117"/>
                    <a:gd name="f33" fmla="*/ f29 1 128"/>
                    <a:gd name="f34" fmla="*/ 71 f30 1"/>
                    <a:gd name="f35" fmla="*/ 2 f29 1"/>
                    <a:gd name="f36" fmla="*/ 13 f30 1"/>
                    <a:gd name="f37" fmla="*/ 73 f29 1"/>
                    <a:gd name="f38" fmla="*/ 57 f30 1"/>
                    <a:gd name="f39" fmla="*/ 122 f29 1"/>
                    <a:gd name="f40" fmla="+- f31 0 f1"/>
                    <a:gd name="f41" fmla="*/ f34 1 117"/>
                    <a:gd name="f42" fmla="*/ f35 1 128"/>
                    <a:gd name="f43" fmla="*/ f36 1 117"/>
                    <a:gd name="f44" fmla="*/ f37 1 128"/>
                    <a:gd name="f45" fmla="*/ f38 1 117"/>
                    <a:gd name="f46" fmla="*/ f39 1 128"/>
                    <a:gd name="f47" fmla="*/ 0 1 f32"/>
                    <a:gd name="f48" fmla="*/ f26 1 f32"/>
                    <a:gd name="f49" fmla="*/ 0 1 f33"/>
                    <a:gd name="f50" fmla="*/ f27 1 f33"/>
                    <a:gd name="f51" fmla="*/ f41 1 f32"/>
                    <a:gd name="f52" fmla="*/ f42 1 f33"/>
                    <a:gd name="f53" fmla="*/ f43 1 f32"/>
                    <a:gd name="f54" fmla="*/ f44 1 f33"/>
                    <a:gd name="f55" fmla="*/ f45 1 f32"/>
                    <a:gd name="f56" fmla="*/ f46 1 f33"/>
                    <a:gd name="f57" fmla="*/ f47 f23 1"/>
                    <a:gd name="f58" fmla="*/ f48 f23 1"/>
                    <a:gd name="f59" fmla="*/ f50 f24 1"/>
                    <a:gd name="f60" fmla="*/ f49 f24 1"/>
                    <a:gd name="f61" fmla="*/ f51 f23 1"/>
                    <a:gd name="f62" fmla="*/ f52 f24 1"/>
                    <a:gd name="f63" fmla="*/ f53 f23 1"/>
                    <a:gd name="f64" fmla="*/ f54 f24 1"/>
                    <a:gd name="f65" fmla="*/ f55 f23 1"/>
                    <a:gd name="f66" fmla="*/ f56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61" y="f62"/>
                    </a:cxn>
                    <a:cxn ang="f40">
                      <a:pos x="f63" y="f64"/>
                    </a:cxn>
                    <a:cxn ang="f40">
                      <a:pos x="f65" y="f66"/>
                    </a:cxn>
                    <a:cxn ang="f40">
                      <a:pos x="f61" y="f62"/>
                    </a:cxn>
                  </a:cxnLst>
                  <a:rect l="f57" t="f60" r="f58" b="f59"/>
                  <a:pathLst>
                    <a:path w="117" h="128">
                      <a:moveTo>
                        <a:pt x="f8" y="f9"/>
                      </a:moveTo>
                      <a:cubicBezTo>
                        <a:pt x="f10" y="f5"/>
                        <a:pt x="f5" y="f11"/>
                        <a:pt x="f12" y="f13"/>
                      </a:cubicBezTo>
                      <a:cubicBezTo>
                        <a:pt x="f14" y="f15"/>
                        <a:pt x="f16" y="f7"/>
                        <a:pt x="f17" y="f18"/>
                      </a:cubicBezTo>
                      <a:cubicBezTo>
                        <a:pt x="f19" y="f20"/>
                        <a:pt x="f6" y="f21"/>
                        <a:pt x="f8" y="f9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3" name="Freeform 104">
                  <a:extLst>
                    <a:ext uri="{FF2B5EF4-FFF2-40B4-BE49-F238E27FC236}">
                      <a16:creationId xmlns:a16="http://schemas.microsoft.com/office/drawing/2014/main" id="{58B5E0D9-2C7D-42E6-B272-D686E9CC1554}"/>
                    </a:ext>
                  </a:extLst>
                </p:cNvPr>
                <p:cNvSpPr/>
                <p:nvPr/>
              </p:nvSpPr>
              <p:spPr>
                <a:xfrm>
                  <a:off x="9586990" y="2050112"/>
                  <a:ext cx="323020" cy="30295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0"/>
                    <a:gd name="f7" fmla="val 196"/>
                    <a:gd name="f8" fmla="val 31"/>
                    <a:gd name="f9" fmla="val 20"/>
                    <a:gd name="f10" fmla="val 32"/>
                    <a:gd name="f11" fmla="val 48"/>
                    <a:gd name="f12" fmla="val 11"/>
                    <a:gd name="f13" fmla="val 70"/>
                    <a:gd name="f14" fmla="val 114"/>
                    <a:gd name="f15" fmla="val 63"/>
                    <a:gd name="f16" fmla="val 146"/>
                    <a:gd name="f17" fmla="val 127"/>
                    <a:gd name="f18" fmla="val 179"/>
                    <a:gd name="f19" fmla="val 182"/>
                    <a:gd name="f20" fmla="val 164"/>
                    <a:gd name="f21" fmla="val 157"/>
                    <a:gd name="f22" fmla="+- 0 0 -90"/>
                    <a:gd name="f23" fmla="*/ f3 1 210"/>
                    <a:gd name="f24" fmla="*/ f4 1 196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210"/>
                    <a:gd name="f33" fmla="*/ f29 1 196"/>
                    <a:gd name="f34" fmla="*/ 31 f30 1"/>
                    <a:gd name="f35" fmla="*/ 20 f29 1"/>
                    <a:gd name="f36" fmla="*/ 11 f30 1"/>
                    <a:gd name="f37" fmla="*/ 70 f29 1"/>
                    <a:gd name="f38" fmla="*/ 63 f30 1"/>
                    <a:gd name="f39" fmla="*/ 146 f29 1"/>
                    <a:gd name="f40" fmla="*/ 196 f30 1"/>
                    <a:gd name="f41" fmla="*/ 180 f29 1"/>
                    <a:gd name="f42" fmla="+- f31 0 f1"/>
                    <a:gd name="f43" fmla="*/ f34 1 210"/>
                    <a:gd name="f44" fmla="*/ f35 1 196"/>
                    <a:gd name="f45" fmla="*/ f36 1 210"/>
                    <a:gd name="f46" fmla="*/ f37 1 196"/>
                    <a:gd name="f47" fmla="*/ f38 1 210"/>
                    <a:gd name="f48" fmla="*/ f39 1 196"/>
                    <a:gd name="f49" fmla="*/ f40 1 210"/>
                    <a:gd name="f50" fmla="*/ f41 1 196"/>
                    <a:gd name="f51" fmla="*/ 0 1 f32"/>
                    <a:gd name="f52" fmla="*/ f26 1 f32"/>
                    <a:gd name="f53" fmla="*/ 0 1 f33"/>
                    <a:gd name="f54" fmla="*/ f27 1 f33"/>
                    <a:gd name="f55" fmla="*/ f43 1 f32"/>
                    <a:gd name="f56" fmla="*/ f44 1 f33"/>
                    <a:gd name="f57" fmla="*/ f45 1 f32"/>
                    <a:gd name="f58" fmla="*/ f46 1 f33"/>
                    <a:gd name="f59" fmla="*/ f47 1 f32"/>
                    <a:gd name="f60" fmla="*/ f48 1 f33"/>
                    <a:gd name="f61" fmla="*/ f49 1 f32"/>
                    <a:gd name="f62" fmla="*/ f50 1 f33"/>
                    <a:gd name="f63" fmla="*/ f51 f23 1"/>
                    <a:gd name="f64" fmla="*/ f52 f23 1"/>
                    <a:gd name="f65" fmla="*/ f54 f24 1"/>
                    <a:gd name="f66" fmla="*/ f53 f24 1"/>
                    <a:gd name="f67" fmla="*/ f55 f23 1"/>
                    <a:gd name="f68" fmla="*/ f56 f24 1"/>
                    <a:gd name="f69" fmla="*/ f57 f23 1"/>
                    <a:gd name="f70" fmla="*/ f58 f24 1"/>
                    <a:gd name="f71" fmla="*/ f59 f23 1"/>
                    <a:gd name="f72" fmla="*/ f60 f24 1"/>
                    <a:gd name="f73" fmla="*/ f61 f23 1"/>
                    <a:gd name="f74" fmla="*/ f62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67" y="f68"/>
                    </a:cxn>
                    <a:cxn ang="f42">
                      <a:pos x="f69" y="f70"/>
                    </a:cxn>
                    <a:cxn ang="f42">
                      <a:pos x="f71" y="f72"/>
                    </a:cxn>
                    <a:cxn ang="f42">
                      <a:pos x="f73" y="f74"/>
                    </a:cxn>
                    <a:cxn ang="f42">
                      <a:pos x="f67" y="f68"/>
                    </a:cxn>
                  </a:cxnLst>
                  <a:rect l="f63" t="f66" r="f64" b="f65"/>
                  <a:pathLst>
                    <a:path w="210" h="196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2" y="f13"/>
                        <a:pt x="f5" y="f14"/>
                        <a:pt x="f15" y="f16"/>
                      </a:cubicBezTo>
                      <a:cubicBezTo>
                        <a:pt x="f17" y="f18"/>
                        <a:pt x="f19" y="f7"/>
                        <a:pt x="f7" y="f2"/>
                      </a:cubicBezTo>
                      <a:cubicBezTo>
                        <a:pt x="f6" y="f20"/>
                        <a:pt x="f21" y="f5"/>
                        <a:pt x="f8" y="f9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4" name="Freeform 105">
                  <a:extLst>
                    <a:ext uri="{FF2B5EF4-FFF2-40B4-BE49-F238E27FC236}">
                      <a16:creationId xmlns:a16="http://schemas.microsoft.com/office/drawing/2014/main" id="{2419BB61-F6A8-4BD6-B944-CF2622C2B3D3}"/>
                    </a:ext>
                  </a:extLst>
                </p:cNvPr>
                <p:cNvSpPr/>
                <p:nvPr/>
              </p:nvSpPr>
              <p:spPr>
                <a:xfrm>
                  <a:off x="9338200" y="2129363"/>
                  <a:ext cx="111355" cy="17756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2"/>
                    <a:gd name="f7" fmla="val 115"/>
                    <a:gd name="f8" fmla="val 62"/>
                    <a:gd name="f9" fmla="val 1"/>
                    <a:gd name="f10" fmla="val 46"/>
                    <a:gd name="f11" fmla="val 17"/>
                    <a:gd name="f12" fmla="val 25"/>
                    <a:gd name="f13" fmla="val 39"/>
                    <a:gd name="f14" fmla="val 4"/>
                    <a:gd name="f15" fmla="val 77"/>
                    <a:gd name="f16" fmla="val 5"/>
                    <a:gd name="f17" fmla="val 87"/>
                    <a:gd name="f18" fmla="val 11"/>
                    <a:gd name="f19" fmla="val 96"/>
                    <a:gd name="f20" fmla="val 27"/>
                    <a:gd name="f21" fmla="val 32"/>
                    <a:gd name="f22" fmla="val 109"/>
                    <a:gd name="f23" fmla="val 36"/>
                    <a:gd name="f24" fmla="val 104"/>
                    <a:gd name="f25" fmla="val 92"/>
                    <a:gd name="f26" fmla="val 18"/>
                    <a:gd name="f27" fmla="val 81"/>
                    <a:gd name="f28" fmla="val 20"/>
                    <a:gd name="f29" fmla="val 71"/>
                    <a:gd name="f30" fmla="val 67"/>
                    <a:gd name="f31" fmla="val 70"/>
                    <a:gd name="f32" fmla="val 15"/>
                    <a:gd name="f33" fmla="val 69"/>
                    <a:gd name="f34" fmla="+- 0 0 -90"/>
                    <a:gd name="f35" fmla="*/ f3 1 72"/>
                    <a:gd name="f36" fmla="*/ f4 1 115"/>
                    <a:gd name="f37" fmla="val f5"/>
                    <a:gd name="f38" fmla="val f6"/>
                    <a:gd name="f39" fmla="val f7"/>
                    <a:gd name="f40" fmla="*/ f34 f0 1"/>
                    <a:gd name="f41" fmla="+- f39 0 f37"/>
                    <a:gd name="f42" fmla="+- f38 0 f37"/>
                    <a:gd name="f43" fmla="*/ f40 1 f2"/>
                    <a:gd name="f44" fmla="*/ f42 1 72"/>
                    <a:gd name="f45" fmla="*/ f41 1 115"/>
                    <a:gd name="f46" fmla="*/ 62 f42 1"/>
                    <a:gd name="f47" fmla="*/ 1 f41 1"/>
                    <a:gd name="f48" fmla="*/ 25 f42 1"/>
                    <a:gd name="f49" fmla="*/ 39 f41 1"/>
                    <a:gd name="f50" fmla="*/ 5 f42 1"/>
                    <a:gd name="f51" fmla="*/ 87 f41 1"/>
                    <a:gd name="f52" fmla="*/ 32 f42 1"/>
                    <a:gd name="f53" fmla="*/ 109 f41 1"/>
                    <a:gd name="f54" fmla="*/ 18 f42 1"/>
                    <a:gd name="f55" fmla="*/ 81 f41 1"/>
                    <a:gd name="f56" fmla="*/ 70 f42 1"/>
                    <a:gd name="f57" fmla="*/ 15 f41 1"/>
                    <a:gd name="f58" fmla="+- f43 0 f1"/>
                    <a:gd name="f59" fmla="*/ f46 1 72"/>
                    <a:gd name="f60" fmla="*/ f47 1 115"/>
                    <a:gd name="f61" fmla="*/ f48 1 72"/>
                    <a:gd name="f62" fmla="*/ f49 1 115"/>
                    <a:gd name="f63" fmla="*/ f50 1 72"/>
                    <a:gd name="f64" fmla="*/ f51 1 115"/>
                    <a:gd name="f65" fmla="*/ f52 1 72"/>
                    <a:gd name="f66" fmla="*/ f53 1 115"/>
                    <a:gd name="f67" fmla="*/ f54 1 72"/>
                    <a:gd name="f68" fmla="*/ f55 1 115"/>
                    <a:gd name="f69" fmla="*/ f56 1 72"/>
                    <a:gd name="f70" fmla="*/ f57 1 115"/>
                    <a:gd name="f71" fmla="*/ 0 1 f44"/>
                    <a:gd name="f72" fmla="*/ f38 1 f44"/>
                    <a:gd name="f73" fmla="*/ 0 1 f45"/>
                    <a:gd name="f74" fmla="*/ f39 1 f45"/>
                    <a:gd name="f75" fmla="*/ f59 1 f44"/>
                    <a:gd name="f76" fmla="*/ f60 1 f45"/>
                    <a:gd name="f77" fmla="*/ f61 1 f44"/>
                    <a:gd name="f78" fmla="*/ f62 1 f45"/>
                    <a:gd name="f79" fmla="*/ f63 1 f44"/>
                    <a:gd name="f80" fmla="*/ f64 1 f45"/>
                    <a:gd name="f81" fmla="*/ f65 1 f44"/>
                    <a:gd name="f82" fmla="*/ f66 1 f45"/>
                    <a:gd name="f83" fmla="*/ f67 1 f44"/>
                    <a:gd name="f84" fmla="*/ f68 1 f45"/>
                    <a:gd name="f85" fmla="*/ f69 1 f44"/>
                    <a:gd name="f86" fmla="*/ f70 1 f45"/>
                    <a:gd name="f87" fmla="*/ f71 f35 1"/>
                    <a:gd name="f88" fmla="*/ f72 f35 1"/>
                    <a:gd name="f89" fmla="*/ f74 f36 1"/>
                    <a:gd name="f90" fmla="*/ f73 f36 1"/>
                    <a:gd name="f91" fmla="*/ f75 f35 1"/>
                    <a:gd name="f92" fmla="*/ f76 f36 1"/>
                    <a:gd name="f93" fmla="*/ f77 f35 1"/>
                    <a:gd name="f94" fmla="*/ f78 f36 1"/>
                    <a:gd name="f95" fmla="*/ f79 f35 1"/>
                    <a:gd name="f96" fmla="*/ f80 f36 1"/>
                    <a:gd name="f97" fmla="*/ f81 f35 1"/>
                    <a:gd name="f98" fmla="*/ f82 f36 1"/>
                    <a:gd name="f99" fmla="*/ f83 f35 1"/>
                    <a:gd name="f100" fmla="*/ f84 f36 1"/>
                    <a:gd name="f101" fmla="*/ f85 f35 1"/>
                    <a:gd name="f102" fmla="*/ f86 f3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8">
                      <a:pos x="f91" y="f92"/>
                    </a:cxn>
                    <a:cxn ang="f58">
                      <a:pos x="f93" y="f94"/>
                    </a:cxn>
                    <a:cxn ang="f58">
                      <a:pos x="f95" y="f96"/>
                    </a:cxn>
                    <a:cxn ang="f58">
                      <a:pos x="f97" y="f98"/>
                    </a:cxn>
                    <a:cxn ang="f58">
                      <a:pos x="f99" y="f100"/>
                    </a:cxn>
                    <a:cxn ang="f58">
                      <a:pos x="f101" y="f102"/>
                    </a:cxn>
                    <a:cxn ang="f58">
                      <a:pos x="f91" y="f92"/>
                    </a:cxn>
                  </a:cxnLst>
                  <a:rect l="f87" t="f90" r="f88" b="f89"/>
                  <a:pathLst>
                    <a:path w="72" h="115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8"/>
                        <a:pt x="f5" y="f15"/>
                        <a:pt x="f16" y="f17"/>
                      </a:cubicBezTo>
                      <a:cubicBezTo>
                        <a:pt x="f18" y="f19"/>
                        <a:pt x="f20" y="f7"/>
                        <a:pt x="f21" y="f22"/>
                      </a:cubicBezTo>
                      <a:cubicBezTo>
                        <a:pt x="f23" y="f24"/>
                        <a:pt x="f11" y="f25"/>
                        <a:pt x="f26" y="f27"/>
                      </a:cubicBezTo>
                      <a:cubicBezTo>
                        <a:pt x="f28" y="f29"/>
                        <a:pt x="f30" y="f26"/>
                        <a:pt x="f31" y="f32"/>
                      </a:cubicBezTo>
                      <a:cubicBezTo>
                        <a:pt x="f6" y="f18"/>
                        <a:pt x="f33" y="f5"/>
                        <a:pt x="f8" y="f9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5" name="Freeform 106">
                  <a:extLst>
                    <a:ext uri="{FF2B5EF4-FFF2-40B4-BE49-F238E27FC236}">
                      <a16:creationId xmlns:a16="http://schemas.microsoft.com/office/drawing/2014/main" id="{7C7C859E-F63B-4475-BC20-FA8546B2B6C0}"/>
                    </a:ext>
                  </a:extLst>
                </p:cNvPr>
                <p:cNvSpPr/>
                <p:nvPr/>
              </p:nvSpPr>
              <p:spPr>
                <a:xfrm>
                  <a:off x="9421465" y="2161467"/>
                  <a:ext cx="60194" cy="1946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126"/>
                    <a:gd name="f8" fmla="val 29"/>
                    <a:gd name="f9" fmla="val 6"/>
                    <a:gd name="f10" fmla="val 26"/>
                    <a:gd name="f11" fmla="val 8"/>
                    <a:gd name="f12" fmla="val 80"/>
                    <a:gd name="f13" fmla="val 97"/>
                    <a:gd name="f14" fmla="val 113"/>
                    <a:gd name="f15" fmla="val 35"/>
                    <a:gd name="f16" fmla="val 37"/>
                    <a:gd name="f17" fmla="val 121"/>
                    <a:gd name="f18" fmla="val 116"/>
                    <a:gd name="f19" fmla="val 18"/>
                    <a:gd name="f20" fmla="val 110"/>
                    <a:gd name="f21" fmla="val 15"/>
                    <a:gd name="f22" fmla="val 102"/>
                    <a:gd name="f23" fmla="val 11"/>
                    <a:gd name="f24" fmla="val 94"/>
                    <a:gd name="f25" fmla="val 19"/>
                    <a:gd name="f26" fmla="val 38"/>
                    <a:gd name="f27" fmla="val 14"/>
                    <a:gd name="f28" fmla="val 9"/>
                    <a:gd name="f29" fmla="+- 0 0 -90"/>
                    <a:gd name="f30" fmla="*/ f3 1 39"/>
                    <a:gd name="f31" fmla="*/ f4 1 126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39"/>
                    <a:gd name="f40" fmla="*/ f36 1 126"/>
                    <a:gd name="f41" fmla="*/ 29 f37 1"/>
                    <a:gd name="f42" fmla="*/ 6 f36 1"/>
                    <a:gd name="f43" fmla="*/ 0 f37 1"/>
                    <a:gd name="f44" fmla="*/ 97 f36 1"/>
                    <a:gd name="f45" fmla="*/ 37 f37 1"/>
                    <a:gd name="f46" fmla="*/ 121 f36 1"/>
                    <a:gd name="f47" fmla="*/ 15 f37 1"/>
                    <a:gd name="f48" fmla="*/ 102 f36 1"/>
                    <a:gd name="f49" fmla="*/ 38 f37 1"/>
                    <a:gd name="f50" fmla="*/ 14 f36 1"/>
                    <a:gd name="f51" fmla="+- f38 0 f1"/>
                    <a:gd name="f52" fmla="*/ f41 1 39"/>
                    <a:gd name="f53" fmla="*/ f42 1 126"/>
                    <a:gd name="f54" fmla="*/ f43 1 39"/>
                    <a:gd name="f55" fmla="*/ f44 1 126"/>
                    <a:gd name="f56" fmla="*/ f45 1 39"/>
                    <a:gd name="f57" fmla="*/ f46 1 126"/>
                    <a:gd name="f58" fmla="*/ f47 1 39"/>
                    <a:gd name="f59" fmla="*/ f48 1 126"/>
                    <a:gd name="f60" fmla="*/ f49 1 39"/>
                    <a:gd name="f61" fmla="*/ f50 1 126"/>
                    <a:gd name="f62" fmla="*/ 0 1 f39"/>
                    <a:gd name="f63" fmla="*/ f33 1 f39"/>
                    <a:gd name="f64" fmla="*/ 0 1 f40"/>
                    <a:gd name="f65" fmla="*/ f34 1 f40"/>
                    <a:gd name="f66" fmla="*/ f52 1 f39"/>
                    <a:gd name="f67" fmla="*/ f53 1 f40"/>
                    <a:gd name="f68" fmla="*/ f54 1 f39"/>
                    <a:gd name="f69" fmla="*/ f55 1 f40"/>
                    <a:gd name="f70" fmla="*/ f56 1 f39"/>
                    <a:gd name="f71" fmla="*/ f57 1 f40"/>
                    <a:gd name="f72" fmla="*/ f58 1 f39"/>
                    <a:gd name="f73" fmla="*/ f59 1 f40"/>
                    <a:gd name="f74" fmla="*/ f60 1 f39"/>
                    <a:gd name="f75" fmla="*/ f61 1 f40"/>
                    <a:gd name="f76" fmla="*/ f62 f30 1"/>
                    <a:gd name="f77" fmla="*/ f63 f30 1"/>
                    <a:gd name="f78" fmla="*/ f65 f31 1"/>
                    <a:gd name="f79" fmla="*/ f64 f31 1"/>
                    <a:gd name="f80" fmla="*/ f66 f30 1"/>
                    <a:gd name="f81" fmla="*/ f67 f31 1"/>
                    <a:gd name="f82" fmla="*/ f68 f30 1"/>
                    <a:gd name="f83" fmla="*/ f69 f31 1"/>
                    <a:gd name="f84" fmla="*/ f70 f30 1"/>
                    <a:gd name="f85" fmla="*/ f71 f31 1"/>
                    <a:gd name="f86" fmla="*/ f72 f30 1"/>
                    <a:gd name="f87" fmla="*/ f73 f31 1"/>
                    <a:gd name="f88" fmla="*/ f74 f30 1"/>
                    <a:gd name="f89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0" y="f81"/>
                    </a:cxn>
                    <a:cxn ang="f51">
                      <a:pos x="f82" y="f83"/>
                    </a:cxn>
                    <a:cxn ang="f51">
                      <a:pos x="f84" y="f85"/>
                    </a:cxn>
                    <a:cxn ang="f51">
                      <a:pos x="f86" y="f87"/>
                    </a:cxn>
                    <a:cxn ang="f51">
                      <a:pos x="f88" y="f89"/>
                    </a:cxn>
                    <a:cxn ang="f51">
                      <a:pos x="f80" y="f81"/>
                    </a:cxn>
                  </a:cxnLst>
                  <a:rect l="f76" t="f79" r="f77" b="f78"/>
                  <a:pathLst>
                    <a:path w="39" h="125">
                      <a:moveTo>
                        <a:pt x="f8" y="f9"/>
                      </a:moveTo>
                      <a:cubicBezTo>
                        <a:pt x="f10" y="f11"/>
                        <a:pt x="f5" y="f12"/>
                        <a:pt x="f5" y="f13"/>
                      </a:cubicBezTo>
                      <a:cubicBezTo>
                        <a:pt x="f5" y="f14"/>
                        <a:pt x="f15" y="f7"/>
                        <a:pt x="f16" y="f17"/>
                      </a:cubicBezTo>
                      <a:cubicBezTo>
                        <a:pt x="f6" y="f18"/>
                        <a:pt x="f19" y="f20"/>
                        <a:pt x="f21" y="f22"/>
                      </a:cubicBezTo>
                      <a:cubicBezTo>
                        <a:pt x="f23" y="f24"/>
                        <a:pt x="f16" y="f25"/>
                        <a:pt x="f26" y="f27"/>
                      </a:cubicBezTo>
                      <a:cubicBezTo>
                        <a:pt x="f6" y="f28"/>
                        <a:pt x="f26" y="f5"/>
                        <a:pt x="f8" y="f9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6" name="Freeform 107">
                  <a:extLst>
                    <a:ext uri="{FF2B5EF4-FFF2-40B4-BE49-F238E27FC236}">
                      <a16:creationId xmlns:a16="http://schemas.microsoft.com/office/drawing/2014/main" id="{ED94B2C3-3562-428C-9C53-91CD920A5164}"/>
                    </a:ext>
                  </a:extLst>
                </p:cNvPr>
                <p:cNvSpPr/>
                <p:nvPr/>
              </p:nvSpPr>
              <p:spPr>
                <a:xfrm>
                  <a:off x="9546866" y="2172504"/>
                  <a:ext cx="129415" cy="22872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4"/>
                    <a:gd name="f7" fmla="val 148"/>
                    <a:gd name="f8" fmla="val 9"/>
                    <a:gd name="f9" fmla="val 29"/>
                    <a:gd name="f10" fmla="val 124"/>
                    <a:gd name="f11" fmla="val 36"/>
                    <a:gd name="f12" fmla="val 136"/>
                    <a:gd name="f13" fmla="val 43"/>
                    <a:gd name="f14" fmla="val 79"/>
                    <a:gd name="f15" fmla="val 146"/>
                    <a:gd name="f16" fmla="val 82"/>
                    <a:gd name="f17" fmla="val 142"/>
                    <a:gd name="f18" fmla="val 140"/>
                    <a:gd name="f19" fmla="val 73"/>
                    <a:gd name="f20" fmla="val 64"/>
                    <a:gd name="f21" fmla="val 51"/>
                    <a:gd name="f22" fmla="val 49"/>
                    <a:gd name="f23" fmla="val 134"/>
                    <a:gd name="f24" fmla="val 45"/>
                    <a:gd name="f25" fmla="val 123"/>
                    <a:gd name="f26" fmla="val 21"/>
                    <a:gd name="f27" fmla="val 11"/>
                    <a:gd name="f28" fmla="val 16"/>
                    <a:gd name="f29" fmla="val 7"/>
                    <a:gd name="f30" fmla="val 12"/>
                    <a:gd name="f31" fmla="val 4"/>
                    <a:gd name="f32" fmla="+- 0 0 -90"/>
                    <a:gd name="f33" fmla="*/ f3 1 84"/>
                    <a:gd name="f34" fmla="*/ f4 1 148"/>
                    <a:gd name="f35" fmla="val f5"/>
                    <a:gd name="f36" fmla="val f6"/>
                    <a:gd name="f37" fmla="val f7"/>
                    <a:gd name="f38" fmla="*/ f32 f0 1"/>
                    <a:gd name="f39" fmla="+- f37 0 f35"/>
                    <a:gd name="f40" fmla="+- f36 0 f35"/>
                    <a:gd name="f41" fmla="*/ f38 1 f2"/>
                    <a:gd name="f42" fmla="*/ f40 1 84"/>
                    <a:gd name="f43" fmla="*/ f39 1 148"/>
                    <a:gd name="f44" fmla="*/ 0 f40 1"/>
                    <a:gd name="f45" fmla="*/ 9 f39 1"/>
                    <a:gd name="f46" fmla="*/ 36 f40 1"/>
                    <a:gd name="f47" fmla="*/ 136 f39 1"/>
                    <a:gd name="f48" fmla="*/ 82 f40 1"/>
                    <a:gd name="f49" fmla="*/ 142 f39 1"/>
                    <a:gd name="f50" fmla="*/ 73 f40 1"/>
                    <a:gd name="f51" fmla="*/ 140 f39 1"/>
                    <a:gd name="f52" fmla="*/ 49 f40 1"/>
                    <a:gd name="f53" fmla="*/ 134 f39 1"/>
                    <a:gd name="f54" fmla="*/ 16 f40 1"/>
                    <a:gd name="f55" fmla="*/ 7 f39 1"/>
                    <a:gd name="f56" fmla="+- f41 0 f1"/>
                    <a:gd name="f57" fmla="*/ f44 1 84"/>
                    <a:gd name="f58" fmla="*/ f45 1 148"/>
                    <a:gd name="f59" fmla="*/ f46 1 84"/>
                    <a:gd name="f60" fmla="*/ f47 1 148"/>
                    <a:gd name="f61" fmla="*/ f48 1 84"/>
                    <a:gd name="f62" fmla="*/ f49 1 148"/>
                    <a:gd name="f63" fmla="*/ f50 1 84"/>
                    <a:gd name="f64" fmla="*/ f51 1 148"/>
                    <a:gd name="f65" fmla="*/ f52 1 84"/>
                    <a:gd name="f66" fmla="*/ f53 1 148"/>
                    <a:gd name="f67" fmla="*/ f54 1 84"/>
                    <a:gd name="f68" fmla="*/ f55 1 148"/>
                    <a:gd name="f69" fmla="*/ 0 1 f42"/>
                    <a:gd name="f70" fmla="*/ f36 1 f42"/>
                    <a:gd name="f71" fmla="*/ 0 1 f43"/>
                    <a:gd name="f72" fmla="*/ f37 1 f43"/>
                    <a:gd name="f73" fmla="*/ f57 1 f42"/>
                    <a:gd name="f74" fmla="*/ f58 1 f43"/>
                    <a:gd name="f75" fmla="*/ f59 1 f42"/>
                    <a:gd name="f76" fmla="*/ f60 1 f43"/>
                    <a:gd name="f77" fmla="*/ f61 1 f42"/>
                    <a:gd name="f78" fmla="*/ f62 1 f43"/>
                    <a:gd name="f79" fmla="*/ f63 1 f42"/>
                    <a:gd name="f80" fmla="*/ f64 1 f43"/>
                    <a:gd name="f81" fmla="*/ f65 1 f42"/>
                    <a:gd name="f82" fmla="*/ f66 1 f43"/>
                    <a:gd name="f83" fmla="*/ f67 1 f42"/>
                    <a:gd name="f84" fmla="*/ f68 1 f43"/>
                    <a:gd name="f85" fmla="*/ f69 f33 1"/>
                    <a:gd name="f86" fmla="*/ f70 f33 1"/>
                    <a:gd name="f87" fmla="*/ f72 f34 1"/>
                    <a:gd name="f88" fmla="*/ f71 f34 1"/>
                    <a:gd name="f89" fmla="*/ f73 f33 1"/>
                    <a:gd name="f90" fmla="*/ f74 f34 1"/>
                    <a:gd name="f91" fmla="*/ f75 f33 1"/>
                    <a:gd name="f92" fmla="*/ f76 f34 1"/>
                    <a:gd name="f93" fmla="*/ f77 f33 1"/>
                    <a:gd name="f94" fmla="*/ f78 f34 1"/>
                    <a:gd name="f95" fmla="*/ f79 f33 1"/>
                    <a:gd name="f96" fmla="*/ f80 f34 1"/>
                    <a:gd name="f97" fmla="*/ f81 f33 1"/>
                    <a:gd name="f98" fmla="*/ f82 f34 1"/>
                    <a:gd name="f99" fmla="*/ f83 f33 1"/>
                    <a:gd name="f100" fmla="*/ f84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6">
                      <a:pos x="f89" y="f90"/>
                    </a:cxn>
                    <a:cxn ang="f56">
                      <a:pos x="f91" y="f92"/>
                    </a:cxn>
                    <a:cxn ang="f56">
                      <a:pos x="f93" y="f94"/>
                    </a:cxn>
                    <a:cxn ang="f56">
                      <a:pos x="f95" y="f96"/>
                    </a:cxn>
                    <a:cxn ang="f56">
                      <a:pos x="f97" y="f98"/>
                    </a:cxn>
                    <a:cxn ang="f56">
                      <a:pos x="f99" y="f100"/>
                    </a:cxn>
                    <a:cxn ang="f56">
                      <a:pos x="f89" y="f90"/>
                    </a:cxn>
                  </a:cxnLst>
                  <a:rect l="f85" t="f88" r="f86" b="f87"/>
                  <a:pathLst>
                    <a:path w="84" h="148">
                      <a:moveTo>
                        <a:pt x="f5" y="f8"/>
                      </a:moveTo>
                      <a:cubicBezTo>
                        <a:pt x="f5" y="f8"/>
                        <a:pt x="f9" y="f10"/>
                        <a:pt x="f11" y="f12"/>
                      </a:cubicBezTo>
                      <a:cubicBezTo>
                        <a:pt x="f13" y="f7"/>
                        <a:pt x="f14" y="f15"/>
                        <a:pt x="f16" y="f17"/>
                      </a:cubicBezTo>
                      <a:cubicBezTo>
                        <a:pt x="f6" y="f18"/>
                        <a:pt x="f14" y="f18"/>
                        <a:pt x="f19" y="f18"/>
                      </a:cubicBezTo>
                      <a:cubicBezTo>
                        <a:pt x="f20" y="f18"/>
                        <a:pt x="f21" y="f18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5" y="f5"/>
                        <a:pt x="f5" y="f8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7" name="Freeform 136">
                  <a:extLst>
                    <a:ext uri="{FF2B5EF4-FFF2-40B4-BE49-F238E27FC236}">
                      <a16:creationId xmlns:a16="http://schemas.microsoft.com/office/drawing/2014/main" id="{D9C3F58B-6480-42EC-95A5-60203691CC61}"/>
                    </a:ext>
                  </a:extLst>
                </p:cNvPr>
                <p:cNvSpPr/>
                <p:nvPr/>
              </p:nvSpPr>
              <p:spPr>
                <a:xfrm>
                  <a:off x="9591004" y="1876568"/>
                  <a:ext cx="366162" cy="17054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7"/>
                    <a:gd name="f7" fmla="val 111"/>
                    <a:gd name="f8" fmla="val 178"/>
                    <a:gd name="f9" fmla="val 141"/>
                    <a:gd name="f10" fmla="val 58"/>
                    <a:gd name="f11" fmla="val 29"/>
                    <a:gd name="f12" fmla="val 53"/>
                    <a:gd name="f13" fmla="val 107"/>
                    <a:gd name="f14" fmla="val 23"/>
                    <a:gd name="f15" fmla="val 110"/>
                    <a:gd name="f16" fmla="val 50"/>
                    <a:gd name="f17" fmla="val 76"/>
                    <a:gd name="f18" fmla="val 138"/>
                    <a:gd name="f19" fmla="val 199"/>
                    <a:gd name="f20" fmla="val 105"/>
                    <a:gd name="f21" fmla="val 211"/>
                    <a:gd name="f22" fmla="val 95"/>
                    <a:gd name="f23" fmla="val 74"/>
                    <a:gd name="f24" fmla="val 233"/>
                    <a:gd name="f25" fmla="val 14"/>
                    <a:gd name="f26" fmla="val 189"/>
                    <a:gd name="f27" fmla="val 2"/>
                    <a:gd name="f28" fmla="val 186"/>
                    <a:gd name="f29" fmla="val 1"/>
                    <a:gd name="f30" fmla="val 183"/>
                    <a:gd name="f31" fmla="+- 0 0 -90"/>
                    <a:gd name="f32" fmla="*/ f3 1 237"/>
                    <a:gd name="f33" fmla="*/ f4 1 111"/>
                    <a:gd name="f34" fmla="val f5"/>
                    <a:gd name="f35" fmla="val f6"/>
                    <a:gd name="f36" fmla="val f7"/>
                    <a:gd name="f37" fmla="*/ f31 f0 1"/>
                    <a:gd name="f38" fmla="+- f36 0 f34"/>
                    <a:gd name="f39" fmla="+- f35 0 f34"/>
                    <a:gd name="f40" fmla="*/ f37 1 f2"/>
                    <a:gd name="f41" fmla="*/ f39 1 237"/>
                    <a:gd name="f42" fmla="*/ f38 1 111"/>
                    <a:gd name="f43" fmla="*/ 178 f39 1"/>
                    <a:gd name="f44" fmla="*/ 0 f38 1"/>
                    <a:gd name="f45" fmla="*/ 0 f39 1"/>
                    <a:gd name="f46" fmla="*/ 53 f38 1"/>
                    <a:gd name="f47" fmla="*/ 107 f38 1"/>
                    <a:gd name="f48" fmla="*/ 76 f39 1"/>
                    <a:gd name="f49" fmla="*/ 111 f38 1"/>
                    <a:gd name="f50" fmla="*/ 211 f39 1"/>
                    <a:gd name="f51" fmla="*/ 95 f38 1"/>
                    <a:gd name="f52" fmla="*/ 189 f39 1"/>
                    <a:gd name="f53" fmla="*/ 2 f38 1"/>
                    <a:gd name="f54" fmla="+- f40 0 f1"/>
                    <a:gd name="f55" fmla="*/ f43 1 237"/>
                    <a:gd name="f56" fmla="*/ f44 1 111"/>
                    <a:gd name="f57" fmla="*/ f45 1 237"/>
                    <a:gd name="f58" fmla="*/ f46 1 111"/>
                    <a:gd name="f59" fmla="*/ f47 1 111"/>
                    <a:gd name="f60" fmla="*/ f48 1 237"/>
                    <a:gd name="f61" fmla="*/ f49 1 111"/>
                    <a:gd name="f62" fmla="*/ f50 1 237"/>
                    <a:gd name="f63" fmla="*/ f51 1 111"/>
                    <a:gd name="f64" fmla="*/ f52 1 237"/>
                    <a:gd name="f65" fmla="*/ f53 1 111"/>
                    <a:gd name="f66" fmla="*/ 0 1 f41"/>
                    <a:gd name="f67" fmla="*/ f35 1 f41"/>
                    <a:gd name="f68" fmla="*/ 0 1 f42"/>
                    <a:gd name="f69" fmla="*/ f36 1 f42"/>
                    <a:gd name="f70" fmla="*/ f55 1 f41"/>
                    <a:gd name="f71" fmla="*/ f56 1 f42"/>
                    <a:gd name="f72" fmla="*/ f57 1 f41"/>
                    <a:gd name="f73" fmla="*/ f58 1 f42"/>
                    <a:gd name="f74" fmla="*/ f59 1 f42"/>
                    <a:gd name="f75" fmla="*/ f60 1 f41"/>
                    <a:gd name="f76" fmla="*/ f61 1 f42"/>
                    <a:gd name="f77" fmla="*/ f62 1 f41"/>
                    <a:gd name="f78" fmla="*/ f63 1 f42"/>
                    <a:gd name="f79" fmla="*/ f64 1 f41"/>
                    <a:gd name="f80" fmla="*/ f65 1 f42"/>
                    <a:gd name="f81" fmla="*/ f66 f32 1"/>
                    <a:gd name="f82" fmla="*/ f67 f32 1"/>
                    <a:gd name="f83" fmla="*/ f69 f33 1"/>
                    <a:gd name="f84" fmla="*/ f68 f33 1"/>
                    <a:gd name="f85" fmla="*/ f70 f32 1"/>
                    <a:gd name="f86" fmla="*/ f71 f33 1"/>
                    <a:gd name="f87" fmla="*/ f72 f32 1"/>
                    <a:gd name="f88" fmla="*/ f73 f33 1"/>
                    <a:gd name="f89" fmla="*/ f74 f33 1"/>
                    <a:gd name="f90" fmla="*/ f75 f32 1"/>
                    <a:gd name="f91" fmla="*/ f76 f33 1"/>
                    <a:gd name="f92" fmla="*/ f77 f32 1"/>
                    <a:gd name="f93" fmla="*/ f78 f33 1"/>
                    <a:gd name="f94" fmla="*/ f79 f32 1"/>
                    <a:gd name="f95" fmla="*/ f80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4">
                      <a:pos x="f85" y="f86"/>
                    </a:cxn>
                    <a:cxn ang="f54">
                      <a:pos x="f87" y="f88"/>
                    </a:cxn>
                    <a:cxn ang="f54">
                      <a:pos x="f87" y="f89"/>
                    </a:cxn>
                    <a:cxn ang="f54">
                      <a:pos x="f90" y="f91"/>
                    </a:cxn>
                    <a:cxn ang="f54">
                      <a:pos x="f92" y="f93"/>
                    </a:cxn>
                    <a:cxn ang="f54">
                      <a:pos x="f94" y="f95"/>
                    </a:cxn>
                    <a:cxn ang="f54">
                      <a:pos x="f85" y="f86"/>
                    </a:cxn>
                  </a:cxnLst>
                  <a:rect l="f81" t="f84" r="f82" b="f83"/>
                  <a:pathLst>
                    <a:path w="236" h="110">
                      <a:moveTo>
                        <a:pt x="f8" y="f5"/>
                      </a:moveTo>
                      <a:cubicBezTo>
                        <a:pt x="f9" y="f5"/>
                        <a:pt x="f10" y="f11"/>
                        <a:pt x="f5" y="f12"/>
                      </a:cubicBezTo>
                      <a:cubicBezTo>
                        <a:pt x="f5" y="f13"/>
                        <a:pt x="f5" y="f13"/>
                        <a:pt x="f5" y="f13"/>
                      </a:cubicBezTo>
                      <a:cubicBezTo>
                        <a:pt x="f14" y="f15"/>
                        <a:pt x="f16" y="f7"/>
                        <a:pt x="f17" y="f7"/>
                      </a:cubicBezTo>
                      <a:cubicBezTo>
                        <a:pt x="f18" y="f7"/>
                        <a:pt x="f19" y="f20"/>
                        <a:pt x="f21" y="f22"/>
                      </a:cubicBezTo>
                      <a:cubicBezTo>
                        <a:pt x="f6" y="f23"/>
                        <a:pt x="f24" y="f25"/>
                        <a:pt x="f26" y="f27"/>
                      </a:cubicBezTo>
                      <a:cubicBezTo>
                        <a:pt x="f28" y="f29"/>
                        <a:pt x="f30" y="f5"/>
                        <a:pt x="f8" y="f5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8" name="Freeform 137">
                  <a:extLst>
                    <a:ext uri="{FF2B5EF4-FFF2-40B4-BE49-F238E27FC236}">
                      <a16:creationId xmlns:a16="http://schemas.microsoft.com/office/drawing/2014/main" id="{F4FC2C10-E2B0-40FC-960A-52A04310D0B6}"/>
                    </a:ext>
                  </a:extLst>
                </p:cNvPr>
                <p:cNvSpPr/>
                <p:nvPr/>
              </p:nvSpPr>
              <p:spPr>
                <a:xfrm>
                  <a:off x="9591004" y="2061149"/>
                  <a:ext cx="34107" cy="7624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49"/>
                    <a:gd name="f8" fmla="val 15"/>
                    <a:gd name="f9" fmla="val 14"/>
                    <a:gd name="f10" fmla="val 11"/>
                    <a:gd name="f11" fmla="val 6"/>
                    <a:gd name="f12" fmla="val 4"/>
                    <a:gd name="f13" fmla="val 2"/>
                    <a:gd name="f14" fmla="val 27"/>
                    <a:gd name="f15" fmla="+- 0 0 -90"/>
                    <a:gd name="f16" fmla="*/ f3 1 22"/>
                    <a:gd name="f17" fmla="*/ f4 1 49"/>
                    <a:gd name="f18" fmla="val f5"/>
                    <a:gd name="f19" fmla="val f6"/>
                    <a:gd name="f20" fmla="val f7"/>
                    <a:gd name="f21" fmla="*/ f15 f0 1"/>
                    <a:gd name="f22" fmla="+- f20 0 f18"/>
                    <a:gd name="f23" fmla="+- f19 0 f18"/>
                    <a:gd name="f24" fmla="*/ f21 1 f2"/>
                    <a:gd name="f25" fmla="*/ f23 1 22"/>
                    <a:gd name="f26" fmla="*/ f22 1 49"/>
                    <a:gd name="f27" fmla="*/ 15 f23 1"/>
                    <a:gd name="f28" fmla="*/ 0 f22 1"/>
                    <a:gd name="f29" fmla="*/ 6 f23 1"/>
                    <a:gd name="f30" fmla="*/ 0 f23 1"/>
                    <a:gd name="f31" fmla="*/ 49 f22 1"/>
                    <a:gd name="f32" fmla="+- f24 0 f1"/>
                    <a:gd name="f33" fmla="*/ f27 1 22"/>
                    <a:gd name="f34" fmla="*/ f28 1 49"/>
                    <a:gd name="f35" fmla="*/ f29 1 22"/>
                    <a:gd name="f36" fmla="*/ f30 1 22"/>
                    <a:gd name="f37" fmla="*/ f31 1 49"/>
                    <a:gd name="f38" fmla="*/ 0 1 f25"/>
                    <a:gd name="f39" fmla="*/ f19 1 f25"/>
                    <a:gd name="f40" fmla="*/ 0 1 f26"/>
                    <a:gd name="f41" fmla="*/ f20 1 f26"/>
                    <a:gd name="f42" fmla="*/ f33 1 f25"/>
                    <a:gd name="f43" fmla="*/ f34 1 f26"/>
                    <a:gd name="f44" fmla="*/ f35 1 f25"/>
                    <a:gd name="f45" fmla="*/ f36 1 f25"/>
                    <a:gd name="f46" fmla="*/ f37 1 f26"/>
                    <a:gd name="f47" fmla="*/ f38 f16 1"/>
                    <a:gd name="f48" fmla="*/ f39 f16 1"/>
                    <a:gd name="f49" fmla="*/ f41 f17 1"/>
                    <a:gd name="f50" fmla="*/ f40 f17 1"/>
                    <a:gd name="f51" fmla="*/ f42 f16 1"/>
                    <a:gd name="f52" fmla="*/ f43 f17 1"/>
                    <a:gd name="f53" fmla="*/ f44 f16 1"/>
                    <a:gd name="f54" fmla="*/ f45 f16 1"/>
                    <a:gd name="f55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1" y="f52"/>
                    </a:cxn>
                    <a:cxn ang="f32">
                      <a:pos x="f53" y="f52"/>
                    </a:cxn>
                    <a:cxn ang="f32">
                      <a:pos x="f54" y="f52"/>
                    </a:cxn>
                    <a:cxn ang="f32">
                      <a:pos x="f54" y="f55"/>
                    </a:cxn>
                    <a:cxn ang="f32">
                      <a:pos x="f51" y="f52"/>
                    </a:cxn>
                  </a:cxnLst>
                  <a:rect l="f47" t="f50" r="f48" b="f49"/>
                  <a:pathLst>
                    <a:path w="22" h="49">
                      <a:moveTo>
                        <a:pt x="f8" y="f5"/>
                      </a:moveTo>
                      <a:cubicBezTo>
                        <a:pt x="f9" y="f5"/>
                        <a:pt x="f10" y="f5"/>
                        <a:pt x="f11" y="f5"/>
                      </a:cubicBezTo>
                      <a:cubicBezTo>
                        <a:pt x="f12" y="f5"/>
                        <a:pt x="f13" y="f5"/>
                        <a:pt x="f5" y="f5"/>
                      </a:cubicBez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6" y="f14"/>
                        <a:pt x="f8" y="f5"/>
                        <a:pt x="f8" y="f5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9" name="Freeform 138">
                  <a:extLst>
                    <a:ext uri="{FF2B5EF4-FFF2-40B4-BE49-F238E27FC236}">
                      <a16:creationId xmlns:a16="http://schemas.microsoft.com/office/drawing/2014/main" id="{BEF80BA2-CB49-4122-8241-D91416AD5C4E}"/>
                    </a:ext>
                  </a:extLst>
                </p:cNvPr>
                <p:cNvSpPr/>
                <p:nvPr/>
              </p:nvSpPr>
              <p:spPr>
                <a:xfrm>
                  <a:off x="9586990" y="2078202"/>
                  <a:ext cx="322024" cy="25982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9"/>
                    <a:gd name="f7" fmla="val 168"/>
                    <a:gd name="f8" fmla="val 52"/>
                    <a:gd name="f9" fmla="val 45"/>
                    <a:gd name="f10" fmla="val 38"/>
                    <a:gd name="f11" fmla="val 1"/>
                    <a:gd name="f12" fmla="val 31"/>
                    <a:gd name="f13" fmla="val 2"/>
                    <a:gd name="f14" fmla="val 32"/>
                    <a:gd name="f15" fmla="val 30"/>
                    <a:gd name="f16" fmla="val 11"/>
                    <a:gd name="f17" fmla="val 96"/>
                    <a:gd name="f18" fmla="val 63"/>
                    <a:gd name="f19" fmla="val 128"/>
                    <a:gd name="f20" fmla="val 111"/>
                    <a:gd name="f21" fmla="val 152"/>
                    <a:gd name="f22" fmla="val 153"/>
                    <a:gd name="f23" fmla="val 177"/>
                    <a:gd name="f24" fmla="val 186"/>
                    <a:gd name="f25" fmla="val 192"/>
                    <a:gd name="f26" fmla="val 166"/>
                    <a:gd name="f27" fmla="val 196"/>
                    <a:gd name="f28" fmla="val 162"/>
                    <a:gd name="f29" fmla="val 147"/>
                    <a:gd name="f30" fmla="val 163"/>
                    <a:gd name="f31" fmla="+- 0 0 -90"/>
                    <a:gd name="f32" fmla="*/ f3 1 209"/>
                    <a:gd name="f33" fmla="*/ f4 1 168"/>
                    <a:gd name="f34" fmla="val f5"/>
                    <a:gd name="f35" fmla="val f6"/>
                    <a:gd name="f36" fmla="val f7"/>
                    <a:gd name="f37" fmla="*/ f31 f0 1"/>
                    <a:gd name="f38" fmla="+- f36 0 f34"/>
                    <a:gd name="f39" fmla="+- f35 0 f34"/>
                    <a:gd name="f40" fmla="*/ f37 1 f2"/>
                    <a:gd name="f41" fmla="*/ f39 1 209"/>
                    <a:gd name="f42" fmla="*/ f38 1 168"/>
                    <a:gd name="f43" fmla="*/ 52 f39 1"/>
                    <a:gd name="f44" fmla="*/ 0 f38 1"/>
                    <a:gd name="f45" fmla="*/ 31 f39 1"/>
                    <a:gd name="f46" fmla="*/ 2 f38 1"/>
                    <a:gd name="f47" fmla="*/ 11 f39 1"/>
                    <a:gd name="f48" fmla="*/ 52 f38 1"/>
                    <a:gd name="f49" fmla="*/ 63 f39 1"/>
                    <a:gd name="f50" fmla="*/ 128 f38 1"/>
                    <a:gd name="f51" fmla="*/ 177 f39 1"/>
                    <a:gd name="f52" fmla="*/ 168 f38 1"/>
                    <a:gd name="f53" fmla="*/ 196 f39 1"/>
                    <a:gd name="f54" fmla="*/ 162 f38 1"/>
                    <a:gd name="f55" fmla="+- f40 0 f1"/>
                    <a:gd name="f56" fmla="*/ f43 1 209"/>
                    <a:gd name="f57" fmla="*/ f44 1 168"/>
                    <a:gd name="f58" fmla="*/ f45 1 209"/>
                    <a:gd name="f59" fmla="*/ f46 1 168"/>
                    <a:gd name="f60" fmla="*/ f47 1 209"/>
                    <a:gd name="f61" fmla="*/ f48 1 168"/>
                    <a:gd name="f62" fmla="*/ f49 1 209"/>
                    <a:gd name="f63" fmla="*/ f50 1 168"/>
                    <a:gd name="f64" fmla="*/ f51 1 209"/>
                    <a:gd name="f65" fmla="*/ f52 1 168"/>
                    <a:gd name="f66" fmla="*/ f53 1 209"/>
                    <a:gd name="f67" fmla="*/ f54 1 168"/>
                    <a:gd name="f68" fmla="*/ 0 1 f41"/>
                    <a:gd name="f69" fmla="*/ f35 1 f41"/>
                    <a:gd name="f70" fmla="*/ 0 1 f42"/>
                    <a:gd name="f71" fmla="*/ f36 1 f42"/>
                    <a:gd name="f72" fmla="*/ f56 1 f41"/>
                    <a:gd name="f73" fmla="*/ f57 1 f42"/>
                    <a:gd name="f74" fmla="*/ f58 1 f41"/>
                    <a:gd name="f75" fmla="*/ f59 1 f42"/>
                    <a:gd name="f76" fmla="*/ f60 1 f41"/>
                    <a:gd name="f77" fmla="*/ f61 1 f42"/>
                    <a:gd name="f78" fmla="*/ f62 1 f41"/>
                    <a:gd name="f79" fmla="*/ f63 1 f42"/>
                    <a:gd name="f80" fmla="*/ f64 1 f41"/>
                    <a:gd name="f81" fmla="*/ f65 1 f42"/>
                    <a:gd name="f82" fmla="*/ f66 1 f41"/>
                    <a:gd name="f83" fmla="*/ f67 1 f42"/>
                    <a:gd name="f84" fmla="*/ f68 f32 1"/>
                    <a:gd name="f85" fmla="*/ f69 f32 1"/>
                    <a:gd name="f86" fmla="*/ f71 f33 1"/>
                    <a:gd name="f87" fmla="*/ f70 f33 1"/>
                    <a:gd name="f88" fmla="*/ f72 f32 1"/>
                    <a:gd name="f89" fmla="*/ f73 f33 1"/>
                    <a:gd name="f90" fmla="*/ f74 f32 1"/>
                    <a:gd name="f91" fmla="*/ f75 f33 1"/>
                    <a:gd name="f92" fmla="*/ f76 f32 1"/>
                    <a:gd name="f93" fmla="*/ f77 f33 1"/>
                    <a:gd name="f94" fmla="*/ f78 f32 1"/>
                    <a:gd name="f95" fmla="*/ f79 f33 1"/>
                    <a:gd name="f96" fmla="*/ f80 f32 1"/>
                    <a:gd name="f97" fmla="*/ f81 f33 1"/>
                    <a:gd name="f98" fmla="*/ f82 f32 1"/>
                    <a:gd name="f99" fmla="*/ f83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5">
                      <a:pos x="f88" y="f89"/>
                    </a:cxn>
                    <a:cxn ang="f55">
                      <a:pos x="f90" y="f91"/>
                    </a:cxn>
                    <a:cxn ang="f55">
                      <a:pos x="f92" y="f93"/>
                    </a:cxn>
                    <a:cxn ang="f55">
                      <a:pos x="f94" y="f95"/>
                    </a:cxn>
                    <a:cxn ang="f55">
                      <a:pos x="f96" y="f97"/>
                    </a:cxn>
                    <a:cxn ang="f55">
                      <a:pos x="f98" y="f99"/>
                    </a:cxn>
                    <a:cxn ang="f55">
                      <a:pos x="f88" y="f89"/>
                    </a:cxn>
                  </a:cxnLst>
                  <a:rect l="f84" t="f87" r="f85" b="f86"/>
                  <a:pathLst>
                    <a:path w="209" h="168">
                      <a:moveTo>
                        <a:pt x="f8" y="f5"/>
                      </a:moveTo>
                      <a:cubicBezTo>
                        <a:pt x="f9" y="f5"/>
                        <a:pt x="f10" y="f11"/>
                        <a:pt x="f12" y="f13"/>
                      </a:cubicBezTo>
                      <a:cubicBezTo>
                        <a:pt x="f12" y="f13"/>
                        <a:pt x="f14" y="f15"/>
                        <a:pt x="f16" y="f8"/>
                      </a:cubicBezTo>
                      <a:cubicBezTo>
                        <a:pt x="f16" y="f8"/>
                        <a:pt x="f5" y="f17"/>
                        <a:pt x="f18" y="f19"/>
                      </a:cubicBezTo>
                      <a:cubicBezTo>
                        <a:pt x="f20" y="f21"/>
                        <a:pt x="f22" y="f7"/>
                        <a:pt x="f23" y="f7"/>
                      </a:cubicBezTo>
                      <a:cubicBezTo>
                        <a:pt x="f24" y="f7"/>
                        <a:pt x="f25" y="f26"/>
                        <a:pt x="f27" y="f28"/>
                      </a:cubicBezTo>
                      <a:cubicBezTo>
                        <a:pt x="f6" y="f29"/>
                        <a:pt x="f30" y="f5"/>
                        <a:pt x="f8" y="f5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0" name="Freeform 139">
                  <a:extLst>
                    <a:ext uri="{FF2B5EF4-FFF2-40B4-BE49-F238E27FC236}">
                      <a16:creationId xmlns:a16="http://schemas.microsoft.com/office/drawing/2014/main" id="{B3CE2A4B-0644-4B7C-A2C7-D1ED4B317160}"/>
                    </a:ext>
                  </a:extLst>
                </p:cNvPr>
                <p:cNvSpPr/>
                <p:nvPr/>
              </p:nvSpPr>
              <p:spPr>
                <a:xfrm>
                  <a:off x="9591004" y="2254764"/>
                  <a:ext cx="85267" cy="14144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5"/>
                    <a:gd name="f7" fmla="val 92"/>
                    <a:gd name="f8" fmla="val 64"/>
                    <a:gd name="f9" fmla="val 3"/>
                    <a:gd name="f10" fmla="val 74"/>
                    <a:gd name="f11" fmla="val 6"/>
                    <a:gd name="f12" fmla="val 81"/>
                    <a:gd name="f13" fmla="val 7"/>
                    <a:gd name="f14" fmla="val 83"/>
                    <a:gd name="f15" fmla="val 11"/>
                    <a:gd name="f16" fmla="val 90"/>
                    <a:gd name="f17" fmla="val 25"/>
                    <a:gd name="f18" fmla="val 36"/>
                    <a:gd name="f19" fmla="val 45"/>
                    <a:gd name="f20" fmla="val 52"/>
                    <a:gd name="f21" fmla="val 91"/>
                    <a:gd name="f22" fmla="val 53"/>
                    <a:gd name="f23" fmla="val 89"/>
                    <a:gd name="f24" fmla="val 87"/>
                    <a:gd name="f25" fmla="val 50"/>
                    <a:gd name="f26" fmla="val 44"/>
                    <a:gd name="f27" fmla="val 35"/>
                    <a:gd name="f28" fmla="val 22"/>
                    <a:gd name="f29" fmla="val 20"/>
                    <a:gd name="f30" fmla="val 18"/>
                    <a:gd name="f31" fmla="val 75"/>
                    <a:gd name="f32" fmla="val 8"/>
                    <a:gd name="f33" fmla="val 33"/>
                    <a:gd name="f34" fmla="+- 0 0 -90"/>
                    <a:gd name="f35" fmla="*/ f3 1 55"/>
                    <a:gd name="f36" fmla="*/ f4 1 92"/>
                    <a:gd name="f37" fmla="val f5"/>
                    <a:gd name="f38" fmla="val f6"/>
                    <a:gd name="f39" fmla="val f7"/>
                    <a:gd name="f40" fmla="*/ f34 f0 1"/>
                    <a:gd name="f41" fmla="+- f39 0 f37"/>
                    <a:gd name="f42" fmla="+- f38 0 f37"/>
                    <a:gd name="f43" fmla="*/ f40 1 f2"/>
                    <a:gd name="f44" fmla="*/ f42 1 55"/>
                    <a:gd name="f45" fmla="*/ f41 1 92"/>
                    <a:gd name="f46" fmla="*/ 0 f42 1"/>
                    <a:gd name="f47" fmla="*/ 0 f41 1"/>
                    <a:gd name="f48" fmla="*/ 64 f41 1"/>
                    <a:gd name="f49" fmla="*/ 7 f42 1"/>
                    <a:gd name="f50" fmla="*/ 83 f41 1"/>
                    <a:gd name="f51" fmla="*/ 36 f42 1"/>
                    <a:gd name="f52" fmla="*/ 92 f41 1"/>
                    <a:gd name="f53" fmla="*/ 53 f42 1"/>
                    <a:gd name="f54" fmla="*/ 89 f41 1"/>
                    <a:gd name="f55" fmla="*/ 44 f42 1"/>
                    <a:gd name="f56" fmla="*/ 87 f41 1"/>
                    <a:gd name="f57" fmla="*/ 20 f42 1"/>
                    <a:gd name="f58" fmla="*/ 81 f41 1"/>
                    <a:gd name="f59" fmla="+- f43 0 f1"/>
                    <a:gd name="f60" fmla="*/ f46 1 55"/>
                    <a:gd name="f61" fmla="*/ f47 1 92"/>
                    <a:gd name="f62" fmla="*/ f48 1 92"/>
                    <a:gd name="f63" fmla="*/ f49 1 55"/>
                    <a:gd name="f64" fmla="*/ f50 1 92"/>
                    <a:gd name="f65" fmla="*/ f51 1 55"/>
                    <a:gd name="f66" fmla="*/ f52 1 92"/>
                    <a:gd name="f67" fmla="*/ f53 1 55"/>
                    <a:gd name="f68" fmla="*/ f54 1 92"/>
                    <a:gd name="f69" fmla="*/ f55 1 55"/>
                    <a:gd name="f70" fmla="*/ f56 1 92"/>
                    <a:gd name="f71" fmla="*/ f57 1 55"/>
                    <a:gd name="f72" fmla="*/ f58 1 92"/>
                    <a:gd name="f73" fmla="*/ 0 1 f44"/>
                    <a:gd name="f74" fmla="*/ f38 1 f44"/>
                    <a:gd name="f75" fmla="*/ 0 1 f45"/>
                    <a:gd name="f76" fmla="*/ f39 1 f45"/>
                    <a:gd name="f77" fmla="*/ f60 1 f44"/>
                    <a:gd name="f78" fmla="*/ f61 1 f45"/>
                    <a:gd name="f79" fmla="*/ f62 1 f45"/>
                    <a:gd name="f80" fmla="*/ f63 1 f44"/>
                    <a:gd name="f81" fmla="*/ f64 1 f45"/>
                    <a:gd name="f82" fmla="*/ f65 1 f44"/>
                    <a:gd name="f83" fmla="*/ f66 1 f45"/>
                    <a:gd name="f84" fmla="*/ f67 1 f44"/>
                    <a:gd name="f85" fmla="*/ f68 1 f45"/>
                    <a:gd name="f86" fmla="*/ f69 1 f44"/>
                    <a:gd name="f87" fmla="*/ f70 1 f45"/>
                    <a:gd name="f88" fmla="*/ f71 1 f44"/>
                    <a:gd name="f89" fmla="*/ f72 1 f45"/>
                    <a:gd name="f90" fmla="*/ f73 f35 1"/>
                    <a:gd name="f91" fmla="*/ f74 f35 1"/>
                    <a:gd name="f92" fmla="*/ f76 f36 1"/>
                    <a:gd name="f93" fmla="*/ f75 f36 1"/>
                    <a:gd name="f94" fmla="*/ f77 f35 1"/>
                    <a:gd name="f95" fmla="*/ f78 f36 1"/>
                    <a:gd name="f96" fmla="*/ f79 f36 1"/>
                    <a:gd name="f97" fmla="*/ f80 f35 1"/>
                    <a:gd name="f98" fmla="*/ f81 f36 1"/>
                    <a:gd name="f99" fmla="*/ f82 f35 1"/>
                    <a:gd name="f100" fmla="*/ f83 f36 1"/>
                    <a:gd name="f101" fmla="*/ f84 f35 1"/>
                    <a:gd name="f102" fmla="*/ f85 f36 1"/>
                    <a:gd name="f103" fmla="*/ f86 f35 1"/>
                    <a:gd name="f104" fmla="*/ f87 f36 1"/>
                    <a:gd name="f105" fmla="*/ f88 f35 1"/>
                    <a:gd name="f106" fmla="*/ f89 f3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9">
                      <a:pos x="f94" y="f95"/>
                    </a:cxn>
                    <a:cxn ang="f59">
                      <a:pos x="f94" y="f96"/>
                    </a:cxn>
                    <a:cxn ang="f59">
                      <a:pos x="f97" y="f98"/>
                    </a:cxn>
                    <a:cxn ang="f59">
                      <a:pos x="f99" y="f100"/>
                    </a:cxn>
                    <a:cxn ang="f59">
                      <a:pos x="f101" y="f102"/>
                    </a:cxn>
                    <a:cxn ang="f59">
                      <a:pos x="f103" y="f104"/>
                    </a:cxn>
                    <a:cxn ang="f59">
                      <a:pos x="f105" y="f106"/>
                    </a:cxn>
                    <a:cxn ang="f59">
                      <a:pos x="f94" y="f95"/>
                    </a:cxn>
                  </a:cxnLst>
                  <a:rect l="f90" t="f93" r="f91" b="f92"/>
                  <a:pathLst>
                    <a:path w="55" h="92">
                      <a:moveTo>
                        <a:pt x="f5" y="f5"/>
                      </a:moveTo>
                      <a:cubicBezTo>
                        <a:pt x="f5" y="f8"/>
                        <a:pt x="f5" y="f8"/>
                        <a:pt x="f5" y="f8"/>
                      </a:cubicBez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15" y="f16"/>
                        <a:pt x="f17" y="f7"/>
                        <a:pt x="f18" y="f7"/>
                      </a:cubicBezTo>
                      <a:cubicBezTo>
                        <a:pt x="f19" y="f7"/>
                        <a:pt x="f20" y="f21"/>
                        <a:pt x="f22" y="f23"/>
                      </a:cubicBezTo>
                      <a:cubicBezTo>
                        <a:pt x="f6" y="f24"/>
                        <a:pt x="f25" y="f24"/>
                        <a:pt x="f26" y="f24"/>
                      </a:cubicBezTo>
                      <a:cubicBezTo>
                        <a:pt x="f27" y="f24"/>
                        <a:pt x="f28" y="f24"/>
                        <a:pt x="f29" y="f12"/>
                      </a:cubicBezTo>
                      <a:cubicBezTo>
                        <a:pt x="f30" y="f31"/>
                        <a:pt x="f32" y="f33"/>
                        <a:pt x="f5" y="f5"/>
                      </a:cubicBezTo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l" defTabSz="914372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572217"/>
                    </a:solidFill>
                    <a:uFillTx/>
                    <a:latin typeface="Arial"/>
                    <a:ea typeface="Arial Unicode MS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1" name="Grupo 26">
              <a:extLst>
                <a:ext uri="{FF2B5EF4-FFF2-40B4-BE49-F238E27FC236}">
                  <a16:creationId xmlns:a16="http://schemas.microsoft.com/office/drawing/2014/main" id="{B66864D2-87DA-482E-9869-D79EC00FD6AF}"/>
                </a:ext>
              </a:extLst>
            </p:cNvPr>
            <p:cNvGrpSpPr/>
            <p:nvPr/>
          </p:nvGrpSpPr>
          <p:grpSpPr>
            <a:xfrm>
              <a:off x="10328321" y="1852153"/>
              <a:ext cx="546198" cy="615254"/>
              <a:chOff x="10328321" y="1852153"/>
              <a:chExt cx="546198" cy="615254"/>
            </a:xfrm>
            <a:grpFill/>
          </p:grpSpPr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D4823B82-D902-4CEC-8F0A-268BC5F110B8}"/>
                  </a:ext>
                </a:extLst>
              </p:cNvPr>
              <p:cNvSpPr/>
              <p:nvPr/>
            </p:nvSpPr>
            <p:spPr>
              <a:xfrm>
                <a:off x="10383926" y="1852153"/>
                <a:ext cx="420633" cy="8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"/>
                  <a:gd name="f7" fmla="val 65"/>
                  <a:gd name="f8" fmla="val 272"/>
                  <a:gd name="f9" fmla="val 32"/>
                  <a:gd name="f10" fmla="val 14"/>
                  <a:gd name="f11" fmla="val 50"/>
                  <a:gd name="f12" fmla="val 33"/>
                  <a:gd name="f13" fmla="val 15"/>
                  <a:gd name="f14" fmla="val 290"/>
                  <a:gd name="f15" fmla="+- 0 0 -90"/>
                  <a:gd name="f16" fmla="*/ f3 1 305"/>
                  <a:gd name="f17" fmla="*/ f4 1 65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305"/>
                  <a:gd name="f26" fmla="*/ f22 1 65"/>
                  <a:gd name="f27" fmla="*/ 272 f23 1"/>
                  <a:gd name="f28" fmla="*/ 65 f22 1"/>
                  <a:gd name="f29" fmla="*/ 32 f23 1"/>
                  <a:gd name="f30" fmla="*/ 0 f23 1"/>
                  <a:gd name="f31" fmla="*/ 33 f22 1"/>
                  <a:gd name="f32" fmla="*/ 0 f22 1"/>
                  <a:gd name="f33" fmla="*/ 305 f23 1"/>
                  <a:gd name="f34" fmla="+- f24 0 f1"/>
                  <a:gd name="f35" fmla="*/ f27 1 305"/>
                  <a:gd name="f36" fmla="*/ f28 1 65"/>
                  <a:gd name="f37" fmla="*/ f29 1 305"/>
                  <a:gd name="f38" fmla="*/ f30 1 305"/>
                  <a:gd name="f39" fmla="*/ f31 1 65"/>
                  <a:gd name="f40" fmla="*/ f32 1 65"/>
                  <a:gd name="f41" fmla="*/ f33 1 305"/>
                  <a:gd name="f42" fmla="*/ 0 1 f25"/>
                  <a:gd name="f43" fmla="*/ f19 1 f25"/>
                  <a:gd name="f44" fmla="*/ 0 1 f26"/>
                  <a:gd name="f45" fmla="*/ f20 1 f26"/>
                  <a:gd name="f46" fmla="*/ f35 1 f25"/>
                  <a:gd name="f47" fmla="*/ f36 1 f26"/>
                  <a:gd name="f48" fmla="*/ f37 1 f25"/>
                  <a:gd name="f49" fmla="*/ f38 1 f25"/>
                  <a:gd name="f50" fmla="*/ f39 1 f26"/>
                  <a:gd name="f51" fmla="*/ f40 1 f26"/>
                  <a:gd name="f52" fmla="*/ f41 1 f25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6 1"/>
                  <a:gd name="f61" fmla="*/ f50 f17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58"/>
                  </a:cxn>
                  <a:cxn ang="f34">
                    <a:pos x="f60" y="f61"/>
                  </a:cxn>
                  <a:cxn ang="f34">
                    <a:pos x="f59" y="f62"/>
                  </a:cxn>
                  <a:cxn ang="f34">
                    <a:pos x="f57" y="f62"/>
                  </a:cxn>
                  <a:cxn ang="f34">
                    <a:pos x="f63" y="f61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305" h="65">
                    <a:moveTo>
                      <a:pt x="f8" y="f7"/>
                    </a:moveTo>
                    <a:cubicBezTo>
                      <a:pt x="f9" y="f7"/>
                      <a:pt x="f9" y="f7"/>
                      <a:pt x="f9" y="f7"/>
                    </a:cubicBezTo>
                    <a:cubicBezTo>
                      <a:pt x="f10" y="f7"/>
                      <a:pt x="f5" y="f11"/>
                      <a:pt x="f5" y="f12"/>
                    </a:cubicBezTo>
                    <a:cubicBezTo>
                      <a:pt x="f5" y="f13"/>
                      <a:pt x="f10" y="f5"/>
                      <a:pt x="f9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14" y="f5"/>
                      <a:pt x="f6" y="f13"/>
                      <a:pt x="f6" y="f12"/>
                    </a:cubicBezTo>
                    <a:cubicBezTo>
                      <a:pt x="f6" y="f11"/>
                      <a:pt x="f14" y="f7"/>
                      <a:pt x="f8" y="f7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69B1E96A-099E-4A03-BB86-141781AC640D}"/>
                  </a:ext>
                </a:extLst>
              </p:cNvPr>
              <p:cNvSpPr/>
              <p:nvPr/>
            </p:nvSpPr>
            <p:spPr>
              <a:xfrm>
                <a:off x="10328321" y="1958882"/>
                <a:ext cx="546198" cy="508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6"/>
                  <a:gd name="f7" fmla="val 369"/>
                  <a:gd name="f8" fmla="val 324"/>
                  <a:gd name="f9" fmla="val 59"/>
                  <a:gd name="f10" fmla="val 306"/>
                  <a:gd name="f11" fmla="val 24"/>
                  <a:gd name="f12" fmla="val 321"/>
                  <a:gd name="f13" fmla="val 69"/>
                  <a:gd name="f14" fmla="val 82"/>
                  <a:gd name="f15" fmla="val 45"/>
                  <a:gd name="f16" fmla="val 34"/>
                  <a:gd name="f17" fmla="val 100"/>
                  <a:gd name="f18" fmla="val 17"/>
                  <a:gd name="f19" fmla="val 141"/>
                  <a:gd name="f20" fmla="val 181"/>
                  <a:gd name="f21" fmla="val 10"/>
                  <a:gd name="f22" fmla="val 319"/>
                  <a:gd name="f23" fmla="val 83"/>
                  <a:gd name="f24" fmla="val 344"/>
                  <a:gd name="f25" fmla="val 157"/>
                  <a:gd name="f26" fmla="val 365"/>
                  <a:gd name="f27" fmla="val 367"/>
                  <a:gd name="f28" fmla="val 381"/>
                  <a:gd name="f29" fmla="val 253"/>
                  <a:gd name="f30" fmla="val 138"/>
                  <a:gd name="f31" fmla="val 342"/>
                  <a:gd name="f32" fmla="val 94"/>
                  <a:gd name="f33" fmla="val 121"/>
                  <a:gd name="f34" fmla="val 131"/>
                  <a:gd name="f35" fmla="val 171"/>
                  <a:gd name="f36" fmla="val 42"/>
                  <a:gd name="f37" fmla="val 129"/>
                  <a:gd name="f38" fmla="val 87"/>
                  <a:gd name="f39" fmla="val 93"/>
                  <a:gd name="f40" fmla="val 23"/>
                  <a:gd name="f41" fmla="val 298"/>
                  <a:gd name="f42" fmla="val 19"/>
                  <a:gd name="f43" fmla="val 291"/>
                  <a:gd name="f44" fmla="val 56"/>
                  <a:gd name="f45" fmla="val 340"/>
                  <a:gd name="f46" fmla="val 128"/>
                  <a:gd name="f47" fmla="val 296"/>
                  <a:gd name="f48" fmla="val 84"/>
                  <a:gd name="f49" fmla="val 159"/>
                  <a:gd name="f50" fmla="val 91"/>
                  <a:gd name="f51" fmla="+- 0 0 -90"/>
                  <a:gd name="f52" fmla="*/ f3 1 396"/>
                  <a:gd name="f53" fmla="*/ f4 1 369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396"/>
                  <a:gd name="f62" fmla="*/ f58 1 369"/>
                  <a:gd name="f63" fmla="*/ 324 f59 1"/>
                  <a:gd name="f64" fmla="*/ 59 f58 1"/>
                  <a:gd name="f65" fmla="*/ 321 f59 1"/>
                  <a:gd name="f66" fmla="*/ 0 f58 1"/>
                  <a:gd name="f67" fmla="*/ 69 f59 1"/>
                  <a:gd name="f68" fmla="*/ 17 f59 1"/>
                  <a:gd name="f69" fmla="*/ 141 f58 1"/>
                  <a:gd name="f70" fmla="*/ 83 f59 1"/>
                  <a:gd name="f71" fmla="*/ 344 f58 1"/>
                  <a:gd name="f72" fmla="*/ 381 f59 1"/>
                  <a:gd name="f73" fmla="*/ 253 f58 1"/>
                  <a:gd name="f74" fmla="*/ 121 f59 1"/>
                  <a:gd name="f75" fmla="*/ 131 f58 1"/>
                  <a:gd name="f76" fmla="*/ 42 f59 1"/>
                  <a:gd name="f77" fmla="*/ 129 f58 1"/>
                  <a:gd name="f78" fmla="*/ 93 f59 1"/>
                  <a:gd name="f79" fmla="*/ 23 f58 1"/>
                  <a:gd name="f80" fmla="*/ 298 f59 1"/>
                  <a:gd name="f81" fmla="*/ 19 f58 1"/>
                  <a:gd name="f82" fmla="*/ 340 f59 1"/>
                  <a:gd name="f83" fmla="*/ 128 f58 1"/>
                  <a:gd name="f84" fmla="+- f60 0 f1"/>
                  <a:gd name="f85" fmla="*/ f63 1 396"/>
                  <a:gd name="f86" fmla="*/ f64 1 369"/>
                  <a:gd name="f87" fmla="*/ f65 1 396"/>
                  <a:gd name="f88" fmla="*/ f66 1 369"/>
                  <a:gd name="f89" fmla="*/ f67 1 396"/>
                  <a:gd name="f90" fmla="*/ f68 1 396"/>
                  <a:gd name="f91" fmla="*/ f69 1 369"/>
                  <a:gd name="f92" fmla="*/ f70 1 396"/>
                  <a:gd name="f93" fmla="*/ f71 1 369"/>
                  <a:gd name="f94" fmla="*/ f72 1 396"/>
                  <a:gd name="f95" fmla="*/ f73 1 369"/>
                  <a:gd name="f96" fmla="*/ f74 1 396"/>
                  <a:gd name="f97" fmla="*/ f75 1 369"/>
                  <a:gd name="f98" fmla="*/ f76 1 396"/>
                  <a:gd name="f99" fmla="*/ f77 1 369"/>
                  <a:gd name="f100" fmla="*/ f78 1 396"/>
                  <a:gd name="f101" fmla="*/ f79 1 369"/>
                  <a:gd name="f102" fmla="*/ f80 1 396"/>
                  <a:gd name="f103" fmla="*/ f81 1 369"/>
                  <a:gd name="f104" fmla="*/ f82 1 396"/>
                  <a:gd name="f105" fmla="*/ f83 1 369"/>
                  <a:gd name="f106" fmla="*/ 0 1 f61"/>
                  <a:gd name="f107" fmla="*/ f55 1 f61"/>
                  <a:gd name="f108" fmla="*/ 0 1 f62"/>
                  <a:gd name="f109" fmla="*/ f56 1 f62"/>
                  <a:gd name="f110" fmla="*/ f85 1 f61"/>
                  <a:gd name="f111" fmla="*/ f86 1 f62"/>
                  <a:gd name="f112" fmla="*/ f87 1 f61"/>
                  <a:gd name="f113" fmla="*/ f88 1 f62"/>
                  <a:gd name="f114" fmla="*/ f89 1 f61"/>
                  <a:gd name="f115" fmla="*/ f90 1 f61"/>
                  <a:gd name="f116" fmla="*/ f91 1 f62"/>
                  <a:gd name="f117" fmla="*/ f92 1 f61"/>
                  <a:gd name="f118" fmla="*/ f93 1 f62"/>
                  <a:gd name="f119" fmla="*/ f94 1 f61"/>
                  <a:gd name="f120" fmla="*/ f95 1 f62"/>
                  <a:gd name="f121" fmla="*/ f96 1 f61"/>
                  <a:gd name="f122" fmla="*/ f97 1 f62"/>
                  <a:gd name="f123" fmla="*/ f98 1 f61"/>
                  <a:gd name="f124" fmla="*/ f99 1 f62"/>
                  <a:gd name="f125" fmla="*/ f100 1 f61"/>
                  <a:gd name="f126" fmla="*/ f101 1 f62"/>
                  <a:gd name="f127" fmla="*/ f102 1 f61"/>
                  <a:gd name="f128" fmla="*/ f103 1 f62"/>
                  <a:gd name="f129" fmla="*/ f104 1 f61"/>
                  <a:gd name="f130" fmla="*/ f105 1 f62"/>
                  <a:gd name="f131" fmla="*/ f106 f52 1"/>
                  <a:gd name="f132" fmla="*/ f107 f52 1"/>
                  <a:gd name="f133" fmla="*/ f109 f53 1"/>
                  <a:gd name="f134" fmla="*/ f108 f53 1"/>
                  <a:gd name="f135" fmla="*/ f110 f52 1"/>
                  <a:gd name="f136" fmla="*/ f111 f53 1"/>
                  <a:gd name="f137" fmla="*/ f112 f52 1"/>
                  <a:gd name="f138" fmla="*/ f113 f53 1"/>
                  <a:gd name="f139" fmla="*/ f114 f52 1"/>
                  <a:gd name="f140" fmla="*/ f115 f52 1"/>
                  <a:gd name="f141" fmla="*/ f116 f53 1"/>
                  <a:gd name="f142" fmla="*/ f117 f52 1"/>
                  <a:gd name="f143" fmla="*/ f118 f53 1"/>
                  <a:gd name="f144" fmla="*/ f119 f52 1"/>
                  <a:gd name="f145" fmla="*/ f120 f53 1"/>
                  <a:gd name="f146" fmla="*/ f121 f52 1"/>
                  <a:gd name="f147" fmla="*/ f122 f53 1"/>
                  <a:gd name="f148" fmla="*/ f123 f52 1"/>
                  <a:gd name="f149" fmla="*/ f124 f53 1"/>
                  <a:gd name="f150" fmla="*/ f125 f52 1"/>
                  <a:gd name="f151" fmla="*/ f126 f53 1"/>
                  <a:gd name="f152" fmla="*/ f127 f52 1"/>
                  <a:gd name="f153" fmla="*/ f128 f53 1"/>
                  <a:gd name="f154" fmla="*/ f129 f52 1"/>
                  <a:gd name="f155" fmla="*/ f130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35" y="f136"/>
                  </a:cxn>
                  <a:cxn ang="f84">
                    <a:pos x="f137" y="f138"/>
                  </a:cxn>
                  <a:cxn ang="f84">
                    <a:pos x="f139" y="f138"/>
                  </a:cxn>
                  <a:cxn ang="f84">
                    <a:pos x="f140" y="f141"/>
                  </a:cxn>
                  <a:cxn ang="f84">
                    <a:pos x="f142" y="f143"/>
                  </a:cxn>
                  <a:cxn ang="f84">
                    <a:pos x="f144" y="f145"/>
                  </a:cxn>
                  <a:cxn ang="f84">
                    <a:pos x="f135" y="f136"/>
                  </a:cxn>
                  <a:cxn ang="f84">
                    <a:pos x="f146" y="f147"/>
                  </a:cxn>
                  <a:cxn ang="f84">
                    <a:pos x="f148" y="f149"/>
                  </a:cxn>
                  <a:cxn ang="f84">
                    <a:pos x="f150" y="f151"/>
                  </a:cxn>
                  <a:cxn ang="f84">
                    <a:pos x="f152" y="f153"/>
                  </a:cxn>
                  <a:cxn ang="f84">
                    <a:pos x="f154" y="f155"/>
                  </a:cxn>
                  <a:cxn ang="f84">
                    <a:pos x="f146" y="f147"/>
                  </a:cxn>
                </a:cxnLst>
                <a:rect l="f131" t="f134" r="f132" b="f133"/>
                <a:pathLst>
                  <a:path w="396" h="369">
                    <a:moveTo>
                      <a:pt x="f8" y="f9"/>
                    </a:moveTo>
                    <a:cubicBezTo>
                      <a:pt x="f10" y="f11"/>
                      <a:pt x="f12" y="f5"/>
                      <a:pt x="f12" y="f5"/>
                    </a:cubicBezTo>
                    <a:cubicBezTo>
                      <a:pt x="f13" y="f5"/>
                      <a:pt x="f13" y="f5"/>
                      <a:pt x="f13" y="f5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5" y="f20"/>
                      <a:pt x="f21" y="f22"/>
                      <a:pt x="f23" y="f24"/>
                    </a:cubicBezTo>
                    <a:cubicBezTo>
                      <a:pt x="f25" y="f7"/>
                      <a:pt x="f26" y="f27"/>
                      <a:pt x="f28" y="f29"/>
                    </a:cubicBezTo>
                    <a:cubicBezTo>
                      <a:pt x="f6" y="f30"/>
                      <a:pt x="f31" y="f32"/>
                      <a:pt x="f8" y="f9"/>
                    </a:cubicBezTo>
                    <a:moveTo>
                      <a:pt x="f33" y="f34"/>
                    </a:moveTo>
                    <a:cubicBezTo>
                      <a:pt x="f14" y="f35"/>
                      <a:pt x="f36" y="f37"/>
                      <a:pt x="f36" y="f37"/>
                    </a:cubicBezTo>
                    <a:cubicBezTo>
                      <a:pt x="f14" y="f38"/>
                      <a:pt x="f39" y="f40"/>
                      <a:pt x="f39" y="f40"/>
                    </a:cubicBezTo>
                    <a:cubicBezTo>
                      <a:pt x="f41" y="f42"/>
                      <a:pt x="f41" y="f42"/>
                      <a:pt x="f41" y="f42"/>
                    </a:cubicBezTo>
                    <a:cubicBezTo>
                      <a:pt x="f43" y="f44"/>
                      <a:pt x="f45" y="f46"/>
                      <a:pt x="f45" y="f46"/>
                    </a:cubicBezTo>
                    <a:cubicBezTo>
                      <a:pt x="f47" y="f48"/>
                      <a:pt x="f49" y="f50"/>
                      <a:pt x="f33" y="f34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44" name="Freeform 142">
                <a:extLst>
                  <a:ext uri="{FF2B5EF4-FFF2-40B4-BE49-F238E27FC236}">
                    <a16:creationId xmlns:a16="http://schemas.microsoft.com/office/drawing/2014/main" id="{4A6BEC1A-BF51-4274-9692-ACC12D69C980}"/>
                  </a:ext>
                </a:extLst>
              </p:cNvPr>
              <p:cNvSpPr/>
              <p:nvPr/>
            </p:nvSpPr>
            <p:spPr>
              <a:xfrm>
                <a:off x="10617116" y="1852153"/>
                <a:ext cx="187442" cy="8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"/>
                  <a:gd name="f7" fmla="val 65"/>
                  <a:gd name="f8" fmla="val 103"/>
                  <a:gd name="f9" fmla="val 121"/>
                  <a:gd name="f10" fmla="val 50"/>
                  <a:gd name="f11" fmla="val 33"/>
                  <a:gd name="f12" fmla="val 15"/>
                  <a:gd name="f13" fmla="+- 0 0 -90"/>
                  <a:gd name="f14" fmla="*/ f3 1 136"/>
                  <a:gd name="f15" fmla="*/ f4 1 6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136"/>
                  <a:gd name="f24" fmla="*/ f20 1 65"/>
                  <a:gd name="f25" fmla="*/ 103 f21 1"/>
                  <a:gd name="f26" fmla="*/ 0 f20 1"/>
                  <a:gd name="f27" fmla="*/ 0 f21 1"/>
                  <a:gd name="f28" fmla="*/ 65 f20 1"/>
                  <a:gd name="f29" fmla="*/ 136 f21 1"/>
                  <a:gd name="f30" fmla="*/ 33 f20 1"/>
                  <a:gd name="f31" fmla="+- f22 0 f1"/>
                  <a:gd name="f32" fmla="*/ f25 1 136"/>
                  <a:gd name="f33" fmla="*/ f26 1 65"/>
                  <a:gd name="f34" fmla="*/ f27 1 136"/>
                  <a:gd name="f35" fmla="*/ f28 1 65"/>
                  <a:gd name="f36" fmla="*/ f29 1 136"/>
                  <a:gd name="f37" fmla="*/ f30 1 65"/>
                  <a:gd name="f38" fmla="*/ 0 1 f23"/>
                  <a:gd name="f39" fmla="*/ f17 1 f23"/>
                  <a:gd name="f40" fmla="*/ 0 1 f24"/>
                  <a:gd name="f41" fmla="*/ f18 1 f24"/>
                  <a:gd name="f42" fmla="*/ f32 1 f23"/>
                  <a:gd name="f43" fmla="*/ f33 1 f24"/>
                  <a:gd name="f44" fmla="*/ f34 1 f23"/>
                  <a:gd name="f45" fmla="*/ f35 1 f24"/>
                  <a:gd name="f46" fmla="*/ f36 1 f23"/>
                  <a:gd name="f47" fmla="*/ f37 1 f24"/>
                  <a:gd name="f48" fmla="*/ f38 f14 1"/>
                  <a:gd name="f49" fmla="*/ f39 f14 1"/>
                  <a:gd name="f50" fmla="*/ f41 f15 1"/>
                  <a:gd name="f51" fmla="*/ f40 f15 1"/>
                  <a:gd name="f52" fmla="*/ f42 f14 1"/>
                  <a:gd name="f53" fmla="*/ f43 f15 1"/>
                  <a:gd name="f54" fmla="*/ f44 f14 1"/>
                  <a:gd name="f55" fmla="*/ f45 f15 1"/>
                  <a:gd name="f56" fmla="*/ f46 f14 1"/>
                  <a:gd name="f57" fmla="*/ f47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2" y="f53"/>
                  </a:cxn>
                  <a:cxn ang="f31">
                    <a:pos x="f54" y="f53"/>
                  </a:cxn>
                  <a:cxn ang="f31">
                    <a:pos x="f54" y="f55"/>
                  </a:cxn>
                  <a:cxn ang="f31">
                    <a:pos x="f52" y="f55"/>
                  </a:cxn>
                  <a:cxn ang="f31">
                    <a:pos x="f56" y="f57"/>
                  </a:cxn>
                  <a:cxn ang="f31">
                    <a:pos x="f52" y="f53"/>
                  </a:cxn>
                </a:cxnLst>
                <a:rect l="f48" t="f51" r="f49" b="f50"/>
                <a:pathLst>
                  <a:path w="136" h="65">
                    <a:moveTo>
                      <a:pt x="f8" y="f5"/>
                    </a:moveTo>
                    <a:cubicBezTo>
                      <a:pt x="f5" y="f5"/>
                      <a:pt x="f5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9" y="f7"/>
                      <a:pt x="f6" y="f10"/>
                      <a:pt x="f6" y="f11"/>
                    </a:cubicBezTo>
                    <a:cubicBezTo>
                      <a:pt x="f6" y="f12"/>
                      <a:pt x="f9" y="f5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  <p:sp>
            <p:nvSpPr>
              <p:cNvPr id="45" name="Freeform 143">
                <a:extLst>
                  <a:ext uri="{FF2B5EF4-FFF2-40B4-BE49-F238E27FC236}">
                    <a16:creationId xmlns:a16="http://schemas.microsoft.com/office/drawing/2014/main" id="{5881EF18-E66C-4E6E-BDB2-3E2B9B08FB5D}"/>
                  </a:ext>
                </a:extLst>
              </p:cNvPr>
              <p:cNvSpPr/>
              <p:nvPr/>
            </p:nvSpPr>
            <p:spPr>
              <a:xfrm>
                <a:off x="10617116" y="1958882"/>
                <a:ext cx="257403" cy="490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7"/>
                  <a:gd name="f7" fmla="val 356"/>
                  <a:gd name="f8" fmla="val 112"/>
                  <a:gd name="f9" fmla="val 21"/>
                  <a:gd name="f10" fmla="val 89"/>
                  <a:gd name="f11" fmla="val 19"/>
                  <a:gd name="f12" fmla="val 82"/>
                  <a:gd name="f13" fmla="val 56"/>
                  <a:gd name="f14" fmla="val 131"/>
                  <a:gd name="f15" fmla="val 128"/>
                  <a:gd name="f16" fmla="val 111"/>
                  <a:gd name="f17" fmla="val 107"/>
                  <a:gd name="f18" fmla="val 69"/>
                  <a:gd name="f19" fmla="val 98"/>
                  <a:gd name="f20" fmla="val 27"/>
                  <a:gd name="f21" fmla="val 18"/>
                  <a:gd name="f22" fmla="val 9"/>
                  <a:gd name="f23" fmla="val 99"/>
                  <a:gd name="f24" fmla="val 79"/>
                  <a:gd name="f25" fmla="val 351"/>
                  <a:gd name="f26" fmla="val 162"/>
                  <a:gd name="f27" fmla="val 323"/>
                  <a:gd name="f28" fmla="val 172"/>
                  <a:gd name="f29" fmla="val 253"/>
                  <a:gd name="f30" fmla="val 138"/>
                  <a:gd name="f31" fmla="val 133"/>
                  <a:gd name="f32" fmla="val 94"/>
                  <a:gd name="f33" fmla="val 115"/>
                  <a:gd name="f34" fmla="val 59"/>
                  <a:gd name="f35" fmla="val 97"/>
                  <a:gd name="f36" fmla="val 24"/>
                  <a:gd name="f37" fmla="+- 0 0 -90"/>
                  <a:gd name="f38" fmla="*/ f3 1 187"/>
                  <a:gd name="f39" fmla="*/ f4 1 356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187"/>
                  <a:gd name="f48" fmla="*/ f44 1 356"/>
                  <a:gd name="f49" fmla="*/ 112 f45 1"/>
                  <a:gd name="f50" fmla="*/ 0 f44 1"/>
                  <a:gd name="f51" fmla="*/ 0 f45 1"/>
                  <a:gd name="f52" fmla="*/ 21 f44 1"/>
                  <a:gd name="f53" fmla="*/ 89 f45 1"/>
                  <a:gd name="f54" fmla="*/ 19 f44 1"/>
                  <a:gd name="f55" fmla="*/ 131 f45 1"/>
                  <a:gd name="f56" fmla="*/ 128 f44 1"/>
                  <a:gd name="f57" fmla="*/ 27 f45 1"/>
                  <a:gd name="f58" fmla="*/ 98 f44 1"/>
                  <a:gd name="f59" fmla="*/ 99 f44 1"/>
                  <a:gd name="f60" fmla="*/ 356 f44 1"/>
                  <a:gd name="f61" fmla="*/ 172 f45 1"/>
                  <a:gd name="f62" fmla="*/ 253 f44 1"/>
                  <a:gd name="f63" fmla="*/ 115 f45 1"/>
                  <a:gd name="f64" fmla="*/ 59 f44 1"/>
                  <a:gd name="f65" fmla="+- f46 0 f1"/>
                  <a:gd name="f66" fmla="*/ f49 1 187"/>
                  <a:gd name="f67" fmla="*/ f50 1 356"/>
                  <a:gd name="f68" fmla="*/ f51 1 187"/>
                  <a:gd name="f69" fmla="*/ f52 1 356"/>
                  <a:gd name="f70" fmla="*/ f53 1 187"/>
                  <a:gd name="f71" fmla="*/ f54 1 356"/>
                  <a:gd name="f72" fmla="*/ f55 1 187"/>
                  <a:gd name="f73" fmla="*/ f56 1 356"/>
                  <a:gd name="f74" fmla="*/ f57 1 187"/>
                  <a:gd name="f75" fmla="*/ f58 1 356"/>
                  <a:gd name="f76" fmla="*/ f59 1 356"/>
                  <a:gd name="f77" fmla="*/ f60 1 356"/>
                  <a:gd name="f78" fmla="*/ f61 1 187"/>
                  <a:gd name="f79" fmla="*/ f62 1 356"/>
                  <a:gd name="f80" fmla="*/ f63 1 187"/>
                  <a:gd name="f81" fmla="*/ f64 1 356"/>
                  <a:gd name="f82" fmla="*/ 0 1 f47"/>
                  <a:gd name="f83" fmla="*/ f41 1 f47"/>
                  <a:gd name="f84" fmla="*/ 0 1 f48"/>
                  <a:gd name="f85" fmla="*/ f42 1 f48"/>
                  <a:gd name="f86" fmla="*/ f66 1 f47"/>
                  <a:gd name="f87" fmla="*/ f67 1 f48"/>
                  <a:gd name="f88" fmla="*/ f68 1 f47"/>
                  <a:gd name="f89" fmla="*/ f69 1 f48"/>
                  <a:gd name="f90" fmla="*/ f70 1 f47"/>
                  <a:gd name="f91" fmla="*/ f71 1 f48"/>
                  <a:gd name="f92" fmla="*/ f72 1 f47"/>
                  <a:gd name="f93" fmla="*/ f73 1 f48"/>
                  <a:gd name="f94" fmla="*/ f74 1 f47"/>
                  <a:gd name="f95" fmla="*/ f75 1 f48"/>
                  <a:gd name="f96" fmla="*/ f76 1 f48"/>
                  <a:gd name="f97" fmla="*/ f77 1 f48"/>
                  <a:gd name="f98" fmla="*/ f78 1 f47"/>
                  <a:gd name="f99" fmla="*/ f79 1 f48"/>
                  <a:gd name="f100" fmla="*/ f80 1 f47"/>
                  <a:gd name="f101" fmla="*/ f81 1 f48"/>
                  <a:gd name="f102" fmla="*/ f82 f38 1"/>
                  <a:gd name="f103" fmla="*/ f83 f38 1"/>
                  <a:gd name="f104" fmla="*/ f85 f39 1"/>
                  <a:gd name="f105" fmla="*/ f84 f39 1"/>
                  <a:gd name="f106" fmla="*/ f86 f38 1"/>
                  <a:gd name="f107" fmla="*/ f87 f39 1"/>
                  <a:gd name="f108" fmla="*/ f88 f38 1"/>
                  <a:gd name="f109" fmla="*/ f89 f39 1"/>
                  <a:gd name="f110" fmla="*/ f90 f38 1"/>
                  <a:gd name="f111" fmla="*/ f91 f39 1"/>
                  <a:gd name="f112" fmla="*/ f92 f38 1"/>
                  <a:gd name="f113" fmla="*/ f93 f39 1"/>
                  <a:gd name="f114" fmla="*/ f94 f38 1"/>
                  <a:gd name="f115" fmla="*/ f95 f39 1"/>
                  <a:gd name="f116" fmla="*/ f96 f39 1"/>
                  <a:gd name="f117" fmla="*/ f97 f39 1"/>
                  <a:gd name="f118" fmla="*/ f98 f38 1"/>
                  <a:gd name="f119" fmla="*/ f99 f39 1"/>
                  <a:gd name="f120" fmla="*/ f100 f38 1"/>
                  <a:gd name="f121" fmla="*/ f101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06" y="f107"/>
                  </a:cxn>
                  <a:cxn ang="f65">
                    <a:pos x="f108" y="f107"/>
                  </a:cxn>
                  <a:cxn ang="f65">
                    <a:pos x="f108" y="f109"/>
                  </a:cxn>
                  <a:cxn ang="f65">
                    <a:pos x="f110" y="f111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08" y="f116"/>
                  </a:cxn>
                  <a:cxn ang="f65">
                    <a:pos x="f108" y="f117"/>
                  </a:cxn>
                  <a:cxn ang="f65">
                    <a:pos x="f118" y="f119"/>
                  </a:cxn>
                  <a:cxn ang="f65">
                    <a:pos x="f120" y="f121"/>
                  </a:cxn>
                  <a:cxn ang="f65">
                    <a:pos x="f106" y="f107"/>
                  </a:cxn>
                </a:cxnLst>
                <a:rect l="f102" t="f105" r="f103" b="f104"/>
                <a:pathLst>
                  <a:path w="187" h="356">
                    <a:moveTo>
                      <a:pt x="f8" y="f5"/>
                    </a:moveTo>
                    <a:cubicBezTo>
                      <a:pt x="f5" y="f5"/>
                      <a:pt x="f5" y="f5"/>
                      <a:pt x="f5" y="f5"/>
                    </a:cubicBezTo>
                    <a:cubicBezTo>
                      <a:pt x="f5" y="f9"/>
                      <a:pt x="f5" y="f9"/>
                      <a:pt x="f5" y="f9"/>
                    </a:cubicBezTo>
                    <a:cubicBezTo>
                      <a:pt x="f10" y="f11"/>
                      <a:pt x="f10" y="f11"/>
                      <a:pt x="f10" y="f11"/>
                    </a:cubicBezTo>
                    <a:cubicBezTo>
                      <a:pt x="f12" y="f13"/>
                      <a:pt x="f14" y="f15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19"/>
                      <a:pt x="f5" y="f23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6" y="f30"/>
                      <a:pt x="f31" y="f32"/>
                      <a:pt x="f33" y="f34"/>
                    </a:cubicBezTo>
                    <a:cubicBezTo>
                      <a:pt x="f35" y="f36"/>
                      <a:pt x="f8" y="f5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572217"/>
                  </a:solidFill>
                  <a:uFillTx/>
                  <a:latin typeface="Arial"/>
                  <a:ea typeface="Arial Unicode MS"/>
                  <a:cs typeface="B Nazanin" panose="00000700000000000000" pitchFamily="2" charset="-78"/>
                </a:endParaRPr>
              </a:p>
            </p:txBody>
          </p:sp>
        </p:grpSp>
      </p:grpSp>
      <p:pic>
        <p:nvPicPr>
          <p:cNvPr id="46" name="Imagen 2">
            <a:extLst>
              <a:ext uri="{FF2B5EF4-FFF2-40B4-BE49-F238E27FC236}">
                <a16:creationId xmlns:a16="http://schemas.microsoft.com/office/drawing/2014/main" id="{1CE9C59E-5E7D-4CE5-AFD0-A372ACD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3" y="291647"/>
            <a:ext cx="5809667" cy="63709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736CDC-4423-4E38-8130-0291F008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693" y="2328300"/>
            <a:ext cx="5455987" cy="3705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297A0-49CB-40B4-AF72-558804DE2A1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71A7F0-828E-4470-863C-D820FD81E09C}"/>
              </a:ext>
            </a:extLst>
          </p:cNvPr>
          <p:cNvSpPr/>
          <p:nvPr/>
        </p:nvSpPr>
        <p:spPr>
          <a:xfrm rot="8341726">
            <a:off x="3862178" y="3869512"/>
            <a:ext cx="494123" cy="2298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8516"/>
              <a:gd name="f8" fmla="val 4499"/>
              <a:gd name="f9" fmla="val 14591"/>
              <a:gd name="f10" fmla="val 8500"/>
              <a:gd name="f11" fmla="val 10132"/>
              <a:gd name="f12" fmla="val 11778"/>
              <a:gd name="f13" fmla="val 8255"/>
              <a:gd name="f14" fmla="val 13157"/>
              <a:gd name="f15" fmla="val 5662"/>
              <a:gd name="f16" fmla="val 14203"/>
              <a:gd name="f17" fmla="val 4109"/>
              <a:gd name="f18" fmla="val 12842"/>
              <a:gd name="f19" fmla="val 1726"/>
              <a:gd name="f20" fmla="val 10754"/>
              <a:gd name="f21" fmla="val 4412"/>
              <a:gd name="f22" fmla="val 6732"/>
              <a:gd name="f23" fmla="val 8055"/>
              <a:gd name="f24" fmla="val 7797"/>
              <a:gd name="f25" fmla="val 11161"/>
              <a:gd name="f26" fmla="val 8705"/>
              <a:gd name="f27" fmla="val 11409"/>
              <a:gd name="f28" fmla="val 12598"/>
              <a:gd name="f29" fmla="val 9408"/>
              <a:gd name="f30" fmla="val 15522"/>
              <a:gd name="f31" fmla="val 7373"/>
              <a:gd name="f32" fmla="val 18496"/>
              <a:gd name="f33" fmla="val 3870"/>
              <a:gd name="f34" fmla="val 20653"/>
              <a:gd name="f35" fmla="+- 0 0 -90"/>
              <a:gd name="f36" fmla="+- 0 0 -180"/>
              <a:gd name="f37" fmla="+- 0 0 -270"/>
              <a:gd name="f38" fmla="+- 0 0 -360"/>
              <a:gd name="f39" fmla="*/ f3 1 21600"/>
              <a:gd name="f40" fmla="*/ f4 1 21600"/>
              <a:gd name="f41" fmla="val f5"/>
              <a:gd name="f42" fmla="val f6"/>
              <a:gd name="f43" fmla="*/ f35 f0 1"/>
              <a:gd name="f44" fmla="*/ f36 f0 1"/>
              <a:gd name="f45" fmla="*/ f37 f0 1"/>
              <a:gd name="f46" fmla="*/ f38 f0 1"/>
              <a:gd name="f47" fmla="+- f42 0 f41"/>
              <a:gd name="f48" fmla="*/ f43 1 f2"/>
              <a:gd name="f49" fmla="*/ f44 1 f2"/>
              <a:gd name="f50" fmla="*/ f45 1 f2"/>
              <a:gd name="f51" fmla="*/ f46 1 f2"/>
              <a:gd name="f52" fmla="*/ f47 1 2"/>
              <a:gd name="f53" fmla="*/ f47 1 21600"/>
              <a:gd name="f54" fmla="+- f48 0 f1"/>
              <a:gd name="f55" fmla="+- f49 0 f1"/>
              <a:gd name="f56" fmla="+- f50 0 f1"/>
              <a:gd name="f57" fmla="+- f51 0 f1"/>
              <a:gd name="f58" fmla="*/ f52 1 f53"/>
              <a:gd name="f59" fmla="*/ 0 1 f53"/>
              <a:gd name="f60" fmla="*/ f42 1 f53"/>
              <a:gd name="f61" fmla="*/ f59 f39 1"/>
              <a:gd name="f62" fmla="*/ f60 f39 1"/>
              <a:gd name="f63" fmla="*/ f60 f40 1"/>
              <a:gd name="f64" fmla="*/ f59 f40 1"/>
              <a:gd name="f65" fmla="*/ f58 f39 1"/>
              <a:gd name="f66" fmla="*/ f58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65" y="f66"/>
              </a:cxn>
              <a:cxn ang="f55">
                <a:pos x="f65" y="f66"/>
              </a:cxn>
              <a:cxn ang="f56">
                <a:pos x="f65" y="f66"/>
              </a:cxn>
              <a:cxn ang="f57">
                <a:pos x="f65" y="f66"/>
              </a:cxn>
            </a:cxnLst>
            <a:rect l="f61" t="f64" r="f62" b="f63"/>
            <a:pathLst>
              <a:path w="21600" h="21600">
                <a:moveTo>
                  <a:pt x="f6" y="f5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6"/>
                </a:cubicBezTo>
              </a:path>
            </a:pathLst>
          </a:custGeom>
          <a:noFill/>
          <a:ln w="50804" cap="rnd">
            <a:solidFill>
              <a:srgbClr val="454545"/>
            </a:solidFill>
            <a:custDash/>
            <a:miter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A69981-29DF-48E0-B890-1B75E13A5095}"/>
              </a:ext>
            </a:extLst>
          </p:cNvPr>
          <p:cNvSpPr/>
          <p:nvPr/>
        </p:nvSpPr>
        <p:spPr>
          <a:xfrm>
            <a:off x="3365257" y="2419740"/>
            <a:ext cx="2162373" cy="10946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760"/>
              <a:gd name="f8" fmla="val 18369"/>
              <a:gd name="f9" fmla="val 9606"/>
              <a:gd name="f10" fmla="val 14127"/>
              <a:gd name="f11" fmla="val 2481"/>
              <a:gd name="f12" fmla="val 9559"/>
              <a:gd name="f13" fmla="val 535"/>
              <a:gd name="f14" fmla="val 6331"/>
              <a:gd name="f15" fmla="val -840"/>
              <a:gd name="f16" fmla="val 3052"/>
              <a:gd name="f17" fmla="val 446"/>
              <a:gd name="f18" fmla="val 4285"/>
              <a:gd name="f19" fmla="+- 0 0 -90"/>
              <a:gd name="f20" fmla="+- 0 0 -180"/>
              <a:gd name="f21" fmla="+- 0 0 -270"/>
              <a:gd name="f22" fmla="+- 0 0 -360"/>
              <a:gd name="f23" fmla="*/ f3 1 21600"/>
              <a:gd name="f24" fmla="*/ f4 1 20760"/>
              <a:gd name="f25" fmla="val f5"/>
              <a:gd name="f26" fmla="val f6"/>
              <a:gd name="f27" fmla="val f7"/>
              <a:gd name="f28" fmla="*/ f19 f0 1"/>
              <a:gd name="f29" fmla="*/ f20 f0 1"/>
              <a:gd name="f30" fmla="*/ f21 f0 1"/>
              <a:gd name="f31" fmla="*/ f22 f0 1"/>
              <a:gd name="f32" fmla="+- f27 0 f25"/>
              <a:gd name="f33" fmla="+- f26 0 f25"/>
              <a:gd name="f34" fmla="*/ f28 1 f2"/>
              <a:gd name="f35" fmla="*/ f29 1 f2"/>
              <a:gd name="f36" fmla="*/ f30 1 f2"/>
              <a:gd name="f37" fmla="*/ f31 1 f2"/>
              <a:gd name="f38" fmla="*/ f32 1 2"/>
              <a:gd name="f39" fmla="*/ f33 1 2"/>
              <a:gd name="f40" fmla="*/ f33 1 21600"/>
              <a:gd name="f41" fmla="*/ f32 1 20760"/>
              <a:gd name="f42" fmla="+- f34 0 f1"/>
              <a:gd name="f43" fmla="+- f35 0 f1"/>
              <a:gd name="f44" fmla="+- f36 0 f1"/>
              <a:gd name="f45" fmla="+- f37 0 f1"/>
              <a:gd name="f46" fmla="*/ f39 1 f40"/>
              <a:gd name="f47" fmla="*/ f38 1 f41"/>
              <a:gd name="f48" fmla="*/ 0 1 f40"/>
              <a:gd name="f49" fmla="*/ f26 1 f40"/>
              <a:gd name="f50" fmla="*/ 0 1 f41"/>
              <a:gd name="f51" fmla="*/ f27 1 f41"/>
              <a:gd name="f52" fmla="*/ f48 f23 1"/>
              <a:gd name="f53" fmla="*/ f49 f23 1"/>
              <a:gd name="f54" fmla="*/ f51 f24 1"/>
              <a:gd name="f55" fmla="*/ f50 f24 1"/>
              <a:gd name="f56" fmla="*/ f46 f23 1"/>
              <a:gd name="f57" fmla="*/ f4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56" y="f57"/>
              </a:cxn>
              <a:cxn ang="f43">
                <a:pos x="f56" y="f57"/>
              </a:cxn>
              <a:cxn ang="f44">
                <a:pos x="f56" y="f57"/>
              </a:cxn>
              <a:cxn ang="f45">
                <a:pos x="f56" y="f57"/>
              </a:cxn>
            </a:cxnLst>
            <a:rect l="f52" t="f55" r="f53" b="f54"/>
            <a:pathLst>
              <a:path w="21600" h="20760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5" y="f18"/>
                </a:cubicBezTo>
              </a:path>
            </a:pathLst>
          </a:custGeom>
          <a:noFill/>
          <a:ln w="50804" cap="rnd">
            <a:solidFill>
              <a:srgbClr val="FED715"/>
            </a:solidFill>
            <a:custDash/>
            <a:miter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37E8F0-6F50-4D6B-ABD1-C210EF6DA27E}"/>
              </a:ext>
            </a:extLst>
          </p:cNvPr>
          <p:cNvSpPr/>
          <p:nvPr/>
        </p:nvSpPr>
        <p:spPr>
          <a:xfrm rot="13259992" flipH="1">
            <a:off x="7680897" y="3853506"/>
            <a:ext cx="562328" cy="26105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8516"/>
              <a:gd name="f8" fmla="val 4499"/>
              <a:gd name="f9" fmla="val 14591"/>
              <a:gd name="f10" fmla="val 8500"/>
              <a:gd name="f11" fmla="val 10132"/>
              <a:gd name="f12" fmla="val 11778"/>
              <a:gd name="f13" fmla="val 8255"/>
              <a:gd name="f14" fmla="val 13157"/>
              <a:gd name="f15" fmla="val 5662"/>
              <a:gd name="f16" fmla="val 14203"/>
              <a:gd name="f17" fmla="val 4109"/>
              <a:gd name="f18" fmla="val 12842"/>
              <a:gd name="f19" fmla="val 1726"/>
              <a:gd name="f20" fmla="val 10754"/>
              <a:gd name="f21" fmla="val 4412"/>
              <a:gd name="f22" fmla="val 6732"/>
              <a:gd name="f23" fmla="val 8055"/>
              <a:gd name="f24" fmla="val 7797"/>
              <a:gd name="f25" fmla="val 11161"/>
              <a:gd name="f26" fmla="val 8705"/>
              <a:gd name="f27" fmla="val 11409"/>
              <a:gd name="f28" fmla="val 12598"/>
              <a:gd name="f29" fmla="val 9408"/>
              <a:gd name="f30" fmla="val 15522"/>
              <a:gd name="f31" fmla="val 7373"/>
              <a:gd name="f32" fmla="val 18496"/>
              <a:gd name="f33" fmla="val 3870"/>
              <a:gd name="f34" fmla="val 20653"/>
              <a:gd name="f35" fmla="+- 0 0 -90"/>
              <a:gd name="f36" fmla="+- 0 0 -180"/>
              <a:gd name="f37" fmla="+- 0 0 -270"/>
              <a:gd name="f38" fmla="+- 0 0 -360"/>
              <a:gd name="f39" fmla="*/ f3 1 21600"/>
              <a:gd name="f40" fmla="*/ f4 1 21600"/>
              <a:gd name="f41" fmla="val f5"/>
              <a:gd name="f42" fmla="val f6"/>
              <a:gd name="f43" fmla="*/ f35 f0 1"/>
              <a:gd name="f44" fmla="*/ f36 f0 1"/>
              <a:gd name="f45" fmla="*/ f37 f0 1"/>
              <a:gd name="f46" fmla="*/ f38 f0 1"/>
              <a:gd name="f47" fmla="+- f42 0 f41"/>
              <a:gd name="f48" fmla="*/ f43 1 f2"/>
              <a:gd name="f49" fmla="*/ f44 1 f2"/>
              <a:gd name="f50" fmla="*/ f45 1 f2"/>
              <a:gd name="f51" fmla="*/ f46 1 f2"/>
              <a:gd name="f52" fmla="*/ f47 1 2"/>
              <a:gd name="f53" fmla="*/ f47 1 21600"/>
              <a:gd name="f54" fmla="+- f48 0 f1"/>
              <a:gd name="f55" fmla="+- f49 0 f1"/>
              <a:gd name="f56" fmla="+- f50 0 f1"/>
              <a:gd name="f57" fmla="+- f51 0 f1"/>
              <a:gd name="f58" fmla="*/ f52 1 f53"/>
              <a:gd name="f59" fmla="*/ 0 1 f53"/>
              <a:gd name="f60" fmla="*/ f42 1 f53"/>
              <a:gd name="f61" fmla="*/ f59 f39 1"/>
              <a:gd name="f62" fmla="*/ f60 f39 1"/>
              <a:gd name="f63" fmla="*/ f60 f40 1"/>
              <a:gd name="f64" fmla="*/ f59 f40 1"/>
              <a:gd name="f65" fmla="*/ f58 f39 1"/>
              <a:gd name="f66" fmla="*/ f58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65" y="f66"/>
              </a:cxn>
              <a:cxn ang="f55">
                <a:pos x="f65" y="f66"/>
              </a:cxn>
              <a:cxn ang="f56">
                <a:pos x="f65" y="f66"/>
              </a:cxn>
              <a:cxn ang="f57">
                <a:pos x="f65" y="f66"/>
              </a:cxn>
            </a:cxnLst>
            <a:rect l="f61" t="f64" r="f62" b="f63"/>
            <a:pathLst>
              <a:path w="21600" h="21600">
                <a:moveTo>
                  <a:pt x="f6" y="f5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6"/>
                </a:cubicBezTo>
              </a:path>
            </a:pathLst>
          </a:custGeom>
          <a:noFill/>
          <a:ln w="50804" cap="rnd">
            <a:solidFill>
              <a:srgbClr val="454545"/>
            </a:solidFill>
            <a:custDash/>
            <a:miter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38E9A6-201F-48CE-ACB2-7E302FA09674}"/>
              </a:ext>
            </a:extLst>
          </p:cNvPr>
          <p:cNvSpPr/>
          <p:nvPr/>
        </p:nvSpPr>
        <p:spPr>
          <a:xfrm flipH="1">
            <a:off x="6886099" y="2419740"/>
            <a:ext cx="1886224" cy="10994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760"/>
              <a:gd name="f8" fmla="val 18369"/>
              <a:gd name="f9" fmla="val 9606"/>
              <a:gd name="f10" fmla="val 14127"/>
              <a:gd name="f11" fmla="val 2481"/>
              <a:gd name="f12" fmla="val 9559"/>
              <a:gd name="f13" fmla="val 535"/>
              <a:gd name="f14" fmla="val 6331"/>
              <a:gd name="f15" fmla="val -840"/>
              <a:gd name="f16" fmla="val 3052"/>
              <a:gd name="f17" fmla="val 446"/>
              <a:gd name="f18" fmla="val 4285"/>
              <a:gd name="f19" fmla="+- 0 0 -90"/>
              <a:gd name="f20" fmla="+- 0 0 -180"/>
              <a:gd name="f21" fmla="+- 0 0 -270"/>
              <a:gd name="f22" fmla="+- 0 0 -360"/>
              <a:gd name="f23" fmla="*/ f3 1 21600"/>
              <a:gd name="f24" fmla="*/ f4 1 20760"/>
              <a:gd name="f25" fmla="val f5"/>
              <a:gd name="f26" fmla="val f6"/>
              <a:gd name="f27" fmla="val f7"/>
              <a:gd name="f28" fmla="*/ f19 f0 1"/>
              <a:gd name="f29" fmla="*/ f20 f0 1"/>
              <a:gd name="f30" fmla="*/ f21 f0 1"/>
              <a:gd name="f31" fmla="*/ f22 f0 1"/>
              <a:gd name="f32" fmla="+- f27 0 f25"/>
              <a:gd name="f33" fmla="+- f26 0 f25"/>
              <a:gd name="f34" fmla="*/ f28 1 f2"/>
              <a:gd name="f35" fmla="*/ f29 1 f2"/>
              <a:gd name="f36" fmla="*/ f30 1 f2"/>
              <a:gd name="f37" fmla="*/ f31 1 f2"/>
              <a:gd name="f38" fmla="*/ f32 1 2"/>
              <a:gd name="f39" fmla="*/ f33 1 2"/>
              <a:gd name="f40" fmla="*/ f33 1 21600"/>
              <a:gd name="f41" fmla="*/ f32 1 20760"/>
              <a:gd name="f42" fmla="+- f34 0 f1"/>
              <a:gd name="f43" fmla="+- f35 0 f1"/>
              <a:gd name="f44" fmla="+- f36 0 f1"/>
              <a:gd name="f45" fmla="+- f37 0 f1"/>
              <a:gd name="f46" fmla="*/ f39 1 f40"/>
              <a:gd name="f47" fmla="*/ f38 1 f41"/>
              <a:gd name="f48" fmla="*/ 0 1 f40"/>
              <a:gd name="f49" fmla="*/ f26 1 f40"/>
              <a:gd name="f50" fmla="*/ 0 1 f41"/>
              <a:gd name="f51" fmla="*/ f27 1 f41"/>
              <a:gd name="f52" fmla="*/ f48 f23 1"/>
              <a:gd name="f53" fmla="*/ f49 f23 1"/>
              <a:gd name="f54" fmla="*/ f51 f24 1"/>
              <a:gd name="f55" fmla="*/ f50 f24 1"/>
              <a:gd name="f56" fmla="*/ f46 f23 1"/>
              <a:gd name="f57" fmla="*/ f4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56" y="f57"/>
              </a:cxn>
              <a:cxn ang="f43">
                <a:pos x="f56" y="f57"/>
              </a:cxn>
              <a:cxn ang="f44">
                <a:pos x="f56" y="f57"/>
              </a:cxn>
              <a:cxn ang="f45">
                <a:pos x="f56" y="f57"/>
              </a:cxn>
            </a:cxnLst>
            <a:rect l="f52" t="f55" r="f53" b="f54"/>
            <a:pathLst>
              <a:path w="21600" h="20760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5" y="f18"/>
                </a:cubicBezTo>
              </a:path>
            </a:pathLst>
          </a:custGeom>
          <a:noFill/>
          <a:ln w="50804" cap="rnd">
            <a:solidFill>
              <a:srgbClr val="FED715"/>
            </a:solidFill>
            <a:custDash/>
            <a:miter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830C1D54-99AD-43A0-9321-24BBD152E959}"/>
              </a:ext>
            </a:extLst>
          </p:cNvPr>
          <p:cNvSpPr/>
          <p:nvPr/>
        </p:nvSpPr>
        <p:spPr>
          <a:xfrm>
            <a:off x="8709275" y="3841778"/>
            <a:ext cx="575349" cy="5753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679"/>
              <a:gd name="f7" fmla="val 16796"/>
              <a:gd name="f8" fmla="val 2882"/>
              <a:gd name="f9" fmla="val 20639"/>
              <a:gd name="f10" fmla="val 6724"/>
              <a:gd name="f11" fmla="val 12954"/>
              <a:gd name="f12" fmla="val -961"/>
              <a:gd name="f13" fmla="+- 0 0 -90"/>
              <a:gd name="f14" fmla="+- 0 0 -180"/>
              <a:gd name="f15" fmla="+- 0 0 -270"/>
              <a:gd name="f16" fmla="+- 0 0 -360"/>
              <a:gd name="f17" fmla="*/ f3 1 19679"/>
              <a:gd name="f18" fmla="*/ f4 1 19679"/>
              <a:gd name="f19" fmla="val f5"/>
              <a:gd name="f20" fmla="val f6"/>
              <a:gd name="f21" fmla="*/ f13 f0 1"/>
              <a:gd name="f22" fmla="*/ f14 f0 1"/>
              <a:gd name="f23" fmla="*/ f15 f0 1"/>
              <a:gd name="f24" fmla="*/ f16 f0 1"/>
              <a:gd name="f25" fmla="+- f20 0 f19"/>
              <a:gd name="f26" fmla="*/ f21 1 f2"/>
              <a:gd name="f27" fmla="*/ f22 1 f2"/>
              <a:gd name="f28" fmla="*/ f23 1 f2"/>
              <a:gd name="f29" fmla="*/ f24 1 f2"/>
              <a:gd name="f30" fmla="*/ f25 1 2"/>
              <a:gd name="f31" fmla="*/ f25 1 19679"/>
              <a:gd name="f32" fmla="+- f26 0 f1"/>
              <a:gd name="f33" fmla="+- f27 0 f1"/>
              <a:gd name="f34" fmla="+- f28 0 f1"/>
              <a:gd name="f35" fmla="+- f29 0 f1"/>
              <a:gd name="f36" fmla="*/ f30 1 f31"/>
              <a:gd name="f37" fmla="*/ 0 1 f31"/>
              <a:gd name="f38" fmla="*/ f20 1 f31"/>
              <a:gd name="f39" fmla="*/ f37 f17 1"/>
              <a:gd name="f40" fmla="*/ f38 f17 1"/>
              <a:gd name="f41" fmla="*/ f38 f18 1"/>
              <a:gd name="f42" fmla="*/ f37 f18 1"/>
              <a:gd name="f43" fmla="*/ f36 f17 1"/>
              <a:gd name="f44" fmla="*/ f3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44"/>
              </a:cxn>
              <a:cxn ang="f33">
                <a:pos x="f43" y="f44"/>
              </a:cxn>
              <a:cxn ang="f34">
                <a:pos x="f43" y="f44"/>
              </a:cxn>
              <a:cxn ang="f35">
                <a:pos x="f43" y="f44"/>
              </a:cxn>
            </a:cxnLst>
            <a:rect l="f39" t="f42" r="f40" b="f41"/>
            <a:pathLst>
              <a:path w="19679" h="19679">
                <a:moveTo>
                  <a:pt x="f7" y="f8"/>
                </a:moveTo>
                <a:cubicBezTo>
                  <a:pt x="f9" y="f10"/>
                  <a:pt x="f9" y="f11"/>
                  <a:pt x="f7" y="f7"/>
                </a:cubicBezTo>
                <a:cubicBezTo>
                  <a:pt x="f11" y="f9"/>
                  <a:pt x="f10" y="f9"/>
                  <a:pt x="f8" y="f7"/>
                </a:cubicBezTo>
                <a:cubicBezTo>
                  <a:pt x="f12" y="f11"/>
                  <a:pt x="f12" y="f10"/>
                  <a:pt x="f8" y="f8"/>
                </a:cubicBezTo>
                <a:cubicBezTo>
                  <a:pt x="f10" y="f12"/>
                  <a:pt x="f11" y="f12"/>
                  <a:pt x="f7" y="f8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E651F2BC-46DE-4EC5-A30D-7A90472E3538}"/>
              </a:ext>
            </a:extLst>
          </p:cNvPr>
          <p:cNvSpPr/>
          <p:nvPr/>
        </p:nvSpPr>
        <p:spPr>
          <a:xfrm>
            <a:off x="8709275" y="2641454"/>
            <a:ext cx="575349" cy="5753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679"/>
              <a:gd name="f7" fmla="val 16796"/>
              <a:gd name="f8" fmla="val 2882"/>
              <a:gd name="f9" fmla="val 20639"/>
              <a:gd name="f10" fmla="val 6724"/>
              <a:gd name="f11" fmla="val 12954"/>
              <a:gd name="f12" fmla="val -961"/>
              <a:gd name="f13" fmla="+- 0 0 -90"/>
              <a:gd name="f14" fmla="+- 0 0 -180"/>
              <a:gd name="f15" fmla="+- 0 0 -270"/>
              <a:gd name="f16" fmla="+- 0 0 -360"/>
              <a:gd name="f17" fmla="*/ f3 1 19679"/>
              <a:gd name="f18" fmla="*/ f4 1 19679"/>
              <a:gd name="f19" fmla="val f5"/>
              <a:gd name="f20" fmla="val f6"/>
              <a:gd name="f21" fmla="*/ f13 f0 1"/>
              <a:gd name="f22" fmla="*/ f14 f0 1"/>
              <a:gd name="f23" fmla="*/ f15 f0 1"/>
              <a:gd name="f24" fmla="*/ f16 f0 1"/>
              <a:gd name="f25" fmla="+- f20 0 f19"/>
              <a:gd name="f26" fmla="*/ f21 1 f2"/>
              <a:gd name="f27" fmla="*/ f22 1 f2"/>
              <a:gd name="f28" fmla="*/ f23 1 f2"/>
              <a:gd name="f29" fmla="*/ f24 1 f2"/>
              <a:gd name="f30" fmla="*/ f25 1 2"/>
              <a:gd name="f31" fmla="*/ f25 1 19679"/>
              <a:gd name="f32" fmla="+- f26 0 f1"/>
              <a:gd name="f33" fmla="+- f27 0 f1"/>
              <a:gd name="f34" fmla="+- f28 0 f1"/>
              <a:gd name="f35" fmla="+- f29 0 f1"/>
              <a:gd name="f36" fmla="*/ f30 1 f31"/>
              <a:gd name="f37" fmla="*/ 0 1 f31"/>
              <a:gd name="f38" fmla="*/ f20 1 f31"/>
              <a:gd name="f39" fmla="*/ f37 f17 1"/>
              <a:gd name="f40" fmla="*/ f38 f17 1"/>
              <a:gd name="f41" fmla="*/ f38 f18 1"/>
              <a:gd name="f42" fmla="*/ f37 f18 1"/>
              <a:gd name="f43" fmla="*/ f36 f17 1"/>
              <a:gd name="f44" fmla="*/ f3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44"/>
              </a:cxn>
              <a:cxn ang="f33">
                <a:pos x="f43" y="f44"/>
              </a:cxn>
              <a:cxn ang="f34">
                <a:pos x="f43" y="f44"/>
              </a:cxn>
              <a:cxn ang="f35">
                <a:pos x="f43" y="f44"/>
              </a:cxn>
            </a:cxnLst>
            <a:rect l="f39" t="f42" r="f40" b="f41"/>
            <a:pathLst>
              <a:path w="19679" h="19679">
                <a:moveTo>
                  <a:pt x="f7" y="f8"/>
                </a:moveTo>
                <a:cubicBezTo>
                  <a:pt x="f9" y="f10"/>
                  <a:pt x="f9" y="f11"/>
                  <a:pt x="f7" y="f7"/>
                </a:cubicBezTo>
                <a:cubicBezTo>
                  <a:pt x="f11" y="f9"/>
                  <a:pt x="f10" y="f9"/>
                  <a:pt x="f8" y="f7"/>
                </a:cubicBezTo>
                <a:cubicBezTo>
                  <a:pt x="f12" y="f11"/>
                  <a:pt x="f12" y="f10"/>
                  <a:pt x="f8" y="f8"/>
                </a:cubicBezTo>
                <a:cubicBezTo>
                  <a:pt x="f10" y="f12"/>
                  <a:pt x="f11" y="f12"/>
                  <a:pt x="f7" y="f8"/>
                </a:cubicBezTo>
                <a:close/>
              </a:path>
            </a:pathLst>
          </a:custGeom>
          <a:solidFill>
            <a:srgbClr val="FED7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71E64A9A-6233-45A1-9997-922940D34ADD}"/>
              </a:ext>
            </a:extLst>
          </p:cNvPr>
          <p:cNvSpPr/>
          <p:nvPr/>
        </p:nvSpPr>
        <p:spPr>
          <a:xfrm>
            <a:off x="2907380" y="3841778"/>
            <a:ext cx="575349" cy="5753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679"/>
              <a:gd name="f7" fmla="val 16796"/>
              <a:gd name="f8" fmla="val 2882"/>
              <a:gd name="f9" fmla="val 20639"/>
              <a:gd name="f10" fmla="val 6724"/>
              <a:gd name="f11" fmla="val 12954"/>
              <a:gd name="f12" fmla="val -961"/>
              <a:gd name="f13" fmla="+- 0 0 -90"/>
              <a:gd name="f14" fmla="+- 0 0 -180"/>
              <a:gd name="f15" fmla="+- 0 0 -270"/>
              <a:gd name="f16" fmla="+- 0 0 -360"/>
              <a:gd name="f17" fmla="*/ f3 1 19679"/>
              <a:gd name="f18" fmla="*/ f4 1 19679"/>
              <a:gd name="f19" fmla="val f5"/>
              <a:gd name="f20" fmla="val f6"/>
              <a:gd name="f21" fmla="*/ f13 f0 1"/>
              <a:gd name="f22" fmla="*/ f14 f0 1"/>
              <a:gd name="f23" fmla="*/ f15 f0 1"/>
              <a:gd name="f24" fmla="*/ f16 f0 1"/>
              <a:gd name="f25" fmla="+- f20 0 f19"/>
              <a:gd name="f26" fmla="*/ f21 1 f2"/>
              <a:gd name="f27" fmla="*/ f22 1 f2"/>
              <a:gd name="f28" fmla="*/ f23 1 f2"/>
              <a:gd name="f29" fmla="*/ f24 1 f2"/>
              <a:gd name="f30" fmla="*/ f25 1 2"/>
              <a:gd name="f31" fmla="*/ f25 1 19679"/>
              <a:gd name="f32" fmla="+- f26 0 f1"/>
              <a:gd name="f33" fmla="+- f27 0 f1"/>
              <a:gd name="f34" fmla="+- f28 0 f1"/>
              <a:gd name="f35" fmla="+- f29 0 f1"/>
              <a:gd name="f36" fmla="*/ f30 1 f31"/>
              <a:gd name="f37" fmla="*/ 0 1 f31"/>
              <a:gd name="f38" fmla="*/ f20 1 f31"/>
              <a:gd name="f39" fmla="*/ f37 f17 1"/>
              <a:gd name="f40" fmla="*/ f38 f17 1"/>
              <a:gd name="f41" fmla="*/ f38 f18 1"/>
              <a:gd name="f42" fmla="*/ f37 f18 1"/>
              <a:gd name="f43" fmla="*/ f36 f17 1"/>
              <a:gd name="f44" fmla="*/ f3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44"/>
              </a:cxn>
              <a:cxn ang="f33">
                <a:pos x="f43" y="f44"/>
              </a:cxn>
              <a:cxn ang="f34">
                <a:pos x="f43" y="f44"/>
              </a:cxn>
              <a:cxn ang="f35">
                <a:pos x="f43" y="f44"/>
              </a:cxn>
            </a:cxnLst>
            <a:rect l="f39" t="f42" r="f40" b="f41"/>
            <a:pathLst>
              <a:path w="19679" h="19679">
                <a:moveTo>
                  <a:pt x="f7" y="f8"/>
                </a:moveTo>
                <a:cubicBezTo>
                  <a:pt x="f9" y="f10"/>
                  <a:pt x="f9" y="f11"/>
                  <a:pt x="f7" y="f7"/>
                </a:cubicBezTo>
                <a:cubicBezTo>
                  <a:pt x="f11" y="f9"/>
                  <a:pt x="f10" y="f9"/>
                  <a:pt x="f8" y="f7"/>
                </a:cubicBezTo>
                <a:cubicBezTo>
                  <a:pt x="f12" y="f11"/>
                  <a:pt x="f12" y="f10"/>
                  <a:pt x="f8" y="f8"/>
                </a:cubicBezTo>
                <a:cubicBezTo>
                  <a:pt x="f10" y="f12"/>
                  <a:pt x="f11" y="f12"/>
                  <a:pt x="f7" y="f8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3EA26FA-EFF2-4A16-9B57-D34FA76B10CB}"/>
              </a:ext>
            </a:extLst>
          </p:cNvPr>
          <p:cNvGrpSpPr/>
          <p:nvPr/>
        </p:nvGrpSpPr>
        <p:grpSpPr>
          <a:xfrm>
            <a:off x="2907380" y="2641454"/>
            <a:ext cx="575349" cy="575349"/>
            <a:chOff x="2907380" y="2641454"/>
            <a:chExt cx="575349" cy="575349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63799906-D271-473F-858A-20D267EA646B}"/>
                </a:ext>
              </a:extLst>
            </p:cNvPr>
            <p:cNvSpPr/>
            <p:nvPr/>
          </p:nvSpPr>
          <p:spPr>
            <a:xfrm>
              <a:off x="2907380" y="2641454"/>
              <a:ext cx="575349" cy="5753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"/>
                <a:gd name="f7" fmla="val 16796"/>
                <a:gd name="f8" fmla="val 2882"/>
                <a:gd name="f9" fmla="val 20639"/>
                <a:gd name="f10" fmla="val 6724"/>
                <a:gd name="f11" fmla="val 12954"/>
                <a:gd name="f12" fmla="val -961"/>
                <a:gd name="f13" fmla="+- 0 0 -90"/>
                <a:gd name="f14" fmla="+- 0 0 -180"/>
                <a:gd name="f15" fmla="+- 0 0 -270"/>
                <a:gd name="f16" fmla="+- 0 0 -360"/>
                <a:gd name="f17" fmla="*/ f3 1 19679"/>
                <a:gd name="f18" fmla="*/ f4 1 19679"/>
                <a:gd name="f19" fmla="val f5"/>
                <a:gd name="f20" fmla="val f6"/>
                <a:gd name="f21" fmla="*/ f13 f0 1"/>
                <a:gd name="f22" fmla="*/ f14 f0 1"/>
                <a:gd name="f23" fmla="*/ f15 f0 1"/>
                <a:gd name="f24" fmla="*/ f16 f0 1"/>
                <a:gd name="f25" fmla="+- f20 0 f19"/>
                <a:gd name="f26" fmla="*/ f21 1 f2"/>
                <a:gd name="f27" fmla="*/ f22 1 f2"/>
                <a:gd name="f28" fmla="*/ f23 1 f2"/>
                <a:gd name="f29" fmla="*/ f24 1 f2"/>
                <a:gd name="f30" fmla="*/ f25 1 2"/>
                <a:gd name="f31" fmla="*/ f25 1 19679"/>
                <a:gd name="f32" fmla="+- f26 0 f1"/>
                <a:gd name="f33" fmla="+- f27 0 f1"/>
                <a:gd name="f34" fmla="+- f28 0 f1"/>
                <a:gd name="f35" fmla="+- f29 0 f1"/>
                <a:gd name="f36" fmla="*/ f30 1 f31"/>
                <a:gd name="f37" fmla="*/ 0 1 f31"/>
                <a:gd name="f38" fmla="*/ f20 1 f31"/>
                <a:gd name="f39" fmla="*/ f37 f17 1"/>
                <a:gd name="f40" fmla="*/ f38 f17 1"/>
                <a:gd name="f41" fmla="*/ f38 f18 1"/>
                <a:gd name="f42" fmla="*/ f37 f18 1"/>
                <a:gd name="f43" fmla="*/ f36 f17 1"/>
                <a:gd name="f44" fmla="*/ f3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44"/>
                </a:cxn>
                <a:cxn ang="f33">
                  <a:pos x="f43" y="f44"/>
                </a:cxn>
                <a:cxn ang="f34">
                  <a:pos x="f43" y="f44"/>
                </a:cxn>
                <a:cxn ang="f35">
                  <a:pos x="f43" y="f44"/>
                </a:cxn>
              </a:cxnLst>
              <a:rect l="f39" t="f42" r="f40" b="f41"/>
              <a:pathLst>
                <a:path w="19679" h="19679">
                  <a:moveTo>
                    <a:pt x="f7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1" y="f9"/>
                    <a:pt x="f10" y="f9"/>
                    <a:pt x="f8" y="f7"/>
                  </a:cubicBezTo>
                  <a:cubicBezTo>
                    <a:pt x="f12" y="f11"/>
                    <a:pt x="f12" y="f10"/>
                    <a:pt x="f8" y="f8"/>
                  </a:cubicBezTo>
                  <a:cubicBezTo>
                    <a:pt x="f10" y="f12"/>
                    <a:pt x="f11" y="f12"/>
                    <a:pt x="f7" y="f8"/>
                  </a:cubicBezTo>
                  <a:close/>
                </a:path>
              </a:pathLst>
            </a:custGeom>
            <a:solidFill>
              <a:srgbClr val="FED71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C234B152-94E1-4423-AF5C-65E4D759625A}"/>
                </a:ext>
              </a:extLst>
            </p:cNvPr>
            <p:cNvSpPr/>
            <p:nvPr/>
          </p:nvSpPr>
          <p:spPr>
            <a:xfrm>
              <a:off x="3018123" y="2819250"/>
              <a:ext cx="365366" cy="242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799"/>
                <a:gd name="f8" fmla="val 470"/>
                <a:gd name="f9" fmla="val 195"/>
                <a:gd name="f10" fmla="val 307"/>
                <a:gd name="f11" fmla="val 86"/>
                <a:gd name="f12" fmla="val 741"/>
                <a:gd name="f13" fmla="val 32"/>
                <a:gd name="f14" fmla="val 899"/>
                <a:gd name="f15" fmla="val 1079"/>
                <a:gd name="f16" fmla="val 1267"/>
                <a:gd name="f17" fmla="val 2845"/>
                <a:gd name="f18" fmla="val 3191"/>
                <a:gd name="f19" fmla="val 12"/>
                <a:gd name="f20" fmla="val 3535"/>
                <a:gd name="f21" fmla="val 29"/>
                <a:gd name="f22" fmla="val 3876"/>
                <a:gd name="f23" fmla="val 274"/>
                <a:gd name="f24" fmla="val 8891"/>
                <a:gd name="f25" fmla="val 2295"/>
                <a:gd name="f26" fmla="val 13166"/>
                <a:gd name="f27" fmla="val 5150"/>
                <a:gd name="f28" fmla="val 15287"/>
                <a:gd name="f29" fmla="val 5186"/>
                <a:gd name="f30" fmla="val 16408"/>
                <a:gd name="f31" fmla="val 5802"/>
                <a:gd name="f32" fmla="val 17295"/>
                <a:gd name="f33" fmla="val 6556"/>
                <a:gd name="f34" fmla="val 6564"/>
                <a:gd name="f35" fmla="val 6575"/>
                <a:gd name="f36" fmla="val 6584"/>
                <a:gd name="f37" fmla="val 6588"/>
                <a:gd name="f38" fmla="val 6593"/>
                <a:gd name="f39" fmla="val 6598"/>
                <a:gd name="f40" fmla="val 12184"/>
                <a:gd name="f41" fmla="val 12248"/>
                <a:gd name="f42" fmla="val 12310"/>
                <a:gd name="f43" fmla="val 17286"/>
                <a:gd name="f44" fmla="val 12369"/>
                <a:gd name="f45" fmla="val 17263"/>
                <a:gd name="f46" fmla="val 12982"/>
                <a:gd name="f47" fmla="val 17090"/>
                <a:gd name="f48" fmla="val 13448"/>
                <a:gd name="f49" fmla="val 16314"/>
                <a:gd name="f50" fmla="val 13504"/>
                <a:gd name="f51" fmla="val 15363"/>
                <a:gd name="f52" fmla="val 15141"/>
                <a:gd name="f53" fmla="val 14193"/>
                <a:gd name="f54" fmla="val 16516"/>
                <a:gd name="f55" fmla="val 12328"/>
                <a:gd name="f56" fmla="val 17448"/>
                <a:gd name="f57" fmla="val 10006"/>
                <a:gd name="f58" fmla="val 17522"/>
                <a:gd name="f59" fmla="val 10045"/>
                <a:gd name="f60" fmla="val 17603"/>
                <a:gd name="f61" fmla="val 10059"/>
                <a:gd name="f62" fmla="val 17684"/>
                <a:gd name="f63" fmla="val 19039"/>
                <a:gd name="f64" fmla="val 20451"/>
                <a:gd name="f65" fmla="val 8340"/>
                <a:gd name="f66" fmla="val 6216"/>
                <a:gd name="f67" fmla="val 4093"/>
                <a:gd name="f68" fmla="val 2362"/>
                <a:gd name="f69" fmla="val 18775"/>
                <a:gd name="f70" fmla="val 1248"/>
                <a:gd name="f71" fmla="val 18776"/>
                <a:gd name="f72" fmla="val 1232"/>
                <a:gd name="f73" fmla="val 1213"/>
                <a:gd name="f74" fmla="val 1195"/>
                <a:gd name="f75" fmla="val 1179"/>
                <a:gd name="f76" fmla="val 1159"/>
                <a:gd name="f77" fmla="val 522"/>
                <a:gd name="f78" fmla="val 18429"/>
                <a:gd name="f79" fmla="val 18005"/>
                <a:gd name="f80" fmla="val 1584"/>
                <a:gd name="f81" fmla="val 2308"/>
                <a:gd name="f82" fmla="val 17192"/>
                <a:gd name="f83" fmla="val 2974"/>
                <a:gd name="f84" fmla="val 17144"/>
                <a:gd name="f85" fmla="val 9245"/>
                <a:gd name="f86" fmla="val 13743"/>
                <a:gd name="f87" fmla="val 14332"/>
                <a:gd name="f88" fmla="val 9566"/>
                <a:gd name="f89" fmla="val 9209"/>
                <a:gd name="f90" fmla="val 5034"/>
                <a:gd name="f91" fmla="val 1632"/>
                <a:gd name="f92" fmla="val 18711"/>
                <a:gd name="f93" fmla="val 4477"/>
                <a:gd name="f94" fmla="val 19675"/>
                <a:gd name="f95" fmla="val 20195"/>
                <a:gd name="f96" fmla="val 5261"/>
                <a:gd name="f97" fmla="val 7173"/>
                <a:gd name="f98" fmla="val 7944"/>
                <a:gd name="f99" fmla="val 18126"/>
                <a:gd name="f100" fmla="val 18416"/>
                <a:gd name="f101" fmla="val 6848"/>
                <a:gd name="f102" fmla="val 18616"/>
                <a:gd name="f103" fmla="val 5688"/>
                <a:gd name="f104" fmla="val 528"/>
                <a:gd name="f105" fmla="val 18551"/>
                <a:gd name="f106" fmla="val 502"/>
                <a:gd name="f107" fmla="val 482"/>
                <a:gd name="f108" fmla="val 18556"/>
                <a:gd name="f109" fmla="val 457"/>
                <a:gd name="f110" fmla="val 18562"/>
                <a:gd name="f111" fmla="val 461"/>
                <a:gd name="f112" fmla="val 19726"/>
                <a:gd name="f113" fmla="val 1086"/>
                <a:gd name="f114" fmla="val 20666"/>
                <a:gd name="f115" fmla="val 1862"/>
                <a:gd name="f116" fmla="val 4266"/>
                <a:gd name="f117" fmla="val 4308"/>
                <a:gd name="f118" fmla="val 21189"/>
                <a:gd name="f119" fmla="val 4598"/>
                <a:gd name="f120" fmla="val 4958"/>
                <a:gd name="f121" fmla="val 13817"/>
                <a:gd name="f122" fmla="val 14177"/>
                <a:gd name="f123" fmla="val 14474"/>
                <a:gd name="f124" fmla="val 14517"/>
                <a:gd name="f125" fmla="val 16956"/>
                <a:gd name="f126" fmla="val 17728"/>
                <a:gd name="f127" fmla="val 18362"/>
                <a:gd name="f128" fmla="val 19735"/>
                <a:gd name="f129" fmla="val 18369"/>
                <a:gd name="f130" fmla="val 18573"/>
                <a:gd name="f131" fmla="val 18330"/>
                <a:gd name="f132" fmla="val 18286"/>
                <a:gd name="f133" fmla="val 18247"/>
                <a:gd name="f134" fmla="+- 0 0 -90"/>
                <a:gd name="f135" fmla="+- 0 0 -180"/>
                <a:gd name="f136" fmla="+- 0 0 -270"/>
                <a:gd name="f137" fmla="+- 0 0 -360"/>
                <a:gd name="f138" fmla="*/ f3 1 21600"/>
                <a:gd name="f139" fmla="*/ f4 1 21600"/>
                <a:gd name="f140" fmla="val f5"/>
                <a:gd name="f141" fmla="val f6"/>
                <a:gd name="f142" fmla="*/ f134 f0 1"/>
                <a:gd name="f143" fmla="*/ f135 f0 1"/>
                <a:gd name="f144" fmla="*/ f136 f0 1"/>
                <a:gd name="f145" fmla="*/ f137 f0 1"/>
                <a:gd name="f146" fmla="+- f141 0 f140"/>
                <a:gd name="f147" fmla="*/ f142 1 f2"/>
                <a:gd name="f148" fmla="*/ f143 1 f2"/>
                <a:gd name="f149" fmla="*/ f144 1 f2"/>
                <a:gd name="f150" fmla="*/ f145 1 f2"/>
                <a:gd name="f151" fmla="*/ f146 1 2"/>
                <a:gd name="f152" fmla="*/ f146 1 21600"/>
                <a:gd name="f153" fmla="+- f147 0 f1"/>
                <a:gd name="f154" fmla="+- f148 0 f1"/>
                <a:gd name="f155" fmla="+- f149 0 f1"/>
                <a:gd name="f156" fmla="+- f150 0 f1"/>
                <a:gd name="f157" fmla="*/ f151 1 f152"/>
                <a:gd name="f158" fmla="*/ 0 1 f152"/>
                <a:gd name="f159" fmla="*/ f141 1 f152"/>
                <a:gd name="f160" fmla="*/ f158 f138 1"/>
                <a:gd name="f161" fmla="*/ f159 f138 1"/>
                <a:gd name="f162" fmla="*/ f159 f139 1"/>
                <a:gd name="f163" fmla="*/ f158 f139 1"/>
                <a:gd name="f164" fmla="*/ f157 f138 1"/>
                <a:gd name="f165" fmla="*/ f157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164" y="f165"/>
                </a:cxn>
                <a:cxn ang="f154">
                  <a:pos x="f164" y="f165"/>
                </a:cxn>
                <a:cxn ang="f155">
                  <a:pos x="f164" y="f165"/>
                </a:cxn>
                <a:cxn ang="f156">
                  <a:pos x="f164" y="f165"/>
                </a:cxn>
              </a:cxnLst>
              <a:rect l="f160" t="f163" r="f161" b="f162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9" y="f10"/>
                    <a:pt x="f11" y="f12"/>
                  </a:cubicBezTo>
                  <a:cubicBezTo>
                    <a:pt x="f13" y="f14"/>
                    <a:pt x="f5" y="f15"/>
                    <a:pt x="f5" y="f16"/>
                  </a:cubicBezTo>
                  <a:lnTo>
                    <a:pt x="f5" y="f17"/>
                  </a:lnTo>
                  <a:cubicBezTo>
                    <a:pt x="f5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2"/>
                    <a:pt x="f36" y="f32"/>
                  </a:cubicBezTo>
                  <a:cubicBezTo>
                    <a:pt x="f37" y="f32"/>
                    <a:pt x="f38" y="f32"/>
                    <a:pt x="f39" y="f32"/>
                  </a:cubicBezTo>
                  <a:lnTo>
                    <a:pt x="f40" y="f32"/>
                  </a:lnTo>
                  <a:cubicBezTo>
                    <a:pt x="f41" y="f32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lnTo>
                    <a:pt x="f63" y="f61"/>
                  </a:lnTo>
                  <a:cubicBezTo>
                    <a:pt x="f64" y="f61"/>
                    <a:pt x="f6" y="f65"/>
                    <a:pt x="f6" y="f66"/>
                  </a:cubicBezTo>
                  <a:cubicBezTo>
                    <a:pt x="f6" y="f67"/>
                    <a:pt x="f64" y="f68"/>
                    <a:pt x="f63" y="f68"/>
                  </a:cubicBezTo>
                  <a:lnTo>
                    <a:pt x="f69" y="f68"/>
                  </a:lnTo>
                  <a:lnTo>
                    <a:pt x="f69" y="f16"/>
                  </a:lnTo>
                  <a:cubicBezTo>
                    <a:pt x="f69" y="f70"/>
                    <a:pt x="f71" y="f72"/>
                    <a:pt x="f69" y="f73"/>
                  </a:cubicBezTo>
                  <a:cubicBezTo>
                    <a:pt x="f71" y="f74"/>
                    <a:pt x="f69" y="f75"/>
                    <a:pt x="f69" y="f76"/>
                  </a:cubicBezTo>
                  <a:cubicBezTo>
                    <a:pt x="f69" y="f77"/>
                    <a:pt x="f78" y="f5"/>
                    <a:pt x="f79" y="f5"/>
                  </a:cubicBezTo>
                  <a:lnTo>
                    <a:pt x="f7" y="f5"/>
                  </a:lnTo>
                  <a:close/>
                  <a:moveTo>
                    <a:pt x="f80" y="f81"/>
                  </a:moveTo>
                  <a:lnTo>
                    <a:pt x="f82" y="f81"/>
                  </a:lnTo>
                  <a:cubicBezTo>
                    <a:pt x="f82" y="f81"/>
                    <a:pt x="f82" y="f83"/>
                    <a:pt x="f82" y="f83"/>
                  </a:cubicBezTo>
                  <a:cubicBezTo>
                    <a:pt x="f84" y="f85"/>
                    <a:pt x="f86" y="f87"/>
                    <a:pt x="f88" y="f87"/>
                  </a:cubicBezTo>
                  <a:lnTo>
                    <a:pt x="f89" y="f87"/>
                  </a:lnTo>
                  <a:cubicBezTo>
                    <a:pt x="f90" y="f87"/>
                    <a:pt x="f91" y="f85"/>
                    <a:pt x="f80" y="f83"/>
                  </a:cubicBezTo>
                  <a:lnTo>
                    <a:pt x="f80" y="f81"/>
                  </a:lnTo>
                  <a:close/>
                  <a:moveTo>
                    <a:pt x="f92" y="f93"/>
                  </a:moveTo>
                  <a:lnTo>
                    <a:pt x="f63" y="f93"/>
                  </a:lnTo>
                  <a:cubicBezTo>
                    <a:pt x="f94" y="f93"/>
                    <a:pt x="f95" y="f96"/>
                    <a:pt x="f95" y="f66"/>
                  </a:cubicBezTo>
                  <a:cubicBezTo>
                    <a:pt x="f95" y="f97"/>
                    <a:pt x="f94" y="f98"/>
                    <a:pt x="f63" y="f98"/>
                  </a:cubicBezTo>
                  <a:lnTo>
                    <a:pt x="f99" y="f98"/>
                  </a:lnTo>
                  <a:cubicBezTo>
                    <a:pt x="f100" y="f101"/>
                    <a:pt x="f102" y="f103"/>
                    <a:pt x="f92" y="f93"/>
                  </a:cubicBezTo>
                  <a:close/>
                  <a:moveTo>
                    <a:pt x="f104" y="f105"/>
                  </a:moveTo>
                  <a:cubicBezTo>
                    <a:pt x="f106" y="f105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lnTo>
                    <a:pt x="f116" y="f114"/>
                  </a:lnTo>
                  <a:cubicBezTo>
                    <a:pt x="f117" y="f118"/>
                    <a:pt x="f119" y="f6"/>
                    <a:pt x="f120" y="f6"/>
                  </a:cubicBezTo>
                  <a:lnTo>
                    <a:pt x="f121" y="f6"/>
                  </a:lnTo>
                  <a:cubicBezTo>
                    <a:pt x="f122" y="f6"/>
                    <a:pt x="f123" y="f118"/>
                    <a:pt x="f124" y="f114"/>
                  </a:cubicBezTo>
                  <a:lnTo>
                    <a:pt x="f125" y="f114"/>
                  </a:lnTo>
                  <a:cubicBezTo>
                    <a:pt x="f126" y="f114"/>
                    <a:pt x="f127" y="f128"/>
                    <a:pt x="f129" y="f130"/>
                  </a:cubicBezTo>
                  <a:cubicBezTo>
                    <a:pt x="f131" y="f110"/>
                    <a:pt x="f132" y="f105"/>
                    <a:pt x="f133" y="f105"/>
                  </a:cubicBezTo>
                  <a:lnTo>
                    <a:pt x="f104" y="f10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10C939D4-E7AD-4D9D-8B5A-E4F942944247}"/>
              </a:ext>
            </a:extLst>
          </p:cNvPr>
          <p:cNvGrpSpPr/>
          <p:nvPr/>
        </p:nvGrpSpPr>
        <p:grpSpPr>
          <a:xfrm>
            <a:off x="528678" y="2540678"/>
            <a:ext cx="2378693" cy="902988"/>
            <a:chOff x="528678" y="2540678"/>
            <a:chExt cx="2378693" cy="902988"/>
          </a:xfrm>
        </p:grpSpPr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3D63541E-F00E-423C-91D1-365707C904B8}"/>
                </a:ext>
              </a:extLst>
            </p:cNvPr>
            <p:cNvSpPr txBox="1"/>
            <p:nvPr/>
          </p:nvSpPr>
          <p:spPr>
            <a:xfrm>
              <a:off x="528678" y="2882618"/>
              <a:ext cx="2378692" cy="5610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215999" bIns="45720" anchor="t" anchorCtr="0" compatLnSpc="1">
              <a:noAutofit/>
            </a:bodyPr>
            <a:lstStyle>
              <a:defPPr/>
            </a:lstStyle>
            <a:p>
              <a:pPr lvl="0" algn="r" defTabSz="914372" rtl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این قسمت از محتوا به عنوان حروفچینی متن نمایش داده می شود (توصیه می شود از فونت تم استفاده کنید)</a:t>
              </a:r>
              <a:endPara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1CCA8F18-43E4-4734-AA1A-FA11E4D11666}"/>
                </a:ext>
              </a:extLst>
            </p:cNvPr>
            <p:cNvSpPr/>
            <p:nvPr/>
          </p:nvSpPr>
          <p:spPr>
            <a:xfrm>
              <a:off x="1595573" y="2540678"/>
              <a:ext cx="1311798" cy="32727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0" tIns="0" rIns="215999" bIns="0" anchor="b" anchorCtr="0" compatLnSpc="1">
              <a:norm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از پیش تنظیم متن عنوان</a:t>
              </a:r>
              <a:endParaRPr lang="en-US" sz="1200" b="1" i="0" u="none" strike="noStrike" kern="1200" cap="none" spc="0" baseline="0" dirty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40B1AEE5-42D1-4C4B-8802-A31DB3B57E92}"/>
              </a:ext>
            </a:extLst>
          </p:cNvPr>
          <p:cNvGrpSpPr/>
          <p:nvPr/>
        </p:nvGrpSpPr>
        <p:grpSpPr>
          <a:xfrm>
            <a:off x="9284616" y="2469835"/>
            <a:ext cx="2464054" cy="1049336"/>
            <a:chOff x="9284616" y="2504100"/>
            <a:chExt cx="2464054" cy="1015068"/>
          </a:xfrm>
        </p:grpSpPr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87E08206-217C-469A-A8D1-E07711B960E8}"/>
                </a:ext>
              </a:extLst>
            </p:cNvPr>
            <p:cNvSpPr txBox="1"/>
            <p:nvPr/>
          </p:nvSpPr>
          <p:spPr>
            <a:xfrm>
              <a:off x="9284616" y="2958120"/>
              <a:ext cx="2378692" cy="5610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215999" tIns="45720" rIns="215999" bIns="45720" anchor="ctr" anchorCtr="0" compatLnSpc="1">
              <a:noAutofit/>
            </a:bodyPr>
            <a:lstStyle>
              <a:defPPr/>
            </a:lstStyle>
            <a:p>
              <a:pPr lvl="0" algn="r" defTabSz="914372" rtl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این قسمت از محتوا به عنوان حروفچینی متن نمایش داده می شود (توصیه می شود از فونت تم استفاده کنید)</a:t>
              </a:r>
              <a:endPara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D362656A-4548-4D72-BF53-D0B3A6304DCA}"/>
                </a:ext>
              </a:extLst>
            </p:cNvPr>
            <p:cNvSpPr/>
            <p:nvPr/>
          </p:nvSpPr>
          <p:spPr>
            <a:xfrm>
              <a:off x="10215981" y="2504100"/>
              <a:ext cx="1532689" cy="32727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215999" tIns="0" rIns="215999" bIns="0" anchor="ctr" anchorCtr="0" compatLnSpc="1">
              <a:norm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از پیش تنظیم متن عنوان</a:t>
              </a:r>
              <a:endParaRPr lang="en-US" sz="1200" b="1" i="0" u="none" strike="noStrike" kern="1200" cap="none" spc="0" baseline="0" dirty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38">
            <a:extLst>
              <a:ext uri="{FF2B5EF4-FFF2-40B4-BE49-F238E27FC236}">
                <a16:creationId xmlns:a16="http://schemas.microsoft.com/office/drawing/2014/main" id="{C2D6F7B2-2323-4FA7-A5C6-87D9AE3396F0}"/>
              </a:ext>
            </a:extLst>
          </p:cNvPr>
          <p:cNvGrpSpPr/>
          <p:nvPr/>
        </p:nvGrpSpPr>
        <p:grpSpPr>
          <a:xfrm>
            <a:off x="528678" y="3733211"/>
            <a:ext cx="2378693" cy="902979"/>
            <a:chOff x="528678" y="3733211"/>
            <a:chExt cx="2378693" cy="902979"/>
          </a:xfrm>
        </p:grpSpPr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E0A0BD7B-2C6C-4613-9A13-6C5B423597A5}"/>
                </a:ext>
              </a:extLst>
            </p:cNvPr>
            <p:cNvSpPr txBox="1"/>
            <p:nvPr/>
          </p:nvSpPr>
          <p:spPr>
            <a:xfrm>
              <a:off x="528678" y="4075142"/>
              <a:ext cx="2378692" cy="5610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215999" bIns="45720" anchor="t" anchorCtr="0" compatLnSpc="1">
              <a:noAutofit/>
            </a:bodyPr>
            <a:lstStyle>
              <a:defPPr/>
            </a:lstStyle>
            <a:p>
              <a:pPr lvl="0" algn="r" defTabSz="914372" rtl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این قسمت از محتوا به عنوان حروفچینی متن نمایش داده می شود (توصیه می شود از فونت تم استفاده کنید)</a:t>
              </a:r>
              <a:endPara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19CC9E5C-8BE1-4EB1-A865-E9A5D8136A7A}"/>
                </a:ext>
              </a:extLst>
            </p:cNvPr>
            <p:cNvSpPr/>
            <p:nvPr/>
          </p:nvSpPr>
          <p:spPr>
            <a:xfrm>
              <a:off x="1595573" y="3733211"/>
              <a:ext cx="1311798" cy="32727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0" tIns="0" rIns="215999" bIns="0" anchor="b" anchorCtr="0" compatLnSpc="1">
              <a:norm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از پیش تنظیم متن عنوان</a:t>
              </a:r>
              <a:endParaRPr lang="en-US" sz="1200" b="1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41">
            <a:extLst>
              <a:ext uri="{FF2B5EF4-FFF2-40B4-BE49-F238E27FC236}">
                <a16:creationId xmlns:a16="http://schemas.microsoft.com/office/drawing/2014/main" id="{7054EA0E-0FAA-44D3-9C22-AEE0C29A03EE}"/>
              </a:ext>
            </a:extLst>
          </p:cNvPr>
          <p:cNvGrpSpPr/>
          <p:nvPr/>
        </p:nvGrpSpPr>
        <p:grpSpPr>
          <a:xfrm>
            <a:off x="9284616" y="3697957"/>
            <a:ext cx="2523799" cy="1014823"/>
            <a:chOff x="9284616" y="3697957"/>
            <a:chExt cx="2523799" cy="1014823"/>
          </a:xfrm>
        </p:grpSpPr>
        <p:sp>
          <p:nvSpPr>
            <p:cNvPr id="24" name="TextBox 42">
              <a:extLst>
                <a:ext uri="{FF2B5EF4-FFF2-40B4-BE49-F238E27FC236}">
                  <a16:creationId xmlns:a16="http://schemas.microsoft.com/office/drawing/2014/main" id="{8B951895-6729-489E-BD4C-07080031DAE8}"/>
                </a:ext>
              </a:extLst>
            </p:cNvPr>
            <p:cNvSpPr txBox="1"/>
            <p:nvPr/>
          </p:nvSpPr>
          <p:spPr>
            <a:xfrm>
              <a:off x="9284616" y="4151732"/>
              <a:ext cx="2378692" cy="5610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215999" tIns="45720" rIns="215999" bIns="45720" anchor="ctr" anchorCtr="0" compatLnSpc="1">
              <a:noAutofit/>
            </a:bodyPr>
            <a:lstStyle>
              <a:defPPr/>
            </a:lstStyle>
            <a:p>
              <a:pPr lvl="0" algn="r" defTabSz="914372" rtl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این قسمت از محتوا به عنوان حروفچینی متن نمایش داده می شود (توصیه می شود از فونت تم استفاده کنید)</a:t>
              </a:r>
              <a:endPara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Rectangle 43">
              <a:extLst>
                <a:ext uri="{FF2B5EF4-FFF2-40B4-BE49-F238E27FC236}">
                  <a16:creationId xmlns:a16="http://schemas.microsoft.com/office/drawing/2014/main" id="{9447CA1E-7127-4AE8-B0F4-8DB226F3884B}"/>
                </a:ext>
              </a:extLst>
            </p:cNvPr>
            <p:cNvSpPr/>
            <p:nvPr/>
          </p:nvSpPr>
          <p:spPr>
            <a:xfrm>
              <a:off x="10275726" y="3697957"/>
              <a:ext cx="1532689" cy="32727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215999" tIns="0" rIns="215999" bIns="0" anchor="ctr" anchorCtr="0" compatLnSpc="1">
              <a:norm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از پیش تنظیم متن عنوان</a:t>
              </a:r>
              <a:endParaRPr lang="en-US" sz="1200" b="1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upo 87">
            <a:extLst>
              <a:ext uri="{FF2B5EF4-FFF2-40B4-BE49-F238E27FC236}">
                <a16:creationId xmlns:a16="http://schemas.microsoft.com/office/drawing/2014/main" id="{AABDD71E-9712-43C3-935F-CC4CD9163BFA}"/>
              </a:ext>
            </a:extLst>
          </p:cNvPr>
          <p:cNvGrpSpPr/>
          <p:nvPr/>
        </p:nvGrpSpPr>
        <p:grpSpPr>
          <a:xfrm>
            <a:off x="2989612" y="3883978"/>
            <a:ext cx="427134" cy="526858"/>
            <a:chOff x="2989612" y="3883978"/>
            <a:chExt cx="427134" cy="526858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47CA02B-5795-44FE-8C12-3EB521F54AD6}"/>
                </a:ext>
              </a:extLst>
            </p:cNvPr>
            <p:cNvSpPr/>
            <p:nvPr/>
          </p:nvSpPr>
          <p:spPr>
            <a:xfrm>
              <a:off x="3130731" y="4047683"/>
              <a:ext cx="154295" cy="1335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3"/>
                <a:gd name="f8" fmla="val 61"/>
                <a:gd name="f9" fmla="val 107"/>
                <a:gd name="f10" fmla="val 184"/>
                <a:gd name="f11" fmla="+- 0 0 -90"/>
                <a:gd name="f12" fmla="*/ f3 1 246"/>
                <a:gd name="f13" fmla="*/ f4 1 21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3"/>
                <a:gd name="f23" fmla="*/ 61 f19 1"/>
                <a:gd name="f24" fmla="*/ 0 f18 1"/>
                <a:gd name="f25" fmla="*/ 0 f19 1"/>
                <a:gd name="f26" fmla="*/ 107 f18 1"/>
                <a:gd name="f27" fmla="*/ 213 f18 1"/>
                <a:gd name="f28" fmla="*/ 184 f19 1"/>
                <a:gd name="f29" fmla="*/ 246 f19 1"/>
                <a:gd name="f30" fmla="+- f20 0 f1"/>
                <a:gd name="f31" fmla="*/ f23 1 246"/>
                <a:gd name="f32" fmla="*/ f24 1 213"/>
                <a:gd name="f33" fmla="*/ f25 1 246"/>
                <a:gd name="f34" fmla="*/ f26 1 213"/>
                <a:gd name="f35" fmla="*/ f27 1 213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3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49518D7-A221-4D47-917E-CC8CE96E6809}"/>
                </a:ext>
              </a:extLst>
            </p:cNvPr>
            <p:cNvSpPr/>
            <p:nvPr/>
          </p:nvSpPr>
          <p:spPr>
            <a:xfrm>
              <a:off x="3130731" y="3883978"/>
              <a:ext cx="154295" cy="1329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2"/>
                <a:gd name="f8" fmla="val 184"/>
                <a:gd name="f9" fmla="val 106"/>
                <a:gd name="f10" fmla="val 61"/>
                <a:gd name="f11" fmla="+- 0 0 -90"/>
                <a:gd name="f12" fmla="*/ f3 1 246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2"/>
                <a:gd name="f23" fmla="*/ 184 f19 1"/>
                <a:gd name="f24" fmla="*/ 212 f18 1"/>
                <a:gd name="f25" fmla="*/ 246 f19 1"/>
                <a:gd name="f26" fmla="*/ 106 f18 1"/>
                <a:gd name="f27" fmla="*/ 0 f18 1"/>
                <a:gd name="f28" fmla="*/ 61 f19 1"/>
                <a:gd name="f29" fmla="*/ 0 f19 1"/>
                <a:gd name="f30" fmla="+- f20 0 f1"/>
                <a:gd name="f31" fmla="*/ f23 1 246"/>
                <a:gd name="f32" fmla="*/ f24 1 212"/>
                <a:gd name="f33" fmla="*/ f25 1 246"/>
                <a:gd name="f34" fmla="*/ f26 1 212"/>
                <a:gd name="f35" fmla="*/ f27 1 212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7B08382-5ADC-4E70-99C3-13DF0EE44C70}"/>
                </a:ext>
              </a:extLst>
            </p:cNvPr>
            <p:cNvSpPr/>
            <p:nvPr/>
          </p:nvSpPr>
          <p:spPr>
            <a:xfrm>
              <a:off x="3125711" y="4208873"/>
              <a:ext cx="169346" cy="201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9"/>
                <a:gd name="f8" fmla="val 125"/>
                <a:gd name="f9" fmla="val 45"/>
                <a:gd name="f10" fmla="val 5"/>
                <a:gd name="f11" fmla="val 69"/>
                <a:gd name="f12" fmla="val 169"/>
                <a:gd name="f13" fmla="val 18"/>
                <a:gd name="f14" fmla="val 172"/>
                <a:gd name="f15" fmla="val 36"/>
                <a:gd name="f16" fmla="val 174"/>
                <a:gd name="f17" fmla="val 13"/>
                <a:gd name="f18" fmla="val 138"/>
                <a:gd name="f19" fmla="val 29"/>
                <a:gd name="f20" fmla="val 26"/>
                <a:gd name="f21" fmla="val 195"/>
                <a:gd name="f22" fmla="val 53"/>
                <a:gd name="f23" fmla="val 202"/>
                <a:gd name="f24" fmla="val 80"/>
                <a:gd name="f25" fmla="val 59"/>
                <a:gd name="f26" fmla="val 144"/>
                <a:gd name="f27" fmla="val 85"/>
                <a:gd name="f28" fmla="val 151"/>
                <a:gd name="f29" fmla="val 111"/>
                <a:gd name="f30" fmla="val 158"/>
                <a:gd name="f31" fmla="val 87"/>
                <a:gd name="f32" fmla="val 179"/>
                <a:gd name="f33" fmla="val 106"/>
                <a:gd name="f34" fmla="val 181"/>
                <a:gd name="f35" fmla="val 183"/>
                <a:gd name="f36" fmla="val 133"/>
                <a:gd name="f37" fmla="val 153"/>
                <a:gd name="f38" fmla="val 143"/>
                <a:gd name="f39" fmla="val 155"/>
                <a:gd name="f40" fmla="val 117"/>
                <a:gd name="f41" fmla="val 197"/>
                <a:gd name="f42" fmla="val 193"/>
                <a:gd name="f43" fmla="val 188"/>
                <a:gd name="f44" fmla="val 134"/>
                <a:gd name="f45" fmla="val 165"/>
                <a:gd name="f46" fmla="+- 0 0 -90"/>
                <a:gd name="f47" fmla="*/ f3 1 176"/>
                <a:gd name="f48" fmla="*/ f4 1 209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76"/>
                <a:gd name="f57" fmla="*/ f53 1 209"/>
                <a:gd name="f58" fmla="*/ 125 f54 1"/>
                <a:gd name="f59" fmla="*/ 0 f53 1"/>
                <a:gd name="f60" fmla="*/ 45 f54 1"/>
                <a:gd name="f61" fmla="*/ 5 f54 1"/>
                <a:gd name="f62" fmla="*/ 69 f53 1"/>
                <a:gd name="f63" fmla="*/ 18 f54 1"/>
                <a:gd name="f64" fmla="*/ 172 f53 1"/>
                <a:gd name="f65" fmla="*/ 29 f54 1"/>
                <a:gd name="f66" fmla="*/ 138 f53 1"/>
                <a:gd name="f67" fmla="*/ 53 f54 1"/>
                <a:gd name="f68" fmla="*/ 202 f53 1"/>
                <a:gd name="f69" fmla="*/ 85 f54 1"/>
                <a:gd name="f70" fmla="*/ 151 f53 1"/>
                <a:gd name="f71" fmla="*/ 106 f54 1"/>
                <a:gd name="f72" fmla="*/ 181 f53 1"/>
                <a:gd name="f73" fmla="*/ 143 f54 1"/>
                <a:gd name="f74" fmla="*/ 155 f53 1"/>
                <a:gd name="f75" fmla="*/ 193 f53 1"/>
                <a:gd name="f76" fmla="*/ 165 f54 1"/>
                <a:gd name="f77" fmla="+- f55 0 f1"/>
                <a:gd name="f78" fmla="*/ f58 1 176"/>
                <a:gd name="f79" fmla="*/ f59 1 209"/>
                <a:gd name="f80" fmla="*/ f60 1 176"/>
                <a:gd name="f81" fmla="*/ f61 1 176"/>
                <a:gd name="f82" fmla="*/ f62 1 209"/>
                <a:gd name="f83" fmla="*/ f63 1 176"/>
                <a:gd name="f84" fmla="*/ f64 1 209"/>
                <a:gd name="f85" fmla="*/ f65 1 176"/>
                <a:gd name="f86" fmla="*/ f66 1 209"/>
                <a:gd name="f87" fmla="*/ f67 1 176"/>
                <a:gd name="f88" fmla="*/ f68 1 209"/>
                <a:gd name="f89" fmla="*/ f69 1 176"/>
                <a:gd name="f90" fmla="*/ f70 1 209"/>
                <a:gd name="f91" fmla="*/ f71 1 176"/>
                <a:gd name="f92" fmla="*/ f72 1 209"/>
                <a:gd name="f93" fmla="*/ f73 1 176"/>
                <a:gd name="f94" fmla="*/ f74 1 209"/>
                <a:gd name="f95" fmla="*/ f75 1 209"/>
                <a:gd name="f96" fmla="*/ f76 1 176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6"/>
                <a:gd name="f105" fmla="*/ f82 1 f57"/>
                <a:gd name="f106" fmla="*/ f83 1 f56"/>
                <a:gd name="f107" fmla="*/ f84 1 f57"/>
                <a:gd name="f108" fmla="*/ f85 1 f56"/>
                <a:gd name="f109" fmla="*/ f86 1 f57"/>
                <a:gd name="f110" fmla="*/ f87 1 f56"/>
                <a:gd name="f111" fmla="*/ f88 1 f57"/>
                <a:gd name="f112" fmla="*/ f89 1 f56"/>
                <a:gd name="f113" fmla="*/ f90 1 f57"/>
                <a:gd name="f114" fmla="*/ f91 1 f56"/>
                <a:gd name="f115" fmla="*/ f92 1 f57"/>
                <a:gd name="f116" fmla="*/ f93 1 f56"/>
                <a:gd name="f117" fmla="*/ f94 1 f57"/>
                <a:gd name="f118" fmla="*/ f95 1 f57"/>
                <a:gd name="f119" fmla="*/ f96 1 f56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7 1"/>
                <a:gd name="f128" fmla="*/ f105 f48 1"/>
                <a:gd name="f129" fmla="*/ f106 f47 1"/>
                <a:gd name="f130" fmla="*/ f107 f48 1"/>
                <a:gd name="f131" fmla="*/ f108 f47 1"/>
                <a:gd name="f132" fmla="*/ f109 f48 1"/>
                <a:gd name="f133" fmla="*/ f110 f47 1"/>
                <a:gd name="f134" fmla="*/ f111 f48 1"/>
                <a:gd name="f135" fmla="*/ f112 f47 1"/>
                <a:gd name="f136" fmla="*/ f113 f48 1"/>
                <a:gd name="f137" fmla="*/ f114 f47 1"/>
                <a:gd name="f138" fmla="*/ f115 f48 1"/>
                <a:gd name="f139" fmla="*/ f116 f47 1"/>
                <a:gd name="f140" fmla="*/ f117 f48 1"/>
                <a:gd name="f141" fmla="*/ f118 f48 1"/>
                <a:gd name="f142" fmla="*/ f11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5"/>
                </a:cxn>
                <a:cxn ang="f77">
                  <a:pos x="f127" y="f128"/>
                </a:cxn>
                <a:cxn ang="f77">
                  <a:pos x="f129" y="f130"/>
                </a:cxn>
                <a:cxn ang="f77">
                  <a:pos x="f131" y="f132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37" y="f138"/>
                </a:cxn>
                <a:cxn ang="f77">
                  <a:pos x="f139" y="f140"/>
                </a:cxn>
                <a:cxn ang="f77">
                  <a:pos x="f139" y="f141"/>
                </a:cxn>
                <a:cxn ang="f77">
                  <a:pos x="f142" y="f128"/>
                </a:cxn>
                <a:cxn ang="f77">
                  <a:pos x="f124" y="f125"/>
                </a:cxn>
              </a:cxnLst>
              <a:rect l="f120" t="f123" r="f121" b="f122"/>
              <a:pathLst>
                <a:path w="176" h="209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9" y="f18"/>
                    <a:pt x="f20" y="f21"/>
                    <a:pt x="f22" y="f23"/>
                  </a:cubicBezTo>
                  <a:cubicBezTo>
                    <a:pt x="f24" y="f7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8" y="f35"/>
                    <a:pt x="f36" y="f37"/>
                    <a:pt x="f38" y="f39"/>
                  </a:cubicBezTo>
                  <a:cubicBezTo>
                    <a:pt x="f37" y="f30"/>
                    <a:pt x="f40" y="f41"/>
                    <a:pt x="f38" y="f42"/>
                  </a:cubicBezTo>
                  <a:cubicBezTo>
                    <a:pt x="f12" y="f43"/>
                    <a:pt x="f6" y="f44"/>
                    <a:pt x="f45" y="f11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88F5A4D-212D-406F-A324-99613772AB18}"/>
                </a:ext>
              </a:extLst>
            </p:cNvPr>
            <p:cNvSpPr/>
            <p:nvPr/>
          </p:nvSpPr>
          <p:spPr>
            <a:xfrm>
              <a:off x="2989612" y="4129841"/>
              <a:ext cx="153664" cy="200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07"/>
                <a:gd name="f8" fmla="val 69"/>
                <a:gd name="f9" fmla="val 119"/>
                <a:gd name="f10" fmla="val 40"/>
                <a:gd name="f11" fmla="val 5"/>
                <a:gd name="f12" fmla="val 112"/>
                <a:gd name="f13" fmla="val 19"/>
                <a:gd name="f14" fmla="val 138"/>
                <a:gd name="f15" fmla="val 33"/>
                <a:gd name="f16" fmla="val 163"/>
                <a:gd name="f17" fmla="val 17"/>
                <a:gd name="f18" fmla="val 198"/>
                <a:gd name="f19" fmla="val 35"/>
                <a:gd name="f20" fmla="val 203"/>
                <a:gd name="f21" fmla="val 54"/>
                <a:gd name="f22" fmla="val 42"/>
                <a:gd name="f23" fmla="val 140"/>
                <a:gd name="f24" fmla="val 58"/>
                <a:gd name="f25" fmla="val 151"/>
                <a:gd name="f26" fmla="val 75"/>
                <a:gd name="f27" fmla="val 61"/>
                <a:gd name="f28" fmla="val 175"/>
                <a:gd name="f29" fmla="val 79"/>
                <a:gd name="f30" fmla="val 177"/>
                <a:gd name="f31" fmla="val 98"/>
                <a:gd name="f32" fmla="val 179"/>
                <a:gd name="f33" fmla="val 84"/>
                <a:gd name="f34" fmla="val 147"/>
                <a:gd name="f35" fmla="val 156"/>
                <a:gd name="f36" fmla="val 101"/>
                <a:gd name="f37" fmla="val 124"/>
                <a:gd name="f38" fmla="val 165"/>
                <a:gd name="f39" fmla="val 155"/>
                <a:gd name="f40" fmla="val 123"/>
                <a:gd name="f41" fmla="val 141"/>
                <a:gd name="f42" fmla="+- 0 0 -90"/>
                <a:gd name="f43" fmla="*/ f3 1 159"/>
                <a:gd name="f44" fmla="*/ f4 1 20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9"/>
                <a:gd name="f53" fmla="*/ f49 1 207"/>
                <a:gd name="f54" fmla="*/ 159 f50 1"/>
                <a:gd name="f55" fmla="*/ 69 f49 1"/>
                <a:gd name="f56" fmla="*/ 119 f50 1"/>
                <a:gd name="f57" fmla="*/ 0 f49 1"/>
                <a:gd name="f58" fmla="*/ 40 f50 1"/>
                <a:gd name="f59" fmla="*/ 0 f50 1"/>
                <a:gd name="f60" fmla="*/ 19 f50 1"/>
                <a:gd name="f61" fmla="*/ 138 f49 1"/>
                <a:gd name="f62" fmla="*/ 35 f50 1"/>
                <a:gd name="f63" fmla="*/ 203 f49 1"/>
                <a:gd name="f64" fmla="*/ 58 f50 1"/>
                <a:gd name="f65" fmla="*/ 151 f49 1"/>
                <a:gd name="f66" fmla="*/ 79 f50 1"/>
                <a:gd name="f67" fmla="*/ 177 f49 1"/>
                <a:gd name="f68" fmla="*/ 98 f50 1"/>
                <a:gd name="f69" fmla="*/ 124 f50 1"/>
                <a:gd name="f70" fmla="*/ 165 f49 1"/>
                <a:gd name="f71" fmla="*/ 141 f50 1"/>
                <a:gd name="f72" fmla="*/ 101 f49 1"/>
                <a:gd name="f73" fmla="+- f51 0 f1"/>
                <a:gd name="f74" fmla="*/ f54 1 159"/>
                <a:gd name="f75" fmla="*/ f55 1 207"/>
                <a:gd name="f76" fmla="*/ f56 1 159"/>
                <a:gd name="f77" fmla="*/ f57 1 207"/>
                <a:gd name="f78" fmla="*/ f58 1 159"/>
                <a:gd name="f79" fmla="*/ f59 1 159"/>
                <a:gd name="f80" fmla="*/ f60 1 159"/>
                <a:gd name="f81" fmla="*/ f61 1 207"/>
                <a:gd name="f82" fmla="*/ f62 1 159"/>
                <a:gd name="f83" fmla="*/ f63 1 207"/>
                <a:gd name="f84" fmla="*/ f64 1 159"/>
                <a:gd name="f85" fmla="*/ f65 1 207"/>
                <a:gd name="f86" fmla="*/ f66 1 159"/>
                <a:gd name="f87" fmla="*/ f67 1 207"/>
                <a:gd name="f88" fmla="*/ f68 1 159"/>
                <a:gd name="f89" fmla="*/ f69 1 159"/>
                <a:gd name="f90" fmla="*/ f70 1 207"/>
                <a:gd name="f91" fmla="*/ f71 1 159"/>
                <a:gd name="f92" fmla="*/ f72 1 20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2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2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3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3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3"/>
                </a:cxn>
                <a:cxn ang="f73">
                  <a:pos x="f125" y="f121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34" y="f131"/>
                </a:cxn>
                <a:cxn ang="f73">
                  <a:pos x="f135" y="f136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59" h="206">
                  <a:moveTo>
                    <a:pt x="f6" y="f8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10" y="f5"/>
                    <a:pt x="f10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16"/>
                    <a:pt x="f27" y="f28"/>
                    <a:pt x="f29" y="f30"/>
                  </a:cubicBezTo>
                  <a:cubicBezTo>
                    <a:pt x="f31" y="f32"/>
                    <a:pt x="f33" y="f34"/>
                    <a:pt x="f31" y="f25"/>
                  </a:cubicBezTo>
                  <a:cubicBezTo>
                    <a:pt x="f12" y="f35"/>
                    <a:pt x="f36" y="f32"/>
                    <a:pt x="f37" y="f38"/>
                  </a:cubicBezTo>
                  <a:cubicBezTo>
                    <a:pt x="f23" y="f39"/>
                    <a:pt x="f14" y="f40"/>
                    <a:pt x="f41" y="f36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0158A11-C87D-4776-9688-8322D933B4AF}"/>
                </a:ext>
              </a:extLst>
            </p:cNvPr>
            <p:cNvSpPr/>
            <p:nvPr/>
          </p:nvSpPr>
          <p:spPr>
            <a:xfrm>
              <a:off x="2989612" y="3966145"/>
              <a:ext cx="153664" cy="1329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12"/>
                <a:gd name="f8" fmla="val 183"/>
                <a:gd name="f9" fmla="val 106"/>
                <a:gd name="f10" fmla="val 62"/>
                <a:gd name="f11" fmla="+- 0 0 -90"/>
                <a:gd name="f12" fmla="*/ f3 1 245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5"/>
                <a:gd name="f22" fmla="*/ f18 1 212"/>
                <a:gd name="f23" fmla="*/ 183 f19 1"/>
                <a:gd name="f24" fmla="*/ 212 f18 1"/>
                <a:gd name="f25" fmla="*/ 245 f19 1"/>
                <a:gd name="f26" fmla="*/ 106 f18 1"/>
                <a:gd name="f27" fmla="*/ 0 f18 1"/>
                <a:gd name="f28" fmla="*/ 62 f19 1"/>
                <a:gd name="f29" fmla="*/ 0 f19 1"/>
                <a:gd name="f30" fmla="+- f20 0 f1"/>
                <a:gd name="f31" fmla="*/ f23 1 245"/>
                <a:gd name="f32" fmla="*/ f24 1 212"/>
                <a:gd name="f33" fmla="*/ f25 1 245"/>
                <a:gd name="f34" fmla="*/ f26 1 212"/>
                <a:gd name="f35" fmla="*/ f27 1 212"/>
                <a:gd name="f36" fmla="*/ f28 1 245"/>
                <a:gd name="f37" fmla="*/ f29 1 245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5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56B60DE1-FB4C-4500-80A3-7188D4513139}"/>
                </a:ext>
              </a:extLst>
            </p:cNvPr>
            <p:cNvSpPr/>
            <p:nvPr/>
          </p:nvSpPr>
          <p:spPr>
            <a:xfrm>
              <a:off x="3263703" y="4129841"/>
              <a:ext cx="153043" cy="227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35"/>
                <a:gd name="f8" fmla="val 40"/>
                <a:gd name="f9" fmla="val 69"/>
                <a:gd name="f10" fmla="val 138"/>
                <a:gd name="f11" fmla="val 179"/>
                <a:gd name="f12" fmla="val 54"/>
                <a:gd name="f13" fmla="val 186"/>
                <a:gd name="f14" fmla="val 68"/>
                <a:gd name="f15" fmla="val 193"/>
                <a:gd name="f16" fmla="val 63"/>
                <a:gd name="f17" fmla="val 147"/>
                <a:gd name="f18" fmla="val 80"/>
                <a:gd name="f19" fmla="val 162"/>
                <a:gd name="f20" fmla="val 96"/>
                <a:gd name="f21" fmla="val 177"/>
                <a:gd name="f22" fmla="val 70"/>
                <a:gd name="f23" fmla="val 98"/>
                <a:gd name="f24" fmla="val 233"/>
                <a:gd name="f25" fmla="val 126"/>
                <a:gd name="f26" fmla="val 230"/>
                <a:gd name="f27" fmla="val 91"/>
                <a:gd name="f28" fmla="val 114"/>
                <a:gd name="f29" fmla="val 151"/>
                <a:gd name="f30" fmla="val 156"/>
                <a:gd name="f31" fmla="val 189"/>
                <a:gd name="f32" fmla="val 135"/>
                <a:gd name="f33" fmla="val 185"/>
                <a:gd name="f34" fmla="val 182"/>
                <a:gd name="f35" fmla="val 119"/>
                <a:gd name="f36" fmla="+- 0 0 -90"/>
                <a:gd name="f37" fmla="*/ f3 1 159"/>
                <a:gd name="f38" fmla="*/ f4 1 23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59"/>
                <a:gd name="f47" fmla="*/ f43 1 235"/>
                <a:gd name="f48" fmla="*/ 40 f44 1"/>
                <a:gd name="f49" fmla="*/ 0 f43 1"/>
                <a:gd name="f50" fmla="*/ 0 f44 1"/>
                <a:gd name="f51" fmla="*/ 69 f43 1"/>
                <a:gd name="f52" fmla="*/ 138 f43 1"/>
                <a:gd name="f53" fmla="*/ 54 f44 1"/>
                <a:gd name="f54" fmla="*/ 186 f43 1"/>
                <a:gd name="f55" fmla="*/ 80 f44 1"/>
                <a:gd name="f56" fmla="*/ 162 f43 1"/>
                <a:gd name="f57" fmla="*/ 98 f44 1"/>
                <a:gd name="f58" fmla="*/ 233 f43 1"/>
                <a:gd name="f59" fmla="*/ 114 f44 1"/>
                <a:gd name="f60" fmla="*/ 151 f43 1"/>
                <a:gd name="f61" fmla="*/ 135 f44 1"/>
                <a:gd name="f62" fmla="*/ 185 f43 1"/>
                <a:gd name="f63" fmla="*/ 159 f44 1"/>
                <a:gd name="f64" fmla="*/ 119 f44 1"/>
                <a:gd name="f65" fmla="+- f45 0 f1"/>
                <a:gd name="f66" fmla="*/ f48 1 159"/>
                <a:gd name="f67" fmla="*/ f49 1 235"/>
                <a:gd name="f68" fmla="*/ f50 1 159"/>
                <a:gd name="f69" fmla="*/ f51 1 235"/>
                <a:gd name="f70" fmla="*/ f52 1 235"/>
                <a:gd name="f71" fmla="*/ f53 1 159"/>
                <a:gd name="f72" fmla="*/ f54 1 235"/>
                <a:gd name="f73" fmla="*/ f55 1 159"/>
                <a:gd name="f74" fmla="*/ f56 1 235"/>
                <a:gd name="f75" fmla="*/ f57 1 159"/>
                <a:gd name="f76" fmla="*/ f58 1 235"/>
                <a:gd name="f77" fmla="*/ f59 1 159"/>
                <a:gd name="f78" fmla="*/ f60 1 235"/>
                <a:gd name="f79" fmla="*/ f61 1 159"/>
                <a:gd name="f80" fmla="*/ f62 1 235"/>
                <a:gd name="f81" fmla="*/ f63 1 159"/>
                <a:gd name="f82" fmla="*/ f64 1 159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7"/>
                <a:gd name="f92" fmla="*/ f71 1 f46"/>
                <a:gd name="f93" fmla="*/ f72 1 f47"/>
                <a:gd name="f94" fmla="*/ f73 1 f46"/>
                <a:gd name="f95" fmla="*/ f74 1 f47"/>
                <a:gd name="f96" fmla="*/ f75 1 f46"/>
                <a:gd name="f97" fmla="*/ f76 1 f47"/>
                <a:gd name="f98" fmla="*/ f77 1 f46"/>
                <a:gd name="f99" fmla="*/ f78 1 f47"/>
                <a:gd name="f100" fmla="*/ f79 1 f46"/>
                <a:gd name="f101" fmla="*/ f80 1 f47"/>
                <a:gd name="f102" fmla="*/ f81 1 f46"/>
                <a:gd name="f103" fmla="*/ f82 1 f46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8 1"/>
                <a:gd name="f113" fmla="*/ f92 f37 1"/>
                <a:gd name="f114" fmla="*/ f93 f38 1"/>
                <a:gd name="f115" fmla="*/ f94 f37 1"/>
                <a:gd name="f116" fmla="*/ f95 f38 1"/>
                <a:gd name="f117" fmla="*/ f96 f37 1"/>
                <a:gd name="f118" fmla="*/ f97 f38 1"/>
                <a:gd name="f119" fmla="*/ f98 f37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08" y="f112"/>
                </a:cxn>
                <a:cxn ang="f65">
                  <a:pos x="f113" y="f114"/>
                </a:cxn>
                <a:cxn ang="f65">
                  <a:pos x="f115" y="f116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22"/>
                </a:cxn>
                <a:cxn ang="f65">
                  <a:pos x="f123" y="f111"/>
                </a:cxn>
                <a:cxn ang="f65">
                  <a:pos x="f124" y="f109"/>
                </a:cxn>
                <a:cxn ang="f65">
                  <a:pos x="f108" y="f109"/>
                </a:cxn>
              </a:cxnLst>
              <a:rect l="f104" t="f107" r="f105" b="f106"/>
              <a:pathLst>
                <a:path w="159" h="235">
                  <a:moveTo>
                    <a:pt x="f8" y="f5"/>
                  </a:moveTo>
                  <a:cubicBezTo>
                    <a:pt x="f5" y="f9"/>
                    <a:pt x="f5" y="f9"/>
                    <a:pt x="f5" y="f9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4"/>
                  </a:cubicBezTo>
                  <a:cubicBezTo>
                    <a:pt x="f25" y="f26"/>
                    <a:pt x="f27" y="f17"/>
                    <a:pt x="f28" y="f29"/>
                  </a:cubicBezTo>
                  <a:cubicBezTo>
                    <a:pt x="f10" y="f30"/>
                    <a:pt x="f28" y="f31"/>
                    <a:pt x="f32" y="f33"/>
                  </a:cubicBezTo>
                  <a:cubicBezTo>
                    <a:pt x="f30" y="f34"/>
                    <a:pt x="f6" y="f9"/>
                    <a:pt x="f6" y="f9"/>
                  </a:cubicBezTo>
                  <a:cubicBezTo>
                    <a:pt x="f35" y="f5"/>
                    <a:pt x="f35" y="f5"/>
                    <a:pt x="f35" y="f5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35FB6-41FF-4486-AE11-56278CDA04A3}"/>
                </a:ext>
              </a:extLst>
            </p:cNvPr>
            <p:cNvSpPr/>
            <p:nvPr/>
          </p:nvSpPr>
          <p:spPr>
            <a:xfrm>
              <a:off x="3263703" y="3966145"/>
              <a:ext cx="153043" cy="1329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212"/>
                <a:gd name="f8" fmla="val 61"/>
                <a:gd name="f9" fmla="val 183"/>
                <a:gd name="f10" fmla="val 106"/>
                <a:gd name="f11" fmla="+- 0 0 -90"/>
                <a:gd name="f12" fmla="*/ f3 1 244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4"/>
                <a:gd name="f22" fmla="*/ f18 1 212"/>
                <a:gd name="f23" fmla="*/ 61 f19 1"/>
                <a:gd name="f24" fmla="*/ 212 f18 1"/>
                <a:gd name="f25" fmla="*/ 183 f19 1"/>
                <a:gd name="f26" fmla="*/ 244 f19 1"/>
                <a:gd name="f27" fmla="*/ 106 f18 1"/>
                <a:gd name="f28" fmla="*/ 0 f18 1"/>
                <a:gd name="f29" fmla="*/ 0 f19 1"/>
                <a:gd name="f30" fmla="+- f20 0 f1"/>
                <a:gd name="f31" fmla="*/ f23 1 244"/>
                <a:gd name="f32" fmla="*/ f24 1 212"/>
                <a:gd name="f33" fmla="*/ f25 1 244"/>
                <a:gd name="f34" fmla="*/ f26 1 244"/>
                <a:gd name="f35" fmla="*/ f27 1 212"/>
                <a:gd name="f36" fmla="*/ f28 1 212"/>
                <a:gd name="f37" fmla="*/ f29 1 244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1"/>
                <a:gd name="f46" fmla="*/ f35 1 f22"/>
                <a:gd name="f47" fmla="*/ f36 1 f22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2 1"/>
                <a:gd name="f57" fmla="*/ f46 f13 1"/>
                <a:gd name="f58" fmla="*/ f47 f13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4"/>
                </a:cxn>
                <a:cxn ang="f30">
                  <a:pos x="f56" y="f57"/>
                </a:cxn>
                <a:cxn ang="f30">
                  <a:pos x="f55" y="f58"/>
                </a:cxn>
                <a:cxn ang="f30">
                  <a:pos x="f53" y="f58"/>
                </a:cxn>
                <a:cxn ang="f30">
                  <a:pos x="f59" y="f57"/>
                </a:cxn>
                <a:cxn ang="f30">
                  <a:pos x="f53" y="f54"/>
                </a:cxn>
              </a:cxnLst>
              <a:rect l="f49" t="f52" r="f50" b="f51"/>
              <a:pathLst>
                <a:path w="244" h="211">
                  <a:moveTo>
                    <a:pt x="f8" y="f7"/>
                  </a:moveTo>
                  <a:lnTo>
                    <a:pt x="f9" y="f7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8" y="f5"/>
                  </a:lnTo>
                  <a:lnTo>
                    <a:pt x="f5" y="f10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upo 88">
            <a:extLst>
              <a:ext uri="{FF2B5EF4-FFF2-40B4-BE49-F238E27FC236}">
                <a16:creationId xmlns:a16="http://schemas.microsoft.com/office/drawing/2014/main" id="{1472D36E-4380-463D-BF64-8ACF2F119D78}"/>
              </a:ext>
            </a:extLst>
          </p:cNvPr>
          <p:cNvGrpSpPr/>
          <p:nvPr/>
        </p:nvGrpSpPr>
        <p:grpSpPr>
          <a:xfrm>
            <a:off x="8827178" y="3866650"/>
            <a:ext cx="354375" cy="525615"/>
            <a:chOff x="8827178" y="3866650"/>
            <a:chExt cx="354375" cy="525615"/>
          </a:xfrm>
        </p:grpSpPr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A2DE73FE-4ED1-4966-AC86-A5D086F1ABD4}"/>
                </a:ext>
              </a:extLst>
            </p:cNvPr>
            <p:cNvSpPr/>
            <p:nvPr/>
          </p:nvSpPr>
          <p:spPr>
            <a:xfrm>
              <a:off x="8853522" y="3972656"/>
              <a:ext cx="292278" cy="65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"/>
                <a:gd name="f7" fmla="val 68"/>
                <a:gd name="f8" fmla="val 34"/>
                <a:gd name="f9" fmla="val 269"/>
                <a:gd name="f10" fmla="val 287"/>
                <a:gd name="f11" fmla="val 52"/>
                <a:gd name="f12" fmla="val 15"/>
                <a:gd name="f13" fmla="+- 0 0 -90"/>
                <a:gd name="f14" fmla="*/ f3 1 303"/>
                <a:gd name="f15" fmla="*/ f4 1 6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3"/>
                <a:gd name="f24" fmla="*/ f20 1 68"/>
                <a:gd name="f25" fmla="*/ 34 f21 1"/>
                <a:gd name="f26" fmla="*/ 68 f20 1"/>
                <a:gd name="f27" fmla="*/ 269 f21 1"/>
                <a:gd name="f28" fmla="*/ 303 f21 1"/>
                <a:gd name="f29" fmla="*/ 34 f20 1"/>
                <a:gd name="f30" fmla="*/ 0 f20 1"/>
                <a:gd name="f31" fmla="*/ 0 f21 1"/>
                <a:gd name="f32" fmla="+- f22 0 f1"/>
                <a:gd name="f33" fmla="*/ f25 1 303"/>
                <a:gd name="f34" fmla="*/ f26 1 68"/>
                <a:gd name="f35" fmla="*/ f27 1 303"/>
                <a:gd name="f36" fmla="*/ f28 1 303"/>
                <a:gd name="f37" fmla="*/ f29 1 68"/>
                <a:gd name="f38" fmla="*/ f30 1 68"/>
                <a:gd name="f39" fmla="*/ f31 1 303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03" h="68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51A594B-1016-4839-92F0-EAF7945BBB42}"/>
                </a:ext>
              </a:extLst>
            </p:cNvPr>
            <p:cNvSpPr/>
            <p:nvPr/>
          </p:nvSpPr>
          <p:spPr>
            <a:xfrm>
              <a:off x="8827178" y="4057329"/>
              <a:ext cx="354375" cy="627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65"/>
                <a:gd name="f8" fmla="val 335"/>
                <a:gd name="f9" fmla="val 33"/>
                <a:gd name="f10" fmla="val 15"/>
                <a:gd name="f11" fmla="val 50"/>
                <a:gd name="f12" fmla="val 353"/>
                <a:gd name="f13" fmla="+- 0 0 -90"/>
                <a:gd name="f14" fmla="*/ f3 1 367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67"/>
                <a:gd name="f24" fmla="*/ f20 1 65"/>
                <a:gd name="f25" fmla="*/ 335 f21 1"/>
                <a:gd name="f26" fmla="*/ 0 f20 1"/>
                <a:gd name="f27" fmla="*/ 33 f21 1"/>
                <a:gd name="f28" fmla="*/ 0 f21 1"/>
                <a:gd name="f29" fmla="*/ 33 f20 1"/>
                <a:gd name="f30" fmla="*/ 65 f20 1"/>
                <a:gd name="f31" fmla="*/ 367 f21 1"/>
                <a:gd name="f32" fmla="+- f22 0 f1"/>
                <a:gd name="f33" fmla="*/ f25 1 367"/>
                <a:gd name="f34" fmla="*/ f26 1 65"/>
                <a:gd name="f35" fmla="*/ f27 1 367"/>
                <a:gd name="f36" fmla="*/ f28 1 367"/>
                <a:gd name="f37" fmla="*/ f29 1 65"/>
                <a:gd name="f38" fmla="*/ f30 1 65"/>
                <a:gd name="f39" fmla="*/ f31 1 367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67" h="65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FFD35A4-E33C-4C60-B1B9-44D877132648}"/>
                </a:ext>
              </a:extLst>
            </p:cNvPr>
            <p:cNvSpPr/>
            <p:nvPr/>
          </p:nvSpPr>
          <p:spPr>
            <a:xfrm>
              <a:off x="8835335" y="4126952"/>
              <a:ext cx="335557" cy="65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"/>
                <a:gd name="f7" fmla="val 68"/>
                <a:gd name="f8" fmla="val 314"/>
                <a:gd name="f9" fmla="val 34"/>
                <a:gd name="f10" fmla="val 15"/>
                <a:gd name="f11" fmla="val 16"/>
                <a:gd name="f12" fmla="val 53"/>
                <a:gd name="f13" fmla="val 333"/>
                <a:gd name="f14" fmla="+- 0 0 -90"/>
                <a:gd name="f15" fmla="*/ f3 1 348"/>
                <a:gd name="f16" fmla="*/ f4 1 6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48"/>
                <a:gd name="f25" fmla="*/ f21 1 68"/>
                <a:gd name="f26" fmla="*/ 314 f22 1"/>
                <a:gd name="f27" fmla="*/ 0 f21 1"/>
                <a:gd name="f28" fmla="*/ 34 f22 1"/>
                <a:gd name="f29" fmla="*/ 0 f22 1"/>
                <a:gd name="f30" fmla="*/ 34 f21 1"/>
                <a:gd name="f31" fmla="*/ 68 f21 1"/>
                <a:gd name="f32" fmla="*/ 348 f22 1"/>
                <a:gd name="f33" fmla="+- f23 0 f1"/>
                <a:gd name="f34" fmla="*/ f26 1 348"/>
                <a:gd name="f35" fmla="*/ f27 1 68"/>
                <a:gd name="f36" fmla="*/ f28 1 348"/>
                <a:gd name="f37" fmla="*/ f29 1 348"/>
                <a:gd name="f38" fmla="*/ f30 1 68"/>
                <a:gd name="f39" fmla="*/ f31 1 68"/>
                <a:gd name="f40" fmla="*/ f32 1 348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348" h="68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86B25F9-B508-48A4-A2F5-39EE729F4C7C}"/>
                </a:ext>
              </a:extLst>
            </p:cNvPr>
            <p:cNvSpPr/>
            <p:nvPr/>
          </p:nvSpPr>
          <p:spPr>
            <a:xfrm>
              <a:off x="8866068" y="4214762"/>
              <a:ext cx="277858" cy="69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72"/>
                <a:gd name="f8" fmla="val 252"/>
                <a:gd name="f9" fmla="val 36"/>
                <a:gd name="f10" fmla="val 16"/>
                <a:gd name="f11" fmla="val 56"/>
                <a:gd name="f12" fmla="val 272"/>
                <a:gd name="f13" fmla="+- 0 0 -90"/>
                <a:gd name="f14" fmla="*/ f3 1 288"/>
                <a:gd name="f15" fmla="*/ f4 1 7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8"/>
                <a:gd name="f24" fmla="*/ f20 1 72"/>
                <a:gd name="f25" fmla="*/ 252 f21 1"/>
                <a:gd name="f26" fmla="*/ 0 f20 1"/>
                <a:gd name="f27" fmla="*/ 36 f21 1"/>
                <a:gd name="f28" fmla="*/ 0 f21 1"/>
                <a:gd name="f29" fmla="*/ 36 f20 1"/>
                <a:gd name="f30" fmla="*/ 72 f20 1"/>
                <a:gd name="f31" fmla="*/ 288 f21 1"/>
                <a:gd name="f32" fmla="+- f22 0 f1"/>
                <a:gd name="f33" fmla="*/ f25 1 288"/>
                <a:gd name="f34" fmla="*/ f26 1 72"/>
                <a:gd name="f35" fmla="*/ f27 1 288"/>
                <a:gd name="f36" fmla="*/ f28 1 288"/>
                <a:gd name="f37" fmla="*/ f29 1 72"/>
                <a:gd name="f38" fmla="*/ f30 1 72"/>
                <a:gd name="f39" fmla="*/ f31 1 28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288" h="7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4477C47-7F4A-4D45-9229-7411A8B4B2E1}"/>
                </a:ext>
              </a:extLst>
            </p:cNvPr>
            <p:cNvSpPr/>
            <p:nvPr/>
          </p:nvSpPr>
          <p:spPr>
            <a:xfrm>
              <a:off x="8900568" y="3917454"/>
              <a:ext cx="196943" cy="43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45"/>
                <a:gd name="f8" fmla="val 23"/>
                <a:gd name="f9" fmla="val 182"/>
                <a:gd name="f10" fmla="val 194"/>
                <a:gd name="f11" fmla="val 35"/>
                <a:gd name="f12" fmla="val 22"/>
                <a:gd name="f13" fmla="val 10"/>
                <a:gd name="f14" fmla="+- 0 0 -90"/>
                <a:gd name="f15" fmla="*/ f3 1 204"/>
                <a:gd name="f16" fmla="*/ f4 1 4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4"/>
                <a:gd name="f25" fmla="*/ f21 1 45"/>
                <a:gd name="f26" fmla="*/ 23 f22 1"/>
                <a:gd name="f27" fmla="*/ 45 f21 1"/>
                <a:gd name="f28" fmla="*/ 182 f22 1"/>
                <a:gd name="f29" fmla="*/ 204 f22 1"/>
                <a:gd name="f30" fmla="*/ 22 f21 1"/>
                <a:gd name="f31" fmla="*/ 0 f21 1"/>
                <a:gd name="f32" fmla="*/ 0 f22 1"/>
                <a:gd name="f33" fmla="+- f23 0 f1"/>
                <a:gd name="f34" fmla="*/ f26 1 204"/>
                <a:gd name="f35" fmla="*/ f27 1 45"/>
                <a:gd name="f36" fmla="*/ f28 1 204"/>
                <a:gd name="f37" fmla="*/ f29 1 204"/>
                <a:gd name="f38" fmla="*/ f30 1 45"/>
                <a:gd name="f39" fmla="*/ f31 1 45"/>
                <a:gd name="f40" fmla="*/ f32 1 204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204" h="4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12"/>
                  </a:cubicBezTo>
                  <a:cubicBezTo>
                    <a:pt x="f6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5" y="f13"/>
                    <a:pt x="f5" y="f12"/>
                  </a:cubicBezTo>
                  <a:cubicBezTo>
                    <a:pt x="f5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674DB21B-8CAD-471B-BD87-540AD0E505F7}"/>
                </a:ext>
              </a:extLst>
            </p:cNvPr>
            <p:cNvSpPr/>
            <p:nvPr/>
          </p:nvSpPr>
          <p:spPr>
            <a:xfrm>
              <a:off x="8911230" y="4293784"/>
              <a:ext cx="183145" cy="51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53"/>
                <a:gd name="f8" fmla="val 163"/>
                <a:gd name="f9" fmla="val 27"/>
                <a:gd name="f10" fmla="val 12"/>
                <a:gd name="f11" fmla="val 11"/>
                <a:gd name="f12" fmla="val 26"/>
                <a:gd name="f13" fmla="val 41"/>
                <a:gd name="f14" fmla="val 178"/>
                <a:gd name="f15" fmla="+- 0 0 -90"/>
                <a:gd name="f16" fmla="*/ f3 1 190"/>
                <a:gd name="f17" fmla="*/ f4 1 5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0"/>
                <a:gd name="f26" fmla="*/ f22 1 53"/>
                <a:gd name="f27" fmla="*/ 163 f23 1"/>
                <a:gd name="f28" fmla="*/ 0 f22 1"/>
                <a:gd name="f29" fmla="*/ 27 f23 1"/>
                <a:gd name="f30" fmla="*/ 0 f23 1"/>
                <a:gd name="f31" fmla="*/ 26 f22 1"/>
                <a:gd name="f32" fmla="*/ 53 f22 1"/>
                <a:gd name="f33" fmla="*/ 190 f23 1"/>
                <a:gd name="f34" fmla="+- f24 0 f1"/>
                <a:gd name="f35" fmla="*/ f27 1 190"/>
                <a:gd name="f36" fmla="*/ f28 1 53"/>
                <a:gd name="f37" fmla="*/ f29 1 190"/>
                <a:gd name="f38" fmla="*/ f30 1 190"/>
                <a:gd name="f39" fmla="*/ f31 1 53"/>
                <a:gd name="f40" fmla="*/ f32 1 53"/>
                <a:gd name="f41" fmla="*/ f33 1 190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190" h="5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12"/>
                  </a:cubicBezTo>
                  <a:cubicBezTo>
                    <a:pt x="f5" y="f13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4" y="f7"/>
                    <a:pt x="f6" y="f13"/>
                    <a:pt x="f6" y="f12"/>
                  </a:cubicBezTo>
                  <a:cubicBezTo>
                    <a:pt x="f6" y="f11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952C4BF5-49BA-4390-BA18-8FA482A673B6}"/>
                </a:ext>
              </a:extLst>
            </p:cNvPr>
            <p:cNvSpPr/>
            <p:nvPr/>
          </p:nvSpPr>
          <p:spPr>
            <a:xfrm>
              <a:off x="8955761" y="3866650"/>
              <a:ext cx="94713" cy="39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41"/>
                <a:gd name="f8" fmla="val 21"/>
                <a:gd name="f9" fmla="val 77"/>
                <a:gd name="f10" fmla="val 89"/>
                <a:gd name="f11" fmla="val 32"/>
                <a:gd name="f12" fmla="val 9"/>
                <a:gd name="f13" fmla="+- 0 0 -90"/>
                <a:gd name="f14" fmla="*/ f3 1 98"/>
                <a:gd name="f15" fmla="*/ f4 1 4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8"/>
                <a:gd name="f24" fmla="*/ f20 1 41"/>
                <a:gd name="f25" fmla="*/ 21 f21 1"/>
                <a:gd name="f26" fmla="*/ 41 f20 1"/>
                <a:gd name="f27" fmla="*/ 77 f21 1"/>
                <a:gd name="f28" fmla="*/ 98 f21 1"/>
                <a:gd name="f29" fmla="*/ 21 f20 1"/>
                <a:gd name="f30" fmla="*/ 0 f20 1"/>
                <a:gd name="f31" fmla="*/ 0 f21 1"/>
                <a:gd name="f32" fmla="+- f22 0 f1"/>
                <a:gd name="f33" fmla="*/ f25 1 98"/>
                <a:gd name="f34" fmla="*/ f26 1 41"/>
                <a:gd name="f35" fmla="*/ f27 1 98"/>
                <a:gd name="f36" fmla="*/ f28 1 98"/>
                <a:gd name="f37" fmla="*/ f29 1 41"/>
                <a:gd name="f38" fmla="*/ f30 1 41"/>
                <a:gd name="f39" fmla="*/ f31 1 9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98" h="41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815D8FC-E9AD-4E54-A84E-6468ACA82C2D}"/>
                </a:ext>
              </a:extLst>
            </p:cNvPr>
            <p:cNvSpPr/>
            <p:nvPr/>
          </p:nvSpPr>
          <p:spPr>
            <a:xfrm>
              <a:off x="8962665" y="4351492"/>
              <a:ext cx="87809" cy="4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42"/>
                <a:gd name="f8" fmla="val 70"/>
                <a:gd name="f9" fmla="val 21"/>
                <a:gd name="f10" fmla="val 10"/>
                <a:gd name="f11" fmla="val 9"/>
                <a:gd name="f12" fmla="val 32"/>
                <a:gd name="f13" fmla="val 82"/>
                <a:gd name="f14" fmla="+- 0 0 -90"/>
                <a:gd name="f15" fmla="*/ f3 1 91"/>
                <a:gd name="f16" fmla="*/ f4 1 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1"/>
                <a:gd name="f25" fmla="*/ f21 1 42"/>
                <a:gd name="f26" fmla="*/ 70 f22 1"/>
                <a:gd name="f27" fmla="*/ 0 f21 1"/>
                <a:gd name="f28" fmla="*/ 21 f22 1"/>
                <a:gd name="f29" fmla="*/ 0 f22 1"/>
                <a:gd name="f30" fmla="*/ 21 f21 1"/>
                <a:gd name="f31" fmla="*/ 42 f21 1"/>
                <a:gd name="f32" fmla="*/ 91 f22 1"/>
                <a:gd name="f33" fmla="+- f23 0 f1"/>
                <a:gd name="f34" fmla="*/ f26 1 91"/>
                <a:gd name="f35" fmla="*/ f27 1 42"/>
                <a:gd name="f36" fmla="*/ f28 1 91"/>
                <a:gd name="f37" fmla="*/ f29 1 91"/>
                <a:gd name="f38" fmla="*/ f30 1 42"/>
                <a:gd name="f39" fmla="*/ f31 1 42"/>
                <a:gd name="f40" fmla="*/ f32 1 91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91" h="4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upo 70">
            <a:extLst>
              <a:ext uri="{FF2B5EF4-FFF2-40B4-BE49-F238E27FC236}">
                <a16:creationId xmlns:a16="http://schemas.microsoft.com/office/drawing/2014/main" id="{CE2FDAB8-7F6F-403C-96C7-AB176BE5EFF9}"/>
              </a:ext>
            </a:extLst>
          </p:cNvPr>
          <p:cNvGrpSpPr/>
          <p:nvPr/>
        </p:nvGrpSpPr>
        <p:grpSpPr>
          <a:xfrm>
            <a:off x="8814386" y="2723247"/>
            <a:ext cx="413363" cy="465621"/>
            <a:chOff x="8814386" y="2723247"/>
            <a:chExt cx="413363" cy="465621"/>
          </a:xfrm>
        </p:grpSpPr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D89A1D16-7962-4266-9886-0DC03ABEB19D}"/>
                </a:ext>
              </a:extLst>
            </p:cNvPr>
            <p:cNvSpPr/>
            <p:nvPr/>
          </p:nvSpPr>
          <p:spPr>
            <a:xfrm>
              <a:off x="8856476" y="2723247"/>
              <a:ext cx="318330" cy="67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"/>
                <a:gd name="f7" fmla="val 65"/>
                <a:gd name="f8" fmla="val 272"/>
                <a:gd name="f9" fmla="val 32"/>
                <a:gd name="f10" fmla="val 14"/>
                <a:gd name="f11" fmla="val 50"/>
                <a:gd name="f12" fmla="val 33"/>
                <a:gd name="f13" fmla="val 15"/>
                <a:gd name="f14" fmla="val 290"/>
                <a:gd name="f15" fmla="+- 0 0 -90"/>
                <a:gd name="f16" fmla="*/ f3 1 305"/>
                <a:gd name="f17" fmla="*/ f4 1 6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5"/>
                <a:gd name="f26" fmla="*/ f22 1 65"/>
                <a:gd name="f27" fmla="*/ 272 f23 1"/>
                <a:gd name="f28" fmla="*/ 65 f22 1"/>
                <a:gd name="f29" fmla="*/ 32 f23 1"/>
                <a:gd name="f30" fmla="*/ 0 f23 1"/>
                <a:gd name="f31" fmla="*/ 33 f22 1"/>
                <a:gd name="f32" fmla="*/ 0 f22 1"/>
                <a:gd name="f33" fmla="*/ 305 f23 1"/>
                <a:gd name="f34" fmla="+- f24 0 f1"/>
                <a:gd name="f35" fmla="*/ f27 1 305"/>
                <a:gd name="f36" fmla="*/ f28 1 65"/>
                <a:gd name="f37" fmla="*/ f29 1 305"/>
                <a:gd name="f38" fmla="*/ f30 1 305"/>
                <a:gd name="f39" fmla="*/ f31 1 65"/>
                <a:gd name="f40" fmla="*/ f32 1 65"/>
                <a:gd name="f41" fmla="*/ f33 1 30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305" h="6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4" y="f5"/>
                    <a:pt x="f6" y="f13"/>
                    <a:pt x="f6" y="f12"/>
                  </a:cubicBezTo>
                  <a:cubicBezTo>
                    <a:pt x="f6" y="f11"/>
                    <a:pt x="f14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BCDD9A34-D4E7-4267-A49E-C25BAF9B00B8}"/>
                </a:ext>
              </a:extLst>
            </p:cNvPr>
            <p:cNvSpPr/>
            <p:nvPr/>
          </p:nvSpPr>
          <p:spPr>
            <a:xfrm>
              <a:off x="8814386" y="2804016"/>
              <a:ext cx="413354" cy="384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"/>
                <a:gd name="f7" fmla="val 369"/>
                <a:gd name="f8" fmla="val 324"/>
                <a:gd name="f9" fmla="val 59"/>
                <a:gd name="f10" fmla="val 306"/>
                <a:gd name="f11" fmla="val 24"/>
                <a:gd name="f12" fmla="val 321"/>
                <a:gd name="f13" fmla="val 69"/>
                <a:gd name="f14" fmla="val 82"/>
                <a:gd name="f15" fmla="val 45"/>
                <a:gd name="f16" fmla="val 34"/>
                <a:gd name="f17" fmla="val 100"/>
                <a:gd name="f18" fmla="val 17"/>
                <a:gd name="f19" fmla="val 141"/>
                <a:gd name="f20" fmla="val 181"/>
                <a:gd name="f21" fmla="val 10"/>
                <a:gd name="f22" fmla="val 319"/>
                <a:gd name="f23" fmla="val 83"/>
                <a:gd name="f24" fmla="val 344"/>
                <a:gd name="f25" fmla="val 157"/>
                <a:gd name="f26" fmla="val 365"/>
                <a:gd name="f27" fmla="val 367"/>
                <a:gd name="f28" fmla="val 381"/>
                <a:gd name="f29" fmla="val 253"/>
                <a:gd name="f30" fmla="val 138"/>
                <a:gd name="f31" fmla="val 342"/>
                <a:gd name="f32" fmla="val 94"/>
                <a:gd name="f33" fmla="val 121"/>
                <a:gd name="f34" fmla="val 131"/>
                <a:gd name="f35" fmla="val 171"/>
                <a:gd name="f36" fmla="val 42"/>
                <a:gd name="f37" fmla="val 129"/>
                <a:gd name="f38" fmla="val 87"/>
                <a:gd name="f39" fmla="val 93"/>
                <a:gd name="f40" fmla="val 23"/>
                <a:gd name="f41" fmla="val 298"/>
                <a:gd name="f42" fmla="val 19"/>
                <a:gd name="f43" fmla="val 291"/>
                <a:gd name="f44" fmla="val 56"/>
                <a:gd name="f45" fmla="val 340"/>
                <a:gd name="f46" fmla="val 128"/>
                <a:gd name="f47" fmla="val 296"/>
                <a:gd name="f48" fmla="val 84"/>
                <a:gd name="f49" fmla="val 159"/>
                <a:gd name="f50" fmla="val 91"/>
                <a:gd name="f51" fmla="+- 0 0 -90"/>
                <a:gd name="f52" fmla="*/ f3 1 396"/>
                <a:gd name="f53" fmla="*/ f4 1 36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96"/>
                <a:gd name="f62" fmla="*/ f58 1 369"/>
                <a:gd name="f63" fmla="*/ 324 f59 1"/>
                <a:gd name="f64" fmla="*/ 59 f58 1"/>
                <a:gd name="f65" fmla="*/ 321 f59 1"/>
                <a:gd name="f66" fmla="*/ 0 f58 1"/>
                <a:gd name="f67" fmla="*/ 69 f59 1"/>
                <a:gd name="f68" fmla="*/ 17 f59 1"/>
                <a:gd name="f69" fmla="*/ 141 f58 1"/>
                <a:gd name="f70" fmla="*/ 83 f59 1"/>
                <a:gd name="f71" fmla="*/ 344 f58 1"/>
                <a:gd name="f72" fmla="*/ 381 f59 1"/>
                <a:gd name="f73" fmla="*/ 253 f58 1"/>
                <a:gd name="f74" fmla="*/ 121 f59 1"/>
                <a:gd name="f75" fmla="*/ 131 f58 1"/>
                <a:gd name="f76" fmla="*/ 42 f59 1"/>
                <a:gd name="f77" fmla="*/ 129 f58 1"/>
                <a:gd name="f78" fmla="*/ 93 f59 1"/>
                <a:gd name="f79" fmla="*/ 23 f58 1"/>
                <a:gd name="f80" fmla="*/ 298 f59 1"/>
                <a:gd name="f81" fmla="*/ 19 f58 1"/>
                <a:gd name="f82" fmla="*/ 340 f59 1"/>
                <a:gd name="f83" fmla="*/ 128 f58 1"/>
                <a:gd name="f84" fmla="+- f60 0 f1"/>
                <a:gd name="f85" fmla="*/ f63 1 396"/>
                <a:gd name="f86" fmla="*/ f64 1 369"/>
                <a:gd name="f87" fmla="*/ f65 1 396"/>
                <a:gd name="f88" fmla="*/ f66 1 369"/>
                <a:gd name="f89" fmla="*/ f67 1 396"/>
                <a:gd name="f90" fmla="*/ f68 1 396"/>
                <a:gd name="f91" fmla="*/ f69 1 369"/>
                <a:gd name="f92" fmla="*/ f70 1 396"/>
                <a:gd name="f93" fmla="*/ f71 1 369"/>
                <a:gd name="f94" fmla="*/ f72 1 396"/>
                <a:gd name="f95" fmla="*/ f73 1 369"/>
                <a:gd name="f96" fmla="*/ f74 1 396"/>
                <a:gd name="f97" fmla="*/ f75 1 369"/>
                <a:gd name="f98" fmla="*/ f76 1 396"/>
                <a:gd name="f99" fmla="*/ f77 1 369"/>
                <a:gd name="f100" fmla="*/ f78 1 396"/>
                <a:gd name="f101" fmla="*/ f79 1 369"/>
                <a:gd name="f102" fmla="*/ f80 1 396"/>
                <a:gd name="f103" fmla="*/ f81 1 369"/>
                <a:gd name="f104" fmla="*/ f82 1 396"/>
                <a:gd name="f105" fmla="*/ f83 1 36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1"/>
                <a:gd name="f116" fmla="*/ f91 1 f62"/>
                <a:gd name="f117" fmla="*/ f92 1 f61"/>
                <a:gd name="f118" fmla="*/ f93 1 f62"/>
                <a:gd name="f119" fmla="*/ f94 1 f61"/>
                <a:gd name="f120" fmla="*/ f95 1 f62"/>
                <a:gd name="f121" fmla="*/ f96 1 f61"/>
                <a:gd name="f122" fmla="*/ f97 1 f62"/>
                <a:gd name="f123" fmla="*/ f98 1 f61"/>
                <a:gd name="f124" fmla="*/ f99 1 f62"/>
                <a:gd name="f125" fmla="*/ f100 1 f61"/>
                <a:gd name="f126" fmla="*/ f101 1 f62"/>
                <a:gd name="f127" fmla="*/ f102 1 f61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2 1"/>
                <a:gd name="f141" fmla="*/ f116 f53 1"/>
                <a:gd name="f142" fmla="*/ f117 f52 1"/>
                <a:gd name="f143" fmla="*/ f118 f53 1"/>
                <a:gd name="f144" fmla="*/ f119 f52 1"/>
                <a:gd name="f145" fmla="*/ f120 f53 1"/>
                <a:gd name="f146" fmla="*/ f121 f52 1"/>
                <a:gd name="f147" fmla="*/ f122 f53 1"/>
                <a:gd name="f148" fmla="*/ f123 f52 1"/>
                <a:gd name="f149" fmla="*/ f124 f53 1"/>
                <a:gd name="f150" fmla="*/ f125 f52 1"/>
                <a:gd name="f151" fmla="*/ f126 f53 1"/>
                <a:gd name="f152" fmla="*/ f127 f52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44" y="f145"/>
                </a:cxn>
                <a:cxn ang="f84">
                  <a:pos x="f135" y="f136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46" y="f147"/>
                </a:cxn>
              </a:cxnLst>
              <a:rect l="f131" t="f134" r="f132" b="f133"/>
              <a:pathLst>
                <a:path w="396" h="369">
                  <a:moveTo>
                    <a:pt x="f8" y="f9"/>
                  </a:moveTo>
                  <a:cubicBezTo>
                    <a:pt x="f10" y="f11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6" y="f30"/>
                    <a:pt x="f31" y="f32"/>
                    <a:pt x="f8" y="f9"/>
                  </a:cubicBezTo>
                  <a:moveTo>
                    <a:pt x="f33" y="f34"/>
                  </a:moveTo>
                  <a:cubicBezTo>
                    <a:pt x="f14" y="f35"/>
                    <a:pt x="f36" y="f37"/>
                    <a:pt x="f36" y="f37"/>
                  </a:cubicBezTo>
                  <a:cubicBezTo>
                    <a:pt x="f14" y="f38"/>
                    <a:pt x="f39" y="f40"/>
                    <a:pt x="f39" y="f40"/>
                  </a:cubicBezTo>
                  <a:cubicBezTo>
                    <a:pt x="f41" y="f42"/>
                    <a:pt x="f41" y="f42"/>
                    <a:pt x="f41" y="f42"/>
                  </a:cubicBezTo>
                  <a:cubicBezTo>
                    <a:pt x="f43" y="f44"/>
                    <a:pt x="f45" y="f46"/>
                    <a:pt x="f45" y="f46"/>
                  </a:cubicBezTo>
                  <a:cubicBezTo>
                    <a:pt x="f47" y="f48"/>
                    <a:pt x="f49" y="f50"/>
                    <a:pt x="f33" y="f3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142">
              <a:extLst>
                <a:ext uri="{FF2B5EF4-FFF2-40B4-BE49-F238E27FC236}">
                  <a16:creationId xmlns:a16="http://schemas.microsoft.com/office/drawing/2014/main" id="{12533A37-283F-44AA-8F23-93A258CD051C}"/>
                </a:ext>
              </a:extLst>
            </p:cNvPr>
            <p:cNvSpPr/>
            <p:nvPr/>
          </p:nvSpPr>
          <p:spPr>
            <a:xfrm>
              <a:off x="9032946" y="2723247"/>
              <a:ext cx="141860" cy="67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65"/>
                <a:gd name="f8" fmla="val 103"/>
                <a:gd name="f9" fmla="val 121"/>
                <a:gd name="f10" fmla="val 50"/>
                <a:gd name="f11" fmla="val 33"/>
                <a:gd name="f12" fmla="val 15"/>
                <a:gd name="f13" fmla="+- 0 0 -90"/>
                <a:gd name="f14" fmla="*/ f3 1 136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6"/>
                <a:gd name="f24" fmla="*/ f20 1 65"/>
                <a:gd name="f25" fmla="*/ 103 f21 1"/>
                <a:gd name="f26" fmla="*/ 0 f20 1"/>
                <a:gd name="f27" fmla="*/ 0 f21 1"/>
                <a:gd name="f28" fmla="*/ 65 f20 1"/>
                <a:gd name="f29" fmla="*/ 136 f21 1"/>
                <a:gd name="f30" fmla="*/ 33 f20 1"/>
                <a:gd name="f31" fmla="+- f22 0 f1"/>
                <a:gd name="f32" fmla="*/ f25 1 136"/>
                <a:gd name="f33" fmla="*/ f26 1 65"/>
                <a:gd name="f34" fmla="*/ f27 1 136"/>
                <a:gd name="f35" fmla="*/ f28 1 65"/>
                <a:gd name="f36" fmla="*/ f29 1 136"/>
                <a:gd name="f37" fmla="*/ f30 1 65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3"/>
                <a:gd name="f47" fmla="*/ f37 1 f24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3"/>
                </a:cxn>
                <a:cxn ang="f31">
                  <a:pos x="f54" y="f55"/>
                </a:cxn>
                <a:cxn ang="f31">
                  <a:pos x="f52" y="f55"/>
                </a:cxn>
                <a:cxn ang="f31">
                  <a:pos x="f56" y="f57"/>
                </a:cxn>
                <a:cxn ang="f31">
                  <a:pos x="f52" y="f53"/>
                </a:cxn>
              </a:cxnLst>
              <a:rect l="f48" t="f51" r="f49" b="f50"/>
              <a:pathLst>
                <a:path w="136" h="65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9" y="f7"/>
                    <a:pt x="f6" y="f10"/>
                    <a:pt x="f6" y="f11"/>
                  </a:cubicBezTo>
                  <a:cubicBezTo>
                    <a:pt x="f6" y="f12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7" name="Freeform 143">
              <a:extLst>
                <a:ext uri="{FF2B5EF4-FFF2-40B4-BE49-F238E27FC236}">
                  <a16:creationId xmlns:a16="http://schemas.microsoft.com/office/drawing/2014/main" id="{CAB43C85-15CA-42C6-8692-99C444E88E26}"/>
                </a:ext>
              </a:extLst>
            </p:cNvPr>
            <p:cNvSpPr/>
            <p:nvPr/>
          </p:nvSpPr>
          <p:spPr>
            <a:xfrm>
              <a:off x="9032946" y="2804016"/>
              <a:ext cx="194803" cy="371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356"/>
                <a:gd name="f8" fmla="val 112"/>
                <a:gd name="f9" fmla="val 21"/>
                <a:gd name="f10" fmla="val 89"/>
                <a:gd name="f11" fmla="val 19"/>
                <a:gd name="f12" fmla="val 82"/>
                <a:gd name="f13" fmla="val 56"/>
                <a:gd name="f14" fmla="val 131"/>
                <a:gd name="f15" fmla="val 128"/>
                <a:gd name="f16" fmla="val 111"/>
                <a:gd name="f17" fmla="val 107"/>
                <a:gd name="f18" fmla="val 69"/>
                <a:gd name="f19" fmla="val 98"/>
                <a:gd name="f20" fmla="val 27"/>
                <a:gd name="f21" fmla="val 18"/>
                <a:gd name="f22" fmla="val 9"/>
                <a:gd name="f23" fmla="val 99"/>
                <a:gd name="f24" fmla="val 79"/>
                <a:gd name="f25" fmla="val 351"/>
                <a:gd name="f26" fmla="val 162"/>
                <a:gd name="f27" fmla="val 323"/>
                <a:gd name="f28" fmla="val 172"/>
                <a:gd name="f29" fmla="val 253"/>
                <a:gd name="f30" fmla="val 138"/>
                <a:gd name="f31" fmla="val 133"/>
                <a:gd name="f32" fmla="val 94"/>
                <a:gd name="f33" fmla="val 115"/>
                <a:gd name="f34" fmla="val 59"/>
                <a:gd name="f35" fmla="val 97"/>
                <a:gd name="f36" fmla="val 24"/>
                <a:gd name="f37" fmla="+- 0 0 -90"/>
                <a:gd name="f38" fmla="*/ f3 1 187"/>
                <a:gd name="f39" fmla="*/ f4 1 35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87"/>
                <a:gd name="f48" fmla="*/ f44 1 356"/>
                <a:gd name="f49" fmla="*/ 112 f45 1"/>
                <a:gd name="f50" fmla="*/ 0 f44 1"/>
                <a:gd name="f51" fmla="*/ 0 f45 1"/>
                <a:gd name="f52" fmla="*/ 21 f44 1"/>
                <a:gd name="f53" fmla="*/ 89 f45 1"/>
                <a:gd name="f54" fmla="*/ 19 f44 1"/>
                <a:gd name="f55" fmla="*/ 131 f45 1"/>
                <a:gd name="f56" fmla="*/ 128 f44 1"/>
                <a:gd name="f57" fmla="*/ 27 f45 1"/>
                <a:gd name="f58" fmla="*/ 98 f44 1"/>
                <a:gd name="f59" fmla="*/ 99 f44 1"/>
                <a:gd name="f60" fmla="*/ 356 f44 1"/>
                <a:gd name="f61" fmla="*/ 172 f45 1"/>
                <a:gd name="f62" fmla="*/ 253 f44 1"/>
                <a:gd name="f63" fmla="*/ 115 f45 1"/>
                <a:gd name="f64" fmla="*/ 59 f44 1"/>
                <a:gd name="f65" fmla="+- f46 0 f1"/>
                <a:gd name="f66" fmla="*/ f49 1 187"/>
                <a:gd name="f67" fmla="*/ f50 1 356"/>
                <a:gd name="f68" fmla="*/ f51 1 187"/>
                <a:gd name="f69" fmla="*/ f52 1 356"/>
                <a:gd name="f70" fmla="*/ f53 1 187"/>
                <a:gd name="f71" fmla="*/ f54 1 356"/>
                <a:gd name="f72" fmla="*/ f55 1 187"/>
                <a:gd name="f73" fmla="*/ f56 1 356"/>
                <a:gd name="f74" fmla="*/ f57 1 187"/>
                <a:gd name="f75" fmla="*/ f58 1 356"/>
                <a:gd name="f76" fmla="*/ f59 1 356"/>
                <a:gd name="f77" fmla="*/ f60 1 356"/>
                <a:gd name="f78" fmla="*/ f61 1 187"/>
                <a:gd name="f79" fmla="*/ f62 1 356"/>
                <a:gd name="f80" fmla="*/ f63 1 187"/>
                <a:gd name="f81" fmla="*/ f64 1 356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8"/>
                <a:gd name="f97" fmla="*/ f77 1 f48"/>
                <a:gd name="f98" fmla="*/ f78 1 f47"/>
                <a:gd name="f99" fmla="*/ f79 1 f48"/>
                <a:gd name="f100" fmla="*/ f80 1 f47"/>
                <a:gd name="f101" fmla="*/ f81 1 f48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9 1"/>
                <a:gd name="f117" fmla="*/ f97 f39 1"/>
                <a:gd name="f118" fmla="*/ f98 f38 1"/>
                <a:gd name="f119" fmla="*/ f99 f39 1"/>
                <a:gd name="f120" fmla="*/ f100 f38 1"/>
                <a:gd name="f121" fmla="*/ f101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8" y="f116"/>
                </a:cxn>
                <a:cxn ang="f65">
                  <a:pos x="f108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06" y="f107"/>
                </a:cxn>
              </a:cxnLst>
              <a:rect l="f102" t="f105" r="f103" b="f104"/>
              <a:pathLst>
                <a:path w="187" h="356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5" y="f23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8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22107211-0279-44D6-97CA-A4F4431E987F}"/>
              </a:ext>
            </a:extLst>
          </p:cNvPr>
          <p:cNvGrpSpPr/>
          <p:nvPr/>
        </p:nvGrpSpPr>
        <p:grpSpPr>
          <a:xfrm>
            <a:off x="2231666" y="2276481"/>
            <a:ext cx="3607097" cy="895148"/>
            <a:chOff x="2231666" y="2276481"/>
            <a:chExt cx="3607097" cy="895148"/>
          </a:xfrm>
        </p:grpSpPr>
        <p:sp>
          <p:nvSpPr>
            <p:cNvPr id="3" name="TextBox 34">
              <a:extLst>
                <a:ext uri="{FF2B5EF4-FFF2-40B4-BE49-F238E27FC236}">
                  <a16:creationId xmlns:a16="http://schemas.microsoft.com/office/drawing/2014/main" id="{CF7FFAC6-0464-4344-B22C-85A73730E43F}"/>
                </a:ext>
              </a:extLst>
            </p:cNvPr>
            <p:cNvSpPr txBox="1"/>
            <p:nvPr/>
          </p:nvSpPr>
          <p:spPr>
            <a:xfrm>
              <a:off x="2231666" y="2276481"/>
              <a:ext cx="36070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" name="TextBox 35">
              <a:extLst>
                <a:ext uri="{FF2B5EF4-FFF2-40B4-BE49-F238E27FC236}">
                  <a16:creationId xmlns:a16="http://schemas.microsoft.com/office/drawing/2014/main" id="{AD076784-3034-45AB-B585-9D4A53704532}"/>
                </a:ext>
              </a:extLst>
            </p:cNvPr>
            <p:cNvSpPr txBox="1"/>
            <p:nvPr/>
          </p:nvSpPr>
          <p:spPr>
            <a:xfrm>
              <a:off x="2231666" y="2525298"/>
              <a:ext cx="36070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1CB37E02-82D9-4BD0-927E-077B854186A4}"/>
              </a:ext>
            </a:extLst>
          </p:cNvPr>
          <p:cNvGrpSpPr/>
          <p:nvPr/>
        </p:nvGrpSpPr>
        <p:grpSpPr>
          <a:xfrm>
            <a:off x="2231666" y="3757406"/>
            <a:ext cx="3607097" cy="895149"/>
            <a:chOff x="2231666" y="3757406"/>
            <a:chExt cx="3607097" cy="895149"/>
          </a:xfrm>
        </p:grpSpPr>
        <p:sp>
          <p:nvSpPr>
            <p:cNvPr id="6" name="TextBox 37">
              <a:extLst>
                <a:ext uri="{FF2B5EF4-FFF2-40B4-BE49-F238E27FC236}">
                  <a16:creationId xmlns:a16="http://schemas.microsoft.com/office/drawing/2014/main" id="{0F1880FD-8790-42C2-965B-A350929B20EC}"/>
                </a:ext>
              </a:extLst>
            </p:cNvPr>
            <p:cNvSpPr txBox="1"/>
            <p:nvPr/>
          </p:nvSpPr>
          <p:spPr>
            <a:xfrm>
              <a:off x="2231666" y="3757406"/>
              <a:ext cx="36070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A5DA2E78-AF38-4A52-80D4-8E43EC1EEAFF}"/>
                </a:ext>
              </a:extLst>
            </p:cNvPr>
            <p:cNvSpPr txBox="1"/>
            <p:nvPr/>
          </p:nvSpPr>
          <p:spPr>
            <a:xfrm>
              <a:off x="2231666" y="4006224"/>
              <a:ext cx="36070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39">
            <a:extLst>
              <a:ext uri="{FF2B5EF4-FFF2-40B4-BE49-F238E27FC236}">
                <a16:creationId xmlns:a16="http://schemas.microsoft.com/office/drawing/2014/main" id="{6F3393BD-47C8-4ED5-8DE1-FEA0C420402B}"/>
              </a:ext>
            </a:extLst>
          </p:cNvPr>
          <p:cNvGrpSpPr/>
          <p:nvPr/>
        </p:nvGrpSpPr>
        <p:grpSpPr>
          <a:xfrm>
            <a:off x="2231666" y="5313404"/>
            <a:ext cx="3607097" cy="969206"/>
            <a:chOff x="2231666" y="5313404"/>
            <a:chExt cx="3607097" cy="969206"/>
          </a:xfrm>
        </p:grpSpPr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AB257EBE-6CD2-4B00-9FE8-B10A71DF8131}"/>
                </a:ext>
              </a:extLst>
            </p:cNvPr>
            <p:cNvSpPr txBox="1"/>
            <p:nvPr/>
          </p:nvSpPr>
          <p:spPr>
            <a:xfrm>
              <a:off x="2231666" y="5313404"/>
              <a:ext cx="36070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7644AF20-618B-4C18-9CD6-98793BA77433}"/>
                </a:ext>
              </a:extLst>
            </p:cNvPr>
            <p:cNvSpPr txBox="1"/>
            <p:nvPr/>
          </p:nvSpPr>
          <p:spPr>
            <a:xfrm>
              <a:off x="2231666" y="5636279"/>
              <a:ext cx="36070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1" name="Rectángulo 19">
            <a:extLst>
              <a:ext uri="{FF2B5EF4-FFF2-40B4-BE49-F238E27FC236}">
                <a16:creationId xmlns:a16="http://schemas.microsoft.com/office/drawing/2014/main" id="{933D4EDE-EBBA-4C6E-A7BB-394C2A27D160}"/>
              </a:ext>
            </a:extLst>
          </p:cNvPr>
          <p:cNvSpPr/>
          <p:nvPr/>
        </p:nvSpPr>
        <p:spPr>
          <a:xfrm>
            <a:off x="8082895" y="5451616"/>
            <a:ext cx="1138452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/>
          </a:lstStyle>
          <a:p>
            <a:pPr lvl="0" algn="ct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F8BA16"/>
                </a:solidFill>
                <a:effectLst>
                  <a:outerShdw dist="19048" dir="2700000">
                    <a:srgbClr val="000000"/>
                  </a:outerShdw>
                </a:effectLst>
                <a:latin typeface="Arial"/>
                <a:ea typeface="Arial Unicode MS"/>
                <a:cs typeface="B Nazanin" panose="00000400000000000000" pitchFamily="2" charset="-78"/>
              </a:rPr>
              <a:t>پروژه</a:t>
            </a:r>
            <a:endParaRPr lang="es-ES" sz="4800" b="0" i="0" u="none" strike="noStrike" kern="1200" cap="none" spc="0" baseline="0" dirty="0">
              <a:solidFill>
                <a:srgbClr val="F8BA16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2" name="Grupo 8">
            <a:extLst>
              <a:ext uri="{FF2B5EF4-FFF2-40B4-BE49-F238E27FC236}">
                <a16:creationId xmlns:a16="http://schemas.microsoft.com/office/drawing/2014/main" id="{C646B684-95B9-4C3A-9D27-A636F5E0102F}"/>
              </a:ext>
            </a:extLst>
          </p:cNvPr>
          <p:cNvGrpSpPr/>
          <p:nvPr/>
        </p:nvGrpSpPr>
        <p:grpSpPr>
          <a:xfrm>
            <a:off x="901762" y="3504127"/>
            <a:ext cx="859819" cy="1060548"/>
            <a:chOff x="901762" y="3504127"/>
            <a:chExt cx="859819" cy="1060548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BF8824A-49C7-44CF-AA8C-5BBCC65FD546}"/>
                </a:ext>
              </a:extLst>
            </p:cNvPr>
            <p:cNvSpPr/>
            <p:nvPr/>
          </p:nvSpPr>
          <p:spPr>
            <a:xfrm>
              <a:off x="1185839" y="3833658"/>
              <a:ext cx="310594" cy="268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3"/>
                <a:gd name="f8" fmla="val 61"/>
                <a:gd name="f9" fmla="val 107"/>
                <a:gd name="f10" fmla="val 184"/>
                <a:gd name="f11" fmla="+- 0 0 -90"/>
                <a:gd name="f12" fmla="*/ f3 1 246"/>
                <a:gd name="f13" fmla="*/ f4 1 21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3"/>
                <a:gd name="f23" fmla="*/ 61 f19 1"/>
                <a:gd name="f24" fmla="*/ 0 f18 1"/>
                <a:gd name="f25" fmla="*/ 0 f19 1"/>
                <a:gd name="f26" fmla="*/ 107 f18 1"/>
                <a:gd name="f27" fmla="*/ 213 f18 1"/>
                <a:gd name="f28" fmla="*/ 184 f19 1"/>
                <a:gd name="f29" fmla="*/ 246 f19 1"/>
                <a:gd name="f30" fmla="+- f20 0 f1"/>
                <a:gd name="f31" fmla="*/ f23 1 246"/>
                <a:gd name="f32" fmla="*/ f24 1 213"/>
                <a:gd name="f33" fmla="*/ f25 1 246"/>
                <a:gd name="f34" fmla="*/ f26 1 213"/>
                <a:gd name="f35" fmla="*/ f27 1 213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3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0EE5AEC-E2FF-4BD5-B08C-33E0F75F3AB9}"/>
                </a:ext>
              </a:extLst>
            </p:cNvPr>
            <p:cNvSpPr/>
            <p:nvPr/>
          </p:nvSpPr>
          <p:spPr>
            <a:xfrm>
              <a:off x="1185839" y="3504127"/>
              <a:ext cx="310594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2"/>
                <a:gd name="f8" fmla="val 184"/>
                <a:gd name="f9" fmla="val 106"/>
                <a:gd name="f10" fmla="val 61"/>
                <a:gd name="f11" fmla="+- 0 0 -90"/>
                <a:gd name="f12" fmla="*/ f3 1 246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2"/>
                <a:gd name="f23" fmla="*/ 184 f19 1"/>
                <a:gd name="f24" fmla="*/ 212 f18 1"/>
                <a:gd name="f25" fmla="*/ 246 f19 1"/>
                <a:gd name="f26" fmla="*/ 106 f18 1"/>
                <a:gd name="f27" fmla="*/ 0 f18 1"/>
                <a:gd name="f28" fmla="*/ 61 f19 1"/>
                <a:gd name="f29" fmla="*/ 0 f19 1"/>
                <a:gd name="f30" fmla="+- f20 0 f1"/>
                <a:gd name="f31" fmla="*/ f23 1 246"/>
                <a:gd name="f32" fmla="*/ f24 1 212"/>
                <a:gd name="f33" fmla="*/ f25 1 246"/>
                <a:gd name="f34" fmla="*/ f26 1 212"/>
                <a:gd name="f35" fmla="*/ f27 1 212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694794DD-9D61-4ABD-956D-CD39A3345906}"/>
                </a:ext>
              </a:extLst>
            </p:cNvPr>
            <p:cNvSpPr/>
            <p:nvPr/>
          </p:nvSpPr>
          <p:spPr>
            <a:xfrm>
              <a:off x="1175744" y="4158133"/>
              <a:ext cx="340888" cy="406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9"/>
                <a:gd name="f8" fmla="val 125"/>
                <a:gd name="f9" fmla="val 45"/>
                <a:gd name="f10" fmla="val 5"/>
                <a:gd name="f11" fmla="val 69"/>
                <a:gd name="f12" fmla="val 169"/>
                <a:gd name="f13" fmla="val 18"/>
                <a:gd name="f14" fmla="val 172"/>
                <a:gd name="f15" fmla="val 36"/>
                <a:gd name="f16" fmla="val 174"/>
                <a:gd name="f17" fmla="val 13"/>
                <a:gd name="f18" fmla="val 138"/>
                <a:gd name="f19" fmla="val 29"/>
                <a:gd name="f20" fmla="val 26"/>
                <a:gd name="f21" fmla="val 195"/>
                <a:gd name="f22" fmla="val 53"/>
                <a:gd name="f23" fmla="val 202"/>
                <a:gd name="f24" fmla="val 80"/>
                <a:gd name="f25" fmla="val 59"/>
                <a:gd name="f26" fmla="val 144"/>
                <a:gd name="f27" fmla="val 85"/>
                <a:gd name="f28" fmla="val 151"/>
                <a:gd name="f29" fmla="val 111"/>
                <a:gd name="f30" fmla="val 158"/>
                <a:gd name="f31" fmla="val 87"/>
                <a:gd name="f32" fmla="val 179"/>
                <a:gd name="f33" fmla="val 106"/>
                <a:gd name="f34" fmla="val 181"/>
                <a:gd name="f35" fmla="val 183"/>
                <a:gd name="f36" fmla="val 133"/>
                <a:gd name="f37" fmla="val 153"/>
                <a:gd name="f38" fmla="val 143"/>
                <a:gd name="f39" fmla="val 155"/>
                <a:gd name="f40" fmla="val 117"/>
                <a:gd name="f41" fmla="val 197"/>
                <a:gd name="f42" fmla="val 193"/>
                <a:gd name="f43" fmla="val 188"/>
                <a:gd name="f44" fmla="val 134"/>
                <a:gd name="f45" fmla="val 165"/>
                <a:gd name="f46" fmla="+- 0 0 -90"/>
                <a:gd name="f47" fmla="*/ f3 1 176"/>
                <a:gd name="f48" fmla="*/ f4 1 209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76"/>
                <a:gd name="f57" fmla="*/ f53 1 209"/>
                <a:gd name="f58" fmla="*/ 125 f54 1"/>
                <a:gd name="f59" fmla="*/ 0 f53 1"/>
                <a:gd name="f60" fmla="*/ 45 f54 1"/>
                <a:gd name="f61" fmla="*/ 5 f54 1"/>
                <a:gd name="f62" fmla="*/ 69 f53 1"/>
                <a:gd name="f63" fmla="*/ 18 f54 1"/>
                <a:gd name="f64" fmla="*/ 172 f53 1"/>
                <a:gd name="f65" fmla="*/ 29 f54 1"/>
                <a:gd name="f66" fmla="*/ 138 f53 1"/>
                <a:gd name="f67" fmla="*/ 53 f54 1"/>
                <a:gd name="f68" fmla="*/ 202 f53 1"/>
                <a:gd name="f69" fmla="*/ 85 f54 1"/>
                <a:gd name="f70" fmla="*/ 151 f53 1"/>
                <a:gd name="f71" fmla="*/ 106 f54 1"/>
                <a:gd name="f72" fmla="*/ 181 f53 1"/>
                <a:gd name="f73" fmla="*/ 143 f54 1"/>
                <a:gd name="f74" fmla="*/ 155 f53 1"/>
                <a:gd name="f75" fmla="*/ 193 f53 1"/>
                <a:gd name="f76" fmla="*/ 165 f54 1"/>
                <a:gd name="f77" fmla="+- f55 0 f1"/>
                <a:gd name="f78" fmla="*/ f58 1 176"/>
                <a:gd name="f79" fmla="*/ f59 1 209"/>
                <a:gd name="f80" fmla="*/ f60 1 176"/>
                <a:gd name="f81" fmla="*/ f61 1 176"/>
                <a:gd name="f82" fmla="*/ f62 1 209"/>
                <a:gd name="f83" fmla="*/ f63 1 176"/>
                <a:gd name="f84" fmla="*/ f64 1 209"/>
                <a:gd name="f85" fmla="*/ f65 1 176"/>
                <a:gd name="f86" fmla="*/ f66 1 209"/>
                <a:gd name="f87" fmla="*/ f67 1 176"/>
                <a:gd name="f88" fmla="*/ f68 1 209"/>
                <a:gd name="f89" fmla="*/ f69 1 176"/>
                <a:gd name="f90" fmla="*/ f70 1 209"/>
                <a:gd name="f91" fmla="*/ f71 1 176"/>
                <a:gd name="f92" fmla="*/ f72 1 209"/>
                <a:gd name="f93" fmla="*/ f73 1 176"/>
                <a:gd name="f94" fmla="*/ f74 1 209"/>
                <a:gd name="f95" fmla="*/ f75 1 209"/>
                <a:gd name="f96" fmla="*/ f76 1 176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6"/>
                <a:gd name="f105" fmla="*/ f82 1 f57"/>
                <a:gd name="f106" fmla="*/ f83 1 f56"/>
                <a:gd name="f107" fmla="*/ f84 1 f57"/>
                <a:gd name="f108" fmla="*/ f85 1 f56"/>
                <a:gd name="f109" fmla="*/ f86 1 f57"/>
                <a:gd name="f110" fmla="*/ f87 1 f56"/>
                <a:gd name="f111" fmla="*/ f88 1 f57"/>
                <a:gd name="f112" fmla="*/ f89 1 f56"/>
                <a:gd name="f113" fmla="*/ f90 1 f57"/>
                <a:gd name="f114" fmla="*/ f91 1 f56"/>
                <a:gd name="f115" fmla="*/ f92 1 f57"/>
                <a:gd name="f116" fmla="*/ f93 1 f56"/>
                <a:gd name="f117" fmla="*/ f94 1 f57"/>
                <a:gd name="f118" fmla="*/ f95 1 f57"/>
                <a:gd name="f119" fmla="*/ f96 1 f56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7 1"/>
                <a:gd name="f128" fmla="*/ f105 f48 1"/>
                <a:gd name="f129" fmla="*/ f106 f47 1"/>
                <a:gd name="f130" fmla="*/ f107 f48 1"/>
                <a:gd name="f131" fmla="*/ f108 f47 1"/>
                <a:gd name="f132" fmla="*/ f109 f48 1"/>
                <a:gd name="f133" fmla="*/ f110 f47 1"/>
                <a:gd name="f134" fmla="*/ f111 f48 1"/>
                <a:gd name="f135" fmla="*/ f112 f47 1"/>
                <a:gd name="f136" fmla="*/ f113 f48 1"/>
                <a:gd name="f137" fmla="*/ f114 f47 1"/>
                <a:gd name="f138" fmla="*/ f115 f48 1"/>
                <a:gd name="f139" fmla="*/ f116 f47 1"/>
                <a:gd name="f140" fmla="*/ f117 f48 1"/>
                <a:gd name="f141" fmla="*/ f118 f48 1"/>
                <a:gd name="f142" fmla="*/ f11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5"/>
                </a:cxn>
                <a:cxn ang="f77">
                  <a:pos x="f127" y="f128"/>
                </a:cxn>
                <a:cxn ang="f77">
                  <a:pos x="f129" y="f130"/>
                </a:cxn>
                <a:cxn ang="f77">
                  <a:pos x="f131" y="f132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37" y="f138"/>
                </a:cxn>
                <a:cxn ang="f77">
                  <a:pos x="f139" y="f140"/>
                </a:cxn>
                <a:cxn ang="f77">
                  <a:pos x="f139" y="f141"/>
                </a:cxn>
                <a:cxn ang="f77">
                  <a:pos x="f142" y="f128"/>
                </a:cxn>
                <a:cxn ang="f77">
                  <a:pos x="f124" y="f125"/>
                </a:cxn>
              </a:cxnLst>
              <a:rect l="f120" t="f123" r="f121" b="f122"/>
              <a:pathLst>
                <a:path w="176" h="209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9" y="f18"/>
                    <a:pt x="f20" y="f21"/>
                    <a:pt x="f22" y="f23"/>
                  </a:cubicBezTo>
                  <a:cubicBezTo>
                    <a:pt x="f24" y="f7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8" y="f35"/>
                    <a:pt x="f36" y="f37"/>
                    <a:pt x="f38" y="f39"/>
                  </a:cubicBezTo>
                  <a:cubicBezTo>
                    <a:pt x="f37" y="f30"/>
                    <a:pt x="f40" y="f41"/>
                    <a:pt x="f38" y="f42"/>
                  </a:cubicBezTo>
                  <a:cubicBezTo>
                    <a:pt x="f12" y="f43"/>
                    <a:pt x="f6" y="f44"/>
                    <a:pt x="f45" y="f11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876F384E-3CDA-4EA7-AC61-24BC57208E4F}"/>
                </a:ext>
              </a:extLst>
            </p:cNvPr>
            <p:cNvSpPr/>
            <p:nvPr/>
          </p:nvSpPr>
          <p:spPr>
            <a:xfrm>
              <a:off x="901762" y="3999055"/>
              <a:ext cx="309332" cy="402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07"/>
                <a:gd name="f8" fmla="val 69"/>
                <a:gd name="f9" fmla="val 119"/>
                <a:gd name="f10" fmla="val 40"/>
                <a:gd name="f11" fmla="val 5"/>
                <a:gd name="f12" fmla="val 112"/>
                <a:gd name="f13" fmla="val 19"/>
                <a:gd name="f14" fmla="val 138"/>
                <a:gd name="f15" fmla="val 33"/>
                <a:gd name="f16" fmla="val 163"/>
                <a:gd name="f17" fmla="val 17"/>
                <a:gd name="f18" fmla="val 198"/>
                <a:gd name="f19" fmla="val 35"/>
                <a:gd name="f20" fmla="val 203"/>
                <a:gd name="f21" fmla="val 54"/>
                <a:gd name="f22" fmla="val 42"/>
                <a:gd name="f23" fmla="val 140"/>
                <a:gd name="f24" fmla="val 58"/>
                <a:gd name="f25" fmla="val 151"/>
                <a:gd name="f26" fmla="val 75"/>
                <a:gd name="f27" fmla="val 61"/>
                <a:gd name="f28" fmla="val 175"/>
                <a:gd name="f29" fmla="val 79"/>
                <a:gd name="f30" fmla="val 177"/>
                <a:gd name="f31" fmla="val 98"/>
                <a:gd name="f32" fmla="val 179"/>
                <a:gd name="f33" fmla="val 84"/>
                <a:gd name="f34" fmla="val 147"/>
                <a:gd name="f35" fmla="val 156"/>
                <a:gd name="f36" fmla="val 101"/>
                <a:gd name="f37" fmla="val 124"/>
                <a:gd name="f38" fmla="val 165"/>
                <a:gd name="f39" fmla="val 155"/>
                <a:gd name="f40" fmla="val 123"/>
                <a:gd name="f41" fmla="val 141"/>
                <a:gd name="f42" fmla="+- 0 0 -90"/>
                <a:gd name="f43" fmla="*/ f3 1 159"/>
                <a:gd name="f44" fmla="*/ f4 1 20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9"/>
                <a:gd name="f53" fmla="*/ f49 1 207"/>
                <a:gd name="f54" fmla="*/ 159 f50 1"/>
                <a:gd name="f55" fmla="*/ 69 f49 1"/>
                <a:gd name="f56" fmla="*/ 119 f50 1"/>
                <a:gd name="f57" fmla="*/ 0 f49 1"/>
                <a:gd name="f58" fmla="*/ 40 f50 1"/>
                <a:gd name="f59" fmla="*/ 0 f50 1"/>
                <a:gd name="f60" fmla="*/ 19 f50 1"/>
                <a:gd name="f61" fmla="*/ 138 f49 1"/>
                <a:gd name="f62" fmla="*/ 35 f50 1"/>
                <a:gd name="f63" fmla="*/ 203 f49 1"/>
                <a:gd name="f64" fmla="*/ 58 f50 1"/>
                <a:gd name="f65" fmla="*/ 151 f49 1"/>
                <a:gd name="f66" fmla="*/ 79 f50 1"/>
                <a:gd name="f67" fmla="*/ 177 f49 1"/>
                <a:gd name="f68" fmla="*/ 98 f50 1"/>
                <a:gd name="f69" fmla="*/ 124 f50 1"/>
                <a:gd name="f70" fmla="*/ 165 f49 1"/>
                <a:gd name="f71" fmla="*/ 141 f50 1"/>
                <a:gd name="f72" fmla="*/ 101 f49 1"/>
                <a:gd name="f73" fmla="+- f51 0 f1"/>
                <a:gd name="f74" fmla="*/ f54 1 159"/>
                <a:gd name="f75" fmla="*/ f55 1 207"/>
                <a:gd name="f76" fmla="*/ f56 1 159"/>
                <a:gd name="f77" fmla="*/ f57 1 207"/>
                <a:gd name="f78" fmla="*/ f58 1 159"/>
                <a:gd name="f79" fmla="*/ f59 1 159"/>
                <a:gd name="f80" fmla="*/ f60 1 159"/>
                <a:gd name="f81" fmla="*/ f61 1 207"/>
                <a:gd name="f82" fmla="*/ f62 1 159"/>
                <a:gd name="f83" fmla="*/ f63 1 207"/>
                <a:gd name="f84" fmla="*/ f64 1 159"/>
                <a:gd name="f85" fmla="*/ f65 1 207"/>
                <a:gd name="f86" fmla="*/ f66 1 159"/>
                <a:gd name="f87" fmla="*/ f67 1 207"/>
                <a:gd name="f88" fmla="*/ f68 1 159"/>
                <a:gd name="f89" fmla="*/ f69 1 159"/>
                <a:gd name="f90" fmla="*/ f70 1 207"/>
                <a:gd name="f91" fmla="*/ f71 1 159"/>
                <a:gd name="f92" fmla="*/ f72 1 20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2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2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3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3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3"/>
                </a:cxn>
                <a:cxn ang="f73">
                  <a:pos x="f125" y="f121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34" y="f131"/>
                </a:cxn>
                <a:cxn ang="f73">
                  <a:pos x="f135" y="f136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59" h="206">
                  <a:moveTo>
                    <a:pt x="f6" y="f8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10" y="f5"/>
                    <a:pt x="f10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16"/>
                    <a:pt x="f27" y="f28"/>
                    <a:pt x="f29" y="f30"/>
                  </a:cubicBezTo>
                  <a:cubicBezTo>
                    <a:pt x="f31" y="f32"/>
                    <a:pt x="f33" y="f34"/>
                    <a:pt x="f31" y="f25"/>
                  </a:cubicBezTo>
                  <a:cubicBezTo>
                    <a:pt x="f12" y="f35"/>
                    <a:pt x="f36" y="f32"/>
                    <a:pt x="f37" y="f38"/>
                  </a:cubicBezTo>
                  <a:cubicBezTo>
                    <a:pt x="f23" y="f39"/>
                    <a:pt x="f14" y="f40"/>
                    <a:pt x="f41" y="f36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3D3A4C60-B466-4A4D-AAA3-3561E7CC7373}"/>
                </a:ext>
              </a:extLst>
            </p:cNvPr>
            <p:cNvSpPr/>
            <p:nvPr/>
          </p:nvSpPr>
          <p:spPr>
            <a:xfrm>
              <a:off x="901762" y="3669523"/>
              <a:ext cx="309332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12"/>
                <a:gd name="f8" fmla="val 183"/>
                <a:gd name="f9" fmla="val 106"/>
                <a:gd name="f10" fmla="val 62"/>
                <a:gd name="f11" fmla="+- 0 0 -90"/>
                <a:gd name="f12" fmla="*/ f3 1 245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5"/>
                <a:gd name="f22" fmla="*/ f18 1 212"/>
                <a:gd name="f23" fmla="*/ 183 f19 1"/>
                <a:gd name="f24" fmla="*/ 212 f18 1"/>
                <a:gd name="f25" fmla="*/ 245 f19 1"/>
                <a:gd name="f26" fmla="*/ 106 f18 1"/>
                <a:gd name="f27" fmla="*/ 0 f18 1"/>
                <a:gd name="f28" fmla="*/ 62 f19 1"/>
                <a:gd name="f29" fmla="*/ 0 f19 1"/>
                <a:gd name="f30" fmla="+- f20 0 f1"/>
                <a:gd name="f31" fmla="*/ f23 1 245"/>
                <a:gd name="f32" fmla="*/ f24 1 212"/>
                <a:gd name="f33" fmla="*/ f25 1 245"/>
                <a:gd name="f34" fmla="*/ f26 1 212"/>
                <a:gd name="f35" fmla="*/ f27 1 212"/>
                <a:gd name="f36" fmla="*/ f28 1 245"/>
                <a:gd name="f37" fmla="*/ f29 1 245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5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E66DC5A6-AEEB-461F-9883-C8A92C89DA02}"/>
                </a:ext>
              </a:extLst>
            </p:cNvPr>
            <p:cNvSpPr/>
            <p:nvPr/>
          </p:nvSpPr>
          <p:spPr>
            <a:xfrm>
              <a:off x="1453511" y="3999055"/>
              <a:ext cx="308070" cy="4570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35"/>
                <a:gd name="f8" fmla="val 40"/>
                <a:gd name="f9" fmla="val 69"/>
                <a:gd name="f10" fmla="val 138"/>
                <a:gd name="f11" fmla="val 179"/>
                <a:gd name="f12" fmla="val 54"/>
                <a:gd name="f13" fmla="val 186"/>
                <a:gd name="f14" fmla="val 68"/>
                <a:gd name="f15" fmla="val 193"/>
                <a:gd name="f16" fmla="val 63"/>
                <a:gd name="f17" fmla="val 147"/>
                <a:gd name="f18" fmla="val 80"/>
                <a:gd name="f19" fmla="val 162"/>
                <a:gd name="f20" fmla="val 96"/>
                <a:gd name="f21" fmla="val 177"/>
                <a:gd name="f22" fmla="val 70"/>
                <a:gd name="f23" fmla="val 98"/>
                <a:gd name="f24" fmla="val 233"/>
                <a:gd name="f25" fmla="val 126"/>
                <a:gd name="f26" fmla="val 230"/>
                <a:gd name="f27" fmla="val 91"/>
                <a:gd name="f28" fmla="val 114"/>
                <a:gd name="f29" fmla="val 151"/>
                <a:gd name="f30" fmla="val 156"/>
                <a:gd name="f31" fmla="val 189"/>
                <a:gd name="f32" fmla="val 135"/>
                <a:gd name="f33" fmla="val 185"/>
                <a:gd name="f34" fmla="val 182"/>
                <a:gd name="f35" fmla="val 119"/>
                <a:gd name="f36" fmla="+- 0 0 -90"/>
                <a:gd name="f37" fmla="*/ f3 1 159"/>
                <a:gd name="f38" fmla="*/ f4 1 23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59"/>
                <a:gd name="f47" fmla="*/ f43 1 235"/>
                <a:gd name="f48" fmla="*/ 40 f44 1"/>
                <a:gd name="f49" fmla="*/ 0 f43 1"/>
                <a:gd name="f50" fmla="*/ 0 f44 1"/>
                <a:gd name="f51" fmla="*/ 69 f43 1"/>
                <a:gd name="f52" fmla="*/ 138 f43 1"/>
                <a:gd name="f53" fmla="*/ 54 f44 1"/>
                <a:gd name="f54" fmla="*/ 186 f43 1"/>
                <a:gd name="f55" fmla="*/ 80 f44 1"/>
                <a:gd name="f56" fmla="*/ 162 f43 1"/>
                <a:gd name="f57" fmla="*/ 98 f44 1"/>
                <a:gd name="f58" fmla="*/ 233 f43 1"/>
                <a:gd name="f59" fmla="*/ 114 f44 1"/>
                <a:gd name="f60" fmla="*/ 151 f43 1"/>
                <a:gd name="f61" fmla="*/ 135 f44 1"/>
                <a:gd name="f62" fmla="*/ 185 f43 1"/>
                <a:gd name="f63" fmla="*/ 159 f44 1"/>
                <a:gd name="f64" fmla="*/ 119 f44 1"/>
                <a:gd name="f65" fmla="+- f45 0 f1"/>
                <a:gd name="f66" fmla="*/ f48 1 159"/>
                <a:gd name="f67" fmla="*/ f49 1 235"/>
                <a:gd name="f68" fmla="*/ f50 1 159"/>
                <a:gd name="f69" fmla="*/ f51 1 235"/>
                <a:gd name="f70" fmla="*/ f52 1 235"/>
                <a:gd name="f71" fmla="*/ f53 1 159"/>
                <a:gd name="f72" fmla="*/ f54 1 235"/>
                <a:gd name="f73" fmla="*/ f55 1 159"/>
                <a:gd name="f74" fmla="*/ f56 1 235"/>
                <a:gd name="f75" fmla="*/ f57 1 159"/>
                <a:gd name="f76" fmla="*/ f58 1 235"/>
                <a:gd name="f77" fmla="*/ f59 1 159"/>
                <a:gd name="f78" fmla="*/ f60 1 235"/>
                <a:gd name="f79" fmla="*/ f61 1 159"/>
                <a:gd name="f80" fmla="*/ f62 1 235"/>
                <a:gd name="f81" fmla="*/ f63 1 159"/>
                <a:gd name="f82" fmla="*/ f64 1 159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7"/>
                <a:gd name="f92" fmla="*/ f71 1 f46"/>
                <a:gd name="f93" fmla="*/ f72 1 f47"/>
                <a:gd name="f94" fmla="*/ f73 1 f46"/>
                <a:gd name="f95" fmla="*/ f74 1 f47"/>
                <a:gd name="f96" fmla="*/ f75 1 f46"/>
                <a:gd name="f97" fmla="*/ f76 1 f47"/>
                <a:gd name="f98" fmla="*/ f77 1 f46"/>
                <a:gd name="f99" fmla="*/ f78 1 f47"/>
                <a:gd name="f100" fmla="*/ f79 1 f46"/>
                <a:gd name="f101" fmla="*/ f80 1 f47"/>
                <a:gd name="f102" fmla="*/ f81 1 f46"/>
                <a:gd name="f103" fmla="*/ f82 1 f46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8 1"/>
                <a:gd name="f113" fmla="*/ f92 f37 1"/>
                <a:gd name="f114" fmla="*/ f93 f38 1"/>
                <a:gd name="f115" fmla="*/ f94 f37 1"/>
                <a:gd name="f116" fmla="*/ f95 f38 1"/>
                <a:gd name="f117" fmla="*/ f96 f37 1"/>
                <a:gd name="f118" fmla="*/ f97 f38 1"/>
                <a:gd name="f119" fmla="*/ f98 f37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08" y="f112"/>
                </a:cxn>
                <a:cxn ang="f65">
                  <a:pos x="f113" y="f114"/>
                </a:cxn>
                <a:cxn ang="f65">
                  <a:pos x="f115" y="f116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22"/>
                </a:cxn>
                <a:cxn ang="f65">
                  <a:pos x="f123" y="f111"/>
                </a:cxn>
                <a:cxn ang="f65">
                  <a:pos x="f124" y="f109"/>
                </a:cxn>
                <a:cxn ang="f65">
                  <a:pos x="f108" y="f109"/>
                </a:cxn>
              </a:cxnLst>
              <a:rect l="f104" t="f107" r="f105" b="f106"/>
              <a:pathLst>
                <a:path w="159" h="235">
                  <a:moveTo>
                    <a:pt x="f8" y="f5"/>
                  </a:moveTo>
                  <a:cubicBezTo>
                    <a:pt x="f5" y="f9"/>
                    <a:pt x="f5" y="f9"/>
                    <a:pt x="f5" y="f9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4"/>
                  </a:cubicBezTo>
                  <a:cubicBezTo>
                    <a:pt x="f25" y="f26"/>
                    <a:pt x="f27" y="f17"/>
                    <a:pt x="f28" y="f29"/>
                  </a:cubicBezTo>
                  <a:cubicBezTo>
                    <a:pt x="f10" y="f30"/>
                    <a:pt x="f28" y="f31"/>
                    <a:pt x="f32" y="f33"/>
                  </a:cubicBezTo>
                  <a:cubicBezTo>
                    <a:pt x="f30" y="f34"/>
                    <a:pt x="f6" y="f9"/>
                    <a:pt x="f6" y="f9"/>
                  </a:cubicBezTo>
                  <a:cubicBezTo>
                    <a:pt x="f35" y="f5"/>
                    <a:pt x="f35" y="f5"/>
                    <a:pt x="f35" y="f5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681944F-6D6D-49FA-8530-01DE8B92289B}"/>
                </a:ext>
              </a:extLst>
            </p:cNvPr>
            <p:cNvSpPr/>
            <p:nvPr/>
          </p:nvSpPr>
          <p:spPr>
            <a:xfrm>
              <a:off x="1453511" y="3669523"/>
              <a:ext cx="308070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212"/>
                <a:gd name="f8" fmla="val 61"/>
                <a:gd name="f9" fmla="val 183"/>
                <a:gd name="f10" fmla="val 106"/>
                <a:gd name="f11" fmla="+- 0 0 -90"/>
                <a:gd name="f12" fmla="*/ f3 1 244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4"/>
                <a:gd name="f22" fmla="*/ f18 1 212"/>
                <a:gd name="f23" fmla="*/ 61 f19 1"/>
                <a:gd name="f24" fmla="*/ 212 f18 1"/>
                <a:gd name="f25" fmla="*/ 183 f19 1"/>
                <a:gd name="f26" fmla="*/ 244 f19 1"/>
                <a:gd name="f27" fmla="*/ 106 f18 1"/>
                <a:gd name="f28" fmla="*/ 0 f18 1"/>
                <a:gd name="f29" fmla="*/ 0 f19 1"/>
                <a:gd name="f30" fmla="+- f20 0 f1"/>
                <a:gd name="f31" fmla="*/ f23 1 244"/>
                <a:gd name="f32" fmla="*/ f24 1 212"/>
                <a:gd name="f33" fmla="*/ f25 1 244"/>
                <a:gd name="f34" fmla="*/ f26 1 244"/>
                <a:gd name="f35" fmla="*/ f27 1 212"/>
                <a:gd name="f36" fmla="*/ f28 1 212"/>
                <a:gd name="f37" fmla="*/ f29 1 244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1"/>
                <a:gd name="f46" fmla="*/ f35 1 f22"/>
                <a:gd name="f47" fmla="*/ f36 1 f22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2 1"/>
                <a:gd name="f57" fmla="*/ f46 f13 1"/>
                <a:gd name="f58" fmla="*/ f47 f13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4"/>
                </a:cxn>
                <a:cxn ang="f30">
                  <a:pos x="f56" y="f57"/>
                </a:cxn>
                <a:cxn ang="f30">
                  <a:pos x="f55" y="f58"/>
                </a:cxn>
                <a:cxn ang="f30">
                  <a:pos x="f53" y="f58"/>
                </a:cxn>
                <a:cxn ang="f30">
                  <a:pos x="f59" y="f57"/>
                </a:cxn>
                <a:cxn ang="f30">
                  <a:pos x="f53" y="f54"/>
                </a:cxn>
              </a:cxnLst>
              <a:rect l="f49" t="f52" r="f50" b="f51"/>
              <a:pathLst>
                <a:path w="244" h="211">
                  <a:moveTo>
                    <a:pt x="f8" y="f7"/>
                  </a:moveTo>
                  <a:lnTo>
                    <a:pt x="f9" y="f7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8" y="f5"/>
                  </a:lnTo>
                  <a:lnTo>
                    <a:pt x="f5" y="f10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upo 27">
            <a:extLst>
              <a:ext uri="{FF2B5EF4-FFF2-40B4-BE49-F238E27FC236}">
                <a16:creationId xmlns:a16="http://schemas.microsoft.com/office/drawing/2014/main" id="{6E40CF34-7E8F-41B2-84D0-512B0638CD10}"/>
              </a:ext>
            </a:extLst>
          </p:cNvPr>
          <p:cNvGrpSpPr/>
          <p:nvPr/>
        </p:nvGrpSpPr>
        <p:grpSpPr>
          <a:xfrm>
            <a:off x="799569" y="2149699"/>
            <a:ext cx="1083143" cy="774689"/>
            <a:chOff x="799569" y="2149699"/>
            <a:chExt cx="1083143" cy="774689"/>
          </a:xfrm>
        </p:grpSpPr>
        <p:sp>
          <p:nvSpPr>
            <p:cNvPr id="21" name="Freeform 103">
              <a:extLst>
                <a:ext uri="{FF2B5EF4-FFF2-40B4-BE49-F238E27FC236}">
                  <a16:creationId xmlns:a16="http://schemas.microsoft.com/office/drawing/2014/main" id="{9B8961ED-5D6F-43BA-95CF-341890E483AB}"/>
                </a:ext>
              </a:extLst>
            </p:cNvPr>
            <p:cNvSpPr/>
            <p:nvPr/>
          </p:nvSpPr>
          <p:spPr>
            <a:xfrm>
              <a:off x="799569" y="2336191"/>
              <a:ext cx="131984" cy="216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98"/>
                <a:gd name="f8" fmla="val 59"/>
                <a:gd name="f9" fmla="val 1"/>
                <a:gd name="f10" fmla="val 45"/>
                <a:gd name="f11" fmla="val 34"/>
                <a:gd name="f12" fmla="val 7"/>
                <a:gd name="f13" fmla="val 24"/>
                <a:gd name="f14" fmla="val 14"/>
                <a:gd name="f15" fmla="val 79"/>
                <a:gd name="f16" fmla="val 2"/>
                <a:gd name="f17" fmla="val 88"/>
                <a:gd name="f18" fmla="val 4"/>
                <a:gd name="f19" fmla="val 97"/>
                <a:gd name="f20" fmla="val 16"/>
                <a:gd name="f21" fmla="val 22"/>
                <a:gd name="f22" fmla="val 93"/>
                <a:gd name="f23" fmla="val 28"/>
                <a:gd name="f24" fmla="val 87"/>
                <a:gd name="f25" fmla="val 36"/>
                <a:gd name="f26" fmla="val 25"/>
                <a:gd name="f27" fmla="val 40"/>
                <a:gd name="f28" fmla="val 21"/>
                <a:gd name="f29" fmla="val 15"/>
                <a:gd name="f30" fmla="+- 0 0 -90"/>
                <a:gd name="f31" fmla="*/ f3 1 60"/>
                <a:gd name="f32" fmla="*/ f4 1 9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0"/>
                <a:gd name="f41" fmla="*/ f37 1 98"/>
                <a:gd name="f42" fmla="*/ 59 f38 1"/>
                <a:gd name="f43" fmla="*/ 1 f37 1"/>
                <a:gd name="f44" fmla="*/ 34 f38 1"/>
                <a:gd name="f45" fmla="*/ 7 f37 1"/>
                <a:gd name="f46" fmla="*/ 2 f38 1"/>
                <a:gd name="f47" fmla="*/ 88 f37 1"/>
                <a:gd name="f48" fmla="*/ 22 f38 1"/>
                <a:gd name="f49" fmla="*/ 93 f37 1"/>
                <a:gd name="f50" fmla="*/ 40 f38 1"/>
                <a:gd name="f51" fmla="*/ 21 f37 1"/>
                <a:gd name="f52" fmla="*/ 60 f38 1"/>
                <a:gd name="f53" fmla="*/ 15 f37 1"/>
                <a:gd name="f54" fmla="+- f39 0 f1"/>
                <a:gd name="f55" fmla="*/ f42 1 60"/>
                <a:gd name="f56" fmla="*/ f43 1 98"/>
                <a:gd name="f57" fmla="*/ f44 1 60"/>
                <a:gd name="f58" fmla="*/ f45 1 98"/>
                <a:gd name="f59" fmla="*/ f46 1 60"/>
                <a:gd name="f60" fmla="*/ f47 1 98"/>
                <a:gd name="f61" fmla="*/ f48 1 60"/>
                <a:gd name="f62" fmla="*/ f49 1 98"/>
                <a:gd name="f63" fmla="*/ f50 1 60"/>
                <a:gd name="f64" fmla="*/ f51 1 98"/>
                <a:gd name="f65" fmla="*/ f52 1 60"/>
                <a:gd name="f66" fmla="*/ f53 1 98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60" h="98">
                  <a:moveTo>
                    <a:pt x="f8" y="f9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0" y="f20"/>
                    <a:pt x="f6" y="f29"/>
                    <a:pt x="f6" y="f2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22" name="Grupo 29">
              <a:extLst>
                <a:ext uri="{FF2B5EF4-FFF2-40B4-BE49-F238E27FC236}">
                  <a16:creationId xmlns:a16="http://schemas.microsoft.com/office/drawing/2014/main" id="{B4A107F8-EFA2-418A-B8C3-EA7494572112}"/>
                </a:ext>
              </a:extLst>
            </p:cNvPr>
            <p:cNvGrpSpPr/>
            <p:nvPr/>
          </p:nvGrpSpPr>
          <p:grpSpPr>
            <a:xfrm>
              <a:off x="928682" y="2149699"/>
              <a:ext cx="954030" cy="774689"/>
              <a:chOff x="928682" y="2149699"/>
              <a:chExt cx="954030" cy="774689"/>
            </a:xfrm>
          </p:grpSpPr>
          <p:sp>
            <p:nvSpPr>
              <p:cNvPr id="23" name="Freeform 100">
                <a:extLst>
                  <a:ext uri="{FF2B5EF4-FFF2-40B4-BE49-F238E27FC236}">
                    <a16:creationId xmlns:a16="http://schemas.microsoft.com/office/drawing/2014/main" id="{3B4BE608-3C78-4BDC-B129-533D761D50F6}"/>
                  </a:ext>
                </a:extLst>
              </p:cNvPr>
              <p:cNvSpPr/>
              <p:nvPr/>
            </p:nvSpPr>
            <p:spPr>
              <a:xfrm>
                <a:off x="1214176" y="2149699"/>
                <a:ext cx="668536" cy="286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3"/>
                  <a:gd name="f7" fmla="val 130"/>
                  <a:gd name="f8" fmla="val 4"/>
                  <a:gd name="f9" fmla="val 99"/>
                  <a:gd name="f10" fmla="val 87"/>
                  <a:gd name="f11" fmla="val 211"/>
                  <a:gd name="f12" fmla="val 255"/>
                  <a:gd name="f13" fmla="val 13"/>
                  <a:gd name="f14" fmla="val 299"/>
                  <a:gd name="f15" fmla="val 25"/>
                  <a:gd name="f16" fmla="val 85"/>
                  <a:gd name="f17" fmla="val 277"/>
                  <a:gd name="f18" fmla="val 106"/>
                  <a:gd name="f19" fmla="val 252"/>
                  <a:gd name="f20" fmla="val 126"/>
                  <a:gd name="f21" fmla="val 16"/>
                  <a:gd name="f22" fmla="+- 0 0 -90"/>
                  <a:gd name="f23" fmla="*/ f3 1 303"/>
                  <a:gd name="f24" fmla="*/ f4 1 130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03"/>
                  <a:gd name="f33" fmla="*/ f29 1 130"/>
                  <a:gd name="f34" fmla="*/ 4 f30 1"/>
                  <a:gd name="f35" fmla="*/ 99 f29 1"/>
                  <a:gd name="f36" fmla="*/ 255 f30 1"/>
                  <a:gd name="f37" fmla="*/ 13 f29 1"/>
                  <a:gd name="f38" fmla="*/ 277 f30 1"/>
                  <a:gd name="f39" fmla="*/ 106 f29 1"/>
                  <a:gd name="f40" fmla="+- f31 0 f1"/>
                  <a:gd name="f41" fmla="*/ f34 1 303"/>
                  <a:gd name="f42" fmla="*/ f35 1 130"/>
                  <a:gd name="f43" fmla="*/ f36 1 303"/>
                  <a:gd name="f44" fmla="*/ f37 1 130"/>
                  <a:gd name="f45" fmla="*/ f38 1 303"/>
                  <a:gd name="f46" fmla="*/ f39 1 13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303" h="130">
                    <a:moveTo>
                      <a:pt x="f8" y="f9"/>
                    </a:moveTo>
                    <a:cubicBezTo>
                      <a:pt x="f5" y="f10"/>
                      <a:pt x="f11" y="f5"/>
                      <a:pt x="f12" y="f13"/>
                    </a:cubicBezTo>
                    <a:cubicBezTo>
                      <a:pt x="f14" y="f15"/>
                      <a:pt x="f6" y="f16"/>
                      <a:pt x="f17" y="f18"/>
                    </a:cubicBezTo>
                    <a:cubicBezTo>
                      <a:pt x="f19" y="f20"/>
                      <a:pt x="f21" y="f7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 101">
                <a:extLst>
                  <a:ext uri="{FF2B5EF4-FFF2-40B4-BE49-F238E27FC236}">
                    <a16:creationId xmlns:a16="http://schemas.microsoft.com/office/drawing/2014/main" id="{1CA6FCF8-0DB7-486D-8D7D-738985E9D2C5}"/>
                  </a:ext>
                </a:extLst>
              </p:cNvPr>
              <p:cNvSpPr/>
              <p:nvPr/>
            </p:nvSpPr>
            <p:spPr>
              <a:xfrm>
                <a:off x="1138135" y="2323280"/>
                <a:ext cx="278315" cy="3055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"/>
                  <a:gd name="f7" fmla="val 138"/>
                  <a:gd name="f8" fmla="val 43"/>
                  <a:gd name="f9" fmla="val 13"/>
                  <a:gd name="f10" fmla="val 11"/>
                  <a:gd name="f11" fmla="val 27"/>
                  <a:gd name="f12" fmla="val 32"/>
                  <a:gd name="f13" fmla="val 41"/>
                  <a:gd name="f14" fmla="val 53"/>
                  <a:gd name="f15" fmla="val 110"/>
                  <a:gd name="f16" fmla="val 115"/>
                  <a:gd name="f17" fmla="val 52"/>
                  <a:gd name="f18" fmla="val 96"/>
                  <a:gd name="f19" fmla="val 76"/>
                  <a:gd name="f20" fmla="val 117"/>
                  <a:gd name="f21" fmla="val 26"/>
                  <a:gd name="f22" fmla="val 9"/>
                  <a:gd name="f23" fmla="val 83"/>
                  <a:gd name="f24" fmla="val 5"/>
                  <a:gd name="f25" fmla="val 54"/>
                  <a:gd name="f26" fmla="val 25"/>
                  <a:gd name="f27" fmla="val 14"/>
                  <a:gd name="f28" fmla="val 3"/>
                  <a:gd name="f29" fmla="+- 0 0 -90"/>
                  <a:gd name="f30" fmla="*/ f3 1 126"/>
                  <a:gd name="f31" fmla="*/ f4 1 138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126"/>
                  <a:gd name="f40" fmla="*/ f36 1 138"/>
                  <a:gd name="f41" fmla="*/ 43 f37 1"/>
                  <a:gd name="f42" fmla="*/ 0 f36 1"/>
                  <a:gd name="f43" fmla="*/ 27 f37 1"/>
                  <a:gd name="f44" fmla="*/ 32 f36 1"/>
                  <a:gd name="f45" fmla="*/ 115 f37 1"/>
                  <a:gd name="f46" fmla="*/ 52 f36 1"/>
                  <a:gd name="f47" fmla="*/ 76 f37 1"/>
                  <a:gd name="f48" fmla="*/ 117 f36 1"/>
                  <a:gd name="f49" fmla="*/ 5 f37 1"/>
                  <a:gd name="f50" fmla="*/ 54 f36 1"/>
                  <a:gd name="f51" fmla="+- f38 0 f1"/>
                  <a:gd name="f52" fmla="*/ f41 1 126"/>
                  <a:gd name="f53" fmla="*/ f42 1 138"/>
                  <a:gd name="f54" fmla="*/ f43 1 126"/>
                  <a:gd name="f55" fmla="*/ f44 1 138"/>
                  <a:gd name="f56" fmla="*/ f45 1 126"/>
                  <a:gd name="f57" fmla="*/ f46 1 138"/>
                  <a:gd name="f58" fmla="*/ f47 1 126"/>
                  <a:gd name="f59" fmla="*/ f48 1 138"/>
                  <a:gd name="f60" fmla="*/ f49 1 126"/>
                  <a:gd name="f61" fmla="*/ f50 1 138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125" h="138">
                    <a:moveTo>
                      <a:pt x="f8" y="f5"/>
                    </a:moveTo>
                    <a:cubicBezTo>
                      <a:pt x="f8" y="f5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6" y="f17"/>
                      <a:pt x="f6" y="f18"/>
                      <a:pt x="f19" y="f20"/>
                    </a:cubicBezTo>
                    <a:cubicBezTo>
                      <a:pt x="f21" y="f7"/>
                      <a:pt x="f22" y="f23"/>
                      <a:pt x="f24" y="f25"/>
                    </a:cubicBezTo>
                    <a:cubicBezTo>
                      <a:pt x="f5" y="f26"/>
                      <a:pt x="f27" y="f28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 102">
                <a:extLst>
                  <a:ext uri="{FF2B5EF4-FFF2-40B4-BE49-F238E27FC236}">
                    <a16:creationId xmlns:a16="http://schemas.microsoft.com/office/drawing/2014/main" id="{B8B09F2E-95E2-4A62-AA53-2939C759F49A}"/>
                  </a:ext>
                </a:extLst>
              </p:cNvPr>
              <p:cNvSpPr/>
              <p:nvPr/>
            </p:nvSpPr>
            <p:spPr>
              <a:xfrm>
                <a:off x="928682" y="2278812"/>
                <a:ext cx="258226" cy="282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"/>
                  <a:gd name="f7" fmla="val 128"/>
                  <a:gd name="f8" fmla="val 71"/>
                  <a:gd name="f9" fmla="val 2"/>
                  <a:gd name="f10" fmla="val 29"/>
                  <a:gd name="f11" fmla="val 27"/>
                  <a:gd name="f12" fmla="val 13"/>
                  <a:gd name="f13" fmla="val 73"/>
                  <a:gd name="f14" fmla="val 25"/>
                  <a:gd name="f15" fmla="val 120"/>
                  <a:gd name="f16" fmla="val 37"/>
                  <a:gd name="f17" fmla="val 57"/>
                  <a:gd name="f18" fmla="val 122"/>
                  <a:gd name="f19" fmla="val 77"/>
                  <a:gd name="f20" fmla="val 116"/>
                  <a:gd name="f21" fmla="val 5"/>
                  <a:gd name="f22" fmla="+- 0 0 -90"/>
                  <a:gd name="f23" fmla="*/ f3 1 117"/>
                  <a:gd name="f24" fmla="*/ f4 1 128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17"/>
                  <a:gd name="f33" fmla="*/ f29 1 128"/>
                  <a:gd name="f34" fmla="*/ 71 f30 1"/>
                  <a:gd name="f35" fmla="*/ 2 f29 1"/>
                  <a:gd name="f36" fmla="*/ 13 f30 1"/>
                  <a:gd name="f37" fmla="*/ 73 f29 1"/>
                  <a:gd name="f38" fmla="*/ 57 f30 1"/>
                  <a:gd name="f39" fmla="*/ 122 f29 1"/>
                  <a:gd name="f40" fmla="+- f31 0 f1"/>
                  <a:gd name="f41" fmla="*/ f34 1 117"/>
                  <a:gd name="f42" fmla="*/ f35 1 128"/>
                  <a:gd name="f43" fmla="*/ f36 1 117"/>
                  <a:gd name="f44" fmla="*/ f37 1 128"/>
                  <a:gd name="f45" fmla="*/ f38 1 117"/>
                  <a:gd name="f46" fmla="*/ f39 1 128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117" h="128">
                    <a:moveTo>
                      <a:pt x="f8" y="f9"/>
                    </a:moveTo>
                    <a:cubicBezTo>
                      <a:pt x="f10" y="f5"/>
                      <a:pt x="f5" y="f11"/>
                      <a:pt x="f12" y="f13"/>
                    </a:cubicBezTo>
                    <a:cubicBezTo>
                      <a:pt x="f14" y="f15"/>
                      <a:pt x="f16" y="f7"/>
                      <a:pt x="f17" y="f18"/>
                    </a:cubicBezTo>
                    <a:cubicBezTo>
                      <a:pt x="f19" y="f20"/>
                      <a:pt x="f6" y="f21"/>
                      <a:pt x="f8" y="f9"/>
                    </a:cubicBezTo>
                    <a:close/>
                  </a:path>
                </a:pathLst>
              </a:custGeom>
              <a:solidFill>
                <a:srgbClr val="F8BA1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id="{3C605546-E040-4A77-81B9-A42800A8146F}"/>
                  </a:ext>
                </a:extLst>
              </p:cNvPr>
              <p:cNvSpPr/>
              <p:nvPr/>
            </p:nvSpPr>
            <p:spPr>
              <a:xfrm>
                <a:off x="1353330" y="2422273"/>
                <a:ext cx="461945" cy="433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0"/>
                  <a:gd name="f7" fmla="val 196"/>
                  <a:gd name="f8" fmla="val 31"/>
                  <a:gd name="f9" fmla="val 20"/>
                  <a:gd name="f10" fmla="val 32"/>
                  <a:gd name="f11" fmla="val 48"/>
                  <a:gd name="f12" fmla="val 11"/>
                  <a:gd name="f13" fmla="val 70"/>
                  <a:gd name="f14" fmla="val 114"/>
                  <a:gd name="f15" fmla="val 63"/>
                  <a:gd name="f16" fmla="val 146"/>
                  <a:gd name="f17" fmla="val 127"/>
                  <a:gd name="f18" fmla="val 179"/>
                  <a:gd name="f19" fmla="val 182"/>
                  <a:gd name="f20" fmla="val 164"/>
                  <a:gd name="f21" fmla="val 157"/>
                  <a:gd name="f22" fmla="+- 0 0 -90"/>
                  <a:gd name="f23" fmla="*/ f3 1 210"/>
                  <a:gd name="f24" fmla="*/ f4 1 19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0"/>
                  <a:gd name="f33" fmla="*/ f29 1 196"/>
                  <a:gd name="f34" fmla="*/ 31 f30 1"/>
                  <a:gd name="f35" fmla="*/ 20 f29 1"/>
                  <a:gd name="f36" fmla="*/ 11 f30 1"/>
                  <a:gd name="f37" fmla="*/ 70 f29 1"/>
                  <a:gd name="f38" fmla="*/ 63 f30 1"/>
                  <a:gd name="f39" fmla="*/ 146 f29 1"/>
                  <a:gd name="f40" fmla="*/ 196 f30 1"/>
                  <a:gd name="f41" fmla="*/ 180 f29 1"/>
                  <a:gd name="f42" fmla="+- f31 0 f1"/>
                  <a:gd name="f43" fmla="*/ f34 1 210"/>
                  <a:gd name="f44" fmla="*/ f35 1 196"/>
                  <a:gd name="f45" fmla="*/ f36 1 210"/>
                  <a:gd name="f46" fmla="*/ f37 1 196"/>
                  <a:gd name="f47" fmla="*/ f38 1 210"/>
                  <a:gd name="f48" fmla="*/ f39 1 196"/>
                  <a:gd name="f49" fmla="*/ f40 1 210"/>
                  <a:gd name="f50" fmla="*/ f41 1 196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2"/>
                  <a:gd name="f60" fmla="*/ f48 1 f33"/>
                  <a:gd name="f61" fmla="*/ f49 1 f32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3 1"/>
                  <a:gd name="f72" fmla="*/ f60 f24 1"/>
                  <a:gd name="f73" fmla="*/ f61 f23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71" y="f72"/>
                  </a:cxn>
                  <a:cxn ang="f42">
                    <a:pos x="f73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10" h="196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3"/>
                      <a:pt x="f5" y="f14"/>
                      <a:pt x="f15" y="f16"/>
                    </a:cubicBezTo>
                    <a:cubicBezTo>
                      <a:pt x="f17" y="f18"/>
                      <a:pt x="f19" y="f7"/>
                      <a:pt x="f7" y="f2"/>
                    </a:cubicBezTo>
                    <a:cubicBezTo>
                      <a:pt x="f6" y="f20"/>
                      <a:pt x="f21" y="f5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:a16="http://schemas.microsoft.com/office/drawing/2014/main" id="{BEB7525F-126A-495D-B3F5-924CCF38426D}"/>
                  </a:ext>
                </a:extLst>
              </p:cNvPr>
              <p:cNvSpPr/>
              <p:nvPr/>
            </p:nvSpPr>
            <p:spPr>
              <a:xfrm>
                <a:off x="997546" y="2535603"/>
                <a:ext cx="159242" cy="2539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115"/>
                  <a:gd name="f8" fmla="val 62"/>
                  <a:gd name="f9" fmla="val 1"/>
                  <a:gd name="f10" fmla="val 46"/>
                  <a:gd name="f11" fmla="val 17"/>
                  <a:gd name="f12" fmla="val 25"/>
                  <a:gd name="f13" fmla="val 39"/>
                  <a:gd name="f14" fmla="val 4"/>
                  <a:gd name="f15" fmla="val 77"/>
                  <a:gd name="f16" fmla="val 5"/>
                  <a:gd name="f17" fmla="val 87"/>
                  <a:gd name="f18" fmla="val 11"/>
                  <a:gd name="f19" fmla="val 96"/>
                  <a:gd name="f20" fmla="val 27"/>
                  <a:gd name="f21" fmla="val 32"/>
                  <a:gd name="f22" fmla="val 109"/>
                  <a:gd name="f23" fmla="val 36"/>
                  <a:gd name="f24" fmla="val 104"/>
                  <a:gd name="f25" fmla="val 92"/>
                  <a:gd name="f26" fmla="val 18"/>
                  <a:gd name="f27" fmla="val 81"/>
                  <a:gd name="f28" fmla="val 20"/>
                  <a:gd name="f29" fmla="val 71"/>
                  <a:gd name="f30" fmla="val 67"/>
                  <a:gd name="f31" fmla="val 70"/>
                  <a:gd name="f32" fmla="val 15"/>
                  <a:gd name="f33" fmla="val 69"/>
                  <a:gd name="f34" fmla="+- 0 0 -90"/>
                  <a:gd name="f35" fmla="*/ f3 1 72"/>
                  <a:gd name="f36" fmla="*/ f4 1 115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2"/>
                  <a:gd name="f45" fmla="*/ f41 1 115"/>
                  <a:gd name="f46" fmla="*/ 62 f42 1"/>
                  <a:gd name="f47" fmla="*/ 1 f41 1"/>
                  <a:gd name="f48" fmla="*/ 25 f42 1"/>
                  <a:gd name="f49" fmla="*/ 39 f41 1"/>
                  <a:gd name="f50" fmla="*/ 5 f42 1"/>
                  <a:gd name="f51" fmla="*/ 87 f41 1"/>
                  <a:gd name="f52" fmla="*/ 32 f42 1"/>
                  <a:gd name="f53" fmla="*/ 109 f41 1"/>
                  <a:gd name="f54" fmla="*/ 18 f42 1"/>
                  <a:gd name="f55" fmla="*/ 81 f41 1"/>
                  <a:gd name="f56" fmla="*/ 70 f42 1"/>
                  <a:gd name="f57" fmla="*/ 15 f41 1"/>
                  <a:gd name="f58" fmla="+- f43 0 f1"/>
                  <a:gd name="f59" fmla="*/ f46 1 72"/>
                  <a:gd name="f60" fmla="*/ f47 1 115"/>
                  <a:gd name="f61" fmla="*/ f48 1 72"/>
                  <a:gd name="f62" fmla="*/ f49 1 115"/>
                  <a:gd name="f63" fmla="*/ f50 1 72"/>
                  <a:gd name="f64" fmla="*/ f51 1 115"/>
                  <a:gd name="f65" fmla="*/ f52 1 72"/>
                  <a:gd name="f66" fmla="*/ f53 1 115"/>
                  <a:gd name="f67" fmla="*/ f54 1 72"/>
                  <a:gd name="f68" fmla="*/ f55 1 115"/>
                  <a:gd name="f69" fmla="*/ f56 1 72"/>
                  <a:gd name="f70" fmla="*/ f57 1 115"/>
                  <a:gd name="f71" fmla="*/ 0 1 f44"/>
                  <a:gd name="f72" fmla="*/ f38 1 f44"/>
                  <a:gd name="f73" fmla="*/ 0 1 f45"/>
                  <a:gd name="f74" fmla="*/ f39 1 f45"/>
                  <a:gd name="f75" fmla="*/ f59 1 f44"/>
                  <a:gd name="f76" fmla="*/ f60 1 f45"/>
                  <a:gd name="f77" fmla="*/ f61 1 f44"/>
                  <a:gd name="f78" fmla="*/ f62 1 f45"/>
                  <a:gd name="f79" fmla="*/ f63 1 f44"/>
                  <a:gd name="f80" fmla="*/ f64 1 f45"/>
                  <a:gd name="f81" fmla="*/ f65 1 f44"/>
                  <a:gd name="f82" fmla="*/ f66 1 f45"/>
                  <a:gd name="f83" fmla="*/ f67 1 f44"/>
                  <a:gd name="f84" fmla="*/ f68 1 f45"/>
                  <a:gd name="f85" fmla="*/ f69 1 f44"/>
                  <a:gd name="f86" fmla="*/ f70 1 f45"/>
                  <a:gd name="f87" fmla="*/ f71 f35 1"/>
                  <a:gd name="f88" fmla="*/ f72 f35 1"/>
                  <a:gd name="f89" fmla="*/ f74 f36 1"/>
                  <a:gd name="f90" fmla="*/ f73 f36 1"/>
                  <a:gd name="f91" fmla="*/ f75 f35 1"/>
                  <a:gd name="f92" fmla="*/ f76 f36 1"/>
                  <a:gd name="f93" fmla="*/ f77 f35 1"/>
                  <a:gd name="f94" fmla="*/ f78 f36 1"/>
                  <a:gd name="f95" fmla="*/ f79 f35 1"/>
                  <a:gd name="f96" fmla="*/ f80 f36 1"/>
                  <a:gd name="f97" fmla="*/ f81 f35 1"/>
                  <a:gd name="f98" fmla="*/ f82 f36 1"/>
                  <a:gd name="f99" fmla="*/ f83 f35 1"/>
                  <a:gd name="f100" fmla="*/ f84 f36 1"/>
                  <a:gd name="f101" fmla="*/ f85 f35 1"/>
                  <a:gd name="f102" fmla="*/ f8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1" y="f92"/>
                  </a:cxn>
                  <a:cxn ang="f58">
                    <a:pos x="f93" y="f94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91" y="f92"/>
                  </a:cxn>
                </a:cxnLst>
                <a:rect l="f87" t="f90" r="f88" b="f89"/>
                <a:pathLst>
                  <a:path w="72" h="115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8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11" y="f25"/>
                      <a:pt x="f26" y="f27"/>
                    </a:cubicBezTo>
                    <a:cubicBezTo>
                      <a:pt x="f28" y="f29"/>
                      <a:pt x="f30" y="f26"/>
                      <a:pt x="f31" y="f32"/>
                    </a:cubicBezTo>
                    <a:cubicBezTo>
                      <a:pt x="f6" y="f18"/>
                      <a:pt x="f33" y="f5"/>
                      <a:pt x="f8" y="f9"/>
                    </a:cubicBezTo>
                    <a:close/>
                  </a:path>
                </a:pathLst>
              </a:custGeom>
              <a:solidFill>
                <a:srgbClr val="F8BA1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:a16="http://schemas.microsoft.com/office/drawing/2014/main" id="{D9EEC59C-7352-4D33-9487-729A430F592B}"/>
                  </a:ext>
                </a:extLst>
              </p:cNvPr>
              <p:cNvSpPr/>
              <p:nvPr/>
            </p:nvSpPr>
            <p:spPr>
              <a:xfrm>
                <a:off x="1116619" y="2581515"/>
                <a:ext cx="86072" cy="2783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"/>
                  <a:gd name="f7" fmla="val 126"/>
                  <a:gd name="f8" fmla="val 29"/>
                  <a:gd name="f9" fmla="val 6"/>
                  <a:gd name="f10" fmla="val 26"/>
                  <a:gd name="f11" fmla="val 8"/>
                  <a:gd name="f12" fmla="val 80"/>
                  <a:gd name="f13" fmla="val 97"/>
                  <a:gd name="f14" fmla="val 113"/>
                  <a:gd name="f15" fmla="val 35"/>
                  <a:gd name="f16" fmla="val 37"/>
                  <a:gd name="f17" fmla="val 121"/>
                  <a:gd name="f18" fmla="val 116"/>
                  <a:gd name="f19" fmla="val 18"/>
                  <a:gd name="f20" fmla="val 110"/>
                  <a:gd name="f21" fmla="val 15"/>
                  <a:gd name="f22" fmla="val 102"/>
                  <a:gd name="f23" fmla="val 11"/>
                  <a:gd name="f24" fmla="val 94"/>
                  <a:gd name="f25" fmla="val 19"/>
                  <a:gd name="f26" fmla="val 38"/>
                  <a:gd name="f27" fmla="val 14"/>
                  <a:gd name="f28" fmla="val 9"/>
                  <a:gd name="f29" fmla="+- 0 0 -90"/>
                  <a:gd name="f30" fmla="*/ f3 1 39"/>
                  <a:gd name="f31" fmla="*/ f4 1 12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9"/>
                  <a:gd name="f40" fmla="*/ f36 1 126"/>
                  <a:gd name="f41" fmla="*/ 29 f37 1"/>
                  <a:gd name="f42" fmla="*/ 6 f36 1"/>
                  <a:gd name="f43" fmla="*/ 0 f37 1"/>
                  <a:gd name="f44" fmla="*/ 97 f36 1"/>
                  <a:gd name="f45" fmla="*/ 37 f37 1"/>
                  <a:gd name="f46" fmla="*/ 121 f36 1"/>
                  <a:gd name="f47" fmla="*/ 15 f37 1"/>
                  <a:gd name="f48" fmla="*/ 102 f36 1"/>
                  <a:gd name="f49" fmla="*/ 38 f37 1"/>
                  <a:gd name="f50" fmla="*/ 14 f36 1"/>
                  <a:gd name="f51" fmla="+- f38 0 f1"/>
                  <a:gd name="f52" fmla="*/ f41 1 39"/>
                  <a:gd name="f53" fmla="*/ f42 1 126"/>
                  <a:gd name="f54" fmla="*/ f43 1 39"/>
                  <a:gd name="f55" fmla="*/ f44 1 126"/>
                  <a:gd name="f56" fmla="*/ f45 1 39"/>
                  <a:gd name="f57" fmla="*/ f46 1 126"/>
                  <a:gd name="f58" fmla="*/ f47 1 39"/>
                  <a:gd name="f59" fmla="*/ f48 1 126"/>
                  <a:gd name="f60" fmla="*/ f49 1 39"/>
                  <a:gd name="f61" fmla="*/ f50 1 126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39" h="125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15" y="f7"/>
                      <a:pt x="f16" y="f17"/>
                    </a:cubicBezTo>
                    <a:cubicBezTo>
                      <a:pt x="f6" y="f18"/>
                      <a:pt x="f19" y="f20"/>
                      <a:pt x="f21" y="f22"/>
                    </a:cubicBezTo>
                    <a:cubicBezTo>
                      <a:pt x="f23" y="f24"/>
                      <a:pt x="f16" y="f25"/>
                      <a:pt x="f26" y="f27"/>
                    </a:cubicBezTo>
                    <a:cubicBezTo>
                      <a:pt x="f6" y="f28"/>
                      <a:pt x="f26" y="f5"/>
                      <a:pt x="f8" y="f9"/>
                    </a:cubicBezTo>
                    <a:close/>
                  </a:path>
                </a:pathLst>
              </a:custGeom>
              <a:solidFill>
                <a:srgbClr val="F8BA1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:a16="http://schemas.microsoft.com/office/drawing/2014/main" id="{4D488EF3-DF33-4728-B10C-A72FC0C25953}"/>
                  </a:ext>
                </a:extLst>
              </p:cNvPr>
              <p:cNvSpPr/>
              <p:nvPr/>
            </p:nvSpPr>
            <p:spPr>
              <a:xfrm>
                <a:off x="1295942" y="2597298"/>
                <a:ext cx="185065" cy="3270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"/>
                  <a:gd name="f7" fmla="val 148"/>
                  <a:gd name="f8" fmla="val 9"/>
                  <a:gd name="f9" fmla="val 29"/>
                  <a:gd name="f10" fmla="val 124"/>
                  <a:gd name="f11" fmla="val 36"/>
                  <a:gd name="f12" fmla="val 136"/>
                  <a:gd name="f13" fmla="val 43"/>
                  <a:gd name="f14" fmla="val 79"/>
                  <a:gd name="f15" fmla="val 146"/>
                  <a:gd name="f16" fmla="val 82"/>
                  <a:gd name="f17" fmla="val 142"/>
                  <a:gd name="f18" fmla="val 140"/>
                  <a:gd name="f19" fmla="val 73"/>
                  <a:gd name="f20" fmla="val 64"/>
                  <a:gd name="f21" fmla="val 51"/>
                  <a:gd name="f22" fmla="val 49"/>
                  <a:gd name="f23" fmla="val 134"/>
                  <a:gd name="f24" fmla="val 45"/>
                  <a:gd name="f25" fmla="val 123"/>
                  <a:gd name="f26" fmla="val 21"/>
                  <a:gd name="f27" fmla="val 11"/>
                  <a:gd name="f28" fmla="val 16"/>
                  <a:gd name="f29" fmla="val 7"/>
                  <a:gd name="f30" fmla="val 12"/>
                  <a:gd name="f31" fmla="val 4"/>
                  <a:gd name="f32" fmla="+- 0 0 -90"/>
                  <a:gd name="f33" fmla="*/ f3 1 84"/>
                  <a:gd name="f34" fmla="*/ f4 1 148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84"/>
                  <a:gd name="f43" fmla="*/ f39 1 148"/>
                  <a:gd name="f44" fmla="*/ 0 f40 1"/>
                  <a:gd name="f45" fmla="*/ 9 f39 1"/>
                  <a:gd name="f46" fmla="*/ 36 f40 1"/>
                  <a:gd name="f47" fmla="*/ 136 f39 1"/>
                  <a:gd name="f48" fmla="*/ 82 f40 1"/>
                  <a:gd name="f49" fmla="*/ 142 f39 1"/>
                  <a:gd name="f50" fmla="*/ 73 f40 1"/>
                  <a:gd name="f51" fmla="*/ 140 f39 1"/>
                  <a:gd name="f52" fmla="*/ 49 f40 1"/>
                  <a:gd name="f53" fmla="*/ 134 f39 1"/>
                  <a:gd name="f54" fmla="*/ 16 f40 1"/>
                  <a:gd name="f55" fmla="*/ 7 f39 1"/>
                  <a:gd name="f56" fmla="+- f41 0 f1"/>
                  <a:gd name="f57" fmla="*/ f44 1 84"/>
                  <a:gd name="f58" fmla="*/ f45 1 148"/>
                  <a:gd name="f59" fmla="*/ f46 1 84"/>
                  <a:gd name="f60" fmla="*/ f47 1 148"/>
                  <a:gd name="f61" fmla="*/ f48 1 84"/>
                  <a:gd name="f62" fmla="*/ f49 1 148"/>
                  <a:gd name="f63" fmla="*/ f50 1 84"/>
                  <a:gd name="f64" fmla="*/ f51 1 148"/>
                  <a:gd name="f65" fmla="*/ f52 1 84"/>
                  <a:gd name="f66" fmla="*/ f53 1 148"/>
                  <a:gd name="f67" fmla="*/ f54 1 84"/>
                  <a:gd name="f68" fmla="*/ f55 1 148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2"/>
                  <a:gd name="f80" fmla="*/ f64 1 f43"/>
                  <a:gd name="f81" fmla="*/ f65 1 f42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3 1"/>
                  <a:gd name="f96" fmla="*/ f80 f34 1"/>
                  <a:gd name="f97" fmla="*/ f81 f33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89" y="f90"/>
                  </a:cxn>
                </a:cxnLst>
                <a:rect l="f85" t="f88" r="f86" b="f87"/>
                <a:pathLst>
                  <a:path w="84" h="148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7"/>
                      <a:pt x="f14" y="f15"/>
                      <a:pt x="f16" y="f17"/>
                    </a:cubicBezTo>
                    <a:cubicBezTo>
                      <a:pt x="f6" y="f18"/>
                      <a:pt x="f14" y="f18"/>
                      <a:pt x="f19" y="f18"/>
                    </a:cubicBezTo>
                    <a:cubicBezTo>
                      <a:pt x="f20" y="f18"/>
                      <a:pt x="f21" y="f18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5" y="f5"/>
                      <a:pt x="f5" y="f8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136">
                <a:extLst>
                  <a:ext uri="{FF2B5EF4-FFF2-40B4-BE49-F238E27FC236}">
                    <a16:creationId xmlns:a16="http://schemas.microsoft.com/office/drawing/2014/main" id="{1F1F4670-7BFF-4B46-A3C1-9B51F105DDD8}"/>
                  </a:ext>
                </a:extLst>
              </p:cNvPr>
              <p:cNvSpPr/>
              <p:nvPr/>
            </p:nvSpPr>
            <p:spPr>
              <a:xfrm>
                <a:off x="1359072" y="2174086"/>
                <a:ext cx="523640" cy="24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7"/>
                  <a:gd name="f7" fmla="val 111"/>
                  <a:gd name="f8" fmla="val 178"/>
                  <a:gd name="f9" fmla="val 141"/>
                  <a:gd name="f10" fmla="val 58"/>
                  <a:gd name="f11" fmla="val 29"/>
                  <a:gd name="f12" fmla="val 53"/>
                  <a:gd name="f13" fmla="val 107"/>
                  <a:gd name="f14" fmla="val 23"/>
                  <a:gd name="f15" fmla="val 110"/>
                  <a:gd name="f16" fmla="val 50"/>
                  <a:gd name="f17" fmla="val 76"/>
                  <a:gd name="f18" fmla="val 138"/>
                  <a:gd name="f19" fmla="val 199"/>
                  <a:gd name="f20" fmla="val 105"/>
                  <a:gd name="f21" fmla="val 211"/>
                  <a:gd name="f22" fmla="val 95"/>
                  <a:gd name="f23" fmla="val 74"/>
                  <a:gd name="f24" fmla="val 233"/>
                  <a:gd name="f25" fmla="val 14"/>
                  <a:gd name="f26" fmla="val 189"/>
                  <a:gd name="f27" fmla="val 2"/>
                  <a:gd name="f28" fmla="val 186"/>
                  <a:gd name="f29" fmla="val 1"/>
                  <a:gd name="f30" fmla="val 183"/>
                  <a:gd name="f31" fmla="+- 0 0 -90"/>
                  <a:gd name="f32" fmla="*/ f3 1 237"/>
                  <a:gd name="f33" fmla="*/ f4 1 11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37"/>
                  <a:gd name="f42" fmla="*/ f38 1 111"/>
                  <a:gd name="f43" fmla="*/ 178 f39 1"/>
                  <a:gd name="f44" fmla="*/ 0 f38 1"/>
                  <a:gd name="f45" fmla="*/ 0 f39 1"/>
                  <a:gd name="f46" fmla="*/ 53 f38 1"/>
                  <a:gd name="f47" fmla="*/ 107 f38 1"/>
                  <a:gd name="f48" fmla="*/ 76 f39 1"/>
                  <a:gd name="f49" fmla="*/ 111 f38 1"/>
                  <a:gd name="f50" fmla="*/ 211 f39 1"/>
                  <a:gd name="f51" fmla="*/ 95 f38 1"/>
                  <a:gd name="f52" fmla="*/ 189 f39 1"/>
                  <a:gd name="f53" fmla="*/ 2 f38 1"/>
                  <a:gd name="f54" fmla="+- f40 0 f1"/>
                  <a:gd name="f55" fmla="*/ f43 1 237"/>
                  <a:gd name="f56" fmla="*/ f44 1 111"/>
                  <a:gd name="f57" fmla="*/ f45 1 237"/>
                  <a:gd name="f58" fmla="*/ f46 1 111"/>
                  <a:gd name="f59" fmla="*/ f47 1 111"/>
                  <a:gd name="f60" fmla="*/ f48 1 237"/>
                  <a:gd name="f61" fmla="*/ f49 1 111"/>
                  <a:gd name="f62" fmla="*/ f50 1 237"/>
                  <a:gd name="f63" fmla="*/ f51 1 111"/>
                  <a:gd name="f64" fmla="*/ f52 1 237"/>
                  <a:gd name="f65" fmla="*/ f53 1 111"/>
                  <a:gd name="f66" fmla="*/ 0 1 f41"/>
                  <a:gd name="f67" fmla="*/ f35 1 f41"/>
                  <a:gd name="f68" fmla="*/ 0 1 f42"/>
                  <a:gd name="f69" fmla="*/ f36 1 f42"/>
                  <a:gd name="f70" fmla="*/ f55 1 f41"/>
                  <a:gd name="f71" fmla="*/ f56 1 f42"/>
                  <a:gd name="f72" fmla="*/ f57 1 f41"/>
                  <a:gd name="f73" fmla="*/ f58 1 f42"/>
                  <a:gd name="f74" fmla="*/ f59 1 f42"/>
                  <a:gd name="f75" fmla="*/ f60 1 f41"/>
                  <a:gd name="f76" fmla="*/ f61 1 f42"/>
                  <a:gd name="f77" fmla="*/ f62 1 f41"/>
                  <a:gd name="f78" fmla="*/ f63 1 f42"/>
                  <a:gd name="f79" fmla="*/ f64 1 f41"/>
                  <a:gd name="f80" fmla="*/ f65 1 f42"/>
                  <a:gd name="f81" fmla="*/ f66 f32 1"/>
                  <a:gd name="f82" fmla="*/ f67 f32 1"/>
                  <a:gd name="f83" fmla="*/ f69 f33 1"/>
                  <a:gd name="f84" fmla="*/ f68 f33 1"/>
                  <a:gd name="f85" fmla="*/ f70 f32 1"/>
                  <a:gd name="f86" fmla="*/ f71 f33 1"/>
                  <a:gd name="f87" fmla="*/ f72 f32 1"/>
                  <a:gd name="f88" fmla="*/ f73 f33 1"/>
                  <a:gd name="f89" fmla="*/ f74 f33 1"/>
                  <a:gd name="f90" fmla="*/ f75 f32 1"/>
                  <a:gd name="f91" fmla="*/ f76 f33 1"/>
                  <a:gd name="f92" fmla="*/ f77 f32 1"/>
                  <a:gd name="f93" fmla="*/ f78 f33 1"/>
                  <a:gd name="f94" fmla="*/ f79 f32 1"/>
                  <a:gd name="f95" fmla="*/ f8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5" y="f86"/>
                  </a:cxn>
                  <a:cxn ang="f54">
                    <a:pos x="f87" y="f88"/>
                  </a:cxn>
                  <a:cxn ang="f54">
                    <a:pos x="f87" y="f89"/>
                  </a:cxn>
                  <a:cxn ang="f54">
                    <a:pos x="f90" y="f91"/>
                  </a:cxn>
                  <a:cxn ang="f54">
                    <a:pos x="f92" y="f93"/>
                  </a:cxn>
                  <a:cxn ang="f54">
                    <a:pos x="f94" y="f95"/>
                  </a:cxn>
                  <a:cxn ang="f54">
                    <a:pos x="f85" y="f86"/>
                  </a:cxn>
                </a:cxnLst>
                <a:rect l="f81" t="f84" r="f82" b="f83"/>
                <a:pathLst>
                  <a:path w="236" h="110">
                    <a:moveTo>
                      <a:pt x="f8" y="f5"/>
                    </a:moveTo>
                    <a:cubicBezTo>
                      <a:pt x="f9" y="f5"/>
                      <a:pt x="f10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14" y="f15"/>
                      <a:pt x="f16" y="f7"/>
                      <a:pt x="f17" y="f7"/>
                    </a:cubicBezTo>
                    <a:cubicBezTo>
                      <a:pt x="f18" y="f7"/>
                      <a:pt x="f19" y="f20"/>
                      <a:pt x="f21" y="f22"/>
                    </a:cubicBezTo>
                    <a:cubicBezTo>
                      <a:pt x="f6" y="f23"/>
                      <a:pt x="f24" y="f25"/>
                      <a:pt x="f26" y="f27"/>
                    </a:cubicBezTo>
                    <a:cubicBezTo>
                      <a:pt x="f28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137">
                <a:extLst>
                  <a:ext uri="{FF2B5EF4-FFF2-40B4-BE49-F238E27FC236}">
                    <a16:creationId xmlns:a16="http://schemas.microsoft.com/office/drawing/2014/main" id="{5682D7C0-2049-4134-9BAC-D240C00BA21D}"/>
                  </a:ext>
                </a:extLst>
              </p:cNvPr>
              <p:cNvSpPr/>
              <p:nvPr/>
            </p:nvSpPr>
            <p:spPr>
              <a:xfrm>
                <a:off x="1359072" y="2438055"/>
                <a:ext cx="48774" cy="1090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9"/>
                  <a:gd name="f8" fmla="val 15"/>
                  <a:gd name="f9" fmla="val 14"/>
                  <a:gd name="f10" fmla="val 11"/>
                  <a:gd name="f11" fmla="val 6"/>
                  <a:gd name="f12" fmla="val 4"/>
                  <a:gd name="f13" fmla="val 2"/>
                  <a:gd name="f14" fmla="val 27"/>
                  <a:gd name="f15" fmla="+- 0 0 -90"/>
                  <a:gd name="f16" fmla="*/ f3 1 22"/>
                  <a:gd name="f17" fmla="*/ f4 1 49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9"/>
                  <a:gd name="f27" fmla="*/ 15 f23 1"/>
                  <a:gd name="f28" fmla="*/ 0 f22 1"/>
                  <a:gd name="f29" fmla="*/ 6 f23 1"/>
                  <a:gd name="f30" fmla="*/ 0 f23 1"/>
                  <a:gd name="f31" fmla="*/ 49 f22 1"/>
                  <a:gd name="f32" fmla="+- f24 0 f1"/>
                  <a:gd name="f33" fmla="*/ f27 1 22"/>
                  <a:gd name="f34" fmla="*/ f28 1 49"/>
                  <a:gd name="f35" fmla="*/ f29 1 22"/>
                  <a:gd name="f36" fmla="*/ f30 1 22"/>
                  <a:gd name="f37" fmla="*/ f31 1 49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5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6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3" y="f52"/>
                  </a:cxn>
                  <a:cxn ang="f32">
                    <a:pos x="f54" y="f52"/>
                  </a:cxn>
                  <a:cxn ang="f32">
                    <a:pos x="f54" y="f55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9">
                    <a:moveTo>
                      <a:pt x="f8" y="f5"/>
                    </a:moveTo>
                    <a:cubicBezTo>
                      <a:pt x="f9" y="f5"/>
                      <a:pt x="f10" y="f5"/>
                      <a:pt x="f11" y="f5"/>
                    </a:cubicBezTo>
                    <a:cubicBezTo>
                      <a:pt x="f12" y="f5"/>
                      <a:pt x="f13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6" y="f14"/>
                      <a:pt x="f8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138">
                <a:extLst>
                  <a:ext uri="{FF2B5EF4-FFF2-40B4-BE49-F238E27FC236}">
                    <a16:creationId xmlns:a16="http://schemas.microsoft.com/office/drawing/2014/main" id="{1EFDB76D-6F12-492D-9FD7-E6ECAA483E6C}"/>
                  </a:ext>
                </a:extLst>
              </p:cNvPr>
              <p:cNvSpPr/>
              <p:nvPr/>
            </p:nvSpPr>
            <p:spPr>
              <a:xfrm>
                <a:off x="1353330" y="2462442"/>
                <a:ext cx="460510" cy="3715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9"/>
                  <a:gd name="f7" fmla="val 168"/>
                  <a:gd name="f8" fmla="val 52"/>
                  <a:gd name="f9" fmla="val 45"/>
                  <a:gd name="f10" fmla="val 38"/>
                  <a:gd name="f11" fmla="val 1"/>
                  <a:gd name="f12" fmla="val 31"/>
                  <a:gd name="f13" fmla="val 2"/>
                  <a:gd name="f14" fmla="val 32"/>
                  <a:gd name="f15" fmla="val 30"/>
                  <a:gd name="f16" fmla="val 11"/>
                  <a:gd name="f17" fmla="val 96"/>
                  <a:gd name="f18" fmla="val 63"/>
                  <a:gd name="f19" fmla="val 128"/>
                  <a:gd name="f20" fmla="val 111"/>
                  <a:gd name="f21" fmla="val 152"/>
                  <a:gd name="f22" fmla="val 153"/>
                  <a:gd name="f23" fmla="val 177"/>
                  <a:gd name="f24" fmla="val 186"/>
                  <a:gd name="f25" fmla="val 192"/>
                  <a:gd name="f26" fmla="val 166"/>
                  <a:gd name="f27" fmla="val 196"/>
                  <a:gd name="f28" fmla="val 162"/>
                  <a:gd name="f29" fmla="val 147"/>
                  <a:gd name="f30" fmla="val 163"/>
                  <a:gd name="f31" fmla="+- 0 0 -90"/>
                  <a:gd name="f32" fmla="*/ f3 1 209"/>
                  <a:gd name="f33" fmla="*/ f4 1 168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09"/>
                  <a:gd name="f42" fmla="*/ f38 1 168"/>
                  <a:gd name="f43" fmla="*/ 52 f39 1"/>
                  <a:gd name="f44" fmla="*/ 0 f38 1"/>
                  <a:gd name="f45" fmla="*/ 31 f39 1"/>
                  <a:gd name="f46" fmla="*/ 2 f38 1"/>
                  <a:gd name="f47" fmla="*/ 11 f39 1"/>
                  <a:gd name="f48" fmla="*/ 52 f38 1"/>
                  <a:gd name="f49" fmla="*/ 63 f39 1"/>
                  <a:gd name="f50" fmla="*/ 128 f38 1"/>
                  <a:gd name="f51" fmla="*/ 177 f39 1"/>
                  <a:gd name="f52" fmla="*/ 168 f38 1"/>
                  <a:gd name="f53" fmla="*/ 196 f39 1"/>
                  <a:gd name="f54" fmla="*/ 162 f38 1"/>
                  <a:gd name="f55" fmla="+- f40 0 f1"/>
                  <a:gd name="f56" fmla="*/ f43 1 209"/>
                  <a:gd name="f57" fmla="*/ f44 1 168"/>
                  <a:gd name="f58" fmla="*/ f45 1 209"/>
                  <a:gd name="f59" fmla="*/ f46 1 168"/>
                  <a:gd name="f60" fmla="*/ f47 1 209"/>
                  <a:gd name="f61" fmla="*/ f48 1 168"/>
                  <a:gd name="f62" fmla="*/ f49 1 209"/>
                  <a:gd name="f63" fmla="*/ f50 1 168"/>
                  <a:gd name="f64" fmla="*/ f51 1 209"/>
                  <a:gd name="f65" fmla="*/ f52 1 168"/>
                  <a:gd name="f66" fmla="*/ f53 1 209"/>
                  <a:gd name="f67" fmla="*/ f54 1 168"/>
                  <a:gd name="f68" fmla="*/ 0 1 f41"/>
                  <a:gd name="f69" fmla="*/ f35 1 f41"/>
                  <a:gd name="f70" fmla="*/ 0 1 f42"/>
                  <a:gd name="f71" fmla="*/ f36 1 f42"/>
                  <a:gd name="f72" fmla="*/ f56 1 f41"/>
                  <a:gd name="f73" fmla="*/ f57 1 f42"/>
                  <a:gd name="f74" fmla="*/ f58 1 f41"/>
                  <a:gd name="f75" fmla="*/ f59 1 f42"/>
                  <a:gd name="f76" fmla="*/ f60 1 f41"/>
                  <a:gd name="f77" fmla="*/ f61 1 f42"/>
                  <a:gd name="f78" fmla="*/ f62 1 f41"/>
                  <a:gd name="f79" fmla="*/ f63 1 f42"/>
                  <a:gd name="f80" fmla="*/ f64 1 f41"/>
                  <a:gd name="f81" fmla="*/ f65 1 f42"/>
                  <a:gd name="f82" fmla="*/ f66 1 f41"/>
                  <a:gd name="f83" fmla="*/ f67 1 f42"/>
                  <a:gd name="f84" fmla="*/ f68 f32 1"/>
                  <a:gd name="f85" fmla="*/ f69 f32 1"/>
                  <a:gd name="f86" fmla="*/ f71 f33 1"/>
                  <a:gd name="f87" fmla="*/ f70 f33 1"/>
                  <a:gd name="f88" fmla="*/ f72 f32 1"/>
                  <a:gd name="f89" fmla="*/ f73 f33 1"/>
                  <a:gd name="f90" fmla="*/ f74 f32 1"/>
                  <a:gd name="f91" fmla="*/ f75 f33 1"/>
                  <a:gd name="f92" fmla="*/ f76 f32 1"/>
                  <a:gd name="f93" fmla="*/ f77 f33 1"/>
                  <a:gd name="f94" fmla="*/ f78 f32 1"/>
                  <a:gd name="f95" fmla="*/ f79 f33 1"/>
                  <a:gd name="f96" fmla="*/ f80 f32 1"/>
                  <a:gd name="f97" fmla="*/ f81 f33 1"/>
                  <a:gd name="f98" fmla="*/ f82 f32 1"/>
                  <a:gd name="f99" fmla="*/ f8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88" y="f89"/>
                  </a:cxn>
                  <a:cxn ang="f55">
                    <a:pos x="f90" y="f91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88" y="f89"/>
                  </a:cxn>
                </a:cxnLst>
                <a:rect l="f84" t="f87" r="f85" b="f86"/>
                <a:pathLst>
                  <a:path w="209" h="168">
                    <a:moveTo>
                      <a:pt x="f8" y="f5"/>
                    </a:moveTo>
                    <a:cubicBezTo>
                      <a:pt x="f9" y="f5"/>
                      <a:pt x="f10" y="f11"/>
                      <a:pt x="f12" y="f13"/>
                    </a:cubicBezTo>
                    <a:cubicBezTo>
                      <a:pt x="f12" y="f13"/>
                      <a:pt x="f14" y="f15"/>
                      <a:pt x="f16" y="f8"/>
                    </a:cubicBezTo>
                    <a:cubicBezTo>
                      <a:pt x="f16" y="f8"/>
                      <a:pt x="f5" y="f17"/>
                      <a:pt x="f18" y="f19"/>
                    </a:cubicBezTo>
                    <a:cubicBezTo>
                      <a:pt x="f20" y="f21"/>
                      <a:pt x="f22" y="f7"/>
                      <a:pt x="f23" y="f7"/>
                    </a:cubicBezTo>
                    <a:cubicBezTo>
                      <a:pt x="f24" y="f7"/>
                      <a:pt x="f25" y="f26"/>
                      <a:pt x="f27" y="f28"/>
                    </a:cubicBezTo>
                    <a:cubicBezTo>
                      <a:pt x="f6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79643B1D-4F77-4001-9918-091E65D0E700}"/>
                  </a:ext>
                </a:extLst>
              </p:cNvPr>
              <p:cNvSpPr/>
              <p:nvPr/>
            </p:nvSpPr>
            <p:spPr>
              <a:xfrm>
                <a:off x="1359072" y="2714935"/>
                <a:ext cx="121944" cy="202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"/>
                  <a:gd name="f7" fmla="val 92"/>
                  <a:gd name="f8" fmla="val 64"/>
                  <a:gd name="f9" fmla="val 3"/>
                  <a:gd name="f10" fmla="val 74"/>
                  <a:gd name="f11" fmla="val 6"/>
                  <a:gd name="f12" fmla="val 81"/>
                  <a:gd name="f13" fmla="val 7"/>
                  <a:gd name="f14" fmla="val 83"/>
                  <a:gd name="f15" fmla="val 11"/>
                  <a:gd name="f16" fmla="val 90"/>
                  <a:gd name="f17" fmla="val 25"/>
                  <a:gd name="f18" fmla="val 36"/>
                  <a:gd name="f19" fmla="val 45"/>
                  <a:gd name="f20" fmla="val 52"/>
                  <a:gd name="f21" fmla="val 91"/>
                  <a:gd name="f22" fmla="val 53"/>
                  <a:gd name="f23" fmla="val 89"/>
                  <a:gd name="f24" fmla="val 87"/>
                  <a:gd name="f25" fmla="val 50"/>
                  <a:gd name="f26" fmla="val 44"/>
                  <a:gd name="f27" fmla="val 35"/>
                  <a:gd name="f28" fmla="val 22"/>
                  <a:gd name="f29" fmla="val 20"/>
                  <a:gd name="f30" fmla="val 18"/>
                  <a:gd name="f31" fmla="val 75"/>
                  <a:gd name="f32" fmla="val 8"/>
                  <a:gd name="f33" fmla="val 33"/>
                  <a:gd name="f34" fmla="+- 0 0 -90"/>
                  <a:gd name="f35" fmla="*/ f3 1 55"/>
                  <a:gd name="f36" fmla="*/ f4 1 9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55"/>
                  <a:gd name="f45" fmla="*/ f41 1 92"/>
                  <a:gd name="f46" fmla="*/ 0 f42 1"/>
                  <a:gd name="f47" fmla="*/ 0 f41 1"/>
                  <a:gd name="f48" fmla="*/ 64 f41 1"/>
                  <a:gd name="f49" fmla="*/ 7 f42 1"/>
                  <a:gd name="f50" fmla="*/ 83 f41 1"/>
                  <a:gd name="f51" fmla="*/ 36 f42 1"/>
                  <a:gd name="f52" fmla="*/ 92 f41 1"/>
                  <a:gd name="f53" fmla="*/ 53 f42 1"/>
                  <a:gd name="f54" fmla="*/ 89 f41 1"/>
                  <a:gd name="f55" fmla="*/ 44 f42 1"/>
                  <a:gd name="f56" fmla="*/ 87 f41 1"/>
                  <a:gd name="f57" fmla="*/ 20 f42 1"/>
                  <a:gd name="f58" fmla="*/ 81 f41 1"/>
                  <a:gd name="f59" fmla="+- f43 0 f1"/>
                  <a:gd name="f60" fmla="*/ f46 1 55"/>
                  <a:gd name="f61" fmla="*/ f47 1 92"/>
                  <a:gd name="f62" fmla="*/ f48 1 92"/>
                  <a:gd name="f63" fmla="*/ f49 1 55"/>
                  <a:gd name="f64" fmla="*/ f50 1 92"/>
                  <a:gd name="f65" fmla="*/ f51 1 55"/>
                  <a:gd name="f66" fmla="*/ f52 1 92"/>
                  <a:gd name="f67" fmla="*/ f53 1 55"/>
                  <a:gd name="f68" fmla="*/ f54 1 92"/>
                  <a:gd name="f69" fmla="*/ f55 1 55"/>
                  <a:gd name="f70" fmla="*/ f56 1 92"/>
                  <a:gd name="f71" fmla="*/ f57 1 55"/>
                  <a:gd name="f72" fmla="*/ f58 1 92"/>
                  <a:gd name="f73" fmla="*/ 0 1 f44"/>
                  <a:gd name="f74" fmla="*/ f38 1 f44"/>
                  <a:gd name="f75" fmla="*/ 0 1 f45"/>
                  <a:gd name="f76" fmla="*/ f39 1 f45"/>
                  <a:gd name="f77" fmla="*/ f60 1 f44"/>
                  <a:gd name="f78" fmla="*/ f61 1 f45"/>
                  <a:gd name="f79" fmla="*/ f62 1 f45"/>
                  <a:gd name="f80" fmla="*/ f63 1 f44"/>
                  <a:gd name="f81" fmla="*/ f64 1 f45"/>
                  <a:gd name="f82" fmla="*/ f65 1 f44"/>
                  <a:gd name="f83" fmla="*/ f66 1 f45"/>
                  <a:gd name="f84" fmla="*/ f67 1 f44"/>
                  <a:gd name="f85" fmla="*/ f68 1 f45"/>
                  <a:gd name="f86" fmla="*/ f69 1 f44"/>
                  <a:gd name="f87" fmla="*/ f70 1 f45"/>
                  <a:gd name="f88" fmla="*/ f71 1 f44"/>
                  <a:gd name="f89" fmla="*/ f72 1 f45"/>
                  <a:gd name="f90" fmla="*/ f73 f35 1"/>
                  <a:gd name="f91" fmla="*/ f74 f35 1"/>
                  <a:gd name="f92" fmla="*/ f76 f36 1"/>
                  <a:gd name="f93" fmla="*/ f75 f36 1"/>
                  <a:gd name="f94" fmla="*/ f77 f35 1"/>
                  <a:gd name="f95" fmla="*/ f78 f36 1"/>
                  <a:gd name="f96" fmla="*/ f79 f36 1"/>
                  <a:gd name="f97" fmla="*/ f80 f35 1"/>
                  <a:gd name="f98" fmla="*/ f81 f36 1"/>
                  <a:gd name="f99" fmla="*/ f82 f35 1"/>
                  <a:gd name="f100" fmla="*/ f83 f36 1"/>
                  <a:gd name="f101" fmla="*/ f84 f35 1"/>
                  <a:gd name="f102" fmla="*/ f85 f36 1"/>
                  <a:gd name="f103" fmla="*/ f86 f35 1"/>
                  <a:gd name="f104" fmla="*/ f87 f36 1"/>
                  <a:gd name="f105" fmla="*/ f88 f35 1"/>
                  <a:gd name="f106" fmla="*/ f89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4" y="f95"/>
                  </a:cxn>
                  <a:cxn ang="f59">
                    <a:pos x="f94" y="f96"/>
                  </a:cxn>
                  <a:cxn ang="f59">
                    <a:pos x="f97" y="f98"/>
                  </a:cxn>
                  <a:cxn ang="f59">
                    <a:pos x="f99" y="f100"/>
                  </a:cxn>
                  <a:cxn ang="f59">
                    <a:pos x="f101" y="f102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94" y="f95"/>
                  </a:cxn>
                </a:cxnLst>
                <a:rect l="f90" t="f93" r="f91" b="f92"/>
                <a:pathLst>
                  <a:path w="55" h="92">
                    <a:moveTo>
                      <a:pt x="f5" y="f5"/>
                    </a:moveTo>
                    <a:cubicBezTo>
                      <a:pt x="f5" y="f8"/>
                      <a:pt x="f5" y="f8"/>
                      <a:pt x="f5" y="f8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7"/>
                      <a:pt x="f18" y="f7"/>
                    </a:cubicBezTo>
                    <a:cubicBezTo>
                      <a:pt x="f19" y="f7"/>
                      <a:pt x="f20" y="f21"/>
                      <a:pt x="f22" y="f23"/>
                    </a:cubicBezTo>
                    <a:cubicBezTo>
                      <a:pt x="f6" y="f24"/>
                      <a:pt x="f25" y="f24"/>
                      <a:pt x="f26" y="f24"/>
                    </a:cubicBezTo>
                    <a:cubicBezTo>
                      <a:pt x="f27" y="f24"/>
                      <a:pt x="f28" y="f24"/>
                      <a:pt x="f29" y="f12"/>
                    </a:cubicBezTo>
                    <a:cubicBezTo>
                      <a:pt x="f30" y="f31"/>
                      <a:pt x="f32" y="f33"/>
                      <a:pt x="f5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4" name="Grupo 41">
            <a:extLst>
              <a:ext uri="{FF2B5EF4-FFF2-40B4-BE49-F238E27FC236}">
                <a16:creationId xmlns:a16="http://schemas.microsoft.com/office/drawing/2014/main" id="{4C5BCEA2-78C8-4475-8678-9811405A6536}"/>
              </a:ext>
            </a:extLst>
          </p:cNvPr>
          <p:cNvGrpSpPr/>
          <p:nvPr/>
        </p:nvGrpSpPr>
        <p:grpSpPr>
          <a:xfrm>
            <a:off x="902686" y="5206300"/>
            <a:ext cx="832076" cy="937287"/>
            <a:chOff x="902686" y="5206300"/>
            <a:chExt cx="832076" cy="937287"/>
          </a:xfrm>
        </p:grpSpPr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85ADA045-14AA-4A6D-8066-F8837FD217C7}"/>
                </a:ext>
              </a:extLst>
            </p:cNvPr>
            <p:cNvSpPr/>
            <p:nvPr/>
          </p:nvSpPr>
          <p:spPr>
            <a:xfrm>
              <a:off x="987396" y="5206300"/>
              <a:ext cx="640793" cy="1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"/>
                <a:gd name="f7" fmla="val 65"/>
                <a:gd name="f8" fmla="val 272"/>
                <a:gd name="f9" fmla="val 32"/>
                <a:gd name="f10" fmla="val 14"/>
                <a:gd name="f11" fmla="val 50"/>
                <a:gd name="f12" fmla="val 33"/>
                <a:gd name="f13" fmla="val 15"/>
                <a:gd name="f14" fmla="val 290"/>
                <a:gd name="f15" fmla="+- 0 0 -90"/>
                <a:gd name="f16" fmla="*/ f3 1 305"/>
                <a:gd name="f17" fmla="*/ f4 1 6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5"/>
                <a:gd name="f26" fmla="*/ f22 1 65"/>
                <a:gd name="f27" fmla="*/ 272 f23 1"/>
                <a:gd name="f28" fmla="*/ 65 f22 1"/>
                <a:gd name="f29" fmla="*/ 32 f23 1"/>
                <a:gd name="f30" fmla="*/ 0 f23 1"/>
                <a:gd name="f31" fmla="*/ 33 f22 1"/>
                <a:gd name="f32" fmla="*/ 0 f22 1"/>
                <a:gd name="f33" fmla="*/ 305 f23 1"/>
                <a:gd name="f34" fmla="+- f24 0 f1"/>
                <a:gd name="f35" fmla="*/ f27 1 305"/>
                <a:gd name="f36" fmla="*/ f28 1 65"/>
                <a:gd name="f37" fmla="*/ f29 1 305"/>
                <a:gd name="f38" fmla="*/ f30 1 305"/>
                <a:gd name="f39" fmla="*/ f31 1 65"/>
                <a:gd name="f40" fmla="*/ f32 1 65"/>
                <a:gd name="f41" fmla="*/ f33 1 30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305" h="6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4" y="f5"/>
                    <a:pt x="f6" y="f13"/>
                    <a:pt x="f6" y="f12"/>
                  </a:cubicBezTo>
                  <a:cubicBezTo>
                    <a:pt x="f6" y="f11"/>
                    <a:pt x="f14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91EC0BCD-DFF9-4815-9B18-FC44A820F048}"/>
                </a:ext>
              </a:extLst>
            </p:cNvPr>
            <p:cNvSpPr/>
            <p:nvPr/>
          </p:nvSpPr>
          <p:spPr>
            <a:xfrm>
              <a:off x="902686" y="5368890"/>
              <a:ext cx="832076" cy="774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"/>
                <a:gd name="f7" fmla="val 369"/>
                <a:gd name="f8" fmla="val 324"/>
                <a:gd name="f9" fmla="val 59"/>
                <a:gd name="f10" fmla="val 306"/>
                <a:gd name="f11" fmla="val 24"/>
                <a:gd name="f12" fmla="val 321"/>
                <a:gd name="f13" fmla="val 69"/>
                <a:gd name="f14" fmla="val 82"/>
                <a:gd name="f15" fmla="val 45"/>
                <a:gd name="f16" fmla="val 34"/>
                <a:gd name="f17" fmla="val 100"/>
                <a:gd name="f18" fmla="val 17"/>
                <a:gd name="f19" fmla="val 141"/>
                <a:gd name="f20" fmla="val 181"/>
                <a:gd name="f21" fmla="val 10"/>
                <a:gd name="f22" fmla="val 319"/>
                <a:gd name="f23" fmla="val 83"/>
                <a:gd name="f24" fmla="val 344"/>
                <a:gd name="f25" fmla="val 157"/>
                <a:gd name="f26" fmla="val 365"/>
                <a:gd name="f27" fmla="val 367"/>
                <a:gd name="f28" fmla="val 381"/>
                <a:gd name="f29" fmla="val 253"/>
                <a:gd name="f30" fmla="val 138"/>
                <a:gd name="f31" fmla="val 342"/>
                <a:gd name="f32" fmla="val 94"/>
                <a:gd name="f33" fmla="val 121"/>
                <a:gd name="f34" fmla="val 131"/>
                <a:gd name="f35" fmla="val 171"/>
                <a:gd name="f36" fmla="val 42"/>
                <a:gd name="f37" fmla="val 129"/>
                <a:gd name="f38" fmla="val 87"/>
                <a:gd name="f39" fmla="val 93"/>
                <a:gd name="f40" fmla="val 23"/>
                <a:gd name="f41" fmla="val 298"/>
                <a:gd name="f42" fmla="val 19"/>
                <a:gd name="f43" fmla="val 291"/>
                <a:gd name="f44" fmla="val 56"/>
                <a:gd name="f45" fmla="val 340"/>
                <a:gd name="f46" fmla="val 128"/>
                <a:gd name="f47" fmla="val 296"/>
                <a:gd name="f48" fmla="val 84"/>
                <a:gd name="f49" fmla="val 159"/>
                <a:gd name="f50" fmla="val 91"/>
                <a:gd name="f51" fmla="+- 0 0 -90"/>
                <a:gd name="f52" fmla="*/ f3 1 396"/>
                <a:gd name="f53" fmla="*/ f4 1 36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96"/>
                <a:gd name="f62" fmla="*/ f58 1 369"/>
                <a:gd name="f63" fmla="*/ 324 f59 1"/>
                <a:gd name="f64" fmla="*/ 59 f58 1"/>
                <a:gd name="f65" fmla="*/ 321 f59 1"/>
                <a:gd name="f66" fmla="*/ 0 f58 1"/>
                <a:gd name="f67" fmla="*/ 69 f59 1"/>
                <a:gd name="f68" fmla="*/ 17 f59 1"/>
                <a:gd name="f69" fmla="*/ 141 f58 1"/>
                <a:gd name="f70" fmla="*/ 83 f59 1"/>
                <a:gd name="f71" fmla="*/ 344 f58 1"/>
                <a:gd name="f72" fmla="*/ 381 f59 1"/>
                <a:gd name="f73" fmla="*/ 253 f58 1"/>
                <a:gd name="f74" fmla="*/ 121 f59 1"/>
                <a:gd name="f75" fmla="*/ 131 f58 1"/>
                <a:gd name="f76" fmla="*/ 42 f59 1"/>
                <a:gd name="f77" fmla="*/ 129 f58 1"/>
                <a:gd name="f78" fmla="*/ 93 f59 1"/>
                <a:gd name="f79" fmla="*/ 23 f58 1"/>
                <a:gd name="f80" fmla="*/ 298 f59 1"/>
                <a:gd name="f81" fmla="*/ 19 f58 1"/>
                <a:gd name="f82" fmla="*/ 340 f59 1"/>
                <a:gd name="f83" fmla="*/ 128 f58 1"/>
                <a:gd name="f84" fmla="+- f60 0 f1"/>
                <a:gd name="f85" fmla="*/ f63 1 396"/>
                <a:gd name="f86" fmla="*/ f64 1 369"/>
                <a:gd name="f87" fmla="*/ f65 1 396"/>
                <a:gd name="f88" fmla="*/ f66 1 369"/>
                <a:gd name="f89" fmla="*/ f67 1 396"/>
                <a:gd name="f90" fmla="*/ f68 1 396"/>
                <a:gd name="f91" fmla="*/ f69 1 369"/>
                <a:gd name="f92" fmla="*/ f70 1 396"/>
                <a:gd name="f93" fmla="*/ f71 1 369"/>
                <a:gd name="f94" fmla="*/ f72 1 396"/>
                <a:gd name="f95" fmla="*/ f73 1 369"/>
                <a:gd name="f96" fmla="*/ f74 1 396"/>
                <a:gd name="f97" fmla="*/ f75 1 369"/>
                <a:gd name="f98" fmla="*/ f76 1 396"/>
                <a:gd name="f99" fmla="*/ f77 1 369"/>
                <a:gd name="f100" fmla="*/ f78 1 396"/>
                <a:gd name="f101" fmla="*/ f79 1 369"/>
                <a:gd name="f102" fmla="*/ f80 1 396"/>
                <a:gd name="f103" fmla="*/ f81 1 369"/>
                <a:gd name="f104" fmla="*/ f82 1 396"/>
                <a:gd name="f105" fmla="*/ f83 1 36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1"/>
                <a:gd name="f116" fmla="*/ f91 1 f62"/>
                <a:gd name="f117" fmla="*/ f92 1 f61"/>
                <a:gd name="f118" fmla="*/ f93 1 f62"/>
                <a:gd name="f119" fmla="*/ f94 1 f61"/>
                <a:gd name="f120" fmla="*/ f95 1 f62"/>
                <a:gd name="f121" fmla="*/ f96 1 f61"/>
                <a:gd name="f122" fmla="*/ f97 1 f62"/>
                <a:gd name="f123" fmla="*/ f98 1 f61"/>
                <a:gd name="f124" fmla="*/ f99 1 f62"/>
                <a:gd name="f125" fmla="*/ f100 1 f61"/>
                <a:gd name="f126" fmla="*/ f101 1 f62"/>
                <a:gd name="f127" fmla="*/ f102 1 f61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2 1"/>
                <a:gd name="f141" fmla="*/ f116 f53 1"/>
                <a:gd name="f142" fmla="*/ f117 f52 1"/>
                <a:gd name="f143" fmla="*/ f118 f53 1"/>
                <a:gd name="f144" fmla="*/ f119 f52 1"/>
                <a:gd name="f145" fmla="*/ f120 f53 1"/>
                <a:gd name="f146" fmla="*/ f121 f52 1"/>
                <a:gd name="f147" fmla="*/ f122 f53 1"/>
                <a:gd name="f148" fmla="*/ f123 f52 1"/>
                <a:gd name="f149" fmla="*/ f124 f53 1"/>
                <a:gd name="f150" fmla="*/ f125 f52 1"/>
                <a:gd name="f151" fmla="*/ f126 f53 1"/>
                <a:gd name="f152" fmla="*/ f127 f52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44" y="f145"/>
                </a:cxn>
                <a:cxn ang="f84">
                  <a:pos x="f135" y="f136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46" y="f147"/>
                </a:cxn>
              </a:cxnLst>
              <a:rect l="f131" t="f134" r="f132" b="f133"/>
              <a:pathLst>
                <a:path w="396" h="369">
                  <a:moveTo>
                    <a:pt x="f8" y="f9"/>
                  </a:moveTo>
                  <a:cubicBezTo>
                    <a:pt x="f10" y="f11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6" y="f30"/>
                    <a:pt x="f31" y="f32"/>
                    <a:pt x="f8" y="f9"/>
                  </a:cubicBezTo>
                  <a:moveTo>
                    <a:pt x="f33" y="f34"/>
                  </a:moveTo>
                  <a:cubicBezTo>
                    <a:pt x="f14" y="f35"/>
                    <a:pt x="f36" y="f37"/>
                    <a:pt x="f36" y="f37"/>
                  </a:cubicBezTo>
                  <a:cubicBezTo>
                    <a:pt x="f14" y="f38"/>
                    <a:pt x="f39" y="f40"/>
                    <a:pt x="f39" y="f40"/>
                  </a:cubicBezTo>
                  <a:cubicBezTo>
                    <a:pt x="f41" y="f42"/>
                    <a:pt x="f41" y="f42"/>
                    <a:pt x="f41" y="f42"/>
                  </a:cubicBezTo>
                  <a:cubicBezTo>
                    <a:pt x="f43" y="f44"/>
                    <a:pt x="f45" y="f46"/>
                    <a:pt x="f45" y="f46"/>
                  </a:cubicBezTo>
                  <a:cubicBezTo>
                    <a:pt x="f47" y="f48"/>
                    <a:pt x="f49" y="f50"/>
                    <a:pt x="f33" y="f3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Freeform 142">
              <a:extLst>
                <a:ext uri="{FF2B5EF4-FFF2-40B4-BE49-F238E27FC236}">
                  <a16:creationId xmlns:a16="http://schemas.microsoft.com/office/drawing/2014/main" id="{05AB4B59-2357-4C22-9EB9-6626D363B72A}"/>
                </a:ext>
              </a:extLst>
            </p:cNvPr>
            <p:cNvSpPr/>
            <p:nvPr/>
          </p:nvSpPr>
          <p:spPr>
            <a:xfrm>
              <a:off x="1342631" y="5206300"/>
              <a:ext cx="285557" cy="1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65"/>
                <a:gd name="f8" fmla="val 103"/>
                <a:gd name="f9" fmla="val 121"/>
                <a:gd name="f10" fmla="val 50"/>
                <a:gd name="f11" fmla="val 33"/>
                <a:gd name="f12" fmla="val 15"/>
                <a:gd name="f13" fmla="+- 0 0 -90"/>
                <a:gd name="f14" fmla="*/ f3 1 136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6"/>
                <a:gd name="f24" fmla="*/ f20 1 65"/>
                <a:gd name="f25" fmla="*/ 103 f21 1"/>
                <a:gd name="f26" fmla="*/ 0 f20 1"/>
                <a:gd name="f27" fmla="*/ 0 f21 1"/>
                <a:gd name="f28" fmla="*/ 65 f20 1"/>
                <a:gd name="f29" fmla="*/ 136 f21 1"/>
                <a:gd name="f30" fmla="*/ 33 f20 1"/>
                <a:gd name="f31" fmla="+- f22 0 f1"/>
                <a:gd name="f32" fmla="*/ f25 1 136"/>
                <a:gd name="f33" fmla="*/ f26 1 65"/>
                <a:gd name="f34" fmla="*/ f27 1 136"/>
                <a:gd name="f35" fmla="*/ f28 1 65"/>
                <a:gd name="f36" fmla="*/ f29 1 136"/>
                <a:gd name="f37" fmla="*/ f30 1 65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3"/>
                <a:gd name="f47" fmla="*/ f37 1 f24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3"/>
                </a:cxn>
                <a:cxn ang="f31">
                  <a:pos x="f54" y="f55"/>
                </a:cxn>
                <a:cxn ang="f31">
                  <a:pos x="f52" y="f55"/>
                </a:cxn>
                <a:cxn ang="f31">
                  <a:pos x="f56" y="f57"/>
                </a:cxn>
                <a:cxn ang="f31">
                  <a:pos x="f52" y="f53"/>
                </a:cxn>
              </a:cxnLst>
              <a:rect l="f48" t="f51" r="f49" b="f50"/>
              <a:pathLst>
                <a:path w="136" h="65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9" y="f7"/>
                    <a:pt x="f6" y="f10"/>
                    <a:pt x="f6" y="f11"/>
                  </a:cubicBezTo>
                  <a:cubicBezTo>
                    <a:pt x="f6" y="f12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8" name="Freeform 143">
              <a:extLst>
                <a:ext uri="{FF2B5EF4-FFF2-40B4-BE49-F238E27FC236}">
                  <a16:creationId xmlns:a16="http://schemas.microsoft.com/office/drawing/2014/main" id="{93E1F89A-B478-4258-9264-08C9D1EFDC3C}"/>
                </a:ext>
              </a:extLst>
            </p:cNvPr>
            <p:cNvSpPr/>
            <p:nvPr/>
          </p:nvSpPr>
          <p:spPr>
            <a:xfrm>
              <a:off x="1342631" y="5368890"/>
              <a:ext cx="392131" cy="747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356"/>
                <a:gd name="f8" fmla="val 112"/>
                <a:gd name="f9" fmla="val 21"/>
                <a:gd name="f10" fmla="val 89"/>
                <a:gd name="f11" fmla="val 19"/>
                <a:gd name="f12" fmla="val 82"/>
                <a:gd name="f13" fmla="val 56"/>
                <a:gd name="f14" fmla="val 131"/>
                <a:gd name="f15" fmla="val 128"/>
                <a:gd name="f16" fmla="val 111"/>
                <a:gd name="f17" fmla="val 107"/>
                <a:gd name="f18" fmla="val 69"/>
                <a:gd name="f19" fmla="val 98"/>
                <a:gd name="f20" fmla="val 27"/>
                <a:gd name="f21" fmla="val 18"/>
                <a:gd name="f22" fmla="val 9"/>
                <a:gd name="f23" fmla="val 99"/>
                <a:gd name="f24" fmla="val 79"/>
                <a:gd name="f25" fmla="val 351"/>
                <a:gd name="f26" fmla="val 162"/>
                <a:gd name="f27" fmla="val 323"/>
                <a:gd name="f28" fmla="val 172"/>
                <a:gd name="f29" fmla="val 253"/>
                <a:gd name="f30" fmla="val 138"/>
                <a:gd name="f31" fmla="val 133"/>
                <a:gd name="f32" fmla="val 94"/>
                <a:gd name="f33" fmla="val 115"/>
                <a:gd name="f34" fmla="val 59"/>
                <a:gd name="f35" fmla="val 97"/>
                <a:gd name="f36" fmla="val 24"/>
                <a:gd name="f37" fmla="+- 0 0 -90"/>
                <a:gd name="f38" fmla="*/ f3 1 187"/>
                <a:gd name="f39" fmla="*/ f4 1 35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87"/>
                <a:gd name="f48" fmla="*/ f44 1 356"/>
                <a:gd name="f49" fmla="*/ 112 f45 1"/>
                <a:gd name="f50" fmla="*/ 0 f44 1"/>
                <a:gd name="f51" fmla="*/ 0 f45 1"/>
                <a:gd name="f52" fmla="*/ 21 f44 1"/>
                <a:gd name="f53" fmla="*/ 89 f45 1"/>
                <a:gd name="f54" fmla="*/ 19 f44 1"/>
                <a:gd name="f55" fmla="*/ 131 f45 1"/>
                <a:gd name="f56" fmla="*/ 128 f44 1"/>
                <a:gd name="f57" fmla="*/ 27 f45 1"/>
                <a:gd name="f58" fmla="*/ 98 f44 1"/>
                <a:gd name="f59" fmla="*/ 99 f44 1"/>
                <a:gd name="f60" fmla="*/ 356 f44 1"/>
                <a:gd name="f61" fmla="*/ 172 f45 1"/>
                <a:gd name="f62" fmla="*/ 253 f44 1"/>
                <a:gd name="f63" fmla="*/ 115 f45 1"/>
                <a:gd name="f64" fmla="*/ 59 f44 1"/>
                <a:gd name="f65" fmla="+- f46 0 f1"/>
                <a:gd name="f66" fmla="*/ f49 1 187"/>
                <a:gd name="f67" fmla="*/ f50 1 356"/>
                <a:gd name="f68" fmla="*/ f51 1 187"/>
                <a:gd name="f69" fmla="*/ f52 1 356"/>
                <a:gd name="f70" fmla="*/ f53 1 187"/>
                <a:gd name="f71" fmla="*/ f54 1 356"/>
                <a:gd name="f72" fmla="*/ f55 1 187"/>
                <a:gd name="f73" fmla="*/ f56 1 356"/>
                <a:gd name="f74" fmla="*/ f57 1 187"/>
                <a:gd name="f75" fmla="*/ f58 1 356"/>
                <a:gd name="f76" fmla="*/ f59 1 356"/>
                <a:gd name="f77" fmla="*/ f60 1 356"/>
                <a:gd name="f78" fmla="*/ f61 1 187"/>
                <a:gd name="f79" fmla="*/ f62 1 356"/>
                <a:gd name="f80" fmla="*/ f63 1 187"/>
                <a:gd name="f81" fmla="*/ f64 1 356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8"/>
                <a:gd name="f97" fmla="*/ f77 1 f48"/>
                <a:gd name="f98" fmla="*/ f78 1 f47"/>
                <a:gd name="f99" fmla="*/ f79 1 f48"/>
                <a:gd name="f100" fmla="*/ f80 1 f47"/>
                <a:gd name="f101" fmla="*/ f81 1 f48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9 1"/>
                <a:gd name="f117" fmla="*/ f97 f39 1"/>
                <a:gd name="f118" fmla="*/ f98 f38 1"/>
                <a:gd name="f119" fmla="*/ f99 f39 1"/>
                <a:gd name="f120" fmla="*/ f100 f38 1"/>
                <a:gd name="f121" fmla="*/ f101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8" y="f116"/>
                </a:cxn>
                <a:cxn ang="f65">
                  <a:pos x="f108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06" y="f107"/>
                </a:cxn>
              </a:cxnLst>
              <a:rect l="f102" t="f105" r="f103" b="f104"/>
              <a:pathLst>
                <a:path w="187" h="356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5" y="f23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8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59C1A48F-FB66-4CB8-B200-26011FFB663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138135" y="872054"/>
            <a:ext cx="423412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0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قالب رایگان</a:t>
            </a:r>
            <a:endParaRPr lang="es-AR" sz="40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40" name="Imagen 4">
            <a:extLst>
              <a:ext uri="{FF2B5EF4-FFF2-40B4-BE49-F238E27FC236}">
                <a16:creationId xmlns:a16="http://schemas.microsoft.com/office/drawing/2014/main" id="{5F8E6A1E-2784-4FA6-B5C3-2F9DB57F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22" y="0"/>
            <a:ext cx="4014206" cy="5128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">
            <a:extLst>
              <a:ext uri="{FF2B5EF4-FFF2-40B4-BE49-F238E27FC236}">
                <a16:creationId xmlns:a16="http://schemas.microsoft.com/office/drawing/2014/main" id="{E837656F-98B3-45E2-9CBB-78DFDE962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9249">
            <a:off x="5291898" y="2344221"/>
            <a:ext cx="1469971" cy="444330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" name="Group 75">
            <a:extLst>
              <a:ext uri="{FF2B5EF4-FFF2-40B4-BE49-F238E27FC236}">
                <a16:creationId xmlns:a16="http://schemas.microsoft.com/office/drawing/2014/main" id="{4537BB49-7A64-4422-84AE-01EFCBAD0BCF}"/>
              </a:ext>
            </a:extLst>
          </p:cNvPr>
          <p:cNvGrpSpPr/>
          <p:nvPr/>
        </p:nvGrpSpPr>
        <p:grpSpPr>
          <a:xfrm>
            <a:off x="8874681" y="4960958"/>
            <a:ext cx="2937089" cy="1290154"/>
            <a:chOff x="8874681" y="4960958"/>
            <a:chExt cx="2937089" cy="1290154"/>
          </a:xfrm>
        </p:grpSpPr>
        <p:sp>
          <p:nvSpPr>
            <p:cNvPr id="3" name="TextBox 76">
              <a:extLst>
                <a:ext uri="{FF2B5EF4-FFF2-40B4-BE49-F238E27FC236}">
                  <a16:creationId xmlns:a16="http://schemas.microsoft.com/office/drawing/2014/main" id="{F5EEAA5E-6A66-4046-BBA2-226C97DF324F}"/>
                </a:ext>
              </a:extLst>
            </p:cNvPr>
            <p:cNvSpPr txBox="1"/>
            <p:nvPr/>
          </p:nvSpPr>
          <p:spPr>
            <a:xfrm>
              <a:off x="8874681" y="4960958"/>
              <a:ext cx="2937089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" name="TextBox 77">
              <a:extLst>
                <a:ext uri="{FF2B5EF4-FFF2-40B4-BE49-F238E27FC236}">
                  <a16:creationId xmlns:a16="http://schemas.microsoft.com/office/drawing/2014/main" id="{114BACD5-4AB2-4EE3-907C-029E912BF498}"/>
                </a:ext>
              </a:extLst>
            </p:cNvPr>
            <p:cNvSpPr txBox="1"/>
            <p:nvPr/>
          </p:nvSpPr>
          <p:spPr>
            <a:xfrm>
              <a:off x="8882472" y="5420115"/>
              <a:ext cx="2929289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just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78">
            <a:extLst>
              <a:ext uri="{FF2B5EF4-FFF2-40B4-BE49-F238E27FC236}">
                <a16:creationId xmlns:a16="http://schemas.microsoft.com/office/drawing/2014/main" id="{577CEACF-F0A7-4890-8293-AB5574892A9C}"/>
              </a:ext>
            </a:extLst>
          </p:cNvPr>
          <p:cNvGrpSpPr/>
          <p:nvPr/>
        </p:nvGrpSpPr>
        <p:grpSpPr>
          <a:xfrm>
            <a:off x="459056" y="5146883"/>
            <a:ext cx="2937089" cy="1290154"/>
            <a:chOff x="459056" y="5146883"/>
            <a:chExt cx="2937089" cy="1290154"/>
          </a:xfrm>
        </p:grpSpPr>
        <p:sp>
          <p:nvSpPr>
            <p:cNvPr id="6" name="TextBox 79">
              <a:extLst>
                <a:ext uri="{FF2B5EF4-FFF2-40B4-BE49-F238E27FC236}">
                  <a16:creationId xmlns:a16="http://schemas.microsoft.com/office/drawing/2014/main" id="{4BEC1B8A-D9B4-4BF5-9BB8-0DA6D1278662}"/>
                </a:ext>
              </a:extLst>
            </p:cNvPr>
            <p:cNvSpPr txBox="1"/>
            <p:nvPr/>
          </p:nvSpPr>
          <p:spPr>
            <a:xfrm>
              <a:off x="459056" y="5146883"/>
              <a:ext cx="2937089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 algn="r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TextBox 80">
              <a:extLst>
                <a:ext uri="{FF2B5EF4-FFF2-40B4-BE49-F238E27FC236}">
                  <a16:creationId xmlns:a16="http://schemas.microsoft.com/office/drawing/2014/main" id="{239F955C-C6F7-4F90-9786-6FD713D4A1A3}"/>
                </a:ext>
              </a:extLst>
            </p:cNvPr>
            <p:cNvSpPr txBox="1"/>
            <p:nvPr/>
          </p:nvSpPr>
          <p:spPr>
            <a:xfrm>
              <a:off x="466856" y="5606040"/>
              <a:ext cx="2929289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just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81">
            <a:extLst>
              <a:ext uri="{FF2B5EF4-FFF2-40B4-BE49-F238E27FC236}">
                <a16:creationId xmlns:a16="http://schemas.microsoft.com/office/drawing/2014/main" id="{5BF4D39C-2E78-43EE-AD08-5476588A53F0}"/>
              </a:ext>
            </a:extLst>
          </p:cNvPr>
          <p:cNvGrpSpPr/>
          <p:nvPr/>
        </p:nvGrpSpPr>
        <p:grpSpPr>
          <a:xfrm>
            <a:off x="4595920" y="957934"/>
            <a:ext cx="2937089" cy="1290154"/>
            <a:chOff x="4595920" y="957934"/>
            <a:chExt cx="2937089" cy="1290154"/>
          </a:xfrm>
        </p:grpSpPr>
        <p:sp>
          <p:nvSpPr>
            <p:cNvPr id="9" name="TextBox 82">
              <a:extLst>
                <a:ext uri="{FF2B5EF4-FFF2-40B4-BE49-F238E27FC236}">
                  <a16:creationId xmlns:a16="http://schemas.microsoft.com/office/drawing/2014/main" id="{A9FCD6A8-7088-469E-AA88-48F0A3C40846}"/>
                </a:ext>
              </a:extLst>
            </p:cNvPr>
            <p:cNvSpPr txBox="1"/>
            <p:nvPr/>
          </p:nvSpPr>
          <p:spPr>
            <a:xfrm>
              <a:off x="4595920" y="957934"/>
              <a:ext cx="2937089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1" compatLnSpc="1">
              <a:spAutoFit/>
            </a:bodyPr>
            <a:lstStyle>
              <a:defPPr/>
            </a:lstStyle>
            <a:p>
              <a:pPr lvl="0" algn="ctr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TextBox 83">
              <a:extLst>
                <a:ext uri="{FF2B5EF4-FFF2-40B4-BE49-F238E27FC236}">
                  <a16:creationId xmlns:a16="http://schemas.microsoft.com/office/drawing/2014/main" id="{6B2125B3-6613-449A-8879-AD30236CA0BE}"/>
                </a:ext>
              </a:extLst>
            </p:cNvPr>
            <p:cNvSpPr txBox="1"/>
            <p:nvPr/>
          </p:nvSpPr>
          <p:spPr>
            <a:xfrm>
              <a:off x="4603720" y="1417091"/>
              <a:ext cx="2929289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just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12" name="Imagen 2">
            <a:extLst>
              <a:ext uri="{FF2B5EF4-FFF2-40B4-BE49-F238E27FC236}">
                <a16:creationId xmlns:a16="http://schemas.microsoft.com/office/drawing/2014/main" id="{CAE8B51E-6327-4105-86B6-C915B1735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40" y="3531293"/>
            <a:ext cx="1407005" cy="138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DEAE9D-41C9-49C3-B31E-EFFFF882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74681" y="3458471"/>
            <a:ext cx="1368427" cy="1347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F4A8F0-814D-4B06-8684-64471A174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74555">
            <a:off x="3195739" y="1417991"/>
            <a:ext cx="841750" cy="8291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3F4F4F-9C44-4B03-AD47-22A84D15B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2">
            <a:off x="8062933" y="1362584"/>
            <a:ext cx="912424" cy="8988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6">
            <a:extLst>
              <a:ext uri="{FF2B5EF4-FFF2-40B4-BE49-F238E27FC236}">
                <a16:creationId xmlns:a16="http://schemas.microsoft.com/office/drawing/2014/main" id="{41EB3778-9789-433B-95AB-D69245DD2A2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09405" y="72658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0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رایگان</a:t>
            </a:r>
            <a:endParaRPr lang="es-AR" sz="4000" b="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oup 74">
            <a:extLst>
              <a:ext uri="{FF2B5EF4-FFF2-40B4-BE49-F238E27FC236}">
                <a16:creationId xmlns:a16="http://schemas.microsoft.com/office/drawing/2014/main" id="{D9F38B54-BF64-42E7-A591-B8DB13621705}"/>
              </a:ext>
            </a:extLst>
          </p:cNvPr>
          <p:cNvGrpSpPr/>
          <p:nvPr/>
        </p:nvGrpSpPr>
        <p:grpSpPr>
          <a:xfrm>
            <a:off x="9351769" y="3966063"/>
            <a:ext cx="2492883" cy="1290154"/>
            <a:chOff x="9351769" y="3966063"/>
            <a:chExt cx="2492883" cy="1290154"/>
          </a:xfrm>
        </p:grpSpPr>
        <p:sp>
          <p:nvSpPr>
            <p:cNvPr id="4" name="TextBox 75">
              <a:extLst>
                <a:ext uri="{FF2B5EF4-FFF2-40B4-BE49-F238E27FC236}">
                  <a16:creationId xmlns:a16="http://schemas.microsoft.com/office/drawing/2014/main" id="{CB63C1DD-0670-455D-9EB7-80DE6107A4A7}"/>
                </a:ext>
              </a:extLst>
            </p:cNvPr>
            <p:cNvSpPr txBox="1"/>
            <p:nvPr/>
          </p:nvSpPr>
          <p:spPr>
            <a:xfrm>
              <a:off x="9351769" y="3966063"/>
              <a:ext cx="249288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cap="all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all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TextBox 76">
              <a:extLst>
                <a:ext uri="{FF2B5EF4-FFF2-40B4-BE49-F238E27FC236}">
                  <a16:creationId xmlns:a16="http://schemas.microsoft.com/office/drawing/2014/main" id="{EF33CFCA-F011-4A21-8C0A-4D437BA3C4D3}"/>
                </a:ext>
              </a:extLst>
            </p:cNvPr>
            <p:cNvSpPr txBox="1"/>
            <p:nvPr/>
          </p:nvSpPr>
          <p:spPr>
            <a:xfrm>
              <a:off x="9358381" y="4425220"/>
              <a:ext cx="2486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77">
            <a:extLst>
              <a:ext uri="{FF2B5EF4-FFF2-40B4-BE49-F238E27FC236}">
                <a16:creationId xmlns:a16="http://schemas.microsoft.com/office/drawing/2014/main" id="{0710A1DD-DFA1-43BF-9CA7-C30E221AF39F}"/>
              </a:ext>
            </a:extLst>
          </p:cNvPr>
          <p:cNvGrpSpPr/>
          <p:nvPr/>
        </p:nvGrpSpPr>
        <p:grpSpPr>
          <a:xfrm>
            <a:off x="347343" y="3966063"/>
            <a:ext cx="2492892" cy="1290154"/>
            <a:chOff x="347343" y="3966063"/>
            <a:chExt cx="2492892" cy="1290154"/>
          </a:xfrm>
        </p:grpSpPr>
        <p:sp>
          <p:nvSpPr>
            <p:cNvPr id="7" name="TextBox 78">
              <a:extLst>
                <a:ext uri="{FF2B5EF4-FFF2-40B4-BE49-F238E27FC236}">
                  <a16:creationId xmlns:a16="http://schemas.microsoft.com/office/drawing/2014/main" id="{3DC5A049-0FC8-4157-AC48-64CC12757FC6}"/>
                </a:ext>
              </a:extLst>
            </p:cNvPr>
            <p:cNvSpPr txBox="1"/>
            <p:nvPr/>
          </p:nvSpPr>
          <p:spPr>
            <a:xfrm>
              <a:off x="347343" y="3966063"/>
              <a:ext cx="249288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cap="all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all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TextBox 79">
              <a:extLst>
                <a:ext uri="{FF2B5EF4-FFF2-40B4-BE49-F238E27FC236}">
                  <a16:creationId xmlns:a16="http://schemas.microsoft.com/office/drawing/2014/main" id="{79887349-53E2-4897-8E3C-CFA95ABD1DAA}"/>
                </a:ext>
              </a:extLst>
            </p:cNvPr>
            <p:cNvSpPr txBox="1"/>
            <p:nvPr/>
          </p:nvSpPr>
          <p:spPr>
            <a:xfrm>
              <a:off x="353964" y="4425220"/>
              <a:ext cx="2486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0">
            <a:extLst>
              <a:ext uri="{FF2B5EF4-FFF2-40B4-BE49-F238E27FC236}">
                <a16:creationId xmlns:a16="http://schemas.microsoft.com/office/drawing/2014/main" id="{AB12D85B-8901-44F8-9EEA-9B63658FFA0D}"/>
              </a:ext>
            </a:extLst>
          </p:cNvPr>
          <p:cNvGrpSpPr/>
          <p:nvPr/>
        </p:nvGrpSpPr>
        <p:grpSpPr>
          <a:xfrm>
            <a:off x="9351769" y="1603098"/>
            <a:ext cx="2492883" cy="1290154"/>
            <a:chOff x="9351769" y="1603098"/>
            <a:chExt cx="2492883" cy="1290154"/>
          </a:xfrm>
        </p:grpSpPr>
        <p:sp>
          <p:nvSpPr>
            <p:cNvPr id="10" name="TextBox 81">
              <a:extLst>
                <a:ext uri="{FF2B5EF4-FFF2-40B4-BE49-F238E27FC236}">
                  <a16:creationId xmlns:a16="http://schemas.microsoft.com/office/drawing/2014/main" id="{7100C301-6355-4504-81D6-C779C796BA37}"/>
                </a:ext>
              </a:extLst>
            </p:cNvPr>
            <p:cNvSpPr txBox="1"/>
            <p:nvPr/>
          </p:nvSpPr>
          <p:spPr>
            <a:xfrm>
              <a:off x="9351769" y="1603098"/>
              <a:ext cx="249288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cap="all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all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TextBox 82">
              <a:extLst>
                <a:ext uri="{FF2B5EF4-FFF2-40B4-BE49-F238E27FC236}">
                  <a16:creationId xmlns:a16="http://schemas.microsoft.com/office/drawing/2014/main" id="{C2436C31-EA0D-4A4E-BC9B-70687BD83844}"/>
                </a:ext>
              </a:extLst>
            </p:cNvPr>
            <p:cNvSpPr txBox="1"/>
            <p:nvPr/>
          </p:nvSpPr>
          <p:spPr>
            <a:xfrm>
              <a:off x="9358381" y="2062255"/>
              <a:ext cx="2486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83">
            <a:extLst>
              <a:ext uri="{FF2B5EF4-FFF2-40B4-BE49-F238E27FC236}">
                <a16:creationId xmlns:a16="http://schemas.microsoft.com/office/drawing/2014/main" id="{4489A1CE-9458-4A63-860B-5F70685C894D}"/>
              </a:ext>
            </a:extLst>
          </p:cNvPr>
          <p:cNvGrpSpPr/>
          <p:nvPr/>
        </p:nvGrpSpPr>
        <p:grpSpPr>
          <a:xfrm>
            <a:off x="347343" y="1603098"/>
            <a:ext cx="2492892" cy="1290154"/>
            <a:chOff x="347343" y="1603098"/>
            <a:chExt cx="2492892" cy="1290154"/>
          </a:xfrm>
        </p:grpSpPr>
        <p:sp>
          <p:nvSpPr>
            <p:cNvPr id="13" name="TextBox 84">
              <a:extLst>
                <a:ext uri="{FF2B5EF4-FFF2-40B4-BE49-F238E27FC236}">
                  <a16:creationId xmlns:a16="http://schemas.microsoft.com/office/drawing/2014/main" id="{B08B44BC-27AB-464A-9ABA-94F8C92B32F7}"/>
                </a:ext>
              </a:extLst>
            </p:cNvPr>
            <p:cNvSpPr txBox="1"/>
            <p:nvPr/>
          </p:nvSpPr>
          <p:spPr>
            <a:xfrm>
              <a:off x="347343" y="1603098"/>
              <a:ext cx="249288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b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cap="all" dirty="0">
                  <a:solidFill>
                    <a:srgbClr val="000000"/>
                  </a:solidFill>
                  <a:ea typeface="Arial Unicode MS"/>
                  <a:cs typeface="B Nazanin" panose="00000400000000000000" pitchFamily="2" charset="-78"/>
                </a:rPr>
                <a:t>لورم اپیسوم</a:t>
              </a:r>
              <a:endParaRPr lang="en-US" sz="2400" b="1" i="0" u="none" strike="noStrike" kern="1200" cap="all" spc="0" baseline="0" dirty="0">
                <a:solidFill>
                  <a:srgbClr val="000000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TextBox 85">
              <a:extLst>
                <a:ext uri="{FF2B5EF4-FFF2-40B4-BE49-F238E27FC236}">
                  <a16:creationId xmlns:a16="http://schemas.microsoft.com/office/drawing/2014/main" id="{1B6D6CF1-656F-48B2-9D3F-BE9C4BCA1C9E}"/>
                </a:ext>
              </a:extLst>
            </p:cNvPr>
            <p:cNvSpPr txBox="1"/>
            <p:nvPr/>
          </p:nvSpPr>
          <p:spPr>
            <a:xfrm>
              <a:off x="353964" y="2062255"/>
              <a:ext cx="2486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>
              <a:defPPr/>
            </a:lstStyle>
            <a:p>
              <a:pPr lvl="0" algn="r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داشتن مشتری بسیار مهم است، رایگان است. یک سپر بزرگ، به اندازه هیچکس، اکنون.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Suspendisse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viverra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sodales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mauris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،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فردا کمان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pharetar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proin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egestas</a:t>
              </a:r>
              <a:r>
                <a:rPr lang="en-US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srgbClr val="595959"/>
                  </a:solidFill>
                  <a:ea typeface="Arial Unicode MS"/>
                  <a:cs typeface="B Nazanin" panose="00000400000000000000" pitchFamily="2" charset="-78"/>
                </a:rPr>
                <a:t>درد بود اما آمت.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Calibri" panose="020F0502020204030204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15" name="Imagen 1">
            <a:extLst>
              <a:ext uri="{FF2B5EF4-FFF2-40B4-BE49-F238E27FC236}">
                <a16:creationId xmlns:a16="http://schemas.microsoft.com/office/drawing/2014/main" id="{601AD8C6-2619-450E-A67C-F75872C9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05" y="2212518"/>
            <a:ext cx="4013146" cy="442539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6" name="Conector angular 3">
            <a:extLst>
              <a:ext uri="{FF2B5EF4-FFF2-40B4-BE49-F238E27FC236}">
                <a16:creationId xmlns:a16="http://schemas.microsoft.com/office/drawing/2014/main" id="{30E1328B-07E0-4F0B-8FBF-07DD50B5A14E}"/>
              </a:ext>
            </a:extLst>
          </p:cNvPr>
          <p:cNvCxnSpPr/>
          <p:nvPr/>
        </p:nvCxnSpPr>
        <p:spPr>
          <a:xfrm>
            <a:off x="3241959" y="1833929"/>
            <a:ext cx="1479673" cy="736156"/>
          </a:xfrm>
          <a:prstGeom prst="bentConnector3">
            <a:avLst/>
          </a:prstGeom>
          <a:noFill/>
          <a:ln w="57150" cap="flat">
            <a:solidFill>
              <a:srgbClr val="F4971B"/>
            </a:solidFill>
            <a:prstDash val="solid"/>
            <a:miter/>
            <a:tailEnd type="arrow"/>
          </a:ln>
        </p:spPr>
      </p:cxnSp>
      <p:cxnSp>
        <p:nvCxnSpPr>
          <p:cNvPr id="17" name="Conector angular 9">
            <a:extLst>
              <a:ext uri="{FF2B5EF4-FFF2-40B4-BE49-F238E27FC236}">
                <a16:creationId xmlns:a16="http://schemas.microsoft.com/office/drawing/2014/main" id="{0ECB83D1-60D5-4E48-A2AD-304D6AE0A681}"/>
              </a:ext>
            </a:extLst>
          </p:cNvPr>
          <p:cNvCxnSpPr/>
          <p:nvPr/>
        </p:nvCxnSpPr>
        <p:spPr>
          <a:xfrm>
            <a:off x="3061859" y="4196894"/>
            <a:ext cx="1254346" cy="736156"/>
          </a:xfrm>
          <a:prstGeom prst="bentConnector3">
            <a:avLst/>
          </a:prstGeom>
          <a:noFill/>
          <a:ln w="57150" cap="flat">
            <a:solidFill>
              <a:srgbClr val="F4971B"/>
            </a:solidFill>
            <a:prstDash val="solid"/>
            <a:miter/>
            <a:tailEnd type="arrow"/>
          </a:ln>
        </p:spPr>
      </p:cxnSp>
      <p:cxnSp>
        <p:nvCxnSpPr>
          <p:cNvPr id="18" name="Conector angular 11">
            <a:extLst>
              <a:ext uri="{FF2B5EF4-FFF2-40B4-BE49-F238E27FC236}">
                <a16:creationId xmlns:a16="http://schemas.microsoft.com/office/drawing/2014/main" id="{CCFB977F-9F99-4031-9000-4CD83D25397D}"/>
              </a:ext>
            </a:extLst>
          </p:cNvPr>
          <p:cNvCxnSpPr/>
          <p:nvPr/>
        </p:nvCxnSpPr>
        <p:spPr>
          <a:xfrm rot="10800009" flipV="1">
            <a:off x="8210077" y="1817790"/>
            <a:ext cx="684538" cy="516764"/>
          </a:xfrm>
          <a:prstGeom prst="bentConnector3">
            <a:avLst/>
          </a:prstGeom>
          <a:noFill/>
          <a:ln w="57150" cap="flat">
            <a:solidFill>
              <a:srgbClr val="F4971B"/>
            </a:solidFill>
            <a:prstDash val="solid"/>
            <a:miter/>
            <a:tailEnd type="arrow"/>
          </a:ln>
        </p:spPr>
      </p:cxnSp>
      <p:cxnSp>
        <p:nvCxnSpPr>
          <p:cNvPr id="19" name="Conector angular 13">
            <a:extLst>
              <a:ext uri="{FF2B5EF4-FFF2-40B4-BE49-F238E27FC236}">
                <a16:creationId xmlns:a16="http://schemas.microsoft.com/office/drawing/2014/main" id="{1F0C1A0E-EA8E-4D59-88A1-D66B078C78CC}"/>
              </a:ext>
            </a:extLst>
          </p:cNvPr>
          <p:cNvCxnSpPr/>
          <p:nvPr/>
        </p:nvCxnSpPr>
        <p:spPr>
          <a:xfrm rot="10800009" flipV="1">
            <a:off x="7730839" y="4196904"/>
            <a:ext cx="1281971" cy="736156"/>
          </a:xfrm>
          <a:prstGeom prst="bentConnector3">
            <a:avLst/>
          </a:prstGeom>
          <a:noFill/>
          <a:ln w="57150" cap="flat">
            <a:solidFill>
              <a:srgbClr val="F4971B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13226C9-3E83-4150-A0D2-3AAE080C851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2800" y="208720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8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رایگان</a:t>
            </a:r>
            <a:endParaRPr lang="es-PE" sz="4800" b="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C1696D1-7EDE-46A0-923A-753D0DD79B4D}"/>
              </a:ext>
            </a:extLst>
          </p:cNvPr>
          <p:cNvGrpSpPr/>
          <p:nvPr/>
        </p:nvGrpSpPr>
        <p:grpSpPr>
          <a:xfrm>
            <a:off x="1027648" y="1164845"/>
            <a:ext cx="3629391" cy="5053870"/>
            <a:chOff x="1027648" y="1164845"/>
            <a:chExt cx="3629391" cy="505387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6E3B1AA-CC1A-4DDF-8954-DF17262A10E4}"/>
                </a:ext>
              </a:extLst>
            </p:cNvPr>
            <p:cNvSpPr/>
            <p:nvPr/>
          </p:nvSpPr>
          <p:spPr>
            <a:xfrm>
              <a:off x="1027648" y="1738530"/>
              <a:ext cx="3418182" cy="4480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95"/>
                <a:gd name="f7" fmla="val 4976"/>
                <a:gd name="f8" fmla="val 1687"/>
                <a:gd name="f9" fmla="val 1646"/>
                <a:gd name="f10" fmla="val 4911"/>
                <a:gd name="f11" fmla="val 1610"/>
                <a:gd name="f12" fmla="val 4843"/>
                <a:gd name="f13" fmla="val 1596"/>
                <a:gd name="f14" fmla="val 4766"/>
                <a:gd name="f15" fmla="val 1593"/>
                <a:gd name="f16" fmla="val 4744"/>
                <a:gd name="f17" fmla="val 1590"/>
                <a:gd name="f18" fmla="val 4726"/>
                <a:gd name="f19" fmla="val 1563"/>
                <a:gd name="f20" fmla="val 4721"/>
                <a:gd name="f21" fmla="val 1554"/>
                <a:gd name="f22" fmla="val 4720"/>
                <a:gd name="f23" fmla="val 1547"/>
                <a:gd name="f24" fmla="val 4709"/>
                <a:gd name="f25" fmla="val 1537"/>
                <a:gd name="f26" fmla="val 4702"/>
                <a:gd name="f27" fmla="val 1546"/>
                <a:gd name="f28" fmla="val 4692"/>
                <a:gd name="f29" fmla="val 1552"/>
                <a:gd name="f30" fmla="val 4685"/>
                <a:gd name="f31" fmla="val 1559"/>
                <a:gd name="f32" fmla="val 4678"/>
                <a:gd name="f33" fmla="val 1513"/>
                <a:gd name="f34" fmla="val 4649"/>
                <a:gd name="f35" fmla="val 1529"/>
                <a:gd name="f36" fmla="val 4616"/>
                <a:gd name="f37" fmla="val 1525"/>
                <a:gd name="f38" fmla="val 4612"/>
                <a:gd name="f39" fmla="val 1522"/>
                <a:gd name="f40" fmla="val 4605"/>
                <a:gd name="f41" fmla="val 1517"/>
                <a:gd name="f42" fmla="val 4601"/>
                <a:gd name="f43" fmla="val 1507"/>
                <a:gd name="f44" fmla="val 4596"/>
                <a:gd name="f45" fmla="val 1491"/>
                <a:gd name="f46" fmla="val 4586"/>
                <a:gd name="f47" fmla="val 1488"/>
                <a:gd name="f48" fmla="val 4589"/>
                <a:gd name="f49" fmla="val 1479"/>
                <a:gd name="f50" fmla="val 4597"/>
                <a:gd name="f51" fmla="val 1470"/>
                <a:gd name="f52" fmla="val 1472"/>
                <a:gd name="f53" fmla="val 4622"/>
                <a:gd name="f54" fmla="val 1483"/>
                <a:gd name="f55" fmla="val 4679"/>
                <a:gd name="f56" fmla="val 1497"/>
                <a:gd name="f57" fmla="val 4735"/>
                <a:gd name="f58" fmla="val 1511"/>
                <a:gd name="f59" fmla="val 4791"/>
                <a:gd name="f60" fmla="val 4816"/>
                <a:gd name="f61" fmla="val 1528"/>
                <a:gd name="f62" fmla="val 4840"/>
                <a:gd name="f63" fmla="val 1533"/>
                <a:gd name="f64" fmla="val 4865"/>
                <a:gd name="f65" fmla="val 1536"/>
                <a:gd name="f66" fmla="val 4878"/>
                <a:gd name="f67" fmla="val 1531"/>
                <a:gd name="f68" fmla="val 4893"/>
                <a:gd name="f69" fmla="val 1530"/>
                <a:gd name="f70" fmla="val 4907"/>
                <a:gd name="f71" fmla="val 1520"/>
                <a:gd name="f72" fmla="val 4896"/>
                <a:gd name="f73" fmla="val 1506"/>
                <a:gd name="f74" fmla="val 4886"/>
                <a:gd name="f75" fmla="val 1502"/>
                <a:gd name="f76" fmla="val 4873"/>
                <a:gd name="f77" fmla="val 4811"/>
                <a:gd name="f78" fmla="val 1466"/>
                <a:gd name="f79" fmla="val 4748"/>
                <a:gd name="f80" fmla="val 1450"/>
                <a:gd name="f81" fmla="val 1430"/>
                <a:gd name="f82" fmla="val 4603"/>
                <a:gd name="f83" fmla="val 1431"/>
                <a:gd name="f84" fmla="val 1347"/>
                <a:gd name="f85" fmla="val 4607"/>
                <a:gd name="f86" fmla="val 1270"/>
                <a:gd name="f87" fmla="val 1192"/>
                <a:gd name="f88" fmla="val 4600"/>
                <a:gd name="f89" fmla="val 1117"/>
                <a:gd name="f90" fmla="val 4626"/>
                <a:gd name="f91" fmla="val 1044"/>
                <a:gd name="f92" fmla="val 4652"/>
                <a:gd name="f93" fmla="val 978"/>
                <a:gd name="f94" fmla="val 4688"/>
                <a:gd name="f95" fmla="val 928"/>
                <a:gd name="f96" fmla="val 4747"/>
                <a:gd name="f97" fmla="val 909"/>
                <a:gd name="f98" fmla="val 4769"/>
                <a:gd name="f99" fmla="val 901"/>
                <a:gd name="f100" fmla="val 4800"/>
                <a:gd name="f101" fmla="val 884"/>
                <a:gd name="f102" fmla="val 4834"/>
                <a:gd name="f103" fmla="val 881"/>
                <a:gd name="f104" fmla="val 4822"/>
                <a:gd name="f105" fmla="val 874"/>
                <a:gd name="f106" fmla="val 4810"/>
                <a:gd name="f107" fmla="val 4798"/>
                <a:gd name="f108" fmla="val 878"/>
                <a:gd name="f109" fmla="val 4739"/>
                <a:gd name="f110" fmla="val 920"/>
                <a:gd name="f111" fmla="val 4704"/>
                <a:gd name="f112" fmla="val 960"/>
                <a:gd name="f113" fmla="val 4668"/>
                <a:gd name="f114" fmla="val 980"/>
                <a:gd name="f115" fmla="val 4651"/>
                <a:gd name="f116" fmla="val 1004"/>
                <a:gd name="f117" fmla="val 4637"/>
                <a:gd name="f118" fmla="val 1029"/>
                <a:gd name="f119" fmla="val 4619"/>
                <a:gd name="f120" fmla="val 1008"/>
                <a:gd name="f121" fmla="val 4614"/>
                <a:gd name="f122" fmla="val 990"/>
                <a:gd name="f123" fmla="val 4609"/>
                <a:gd name="f124" fmla="val 972"/>
                <a:gd name="f125" fmla="val 4604"/>
                <a:gd name="f126" fmla="val 971"/>
                <a:gd name="f127" fmla="val 4594"/>
                <a:gd name="f128" fmla="val 1025"/>
                <a:gd name="f129" fmla="val 4592"/>
                <a:gd name="f130" fmla="val 1085"/>
                <a:gd name="f131" fmla="val 4618"/>
                <a:gd name="f132" fmla="val 1131"/>
                <a:gd name="f133" fmla="val 4570"/>
                <a:gd name="f134" fmla="val 1096"/>
                <a:gd name="f135" fmla="val 4567"/>
                <a:gd name="f136" fmla="val 1059"/>
                <a:gd name="f137" fmla="val 4564"/>
                <a:gd name="f138" fmla="val 1023"/>
                <a:gd name="f139" fmla="val 4560"/>
                <a:gd name="f140" fmla="val 4555"/>
                <a:gd name="f141" fmla="val 4550"/>
                <a:gd name="f142" fmla="val 1024"/>
                <a:gd name="f143" fmla="val 4545"/>
                <a:gd name="f144" fmla="val 4552"/>
                <a:gd name="f145" fmla="val 1211"/>
                <a:gd name="f146" fmla="val 4559"/>
                <a:gd name="f147" fmla="val 1305"/>
                <a:gd name="f148" fmla="val 4566"/>
                <a:gd name="f149" fmla="val 4563"/>
                <a:gd name="f150" fmla="val 1306"/>
                <a:gd name="f151" fmla="val 1247"/>
                <a:gd name="f152" fmla="val 4546"/>
                <a:gd name="f153" fmla="val 1187"/>
                <a:gd name="f154" fmla="val 4538"/>
                <a:gd name="f155" fmla="val 1127"/>
                <a:gd name="f156" fmla="val 4530"/>
                <a:gd name="f157" fmla="val 1128"/>
                <a:gd name="f158" fmla="val 4525"/>
                <a:gd name="f159" fmla="val 1129"/>
                <a:gd name="f160" fmla="val 4520"/>
                <a:gd name="f161" fmla="val 4515"/>
                <a:gd name="f162" fmla="val 1150"/>
                <a:gd name="f163" fmla="val 4517"/>
                <a:gd name="f164" fmla="val 1170"/>
                <a:gd name="f165" fmla="val 4519"/>
                <a:gd name="f166" fmla="val 1191"/>
                <a:gd name="f167" fmla="val 4521"/>
                <a:gd name="f168" fmla="val 1278"/>
                <a:gd name="f169" fmla="val 1366"/>
                <a:gd name="f170" fmla="val 4540"/>
                <a:gd name="f171" fmla="val 1454"/>
                <a:gd name="f172" fmla="val 4548"/>
                <a:gd name="f173" fmla="val 1512"/>
                <a:gd name="f174" fmla="val 4535"/>
                <a:gd name="f175" fmla="val 1541"/>
                <a:gd name="f176" fmla="val 4523"/>
                <a:gd name="f177" fmla="val 1438"/>
                <a:gd name="f178" fmla="val 4507"/>
                <a:gd name="f179" fmla="val 1336"/>
                <a:gd name="f180" fmla="val 4492"/>
                <a:gd name="f181" fmla="val 1233"/>
                <a:gd name="f182" fmla="val 4476"/>
                <a:gd name="f183" fmla="val 1234"/>
                <a:gd name="f184" fmla="val 4471"/>
                <a:gd name="f185" fmla="val 4466"/>
                <a:gd name="f186" fmla="val 1235"/>
                <a:gd name="f187" fmla="val 4461"/>
                <a:gd name="f188" fmla="val 1266"/>
                <a:gd name="f189" fmla="val 4464"/>
                <a:gd name="f190" fmla="val 1298"/>
                <a:gd name="f191" fmla="val 4465"/>
                <a:gd name="f192" fmla="val 1329"/>
                <a:gd name="f193" fmla="val 4468"/>
                <a:gd name="f194" fmla="val 1412"/>
                <a:gd name="f195" fmla="val 4478"/>
                <a:gd name="f196" fmla="val 1495"/>
                <a:gd name="f197" fmla="val 4488"/>
                <a:gd name="f198" fmla="val 1578"/>
                <a:gd name="f199" fmla="val 4502"/>
                <a:gd name="f200" fmla="val 1614"/>
                <a:gd name="f201" fmla="val 1641"/>
                <a:gd name="f202" fmla="val 4497"/>
                <a:gd name="f203" fmla="val 1675"/>
                <a:gd name="f204" fmla="val 4475"/>
                <a:gd name="f205" fmla="val 1560"/>
                <a:gd name="f206" fmla="val 4460"/>
                <a:gd name="f207" fmla="val 4455"/>
                <a:gd name="f208" fmla="val 1344"/>
                <a:gd name="f209" fmla="val 4424"/>
                <a:gd name="f210" fmla="val 4420"/>
                <a:gd name="f211" fmla="val 1345"/>
                <a:gd name="f212" fmla="val 4416"/>
                <a:gd name="f213" fmla="val 1346"/>
                <a:gd name="f214" fmla="val 4412"/>
                <a:gd name="f215" fmla="val 1363"/>
                <a:gd name="f216" fmla="val 4414"/>
                <a:gd name="f217" fmla="val 1380"/>
                <a:gd name="f218" fmla="val 4417"/>
                <a:gd name="f219" fmla="val 1398"/>
                <a:gd name="f220" fmla="val 4419"/>
                <a:gd name="f221" fmla="val 1489"/>
                <a:gd name="f222" fmla="val 4430"/>
                <a:gd name="f223" fmla="val 1580"/>
                <a:gd name="f224" fmla="val 4440"/>
                <a:gd name="f225" fmla="val 1672"/>
                <a:gd name="f226" fmla="val 4451"/>
                <a:gd name="f227" fmla="val 1695"/>
                <a:gd name="f228" fmla="val 4454"/>
                <a:gd name="f229" fmla="val 1712"/>
                <a:gd name="f230" fmla="val 4448"/>
                <a:gd name="f231" fmla="val 1721"/>
                <a:gd name="f232" fmla="val 4425"/>
                <a:gd name="f233" fmla="val 1636"/>
                <a:gd name="f234" fmla="val 4415"/>
                <a:gd name="f235" fmla="val 1553"/>
                <a:gd name="f236" fmla="val 4406"/>
                <a:gd name="f237" fmla="val 1469"/>
                <a:gd name="f238" fmla="val 4397"/>
                <a:gd name="f239" fmla="val 4393"/>
                <a:gd name="f240" fmla="val 4388"/>
                <a:gd name="f241" fmla="val 4384"/>
                <a:gd name="f242" fmla="val 1557"/>
                <a:gd name="f243" fmla="val 4390"/>
                <a:gd name="f244" fmla="val 1645"/>
                <a:gd name="f245" fmla="val 4395"/>
                <a:gd name="f246" fmla="val 1732"/>
                <a:gd name="f247" fmla="val 4401"/>
                <a:gd name="f248" fmla="val 1734"/>
                <a:gd name="f249" fmla="val 4396"/>
                <a:gd name="f250" fmla="val 1737"/>
                <a:gd name="f251" fmla="val 4391"/>
                <a:gd name="f252" fmla="val 1739"/>
                <a:gd name="f253" fmla="val 4386"/>
                <a:gd name="f254" fmla="val 1731"/>
                <a:gd name="f255" fmla="val 4380"/>
                <a:gd name="f256" fmla="val 1723"/>
                <a:gd name="f257" fmla="val 4370"/>
                <a:gd name="f258" fmla="val 1715"/>
                <a:gd name="f259" fmla="val 4369"/>
                <a:gd name="f260" fmla="val 1661"/>
                <a:gd name="f261" fmla="val 4366"/>
                <a:gd name="f262" fmla="val 1608"/>
                <a:gd name="f263" fmla="val 4364"/>
                <a:gd name="f264" fmla="val 1555"/>
                <a:gd name="f265" fmla="val 4362"/>
                <a:gd name="f266" fmla="val 1551"/>
                <a:gd name="f267" fmla="val 4363"/>
                <a:gd name="f268" fmla="val 1545"/>
                <a:gd name="f269" fmla="val 4361"/>
                <a:gd name="f270" fmla="val 1504"/>
                <a:gd name="f271" fmla="val 4315"/>
                <a:gd name="f272" fmla="val 1452"/>
                <a:gd name="f273" fmla="val 4354"/>
                <a:gd name="f274" fmla="val 1406"/>
                <a:gd name="f275" fmla="val 4346"/>
                <a:gd name="f276" fmla="val 1360"/>
                <a:gd name="f277" fmla="val 4337"/>
                <a:gd name="f278" fmla="val 4340"/>
                <a:gd name="f279" fmla="val 1262"/>
                <a:gd name="f280" fmla="val 4355"/>
                <a:gd name="f281" fmla="val 1207"/>
                <a:gd name="f282" fmla="val 4374"/>
                <a:gd name="f283" fmla="val 1148"/>
                <a:gd name="f284" fmla="val 1098"/>
                <a:gd name="f285" fmla="val 4411"/>
                <a:gd name="f286" fmla="val 1073"/>
                <a:gd name="f287" fmla="val 4426"/>
                <a:gd name="f288" fmla="val 1055"/>
                <a:gd name="f289" fmla="val 4452"/>
                <a:gd name="f290" fmla="val 1021"/>
                <a:gd name="f291" fmla="val 991"/>
                <a:gd name="f292" fmla="val 4457"/>
                <a:gd name="f293" fmla="val 962"/>
                <a:gd name="f294" fmla="val 4467"/>
                <a:gd name="f295" fmla="val 932"/>
                <a:gd name="f296" fmla="val 4473"/>
                <a:gd name="f297" fmla="val 931"/>
                <a:gd name="f298" fmla="val 4469"/>
                <a:gd name="f299" fmla="val 930"/>
                <a:gd name="f300" fmla="val 929"/>
                <a:gd name="f301" fmla="val 958"/>
                <a:gd name="f302" fmla="val 987"/>
                <a:gd name="f303" fmla="val 4444"/>
                <a:gd name="f304" fmla="val 1015"/>
                <a:gd name="f305" fmla="val 4434"/>
                <a:gd name="f306" fmla="val 1043"/>
                <a:gd name="f307" fmla="val 4423"/>
                <a:gd name="f308" fmla="val 1070"/>
                <a:gd name="f309" fmla="val 4409"/>
                <a:gd name="f310" fmla="val 1094"/>
                <a:gd name="f311" fmla="val 4389"/>
                <a:gd name="f312" fmla="val 4402"/>
                <a:gd name="f313" fmla="val 988"/>
                <a:gd name="f314" fmla="val 4403"/>
                <a:gd name="f315" fmla="val 986"/>
                <a:gd name="f316" fmla="val 4398"/>
                <a:gd name="f317" fmla="val 985"/>
                <a:gd name="f318" fmla="val 4392"/>
                <a:gd name="f319" fmla="val 1057"/>
                <a:gd name="f320" fmla="val 4377"/>
                <a:gd name="f321" fmla="val 1202"/>
                <a:gd name="f322" fmla="val 4347"/>
                <a:gd name="f323" fmla="val 4345"/>
                <a:gd name="f324" fmla="val 4344"/>
                <a:gd name="f325" fmla="val 4343"/>
                <a:gd name="f326" fmla="val 1165"/>
                <a:gd name="f327" fmla="val 1093"/>
                <a:gd name="f328" fmla="val 4338"/>
                <a:gd name="f329" fmla="val 4334"/>
                <a:gd name="f330" fmla="val 4330"/>
                <a:gd name="f331" fmla="val 1156"/>
                <a:gd name="f332" fmla="val 4328"/>
                <a:gd name="f333" fmla="val 1219"/>
                <a:gd name="f334" fmla="val 4325"/>
                <a:gd name="f335" fmla="val 1281"/>
                <a:gd name="f336" fmla="val 4323"/>
                <a:gd name="f337" fmla="val 4316"/>
                <a:gd name="f338" fmla="val 4310"/>
                <a:gd name="f339" fmla="val 1280"/>
                <a:gd name="f340" fmla="val 4304"/>
                <a:gd name="f341" fmla="val 1213"/>
                <a:gd name="f342" fmla="val 1147"/>
                <a:gd name="f343" fmla="val 1080"/>
                <a:gd name="f344" fmla="val 4299"/>
                <a:gd name="f345" fmla="val 4293"/>
                <a:gd name="f346" fmla="val 4288"/>
                <a:gd name="f347" fmla="val 1132"/>
                <a:gd name="f348" fmla="val 1183"/>
                <a:gd name="f349" fmla="val 1236"/>
                <a:gd name="f350" fmla="val 4284"/>
                <a:gd name="f351" fmla="val 4280"/>
                <a:gd name="f352" fmla="val 4275"/>
                <a:gd name="f353" fmla="val 1184"/>
                <a:gd name="f354" fmla="val 4253"/>
                <a:gd name="f355" fmla="val 4239"/>
                <a:gd name="f356" fmla="val 1071"/>
                <a:gd name="f357" fmla="val 4244"/>
                <a:gd name="f358" fmla="val 999"/>
                <a:gd name="f359" fmla="val 4251"/>
                <a:gd name="f360" fmla="val 950"/>
                <a:gd name="f361" fmla="val 910"/>
                <a:gd name="f362" fmla="val 4352"/>
                <a:gd name="f363" fmla="val 886"/>
                <a:gd name="f364" fmla="val 852"/>
                <a:gd name="f365" fmla="val 4418"/>
                <a:gd name="f366" fmla="val 822"/>
                <a:gd name="f367" fmla="val 762"/>
                <a:gd name="f368" fmla="val 4516"/>
                <a:gd name="f369" fmla="val 733"/>
                <a:gd name="f370" fmla="val 4682"/>
                <a:gd name="f371" fmla="val 734"/>
                <a:gd name="f372" fmla="val 802"/>
                <a:gd name="f373" fmla="val 4852"/>
                <a:gd name="f374" fmla="val 872"/>
                <a:gd name="f375" fmla="val 4879"/>
                <a:gd name="f376" fmla="val 896"/>
                <a:gd name="f377" fmla="val 4888"/>
                <a:gd name="f378" fmla="val 926"/>
                <a:gd name="f379" fmla="val 4880"/>
                <a:gd name="f380" fmla="val 954"/>
                <a:gd name="f381" fmla="val 955"/>
                <a:gd name="f382" fmla="val 4904"/>
                <a:gd name="f383" fmla="val 933"/>
                <a:gd name="f384" fmla="val 4922"/>
                <a:gd name="f385" fmla="val 900"/>
                <a:gd name="f386" fmla="val 4920"/>
                <a:gd name="f387" fmla="val 818"/>
                <a:gd name="f388" fmla="val 4915"/>
                <a:gd name="f389" fmla="val 4819"/>
                <a:gd name="f390" fmla="val 714"/>
                <a:gd name="f391" fmla="val 4762"/>
                <a:gd name="f392" fmla="val 670"/>
                <a:gd name="f393" fmla="val 4628"/>
                <a:gd name="f394" fmla="val 707"/>
                <a:gd name="f395" fmla="val 805"/>
                <a:gd name="f396" fmla="val 848"/>
                <a:gd name="f397" fmla="val 889"/>
                <a:gd name="f398" fmla="val 4333"/>
                <a:gd name="f399" fmla="val 4220"/>
                <a:gd name="f400" fmla="val 1060"/>
                <a:gd name="f401" fmla="val 4203"/>
                <a:gd name="f402" fmla="val 1146"/>
                <a:gd name="f403" fmla="val 4218"/>
                <a:gd name="f404" fmla="val 1214"/>
                <a:gd name="f405" fmla="val 4230"/>
                <a:gd name="f406" fmla="val 1271"/>
                <a:gd name="f407" fmla="val 4264"/>
                <a:gd name="f408" fmla="val 1328"/>
                <a:gd name="f409" fmla="val 4298"/>
                <a:gd name="f410" fmla="val 4307"/>
                <a:gd name="f411" fmla="val 1365"/>
                <a:gd name="f412" fmla="val 4308"/>
                <a:gd name="f413" fmla="val 1383"/>
                <a:gd name="f414" fmla="val 4313"/>
                <a:gd name="f415" fmla="val 1386"/>
                <a:gd name="f416" fmla="val 1389"/>
                <a:gd name="f417" fmla="val 1391"/>
                <a:gd name="f418" fmla="val 1379"/>
                <a:gd name="f419" fmla="val 1368"/>
                <a:gd name="f420" fmla="val 4255"/>
                <a:gd name="f421" fmla="val 1354"/>
                <a:gd name="f422" fmla="val 4232"/>
                <a:gd name="f423" fmla="val 1301"/>
                <a:gd name="f424" fmla="val 4151"/>
                <a:gd name="f425" fmla="val 1243"/>
                <a:gd name="f426" fmla="val 4075"/>
                <a:gd name="f427" fmla="val 1175"/>
                <a:gd name="f428" fmla="val 4005"/>
                <a:gd name="f429" fmla="val 1088"/>
                <a:gd name="f430" fmla="val 3916"/>
                <a:gd name="f431" fmla="val 1026"/>
                <a:gd name="f432" fmla="val 3807"/>
                <a:gd name="f433" fmla="val 959"/>
                <a:gd name="f434" fmla="val 3702"/>
                <a:gd name="f435" fmla="val 946"/>
                <a:gd name="f436" fmla="val 3683"/>
                <a:gd name="f437" fmla="val 3671"/>
                <a:gd name="f438" fmla="val 908"/>
                <a:gd name="f439" fmla="val 3666"/>
                <a:gd name="f440" fmla="val 833"/>
                <a:gd name="f441" fmla="val 3651"/>
                <a:gd name="f442" fmla="val 776"/>
                <a:gd name="f443" fmla="val 3611"/>
                <a:gd name="f444" fmla="val 3545"/>
                <a:gd name="f445" fmla="val 669"/>
                <a:gd name="f446" fmla="val 3448"/>
                <a:gd name="f447" fmla="val 605"/>
                <a:gd name="f448" fmla="val 3348"/>
                <a:gd name="f449" fmla="val 498"/>
                <a:gd name="f450" fmla="val 3293"/>
                <a:gd name="f451" fmla="val 446"/>
                <a:gd name="f452" fmla="val 3266"/>
                <a:gd name="f453" fmla="val 390"/>
                <a:gd name="f454" fmla="val 3252"/>
                <a:gd name="f455" fmla="val 331"/>
                <a:gd name="f456" fmla="val 3261"/>
                <a:gd name="f457" fmla="val 329"/>
                <a:gd name="f458" fmla="val 3207"/>
                <a:gd name="f459" fmla="val 363"/>
                <a:gd name="f460" fmla="val 3193"/>
                <a:gd name="f461" fmla="val 490"/>
                <a:gd name="f462" fmla="val 487"/>
                <a:gd name="f463" fmla="val 3187"/>
                <a:gd name="f464" fmla="val 485"/>
                <a:gd name="f465" fmla="val 3182"/>
                <a:gd name="f466" fmla="val 482"/>
                <a:gd name="f467" fmla="val 3178"/>
                <a:gd name="f468" fmla="val 398"/>
                <a:gd name="f469" fmla="val 3086"/>
                <a:gd name="f470" fmla="val 357"/>
                <a:gd name="f471" fmla="val 2969"/>
                <a:gd name="f472" fmla="val 294"/>
                <a:gd name="f473" fmla="val 2865"/>
                <a:gd name="f474" fmla="val 220"/>
                <a:gd name="f475" fmla="val 2743"/>
                <a:gd name="f476" fmla="val 173"/>
                <a:gd name="f477" fmla="val 2609"/>
                <a:gd name="f478" fmla="val 125"/>
                <a:gd name="f479" fmla="val 2476"/>
                <a:gd name="f480" fmla="val 104"/>
                <a:gd name="f481" fmla="val 2420"/>
                <a:gd name="f482" fmla="val 94"/>
                <a:gd name="f483" fmla="val 2361"/>
                <a:gd name="f484" fmla="val 80"/>
                <a:gd name="f485" fmla="val 2304"/>
                <a:gd name="f486" fmla="val 65"/>
                <a:gd name="f487" fmla="val 2244"/>
                <a:gd name="f488" fmla="val 50"/>
                <a:gd name="f489" fmla="val 2184"/>
                <a:gd name="f490" fmla="val 35"/>
                <a:gd name="f491" fmla="val 2125"/>
                <a:gd name="f492" fmla="val 24"/>
                <a:gd name="f493" fmla="val 2081"/>
                <a:gd name="f494" fmla="val 10"/>
                <a:gd name="f495" fmla="val 2038"/>
                <a:gd name="f496" fmla="val 4"/>
                <a:gd name="f497" fmla="val 1993"/>
                <a:gd name="f498" fmla="val 1963"/>
                <a:gd name="f499" fmla="val 7"/>
                <a:gd name="f500" fmla="val 1931"/>
                <a:gd name="f501" fmla="val 11"/>
                <a:gd name="f502" fmla="val 1900"/>
                <a:gd name="f503" fmla="val 12"/>
                <a:gd name="f504" fmla="val 1895"/>
                <a:gd name="f505" fmla="val 22"/>
                <a:gd name="f506" fmla="val 1892"/>
                <a:gd name="f507" fmla="val 28"/>
                <a:gd name="f508" fmla="val 1887"/>
                <a:gd name="f509" fmla="val 32"/>
                <a:gd name="f510" fmla="val 1894"/>
                <a:gd name="f511" fmla="val 40"/>
                <a:gd name="f512" fmla="val 41"/>
                <a:gd name="f513" fmla="val 1907"/>
                <a:gd name="f514" fmla="val 44"/>
                <a:gd name="f515" fmla="val 1949"/>
                <a:gd name="f516" fmla="val 48"/>
                <a:gd name="f517" fmla="val 2033"/>
                <a:gd name="f518" fmla="val 69"/>
                <a:gd name="f519" fmla="val 2130"/>
                <a:gd name="f520" fmla="val 99"/>
                <a:gd name="f521" fmla="val 2224"/>
                <a:gd name="f522" fmla="val 119"/>
                <a:gd name="f523" fmla="val 2321"/>
                <a:gd name="f524" fmla="val 160"/>
                <a:gd name="f525" fmla="val 2516"/>
                <a:gd name="f526" fmla="val 250"/>
                <a:gd name="f527" fmla="val 2691"/>
                <a:gd name="f528" fmla="val 342"/>
                <a:gd name="f529" fmla="val 2864"/>
                <a:gd name="f530" fmla="val 405"/>
                <a:gd name="f531" fmla="val 2983"/>
                <a:gd name="f532" fmla="val 488"/>
                <a:gd name="f533" fmla="val 3091"/>
                <a:gd name="f534" fmla="val 567"/>
                <a:gd name="f535" fmla="val 3200"/>
                <a:gd name="f536" fmla="val 588"/>
                <a:gd name="f537" fmla="val 3229"/>
                <a:gd name="f538" fmla="val 629"/>
                <a:gd name="f539" fmla="val 3243"/>
                <a:gd name="f540" fmla="val 659"/>
                <a:gd name="f541" fmla="val 3267"/>
                <a:gd name="f542" fmla="val 681"/>
                <a:gd name="f543" fmla="val 3284"/>
                <a:gd name="f544" fmla="val 701"/>
                <a:gd name="f545" fmla="val 3305"/>
                <a:gd name="f546" fmla="val 718"/>
                <a:gd name="f547" fmla="val 3330"/>
                <a:gd name="f548" fmla="val 628"/>
                <a:gd name="f549" fmla="val 3271"/>
                <a:gd name="f550" fmla="val 534"/>
                <a:gd name="f551" fmla="val 423"/>
                <a:gd name="f552" fmla="val 3236"/>
                <a:gd name="f553" fmla="val 427"/>
                <a:gd name="f554" fmla="val 3238"/>
                <a:gd name="f555" fmla="val 432"/>
                <a:gd name="f556" fmla="val 3241"/>
                <a:gd name="f557" fmla="val 436"/>
                <a:gd name="f558" fmla="val 539"/>
                <a:gd name="f559" fmla="val 3242"/>
                <a:gd name="f560" fmla="val 604"/>
                <a:gd name="f561" fmla="val 3304"/>
                <a:gd name="f562" fmla="val 662"/>
                <a:gd name="f563" fmla="val 3379"/>
                <a:gd name="f564" fmla="val 710"/>
                <a:gd name="f565" fmla="val 3443"/>
                <a:gd name="f566" fmla="val 755"/>
                <a:gd name="f567" fmla="val 3509"/>
                <a:gd name="f568" fmla="val 807"/>
                <a:gd name="f569" fmla="val 3570"/>
                <a:gd name="f570" fmla="val 827"/>
                <a:gd name="f571" fmla="val 3595"/>
                <a:gd name="f572" fmla="val 860"/>
                <a:gd name="f573" fmla="val 3609"/>
                <a:gd name="f574" fmla="val 892"/>
                <a:gd name="f575" fmla="val 3631"/>
                <a:gd name="f576" fmla="val 893"/>
                <a:gd name="f577" fmla="val 3616"/>
                <a:gd name="f578" fmla="val 3607"/>
                <a:gd name="f579" fmla="val 894"/>
                <a:gd name="f580" fmla="val 3594"/>
                <a:gd name="f581" fmla="val 911"/>
                <a:gd name="f582" fmla="val 3612"/>
                <a:gd name="f583" fmla="val 924"/>
                <a:gd name="f584" fmla="val 3627"/>
                <a:gd name="f585" fmla="val 944"/>
                <a:gd name="f586" fmla="val 3649"/>
                <a:gd name="f587" fmla="val 942"/>
                <a:gd name="f588" fmla="val 3629"/>
                <a:gd name="f589" fmla="val 941"/>
                <a:gd name="f590" fmla="val 3620"/>
                <a:gd name="f591" fmla="val 939"/>
                <a:gd name="f592" fmla="val 3599"/>
                <a:gd name="f593" fmla="val 973"/>
                <a:gd name="f594" fmla="val 3657"/>
                <a:gd name="f595" fmla="val 1002"/>
                <a:gd name="f596" fmla="val 3706"/>
                <a:gd name="f597" fmla="val 1033"/>
                <a:gd name="f598" fmla="val 3755"/>
                <a:gd name="f599" fmla="val 1087"/>
                <a:gd name="f600" fmla="val 3841"/>
                <a:gd name="f601" fmla="val 1149"/>
                <a:gd name="f602" fmla="val 3922"/>
                <a:gd name="f603" fmla="val 1217"/>
                <a:gd name="f604" fmla="val 3998"/>
                <a:gd name="f605" fmla="val 1277"/>
                <a:gd name="f606" fmla="val 4066"/>
                <a:gd name="f607" fmla="val 4126"/>
                <a:gd name="f608" fmla="val 1382"/>
                <a:gd name="f609" fmla="val 4213"/>
                <a:gd name="f610" fmla="val 1395"/>
                <a:gd name="f611" fmla="val 4246"/>
                <a:gd name="f612" fmla="val 1417"/>
                <a:gd name="f613" fmla="val 4276"/>
                <a:gd name="f614" fmla="val 1436"/>
                <a:gd name="f615" fmla="val 4306"/>
                <a:gd name="f616" fmla="val 1439"/>
                <a:gd name="f617" fmla="val 4311"/>
                <a:gd name="f618" fmla="val 1458"/>
                <a:gd name="f619" fmla="val 1481"/>
                <a:gd name="f620" fmla="val 1496"/>
                <a:gd name="f621" fmla="val 4309"/>
                <a:gd name="f622" fmla="val 1538"/>
                <a:gd name="f623" fmla="val 1516"/>
                <a:gd name="f624" fmla="val 4226"/>
                <a:gd name="f625" fmla="val 4181"/>
                <a:gd name="f626" fmla="val 4085"/>
                <a:gd name="f627" fmla="val 3987"/>
                <a:gd name="f628" fmla="val 1521"/>
                <a:gd name="f629" fmla="val 3892"/>
                <a:gd name="f630" fmla="val 3774"/>
                <a:gd name="f631" fmla="val 1571"/>
                <a:gd name="f632" fmla="val 3540"/>
                <a:gd name="f633" fmla="val 1587"/>
                <a:gd name="f634" fmla="val 1605"/>
                <a:gd name="f635" fmla="val 3358"/>
                <a:gd name="f636" fmla="val 1626"/>
                <a:gd name="f637" fmla="val 1630"/>
                <a:gd name="f638" fmla="val 3250"/>
                <a:gd name="f639" fmla="val 1651"/>
                <a:gd name="f640" fmla="val 3233"/>
                <a:gd name="f641" fmla="val 1668"/>
                <a:gd name="f642" fmla="val 3221"/>
                <a:gd name="f643" fmla="val 1728"/>
                <a:gd name="f644" fmla="val 3180"/>
                <a:gd name="f645" fmla="val 1791"/>
                <a:gd name="f646" fmla="val 3142"/>
                <a:gd name="f647" fmla="val 1849"/>
                <a:gd name="f648" fmla="val 3099"/>
                <a:gd name="f649" fmla="val 1869"/>
                <a:gd name="f650" fmla="val 3084"/>
                <a:gd name="f651" fmla="val 1886"/>
                <a:gd name="f652" fmla="val 3057"/>
                <a:gd name="f653" fmla="val 1893"/>
                <a:gd name="f654" fmla="val 3033"/>
                <a:gd name="f655" fmla="val 1911"/>
                <a:gd name="f656" fmla="val 2968"/>
                <a:gd name="f657" fmla="val 1948"/>
                <a:gd name="f658" fmla="val 2915"/>
                <a:gd name="f659" fmla="val 1986"/>
                <a:gd name="f660" fmla="val 2862"/>
                <a:gd name="f661" fmla="val 2014"/>
                <a:gd name="f662" fmla="val 2822"/>
                <a:gd name="f663" fmla="val 2036"/>
                <a:gd name="f664" fmla="val 2777"/>
                <a:gd name="f665" fmla="val 2068"/>
                <a:gd name="f666" fmla="val 2741"/>
                <a:gd name="f667" fmla="val 2094"/>
                <a:gd name="f668" fmla="val 2713"/>
                <a:gd name="f669" fmla="val 2165"/>
                <a:gd name="f670" fmla="val 2672"/>
                <a:gd name="f671" fmla="val 2202"/>
                <a:gd name="f672" fmla="val 2653"/>
                <a:gd name="f673" fmla="val 2242"/>
                <a:gd name="f674" fmla="val 2641"/>
                <a:gd name="f675" fmla="val 2280"/>
                <a:gd name="f676" fmla="val 2627"/>
                <a:gd name="f677" fmla="val 2217"/>
                <a:gd name="f678" fmla="val 2573"/>
                <a:gd name="f679" fmla="val 1965"/>
                <a:gd name="f680" fmla="val 2722"/>
                <a:gd name="f681" fmla="val 1930"/>
                <a:gd name="f682" fmla="val 2858"/>
                <a:gd name="f683" fmla="val 1909"/>
                <a:gd name="f684" fmla="val 2850"/>
                <a:gd name="f685" fmla="val 1875"/>
                <a:gd name="f686" fmla="val 2905"/>
                <a:gd name="f687" fmla="val 1872"/>
                <a:gd name="f688" fmla="val 2846"/>
                <a:gd name="f689" fmla="val 1868"/>
                <a:gd name="f690" fmla="val 2784"/>
                <a:gd name="f691" fmla="val 1865"/>
                <a:gd name="f692" fmla="val 1863"/>
                <a:gd name="f693" fmla="val 1862"/>
                <a:gd name="f694" fmla="val 1860"/>
                <a:gd name="f695" fmla="val 1843"/>
                <a:gd name="f696" fmla="val 2785"/>
                <a:gd name="f697" fmla="val 1826"/>
                <a:gd name="f698" fmla="val 2848"/>
                <a:gd name="f699" fmla="val 1808"/>
                <a:gd name="f700" fmla="val 2911"/>
                <a:gd name="f701" fmla="val 1788"/>
                <a:gd name="f702" fmla="val 2980"/>
                <a:gd name="f703" fmla="val 1770"/>
                <a:gd name="f704" fmla="val 3049"/>
                <a:gd name="f705" fmla="val 1745"/>
                <a:gd name="f706" fmla="val 3116"/>
                <a:gd name="f707" fmla="val 1738"/>
                <a:gd name="f708" fmla="val 3136"/>
                <a:gd name="f709" fmla="val 3149"/>
                <a:gd name="f710" fmla="val 1694"/>
                <a:gd name="f711" fmla="val 3166"/>
                <a:gd name="f712" fmla="val 1692"/>
                <a:gd name="f713" fmla="val 3164"/>
                <a:gd name="f714" fmla="val 1690"/>
                <a:gd name="f715" fmla="val 3162"/>
                <a:gd name="f716" fmla="val 1688"/>
                <a:gd name="f717" fmla="val 3160"/>
                <a:gd name="f718" fmla="val 1700"/>
                <a:gd name="f719" fmla="val 3140"/>
                <a:gd name="f720" fmla="val 3122"/>
                <a:gd name="f721" fmla="val 1724"/>
                <a:gd name="f722" fmla="val 3101"/>
                <a:gd name="f723" fmla="val 1782"/>
                <a:gd name="f724" fmla="val 1804"/>
                <a:gd name="f725" fmla="val 2849"/>
                <a:gd name="f726" fmla="val 1842"/>
                <a:gd name="f727" fmla="val 1870"/>
                <a:gd name="f728" fmla="val 2626"/>
                <a:gd name="f729" fmla="val 2526"/>
                <a:gd name="f730" fmla="val 1883"/>
                <a:gd name="f731" fmla="val 2430"/>
                <a:gd name="f732" fmla="val 2416"/>
                <a:gd name="f733" fmla="val 2401"/>
                <a:gd name="f734" fmla="val 1890"/>
                <a:gd name="f735" fmla="val 2382"/>
                <a:gd name="f736" fmla="val 1848"/>
                <a:gd name="f737" fmla="val 2440"/>
                <a:gd name="f738" fmla="val 1809"/>
                <a:gd name="f739" fmla="val 2494"/>
                <a:gd name="f740" fmla="val 2549"/>
                <a:gd name="f741" fmla="val 1762"/>
                <a:gd name="f742" fmla="val 2561"/>
                <a:gd name="f743" fmla="val 1754"/>
                <a:gd name="f744" fmla="val 2574"/>
                <a:gd name="f745" fmla="val 1744"/>
                <a:gd name="f746" fmla="val 2585"/>
                <a:gd name="f747" fmla="val 1669"/>
                <a:gd name="f748" fmla="val 2669"/>
                <a:gd name="f749" fmla="val 2771"/>
                <a:gd name="f750" fmla="val 2873"/>
                <a:gd name="f751" fmla="val 1581"/>
                <a:gd name="f752" fmla="val 2895"/>
                <a:gd name="f753" fmla="val 1582"/>
                <a:gd name="f754" fmla="val 2921"/>
                <a:gd name="f755" fmla="val 1576"/>
                <a:gd name="f756" fmla="val 2944"/>
                <a:gd name="f757" fmla="val 1572"/>
                <a:gd name="f758" fmla="val 2961"/>
                <a:gd name="f759" fmla="val 1564"/>
                <a:gd name="f760" fmla="val 2976"/>
                <a:gd name="f761" fmla="val 1558"/>
                <a:gd name="f762" fmla="val 2992"/>
                <a:gd name="f763" fmla="val 2991"/>
                <a:gd name="f764" fmla="val 1549"/>
                <a:gd name="f765" fmla="val 2990"/>
                <a:gd name="f766" fmla="val 2898"/>
                <a:gd name="f767" fmla="val 1566"/>
                <a:gd name="f768" fmla="val 2854"/>
                <a:gd name="f769" fmla="val 1575"/>
                <a:gd name="f770" fmla="val 2795"/>
                <a:gd name="f771" fmla="val 1562"/>
                <a:gd name="f772" fmla="val 2767"/>
                <a:gd name="f773" fmla="val 2679"/>
                <a:gd name="f774" fmla="val 1482"/>
                <a:gd name="f775" fmla="val 2589"/>
                <a:gd name="f776" fmla="val 2503"/>
                <a:gd name="f777" fmla="val 1418"/>
                <a:gd name="f778" fmla="val 2470"/>
                <a:gd name="f779" fmla="val 1385"/>
                <a:gd name="f780" fmla="val 2444"/>
                <a:gd name="f781" fmla="val 1357"/>
                <a:gd name="f782" fmla="val 2418"/>
                <a:gd name="f783" fmla="val 1377"/>
                <a:gd name="f784" fmla="val 2459"/>
                <a:gd name="f785" fmla="val 1396"/>
                <a:gd name="f786" fmla="val 2500"/>
                <a:gd name="f787" fmla="val 1416"/>
                <a:gd name="f788" fmla="val 2541"/>
                <a:gd name="f789" fmla="val 1476"/>
                <a:gd name="f790" fmla="val 2667"/>
                <a:gd name="f791" fmla="val 1478"/>
                <a:gd name="f792" fmla="val 2800"/>
                <a:gd name="f793" fmla="val 1475"/>
                <a:gd name="f794" fmla="val 2936"/>
                <a:gd name="f795" fmla="val 1473"/>
                <a:gd name="f796" fmla="val 3026"/>
                <a:gd name="f797" fmla="val 3121"/>
                <a:gd name="f798" fmla="val 1556"/>
                <a:gd name="f799" fmla="val 3190"/>
                <a:gd name="f800" fmla="val 1573"/>
                <a:gd name="f801" fmla="val 3205"/>
                <a:gd name="f802" fmla="val 1597"/>
                <a:gd name="f803" fmla="val 1569"/>
                <a:gd name="f804" fmla="val 3253"/>
                <a:gd name="f805" fmla="val 3269"/>
                <a:gd name="f806" fmla="val 3301"/>
                <a:gd name="f807" fmla="val 3326"/>
                <a:gd name="f808" fmla="val 3436"/>
                <a:gd name="f809" fmla="val 3546"/>
                <a:gd name="f810" fmla="val 1499"/>
                <a:gd name="f811" fmla="val 1485"/>
                <a:gd name="f812" fmla="val 3767"/>
                <a:gd name="f813" fmla="val 3877"/>
                <a:gd name="f814" fmla="val 4068"/>
                <a:gd name="f815" fmla="val 1468"/>
                <a:gd name="f816" fmla="val 4150"/>
                <a:gd name="f817" fmla="val 4231"/>
                <a:gd name="f818" fmla="val 1467"/>
                <a:gd name="f819" fmla="val 4238"/>
                <a:gd name="f820" fmla="val 1463"/>
                <a:gd name="f821" fmla="val 4245"/>
                <a:gd name="f822" fmla="val 1457"/>
                <a:gd name="f823" fmla="val 4262"/>
                <a:gd name="f824" fmla="val 1425"/>
                <a:gd name="f825" fmla="val 4215"/>
                <a:gd name="f826" fmla="val 1400"/>
                <a:gd name="f827" fmla="val 4176"/>
                <a:gd name="f828" fmla="val 1372"/>
                <a:gd name="f829" fmla="val 4138"/>
                <a:gd name="f830" fmla="val 1304"/>
                <a:gd name="f831" fmla="val 4048"/>
                <a:gd name="f832" fmla="val 1232"/>
                <a:gd name="f833" fmla="val 3960"/>
                <a:gd name="f834" fmla="val 1166"/>
                <a:gd name="f835" fmla="val 3868"/>
                <a:gd name="f836" fmla="val 1110"/>
                <a:gd name="f837" fmla="val 3792"/>
                <a:gd name="f838" fmla="val 1045"/>
                <a:gd name="f839" fmla="val 3720"/>
                <a:gd name="f840" fmla="val 1014"/>
                <a:gd name="f841" fmla="val 3628"/>
                <a:gd name="f842" fmla="val 1012"/>
                <a:gd name="f843" fmla="val 3621"/>
                <a:gd name="f844" fmla="val 1010"/>
                <a:gd name="f845" fmla="val 3613"/>
                <a:gd name="f846" fmla="val 1006"/>
                <a:gd name="f847" fmla="val 3601"/>
                <a:gd name="f848" fmla="val 3603"/>
                <a:gd name="f849" fmla="val 1020"/>
                <a:gd name="f850" fmla="val 3604"/>
                <a:gd name="f851" fmla="val 3608"/>
                <a:gd name="f852" fmla="val 3569"/>
                <a:gd name="f853" fmla="val 3535"/>
                <a:gd name="f854" fmla="val 997"/>
                <a:gd name="f855" fmla="val 3501"/>
                <a:gd name="f856" fmla="val 3440"/>
                <a:gd name="f857" fmla="val 3318"/>
                <a:gd name="f858" fmla="val 3262"/>
                <a:gd name="f859" fmla="val 3223"/>
                <a:gd name="f860" fmla="val 843"/>
                <a:gd name="f861" fmla="val 3184"/>
                <a:gd name="f862" fmla="val 865"/>
                <a:gd name="f863" fmla="val 3237"/>
                <a:gd name="f864" fmla="val 925"/>
                <a:gd name="f865" fmla="val 3277"/>
                <a:gd name="f866" fmla="val 903"/>
                <a:gd name="f867" fmla="val 3344"/>
                <a:gd name="f868" fmla="val 899"/>
                <a:gd name="f869" fmla="val 3345"/>
                <a:gd name="f870" fmla="val 895"/>
                <a:gd name="f871" fmla="val 3347"/>
                <a:gd name="f872" fmla="val 891"/>
                <a:gd name="f873" fmla="val 841"/>
                <a:gd name="f874" fmla="val 3217"/>
                <a:gd name="f875" fmla="val 792"/>
                <a:gd name="f876" fmla="val 3087"/>
                <a:gd name="f877" fmla="val 743"/>
                <a:gd name="f878" fmla="val 2958"/>
                <a:gd name="f879" fmla="val 721"/>
                <a:gd name="f880" fmla="val 3030"/>
                <a:gd name="f881" fmla="val 746"/>
                <a:gd name="f882" fmla="val 3104"/>
                <a:gd name="f883" fmla="val 759"/>
                <a:gd name="f884" fmla="val 772"/>
                <a:gd name="f885" fmla="val 793"/>
                <a:gd name="f886" fmla="val 3324"/>
                <a:gd name="f887" fmla="val 808"/>
                <a:gd name="f888" fmla="val 3399"/>
                <a:gd name="f889" fmla="val 798"/>
                <a:gd name="f890" fmla="val 3382"/>
                <a:gd name="f891" fmla="val 788"/>
                <a:gd name="f892" fmla="val 3365"/>
                <a:gd name="f893" fmla="val 775"/>
                <a:gd name="f894" fmla="val 3343"/>
                <a:gd name="f895" fmla="val 3353"/>
                <a:gd name="f896" fmla="val 770"/>
                <a:gd name="f897" fmla="val 3359"/>
                <a:gd name="f898" fmla="val 766"/>
                <a:gd name="f899" fmla="val 3372"/>
                <a:gd name="f900" fmla="val 666"/>
                <a:gd name="f901" fmla="val 3197"/>
                <a:gd name="f902" fmla="val 569"/>
                <a:gd name="f903" fmla="val 471"/>
                <a:gd name="f904" fmla="val 2855"/>
                <a:gd name="f905" fmla="val 371"/>
                <a:gd name="f906" fmla="val 2681"/>
                <a:gd name="f907" fmla="val 301"/>
                <a:gd name="f908" fmla="val 2495"/>
                <a:gd name="f909" fmla="val 230"/>
                <a:gd name="f910" fmla="val 2309"/>
                <a:gd name="f911" fmla="val 233"/>
                <a:gd name="f912" fmla="val 2307"/>
                <a:gd name="f913" fmla="val 236"/>
                <a:gd name="f914" fmla="val 2306"/>
                <a:gd name="f915" fmla="val 240"/>
                <a:gd name="f916" fmla="val 257"/>
                <a:gd name="f917" fmla="val 2336"/>
                <a:gd name="f918" fmla="val 277"/>
                <a:gd name="f919" fmla="val 2366"/>
                <a:gd name="f920" fmla="val 292"/>
                <a:gd name="f921" fmla="val 2400"/>
                <a:gd name="f922" fmla="val 2484"/>
                <a:gd name="f923" fmla="val 361"/>
                <a:gd name="f924" fmla="val 2572"/>
                <a:gd name="f925" fmla="val 402"/>
                <a:gd name="f926" fmla="val 2655"/>
                <a:gd name="f927" fmla="val 454"/>
                <a:gd name="f928" fmla="val 2762"/>
                <a:gd name="f929" fmla="val 511"/>
                <a:gd name="f930" fmla="val 2866"/>
                <a:gd name="f931" fmla="val 570"/>
                <a:gd name="f932" fmla="val 618"/>
                <a:gd name="f933" fmla="val 3054"/>
                <a:gd name="f934" fmla="val 672"/>
                <a:gd name="f935" fmla="val 3137"/>
                <a:gd name="f936" fmla="val 729"/>
                <a:gd name="f937" fmla="val 3220"/>
                <a:gd name="f938" fmla="val 727"/>
                <a:gd name="f939" fmla="val 3212"/>
                <a:gd name="f940" fmla="val 725"/>
                <a:gd name="f941" fmla="val 724"/>
                <a:gd name="f942" fmla="val 3198"/>
                <a:gd name="f943" fmla="val 3168"/>
                <a:gd name="f944" fmla="val 706"/>
                <a:gd name="f945" fmla="val 3139"/>
                <a:gd name="f946" fmla="val 708"/>
                <a:gd name="f947" fmla="val 3110"/>
                <a:gd name="f948" fmla="val 3072"/>
                <a:gd name="f949" fmla="val 696"/>
                <a:gd name="f950" fmla="val 3043"/>
                <a:gd name="f951" fmla="val 679"/>
                <a:gd name="f952" fmla="val 3012"/>
                <a:gd name="f953" fmla="val 613"/>
                <a:gd name="f954" fmla="val 2889"/>
                <a:gd name="f955" fmla="val 548"/>
                <a:gd name="f956" fmla="val 2765"/>
                <a:gd name="f957" fmla="val 483"/>
                <a:gd name="f958" fmla="val 2642"/>
                <a:gd name="f959" fmla="val 479"/>
                <a:gd name="f960" fmla="val 2634"/>
                <a:gd name="f961" fmla="val 477"/>
                <a:gd name="f962" fmla="val 2625"/>
                <a:gd name="f963" fmla="val 480"/>
                <a:gd name="f964" fmla="val 2614"/>
                <a:gd name="f965" fmla="val 554"/>
                <a:gd name="f966" fmla="val 2742"/>
                <a:gd name="f967" fmla="val 2870"/>
                <a:gd name="f968" fmla="val 702"/>
                <a:gd name="f969" fmla="val 2998"/>
                <a:gd name="f970" fmla="val 709"/>
                <a:gd name="f971" fmla="val 2952"/>
                <a:gd name="f972" fmla="val 738"/>
                <a:gd name="f973" fmla="val 2907"/>
                <a:gd name="f974" fmla="val 2863"/>
                <a:gd name="f975" fmla="val 645"/>
                <a:gd name="f976" fmla="val 581"/>
                <a:gd name="f977" fmla="val 2671"/>
                <a:gd name="f978" fmla="val 514"/>
                <a:gd name="f979" fmla="val 2578"/>
                <a:gd name="f980" fmla="val 414"/>
                <a:gd name="f981" fmla="val 2439"/>
                <a:gd name="f982" fmla="val 311"/>
                <a:gd name="f983" fmla="val 2303"/>
                <a:gd name="f984" fmla="val 210"/>
                <a:gd name="f985" fmla="val 202"/>
                <a:gd name="f986" fmla="val 2154"/>
                <a:gd name="f987" fmla="val 196"/>
                <a:gd name="f988" fmla="val 2143"/>
                <a:gd name="f989" fmla="val 195"/>
                <a:gd name="f990" fmla="val 2127"/>
                <a:gd name="f991" fmla="val 261"/>
                <a:gd name="f992" fmla="val 2211"/>
                <a:gd name="f993" fmla="val 326"/>
                <a:gd name="f994" fmla="val 2295"/>
                <a:gd name="f995" fmla="val 392"/>
                <a:gd name="f996" fmla="val 2379"/>
                <a:gd name="f997" fmla="val 458"/>
                <a:gd name="f998" fmla="val 2463"/>
                <a:gd name="f999" fmla="val 527"/>
                <a:gd name="f1000" fmla="val 2545"/>
                <a:gd name="f1001" fmla="val 591"/>
                <a:gd name="f1002" fmla="val 2631"/>
                <a:gd name="f1003" fmla="val 653"/>
                <a:gd name="f1004" fmla="val 2716"/>
                <a:gd name="f1005" fmla="val 2806"/>
                <a:gd name="f1006" fmla="val 773"/>
                <a:gd name="f1007" fmla="val 2899"/>
                <a:gd name="f1008" fmla="val 820"/>
                <a:gd name="f1009" fmla="val 3075"/>
                <a:gd name="f1010" fmla="val 875"/>
                <a:gd name="f1011" fmla="val 3154"/>
                <a:gd name="f1012" fmla="val 3153"/>
                <a:gd name="f1013" fmla="val 3106"/>
                <a:gd name="f1014" fmla="val 877"/>
                <a:gd name="f1015" fmla="val 3058"/>
                <a:gd name="f1016" fmla="val 3010"/>
                <a:gd name="f1017" fmla="val 3002"/>
                <a:gd name="f1018" fmla="val 2960"/>
                <a:gd name="f1019" fmla="val 2908"/>
                <a:gd name="f1020" fmla="val 2878"/>
                <a:gd name="f1021" fmla="val 763"/>
                <a:gd name="f1022" fmla="val 2825"/>
                <a:gd name="f1023" fmla="val 752"/>
                <a:gd name="f1024" fmla="val 2801"/>
                <a:gd name="f1025" fmla="val 740"/>
                <a:gd name="f1026" fmla="val 695"/>
                <a:gd name="f1027" fmla="val 2686"/>
                <a:gd name="f1028" fmla="val 651"/>
                <a:gd name="f1029" fmla="val 2593"/>
                <a:gd name="f1030" fmla="val 602"/>
                <a:gd name="f1031" fmla="val 2504"/>
                <a:gd name="f1032" fmla="val 582"/>
                <a:gd name="f1033" fmla="val 2466"/>
                <a:gd name="f1034" fmla="val 551"/>
                <a:gd name="f1035" fmla="val 2435"/>
                <a:gd name="f1036" fmla="val 526"/>
                <a:gd name="f1037" fmla="val 438"/>
                <a:gd name="f1038" fmla="val 2276"/>
                <a:gd name="f1039" fmla="val 335"/>
                <a:gd name="f1040" fmla="val 2163"/>
                <a:gd name="f1041" fmla="val 231"/>
                <a:gd name="f1042" fmla="val 2052"/>
                <a:gd name="f1043" fmla="val 200"/>
                <a:gd name="f1044" fmla="val 2018"/>
                <a:gd name="f1045" fmla="val 178"/>
                <a:gd name="f1046" fmla="val 1976"/>
                <a:gd name="f1047" fmla="val 150"/>
                <a:gd name="f1048" fmla="val 1939"/>
                <a:gd name="f1049" fmla="val 141"/>
                <a:gd name="f1050" fmla="val 1928"/>
                <a:gd name="f1051" fmla="val 124"/>
                <a:gd name="f1052" fmla="val 1923"/>
                <a:gd name="f1053" fmla="val 112"/>
                <a:gd name="f1054" fmla="val 1916"/>
                <a:gd name="f1055" fmla="val 103"/>
                <a:gd name="f1056" fmla="val 1982"/>
                <a:gd name="f1057" fmla="val 115"/>
                <a:gd name="f1058" fmla="val 2043"/>
                <a:gd name="f1059" fmla="val 147"/>
                <a:gd name="f1060" fmla="val 2100"/>
                <a:gd name="f1061" fmla="val 152"/>
                <a:gd name="f1062" fmla="val 2107"/>
                <a:gd name="f1063" fmla="val 151"/>
                <a:gd name="f1064" fmla="val 2118"/>
                <a:gd name="f1065" fmla="val 2128"/>
                <a:gd name="f1066" fmla="val 106"/>
                <a:gd name="f1067" fmla="val 2050"/>
                <a:gd name="f1068" fmla="val 1972"/>
                <a:gd name="f1069" fmla="val 59"/>
                <a:gd name="f1070" fmla="val 1885"/>
                <a:gd name="f1071" fmla="val 82"/>
                <a:gd name="f1072" fmla="val 1878"/>
                <a:gd name="f1073" fmla="val 97"/>
                <a:gd name="f1074" fmla="val 111"/>
                <a:gd name="f1075" fmla="val 128"/>
                <a:gd name="f1076" fmla="val 148"/>
                <a:gd name="f1077" fmla="val 1880"/>
                <a:gd name="f1078" fmla="val 158"/>
                <a:gd name="f1079" fmla="val 186"/>
                <a:gd name="f1080" fmla="val 1927"/>
                <a:gd name="f1081" fmla="val 206"/>
                <a:gd name="f1082" fmla="val 1967"/>
                <a:gd name="f1083" fmla="val 235"/>
                <a:gd name="f1084" fmla="val 2000"/>
                <a:gd name="f1085" fmla="val 272"/>
                <a:gd name="f1086" fmla="val 2042"/>
                <a:gd name="f1087" fmla="val 318"/>
                <a:gd name="f1088" fmla="val 2076"/>
                <a:gd name="f1089" fmla="val 356"/>
                <a:gd name="f1090" fmla="val 407"/>
                <a:gd name="f1091" fmla="val 2175"/>
                <a:gd name="f1092" fmla="val 455"/>
                <a:gd name="f1093" fmla="val 2235"/>
                <a:gd name="f1094" fmla="val 504"/>
                <a:gd name="f1095" fmla="val 2294"/>
                <a:gd name="f1096" fmla="val 636"/>
                <a:gd name="f1097" fmla="val 2450"/>
                <a:gd name="f1098" fmla="val 732"/>
                <a:gd name="f1099" fmla="val 815"/>
                <a:gd name="f1100" fmla="val 2813"/>
                <a:gd name="f1101" fmla="val 838"/>
                <a:gd name="f1102" fmla="val 854"/>
                <a:gd name="f1103" fmla="val 2978"/>
                <a:gd name="f1104" fmla="val 2947"/>
                <a:gd name="f1105" fmla="val 945"/>
                <a:gd name="f1106" fmla="val 2888"/>
                <a:gd name="f1107" fmla="val 2973"/>
                <a:gd name="f1108" fmla="val 3047"/>
                <a:gd name="f1109" fmla="val 989"/>
                <a:gd name="f1110" fmla="val 1007"/>
                <a:gd name="f1111" fmla="val 1031"/>
                <a:gd name="f1112" fmla="val 1048"/>
                <a:gd name="f1113" fmla="val 3258"/>
                <a:gd name="f1114" fmla="val 1092"/>
                <a:gd name="f1115" fmla="val 3370"/>
                <a:gd name="f1116" fmla="val 3484"/>
                <a:gd name="f1117" fmla="val 1068"/>
                <a:gd name="f1118" fmla="val 3610"/>
                <a:gd name="f1119" fmla="val 1067"/>
                <a:gd name="f1120" fmla="val 3622"/>
                <a:gd name="f1121" fmla="val 3630"/>
                <a:gd name="f1122" fmla="val 1097"/>
                <a:gd name="f1123" fmla="val 3698"/>
                <a:gd name="f1124" fmla="val 1133"/>
                <a:gd name="f1125" fmla="val 3759"/>
                <a:gd name="f1126" fmla="val 1180"/>
                <a:gd name="f1127" fmla="val 3816"/>
                <a:gd name="f1128" fmla="val 1242"/>
                <a:gd name="f1129" fmla="val 3893"/>
                <a:gd name="f1130" fmla="val 1300"/>
                <a:gd name="f1131" fmla="val 3974"/>
                <a:gd name="f1132" fmla="val 1361"/>
                <a:gd name="f1133" fmla="val 4053"/>
                <a:gd name="f1134" fmla="val 4074"/>
                <a:gd name="f1135" fmla="val 1394"/>
                <a:gd name="f1136" fmla="val 4095"/>
                <a:gd name="f1137" fmla="val 4123"/>
                <a:gd name="f1138" fmla="val 4101"/>
                <a:gd name="f1139" fmla="val 1415"/>
                <a:gd name="f1140" fmla="val 4086"/>
                <a:gd name="f1141" fmla="val 4070"/>
                <a:gd name="f1142" fmla="val 1429"/>
                <a:gd name="f1143" fmla="val 3926"/>
                <a:gd name="f1144" fmla="val 1440"/>
                <a:gd name="f1145" fmla="val 3781"/>
                <a:gd name="f1146" fmla="val 1455"/>
                <a:gd name="f1147" fmla="val 3636"/>
                <a:gd name="f1148" fmla="val 1486"/>
                <a:gd name="f1149" fmla="val 3383"/>
                <a:gd name="f1150" fmla="val 1501"/>
                <a:gd name="f1151" fmla="val 3256"/>
                <a:gd name="f1152" fmla="val 1503"/>
                <a:gd name="f1153" fmla="val 3246"/>
                <a:gd name="f1154" fmla="val 3226"/>
                <a:gd name="f1155" fmla="val 3174"/>
                <a:gd name="f1156" fmla="val 3108"/>
                <a:gd name="f1157" fmla="val 1443"/>
                <a:gd name="f1158" fmla="val 3046"/>
                <a:gd name="f1159" fmla="val 2875"/>
                <a:gd name="f1160" fmla="val 1414"/>
                <a:gd name="f1161" fmla="val 2790"/>
                <a:gd name="f1162" fmla="val 1402"/>
                <a:gd name="f1163" fmla="val 2699"/>
                <a:gd name="f1164" fmla="val 1349"/>
                <a:gd name="f1165" fmla="val 2646"/>
                <a:gd name="f1166" fmla="val 1259"/>
                <a:gd name="f1167" fmla="val 2630"/>
                <a:gd name="f1168" fmla="val 1249"/>
                <a:gd name="f1169" fmla="val 2628"/>
                <a:gd name="f1170" fmla="val 1240"/>
                <a:gd name="f1171" fmla="val 2624"/>
                <a:gd name="f1172" fmla="val 1229"/>
                <a:gd name="f1173" fmla="val 2621"/>
                <a:gd name="f1174" fmla="val 1275"/>
                <a:gd name="f1175" fmla="val 2580"/>
                <a:gd name="f1176" fmla="val 1309"/>
                <a:gd name="f1177" fmla="val 2581"/>
                <a:gd name="f1178" fmla="val 1411"/>
                <a:gd name="f1179" fmla="val 1381"/>
                <a:gd name="f1180" fmla="val 2483"/>
                <a:gd name="f1181" fmla="val 1287"/>
                <a:gd name="f1182" fmla="val 1194"/>
                <a:gd name="f1183" fmla="val 2281"/>
                <a:gd name="f1184" fmla="val 2333"/>
                <a:gd name="f1185" fmla="val 1403"/>
                <a:gd name="f1186" fmla="val 2388"/>
                <a:gd name="f1187" fmla="val 2480"/>
                <a:gd name="f1188" fmla="val 2465"/>
                <a:gd name="f1189" fmla="val 1490"/>
                <a:gd name="f1190" fmla="val 2457"/>
                <a:gd name="f1191" fmla="val 2448"/>
                <a:gd name="f1192" fmla="val 2305"/>
                <a:gd name="f1193" fmla="val 2161"/>
                <a:gd name="f1194" fmla="val 1462"/>
                <a:gd name="f1195" fmla="val 1747"/>
                <a:gd name="f1196" fmla="val 1446"/>
                <a:gd name="f1197" fmla="val 1612"/>
                <a:gd name="f1198" fmla="val 1542"/>
                <a:gd name="f1199" fmla="val 1424"/>
                <a:gd name="f1200" fmla="val 1401"/>
                <a:gd name="f1201" fmla="val 1413"/>
                <a:gd name="f1202" fmla="val 1409"/>
                <a:gd name="f1203" fmla="val 1374"/>
                <a:gd name="f1204" fmla="val 1373"/>
                <a:gd name="f1205" fmla="val 1257"/>
                <a:gd name="f1206" fmla="val 1369"/>
                <a:gd name="f1207" fmla="val 1083"/>
                <a:gd name="f1208" fmla="val 1162"/>
                <a:gd name="f1209" fmla="val 1107"/>
                <a:gd name="f1210" fmla="val 1054"/>
                <a:gd name="f1211" fmla="val 1077"/>
                <a:gd name="f1212" fmla="val 1039"/>
                <a:gd name="f1213" fmla="val 1030"/>
                <a:gd name="f1214" fmla="val 1019"/>
                <a:gd name="f1215" fmla="val 1000"/>
                <a:gd name="f1216" fmla="val 1011"/>
                <a:gd name="f1217" fmla="val 957"/>
                <a:gd name="f1218" fmla="val 914"/>
                <a:gd name="f1219" fmla="val 868"/>
                <a:gd name="f1220" fmla="val 936"/>
                <a:gd name="f1221" fmla="val 791"/>
                <a:gd name="f1222" fmla="val 627"/>
                <a:gd name="f1223" fmla="val 984"/>
                <a:gd name="f1224" fmla="val 453"/>
                <a:gd name="f1225" fmla="val 388"/>
                <a:gd name="f1226" fmla="val 831"/>
                <a:gd name="f1227" fmla="val 347"/>
                <a:gd name="f1228" fmla="val 758"/>
                <a:gd name="f1229" fmla="val 340"/>
                <a:gd name="f1230" fmla="val 685"/>
                <a:gd name="f1231" fmla="val 387"/>
                <a:gd name="f1232" fmla="val 411"/>
                <a:gd name="f1233" fmla="val 575"/>
                <a:gd name="f1234" fmla="val 441"/>
                <a:gd name="f1235" fmla="val 541"/>
                <a:gd name="f1236" fmla="val 470"/>
                <a:gd name="f1237" fmla="val 506"/>
                <a:gd name="f1238" fmla="val 472"/>
                <a:gd name="f1239" fmla="val 459"/>
                <a:gd name="f1240" fmla="val 421"/>
                <a:gd name="f1241" fmla="val 395"/>
                <a:gd name="f1242" fmla="val 422"/>
                <a:gd name="f1243" fmla="val 225"/>
                <a:gd name="f1244" fmla="val 576"/>
                <a:gd name="f1245" fmla="val 71"/>
                <a:gd name="f1246" fmla="val 731"/>
                <a:gd name="f1247" fmla="val 1"/>
                <a:gd name="f1248" fmla="val 921"/>
                <a:gd name="f1249" fmla="val 17"/>
                <a:gd name="f1250" fmla="val 918"/>
                <a:gd name="f1251" fmla="val 34"/>
                <a:gd name="f1252" fmla="val 904"/>
                <a:gd name="f1253" fmla="val 37"/>
                <a:gd name="f1254" fmla="val 639"/>
                <a:gd name="f1255" fmla="val 118"/>
                <a:gd name="f1256" fmla="val 226"/>
                <a:gd name="f1257" fmla="val 289"/>
                <a:gd name="f1258" fmla="val 359"/>
                <a:gd name="f1259" fmla="val 503"/>
                <a:gd name="f1260" fmla="val 518"/>
                <a:gd name="f1261" fmla="val 515"/>
                <a:gd name="f1262" fmla="val 510"/>
                <a:gd name="f1263" fmla="val 546"/>
                <a:gd name="f1264" fmla="val 417"/>
                <a:gd name="f1265" fmla="val 674"/>
                <a:gd name="f1266" fmla="val 829"/>
                <a:gd name="f1267" fmla="val 519"/>
                <a:gd name="f1268" fmla="val 905"/>
                <a:gd name="f1269" fmla="val 612"/>
                <a:gd name="f1270" fmla="val 664"/>
                <a:gd name="f1271" fmla="val 717"/>
                <a:gd name="f1272" fmla="val 769"/>
                <a:gd name="f1273" fmla="val 898"/>
                <a:gd name="f1274" fmla="val 837"/>
                <a:gd name="f1275" fmla="val 887"/>
                <a:gd name="f1276" fmla="val 902"/>
                <a:gd name="f1277" fmla="val 890"/>
                <a:gd name="f1278" fmla="val 935"/>
                <a:gd name="f1279" fmla="val 912"/>
                <a:gd name="f1280" fmla="val 965"/>
                <a:gd name="f1281" fmla="val 1042"/>
                <a:gd name="f1282" fmla="val 979"/>
                <a:gd name="f1283" fmla="val 1022"/>
                <a:gd name="f1284" fmla="val 1122"/>
                <a:gd name="f1285" fmla="val 1066"/>
                <a:gd name="f1286" fmla="val 1112"/>
                <a:gd name="f1287" fmla="val 1198"/>
                <a:gd name="f1288" fmla="val 1205"/>
                <a:gd name="f1289" fmla="val 1303"/>
                <a:gd name="f1290" fmla="val 1289"/>
                <a:gd name="f1291" fmla="val 1371"/>
                <a:gd name="f1292" fmla="val 1327"/>
                <a:gd name="f1293" fmla="val 1591"/>
                <a:gd name="f1294" fmla="val 1338"/>
                <a:gd name="f1295" fmla="val 1704"/>
                <a:gd name="f1296" fmla="val 1321"/>
                <a:gd name="f1297" fmla="val 1740"/>
                <a:gd name="f1298" fmla="val 1315"/>
                <a:gd name="f1299" fmla="val 1778"/>
                <a:gd name="f1300" fmla="val 1815"/>
                <a:gd name="f1301" fmla="val 1828"/>
                <a:gd name="f1302" fmla="val 1330"/>
                <a:gd name="f1303" fmla="val 1846"/>
                <a:gd name="f1304" fmla="val 1348"/>
                <a:gd name="f1305" fmla="val 1856"/>
                <a:gd name="f1306" fmla="val 1407"/>
                <a:gd name="f1307" fmla="val 1925"/>
                <a:gd name="f1308" fmla="val 1447"/>
                <a:gd name="f1309" fmla="val 2091"/>
                <a:gd name="f1310" fmla="val 2264"/>
                <a:gd name="f1311" fmla="val 2441"/>
                <a:gd name="f1312" fmla="val 1510"/>
                <a:gd name="f1313" fmla="val 2527"/>
                <a:gd name="f1314" fmla="val 2611"/>
                <a:gd name="f1315" fmla="val 2696"/>
                <a:gd name="f1316" fmla="val 2733"/>
                <a:gd name="f1317" fmla="val 1448"/>
                <a:gd name="f1318" fmla="val 2759"/>
                <a:gd name="f1319" fmla="val 1420"/>
                <a:gd name="f1320" fmla="val 2835"/>
                <a:gd name="f1321" fmla="val 2853"/>
                <a:gd name="f1322" fmla="val 2885"/>
                <a:gd name="f1323" fmla="val 1295"/>
                <a:gd name="f1324" fmla="val 2917"/>
                <a:gd name="f1325" fmla="val 1258"/>
                <a:gd name="f1326" fmla="val 2953"/>
                <a:gd name="f1327" fmla="val 1224"/>
                <a:gd name="f1328" fmla="val 3006"/>
                <a:gd name="f1329" fmla="val 3074"/>
                <a:gd name="f1330" fmla="val 3094"/>
                <a:gd name="f1331" fmla="val 3113"/>
                <a:gd name="f1332" fmla="val 3231"/>
                <a:gd name="f1333" fmla="val 1238"/>
                <a:gd name="f1334" fmla="val 1220"/>
                <a:gd name="f1335" fmla="val 3466"/>
                <a:gd name="f1336" fmla="val 1189"/>
                <a:gd name="f1337" fmla="val 3520"/>
                <a:gd name="f1338" fmla="val 1174"/>
                <a:gd name="f1339" fmla="val 3578"/>
                <a:gd name="f1340" fmla="val 1169"/>
                <a:gd name="f1341" fmla="val 3635"/>
                <a:gd name="f1342" fmla="val 3713"/>
                <a:gd name="f1343" fmla="val 1171"/>
                <a:gd name="f1344" fmla="val 1228"/>
                <a:gd name="f1345" fmla="val 3794"/>
                <a:gd name="f1346" fmla="val 1312"/>
                <a:gd name="f1347" fmla="val 3793"/>
                <a:gd name="f1348" fmla="val 1320"/>
                <a:gd name="f1349" fmla="val 1337"/>
                <a:gd name="f1350" fmla="val 1317"/>
                <a:gd name="f1351" fmla="val 3772"/>
                <a:gd name="f1352" fmla="val 3763"/>
                <a:gd name="f1353" fmla="val 1291"/>
                <a:gd name="f1354" fmla="val 3718"/>
                <a:gd name="f1355" fmla="val 1227"/>
                <a:gd name="f1356" fmla="val 3660"/>
                <a:gd name="f1357" fmla="val 3584"/>
                <a:gd name="f1358" fmla="val 3480"/>
                <a:gd name="f1359" fmla="val 1263"/>
                <a:gd name="f1360" fmla="val 3378"/>
                <a:gd name="f1361" fmla="val 3268"/>
                <a:gd name="f1362" fmla="val 3117"/>
                <a:gd name="f1363" fmla="val 3050"/>
                <a:gd name="f1364" fmla="val 3016"/>
                <a:gd name="f1365" fmla="val 1215"/>
                <a:gd name="f1366" fmla="val 1316"/>
                <a:gd name="f1367" fmla="val 1378"/>
                <a:gd name="f1368" fmla="val 2839"/>
                <a:gd name="f1369" fmla="val 2814"/>
                <a:gd name="f1370" fmla="val 2770"/>
                <a:gd name="f1371" fmla="val 1471"/>
                <a:gd name="f1372" fmla="val 2705"/>
                <a:gd name="f1373" fmla="val 1498"/>
                <a:gd name="f1374" fmla="val 2643"/>
                <a:gd name="f1375" fmla="val 1518"/>
                <a:gd name="f1376" fmla="val 2606"/>
                <a:gd name="f1377" fmla="val 2596"/>
                <a:gd name="f1378" fmla="val 2531"/>
                <a:gd name="f1379" fmla="val 1772"/>
                <a:gd name="f1380" fmla="val 2405"/>
                <a:gd name="f1381" fmla="val 2121"/>
                <a:gd name="f1382" fmla="val 2176"/>
                <a:gd name="f1383" fmla="val 2364"/>
                <a:gd name="f1384" fmla="val 2087"/>
                <a:gd name="f1385" fmla="val 2083"/>
                <a:gd name="f1386" fmla="val 2080"/>
                <a:gd name="f1387" fmla="val 2638"/>
                <a:gd name="f1388" fmla="val 2077"/>
                <a:gd name="f1389" fmla="val 2651"/>
                <a:gd name="f1390" fmla="val 2632"/>
                <a:gd name="f1391" fmla="val 2274"/>
                <a:gd name="f1392" fmla="val 2324"/>
                <a:gd name="f1393" fmla="val 2587"/>
                <a:gd name="f1394" fmla="val 2362"/>
                <a:gd name="f1395" fmla="val 2629"/>
                <a:gd name="f1396" fmla="val 2371"/>
                <a:gd name="f1397" fmla="val 2376"/>
                <a:gd name="f1398" fmla="val 2387"/>
                <a:gd name="f1399" fmla="val 2670"/>
                <a:gd name="f1400" fmla="val 2370"/>
                <a:gd name="f1401" fmla="val 2359"/>
                <a:gd name="f1402" fmla="val 2668"/>
                <a:gd name="f1403" fmla="val 2356"/>
                <a:gd name="f1404" fmla="val 2664"/>
                <a:gd name="f1405" fmla="val 2337"/>
                <a:gd name="f1406" fmla="val 2315"/>
                <a:gd name="f1407" fmla="val 2644"/>
                <a:gd name="f1408" fmla="val 2291"/>
                <a:gd name="f1409" fmla="val 2654"/>
                <a:gd name="f1410" fmla="val 2282"/>
                <a:gd name="f1411" fmla="val 2658"/>
                <a:gd name="f1412" fmla="val 2273"/>
                <a:gd name="f1413" fmla="val 2661"/>
                <a:gd name="f1414" fmla="val 2663"/>
                <a:gd name="f1415" fmla="val 2775"/>
                <a:gd name="f1416" fmla="val 2027"/>
                <a:gd name="f1417" fmla="val 2884"/>
                <a:gd name="f1418" fmla="val 1988"/>
                <a:gd name="f1419" fmla="val 2971"/>
                <a:gd name="f1420" fmla="val 1947"/>
                <a:gd name="f1421" fmla="val 3060"/>
                <a:gd name="f1422" fmla="val 1864"/>
                <a:gd name="f1423" fmla="val 3185"/>
                <a:gd name="f1424" fmla="val 3215"/>
                <a:gd name="f1425" fmla="val 1764"/>
                <a:gd name="f1426" fmla="val 3249"/>
                <a:gd name="f1427" fmla="val 3264"/>
                <a:gd name="f1428" fmla="val 1716"/>
                <a:gd name="f1429" fmla="val 1696"/>
                <a:gd name="f1430" fmla="val 1683"/>
                <a:gd name="f1431" fmla="val 1671"/>
                <a:gd name="f1432" fmla="val 3311"/>
                <a:gd name="f1433" fmla="val 1667"/>
                <a:gd name="f1434" fmla="val 3327"/>
                <a:gd name="f1435" fmla="val 1637"/>
                <a:gd name="f1436" fmla="val 1598"/>
                <a:gd name="f1437" fmla="val 1588"/>
                <a:gd name="f1438" fmla="val 3788"/>
                <a:gd name="f1439" fmla="val 1583"/>
                <a:gd name="f1440" fmla="val 3850"/>
                <a:gd name="f1441" fmla="val 3912"/>
                <a:gd name="f1442" fmla="val 3984"/>
                <a:gd name="f1443" fmla="val 1603"/>
                <a:gd name="f1444" fmla="val 3953"/>
                <a:gd name="f1445" fmla="val 1634"/>
                <a:gd name="f1446" fmla="val 3930"/>
                <a:gd name="f1447" fmla="val 1664"/>
                <a:gd name="f1448" fmla="val 3907"/>
                <a:gd name="f1449" fmla="val 3857"/>
                <a:gd name="f1450" fmla="val 1798"/>
                <a:gd name="f1451" fmla="val 3817"/>
                <a:gd name="f1452" fmla="val 1954"/>
                <a:gd name="f1453" fmla="val 3770"/>
                <a:gd name="f1454" fmla="val 3757"/>
                <a:gd name="f1455" fmla="val 2114"/>
                <a:gd name="f1456" fmla="val 3818"/>
                <a:gd name="f1457" fmla="val 2203"/>
                <a:gd name="f1458" fmla="val 3860"/>
                <a:gd name="f1459" fmla="val 2227"/>
                <a:gd name="f1460" fmla="val 3914"/>
                <a:gd name="f1461" fmla="val 2222"/>
                <a:gd name="f1462" fmla="val 3917"/>
                <a:gd name="f1463" fmla="val 2219"/>
                <a:gd name="f1464" fmla="val 3920"/>
                <a:gd name="f1465" fmla="val 2210"/>
                <a:gd name="f1466" fmla="val 3915"/>
                <a:gd name="f1467" fmla="val 2200"/>
                <a:gd name="f1468" fmla="val 3910"/>
                <a:gd name="f1469" fmla="val 2193"/>
                <a:gd name="f1470" fmla="val 3903"/>
                <a:gd name="f1471" fmla="val 2138"/>
                <a:gd name="f1472" fmla="val 3840"/>
                <a:gd name="f1473" fmla="val 2097"/>
                <a:gd name="f1474" fmla="val 2056"/>
                <a:gd name="f1475" fmla="val 2021"/>
                <a:gd name="f1476" fmla="val 3958"/>
                <a:gd name="f1477" fmla="val 2002"/>
                <a:gd name="f1478" fmla="val 4002"/>
                <a:gd name="f1479" fmla="val 2028"/>
                <a:gd name="f1480" fmla="val 4060"/>
                <a:gd name="f1481" fmla="val 2045"/>
                <a:gd name="f1482" fmla="val 4098"/>
                <a:gd name="f1483" fmla="val 2047"/>
                <a:gd name="f1484" fmla="val 4144"/>
                <a:gd name="f1485" fmla="val 2051"/>
                <a:gd name="f1486" fmla="val 4186"/>
                <a:gd name="f1487" fmla="val 2055"/>
                <a:gd name="f1488" fmla="val 4235"/>
                <a:gd name="f1489" fmla="val 4319"/>
                <a:gd name="f1490" fmla="val 1897"/>
                <a:gd name="f1491" fmla="val 1839"/>
                <a:gd name="f1492" fmla="val 1780"/>
                <a:gd name="f1493" fmla="val 4360"/>
                <a:gd name="f1494" fmla="val 1781"/>
                <a:gd name="f1495" fmla="val 1783"/>
                <a:gd name="f1496" fmla="val 1787"/>
                <a:gd name="f1497" fmla="val 4373"/>
                <a:gd name="f1498" fmla="val 1805"/>
                <a:gd name="f1499" fmla="val 1803"/>
                <a:gd name="f1500" fmla="val 1768"/>
                <a:gd name="f1501" fmla="val 1759"/>
                <a:gd name="f1502" fmla="val 4437"/>
                <a:gd name="f1503" fmla="val 1750"/>
                <a:gd name="f1504" fmla="val 4449"/>
                <a:gd name="f1505" fmla="val 1720"/>
                <a:gd name="f1506" fmla="val 1681"/>
                <a:gd name="f1507" fmla="val 4524"/>
                <a:gd name="f1508" fmla="val 1631"/>
                <a:gd name="f1509" fmla="val 4541"/>
                <a:gd name="f1510" fmla="val 4590"/>
                <a:gd name="f1511" fmla="val 4719"/>
                <a:gd name="f1512" fmla="val 4847"/>
                <a:gd name="f1513" fmla="val 1701"/>
                <a:gd name="f1514" fmla="val 1760"/>
                <a:gd name="f1515" fmla="val 2506"/>
                <a:gd name="f1516" fmla="val 2472"/>
                <a:gd name="f1517" fmla="val 1829"/>
                <a:gd name="f1518" fmla="val 2434"/>
                <a:gd name="f1519" fmla="val 2383"/>
                <a:gd name="f1520" fmla="val 1873"/>
                <a:gd name="f1521" fmla="val 2259"/>
                <a:gd name="f1522" fmla="val 1906"/>
                <a:gd name="f1523" fmla="val 2136"/>
                <a:gd name="f1524" fmla="val 2012"/>
                <a:gd name="f1525" fmla="val 1978"/>
                <a:gd name="f1526" fmla="val 1961"/>
                <a:gd name="f1527" fmla="val 1945"/>
                <a:gd name="f1528" fmla="val 1973"/>
                <a:gd name="f1529" fmla="val 1974"/>
                <a:gd name="f1530" fmla="val 1912"/>
                <a:gd name="f1531" fmla="val 1913"/>
                <a:gd name="f1532" fmla="val 1940"/>
                <a:gd name="f1533" fmla="val 1902"/>
                <a:gd name="f1534" fmla="val 2197"/>
                <a:gd name="f1535" fmla="val 2340"/>
                <a:gd name="f1536" fmla="val 2166"/>
                <a:gd name="f1537" fmla="val 2024"/>
                <a:gd name="f1538" fmla="val 2126"/>
                <a:gd name="f1539" fmla="val 1758"/>
                <a:gd name="f1540" fmla="val 2115"/>
                <a:gd name="f1541" fmla="val 2098"/>
                <a:gd name="f1542" fmla="val 1836"/>
                <a:gd name="f1543" fmla="val 2085"/>
                <a:gd name="f1544" fmla="val 1995"/>
                <a:gd name="f1545" fmla="val 2005"/>
                <a:gd name="f1546" fmla="val 1968"/>
                <a:gd name="f1547" fmla="val 2236"/>
                <a:gd name="f1548" fmla="val 1914"/>
                <a:gd name="f1549" fmla="val 2452"/>
                <a:gd name="f1550" fmla="val 1908"/>
                <a:gd name="f1551" fmla="val 2478"/>
                <a:gd name="f1552" fmla="val 2505"/>
                <a:gd name="f1553" fmla="val 2532"/>
                <a:gd name="f1554" fmla="val 2557"/>
                <a:gd name="f1555" fmla="val 2582"/>
                <a:gd name="f1556" fmla="val 2612"/>
                <a:gd name="f1557" fmla="val 2104"/>
                <a:gd name="f1558" fmla="val 2011"/>
                <a:gd name="f1559" fmla="val 1725"/>
                <a:gd name="f1560" fmla="val 2237"/>
                <a:gd name="f1561" fmla="val 1736"/>
                <a:gd name="f1562" fmla="val 2234"/>
                <a:gd name="f1563" fmla="val 2230"/>
                <a:gd name="f1564" fmla="val 1755"/>
                <a:gd name="f1565" fmla="val 2096"/>
                <a:gd name="f1566" fmla="val 2099"/>
                <a:gd name="f1567" fmla="val 2035"/>
                <a:gd name="f1568" fmla="val 1990"/>
                <a:gd name="f1569" fmla="val 2530"/>
                <a:gd name="f1570" fmla="val 2660"/>
                <a:gd name="f1571" fmla="val 2688"/>
                <a:gd name="f1572" fmla="val 2720"/>
                <a:gd name="f1573" fmla="val 1903"/>
                <a:gd name="f1574" fmla="val 2750"/>
                <a:gd name="f1575" fmla="val 2752"/>
                <a:gd name="f1576" fmla="val 2754"/>
                <a:gd name="f1577" fmla="val 1919"/>
                <a:gd name="f1578" fmla="val 2756"/>
                <a:gd name="f1579" fmla="val 1937"/>
                <a:gd name="f1580" fmla="val 2726"/>
                <a:gd name="f1581" fmla="val 1959"/>
                <a:gd name="f1582" fmla="val 2697"/>
                <a:gd name="f1583" fmla="val 2665"/>
                <a:gd name="f1584" fmla="val 1989"/>
                <a:gd name="f1585" fmla="val 2623"/>
                <a:gd name="f1586" fmla="val 1996"/>
                <a:gd name="f1587" fmla="val 2535"/>
                <a:gd name="f1588" fmla="val 2074"/>
                <a:gd name="f1589" fmla="val 2354"/>
                <a:gd name="f1590" fmla="val 2137"/>
                <a:gd name="f1591" fmla="val 2173"/>
                <a:gd name="f1592" fmla="val 1921"/>
                <a:gd name="f1593" fmla="val 1853"/>
                <a:gd name="f1594" fmla="val 2299"/>
                <a:gd name="f1595" fmla="val 1795"/>
                <a:gd name="f1596" fmla="val 2297"/>
                <a:gd name="f1597" fmla="val 2293"/>
                <a:gd name="f1598" fmla="val 1814"/>
                <a:gd name="f1599" fmla="val 2179"/>
                <a:gd name="f1600" fmla="val 2079"/>
                <a:gd name="f1601" fmla="val 2352"/>
                <a:gd name="f1602" fmla="val 2001"/>
                <a:gd name="f1603" fmla="val 1994"/>
                <a:gd name="f1604" fmla="val 2673"/>
                <a:gd name="f1605" fmla="val 1998"/>
                <a:gd name="f1606" fmla="val 2674"/>
                <a:gd name="f1607" fmla="val 2675"/>
                <a:gd name="f1608" fmla="val 2006"/>
                <a:gd name="f1609" fmla="val 2676"/>
                <a:gd name="f1610" fmla="val 2146"/>
                <a:gd name="f1611" fmla="val 2325"/>
                <a:gd name="f1612" fmla="val 1905"/>
                <a:gd name="f1613" fmla="val 2521"/>
                <a:gd name="f1614" fmla="val 2515"/>
                <a:gd name="f1615" fmla="val 2510"/>
                <a:gd name="f1616" fmla="val 2348"/>
                <a:gd name="f1617" fmla="val 2187"/>
                <a:gd name="f1618" fmla="val 1527"/>
                <a:gd name="f1619" fmla="val 1960"/>
                <a:gd name="f1620" fmla="val 1514"/>
                <a:gd name="f1621" fmla="val 1492"/>
                <a:gd name="f1622" fmla="val 1442"/>
                <a:gd name="f1623" fmla="val 1832"/>
                <a:gd name="f1624" fmla="val 1432"/>
                <a:gd name="f1625" fmla="val 1818"/>
                <a:gd name="f1626" fmla="val 1819"/>
                <a:gd name="f1627" fmla="val 1823"/>
                <a:gd name="f1628" fmla="val 1364"/>
                <a:gd name="f1629" fmla="val 1797"/>
                <a:gd name="f1630" fmla="val 1769"/>
                <a:gd name="f1631" fmla="val 1686"/>
                <a:gd name="f1632" fmla="val 1375"/>
                <a:gd name="f1633" fmla="val 1384"/>
                <a:gd name="f1634" fmla="val 1427"/>
                <a:gd name="f1635" fmla="val 1437"/>
                <a:gd name="f1636" fmla="val 1654"/>
                <a:gd name="f1637" fmla="val 1752"/>
                <a:gd name="f1638" fmla="val 1526"/>
                <a:gd name="f1639" fmla="val 1882"/>
                <a:gd name="f1640" fmla="val 2142"/>
                <a:gd name="f1641" fmla="val 2254"/>
                <a:gd name="f1642" fmla="val 2368"/>
                <a:gd name="f1643" fmla="val 1544"/>
                <a:gd name="f1644" fmla="val 2568"/>
                <a:gd name="f1645" fmla="val 2637"/>
                <a:gd name="f1646" fmla="val 2715"/>
                <a:gd name="f1647" fmla="val 2717"/>
                <a:gd name="f1648" fmla="val 2719"/>
                <a:gd name="f1649" fmla="val 1613"/>
                <a:gd name="f1650" fmla="val 2721"/>
                <a:gd name="f1651" fmla="val 2684"/>
                <a:gd name="f1652" fmla="val 1658"/>
                <a:gd name="f1653" fmla="val 1682"/>
                <a:gd name="f1654" fmla="val 1707"/>
                <a:gd name="f1655" fmla="val 2575"/>
                <a:gd name="f1656" fmla="val 1624"/>
                <a:gd name="f1657" fmla="val 4204"/>
                <a:gd name="f1658" fmla="val 4207"/>
                <a:gd name="f1659" fmla="val 1627"/>
                <a:gd name="f1660" fmla="val 4210"/>
                <a:gd name="f1661" fmla="val 1629"/>
                <a:gd name="f1662" fmla="val 4212"/>
                <a:gd name="f1663" fmla="val 4190"/>
                <a:gd name="f1664" fmla="val 4132"/>
                <a:gd name="f1665" fmla="val 4131"/>
                <a:gd name="f1666" fmla="val 4168"/>
                <a:gd name="f1667" fmla="val 1699"/>
                <a:gd name="f1668" fmla="val 1639"/>
                <a:gd name="f1669" fmla="val 4240"/>
                <a:gd name="f1670" fmla="val 1703"/>
                <a:gd name="f1671" fmla="val 1820"/>
                <a:gd name="f1672" fmla="val 4185"/>
                <a:gd name="f1673" fmla="val 4217"/>
                <a:gd name="f1674" fmla="val 4249"/>
                <a:gd name="f1675" fmla="val 4281"/>
                <a:gd name="f1676" fmla="val 1653"/>
                <a:gd name="f1677" fmla="val 4286"/>
                <a:gd name="f1678" fmla="val 1656"/>
                <a:gd name="f1679" fmla="val 4290"/>
                <a:gd name="f1680" fmla="val 4295"/>
                <a:gd name="f1681" fmla="val 4273"/>
                <a:gd name="f1682" fmla="val 4250"/>
                <a:gd name="f1683" fmla="val 1796"/>
                <a:gd name="f1684" fmla="val 4228"/>
                <a:gd name="f1685" fmla="val 1800"/>
                <a:gd name="f1686" fmla="val 1802"/>
                <a:gd name="f1687" fmla="val 1775"/>
                <a:gd name="f1688" fmla="val 4257"/>
                <a:gd name="f1689" fmla="val 1719"/>
                <a:gd name="f1690" fmla="val 1741"/>
                <a:gd name="f1691" fmla="val 4300"/>
                <a:gd name="f1692" fmla="val 4303"/>
                <a:gd name="f1693" fmla="val 1786"/>
                <a:gd name="f1694" fmla="val 4317"/>
                <a:gd name="f1695" fmla="val 2022"/>
                <a:gd name="f1696" fmla="val 2016"/>
                <a:gd name="f1697" fmla="val 4184"/>
                <a:gd name="f1698" fmla="val 2010"/>
                <a:gd name="f1699" fmla="val 4139"/>
                <a:gd name="f1700" fmla="val 4094"/>
                <a:gd name="f1701" fmla="val 4049"/>
                <a:gd name="f1702" fmla="val 1983"/>
                <a:gd name="f1703" fmla="val 4025"/>
                <a:gd name="f1704" fmla="val 3976"/>
                <a:gd name="f1705" fmla="val 1999"/>
                <a:gd name="f1706" fmla="val 2037"/>
                <a:gd name="f1707" fmla="val 3870"/>
                <a:gd name="f1708" fmla="val 3844"/>
                <a:gd name="f1709" fmla="val 2103"/>
                <a:gd name="f1710" fmla="val 2109"/>
                <a:gd name="f1711" fmla="val 3836"/>
                <a:gd name="f1712" fmla="val 2120"/>
                <a:gd name="f1713" fmla="val 3829"/>
                <a:gd name="f1714" fmla="val 3805"/>
                <a:gd name="f1715" fmla="val 3801"/>
                <a:gd name="f1716" fmla="val 1992"/>
                <a:gd name="f1717" fmla="val 3804"/>
                <a:gd name="f1718" fmla="val 1922"/>
                <a:gd name="f1719" fmla="val 3810"/>
                <a:gd name="f1720" fmla="val 3848"/>
                <a:gd name="f1721" fmla="val 3875"/>
                <a:gd name="f1722" fmla="val 1717"/>
                <a:gd name="f1723" fmla="val 1648"/>
                <a:gd name="f1724" fmla="val 3966"/>
                <a:gd name="f1725" fmla="val 4027"/>
                <a:gd name="f1726" fmla="val 4037"/>
                <a:gd name="f1727" fmla="val 4051"/>
                <a:gd name="f1728" fmla="val 4063"/>
                <a:gd name="f1729" fmla="val 4107"/>
                <a:gd name="f1730" fmla="val 1561"/>
                <a:gd name="f1731" fmla="val 4152"/>
                <a:gd name="f1732" fmla="val 1565"/>
                <a:gd name="f1733" fmla="val 4200"/>
                <a:gd name="f1734" fmla="val 1618"/>
                <a:gd name="f1735" fmla="val 4116"/>
                <a:gd name="f1736" fmla="val 1678"/>
                <a:gd name="f1737" fmla="val 4043"/>
                <a:gd name="f1738" fmla="val 3992"/>
                <a:gd name="f1739" fmla="val 1735"/>
                <a:gd name="f1740" fmla="val 3991"/>
                <a:gd name="f1741" fmla="val 1722"/>
                <a:gd name="f1742" fmla="val 4026"/>
                <a:gd name="f1743" fmla="val 4015"/>
                <a:gd name="f1744" fmla="val 1774"/>
                <a:gd name="f1745" fmla="val 3937"/>
                <a:gd name="f1746" fmla="val 1881"/>
                <a:gd name="f1747" fmla="val 3918"/>
                <a:gd name="f1748" fmla="val 1979"/>
                <a:gd name="f1749" fmla="val 3876"/>
                <a:gd name="f1750" fmla="val 3883"/>
                <a:gd name="f1751" fmla="val 3889"/>
                <a:gd name="f1752" fmla="val 1966"/>
                <a:gd name="f1753" fmla="val 1857"/>
                <a:gd name="f1754" fmla="val 3936"/>
                <a:gd name="f1755" fmla="val 1841"/>
                <a:gd name="f1756" fmla="val 3943"/>
                <a:gd name="f1757" fmla="val 1816"/>
                <a:gd name="f1758" fmla="val 3946"/>
                <a:gd name="f1759" fmla="val 3975"/>
                <a:gd name="f1760" fmla="val 1858"/>
                <a:gd name="f1761" fmla="val 3967"/>
                <a:gd name="f1762" fmla="val 3959"/>
                <a:gd name="f1763" fmla="val 1915"/>
                <a:gd name="f1764" fmla="val 3952"/>
                <a:gd name="f1765" fmla="val 3955"/>
                <a:gd name="f1766" fmla="val 1917"/>
                <a:gd name="f1767" fmla="val 1918"/>
                <a:gd name="f1768" fmla="val 3961"/>
                <a:gd name="f1769" fmla="val 1835"/>
                <a:gd name="f1770" fmla="val 4000"/>
                <a:gd name="f1771" fmla="val 1807"/>
                <a:gd name="f1772" fmla="val 4013"/>
                <a:gd name="f1773" fmla="val 1753"/>
                <a:gd name="f1774" fmla="val 4040"/>
                <a:gd name="f1775" fmla="val 4054"/>
                <a:gd name="f1776" fmla="val 1679"/>
                <a:gd name="f1777" fmla="val 4084"/>
                <a:gd name="f1778" fmla="val 1680"/>
                <a:gd name="f1779" fmla="val 4087"/>
                <a:gd name="f1780" fmla="val 4090"/>
                <a:gd name="f1781" fmla="val 1684"/>
                <a:gd name="f1782" fmla="val 4093"/>
                <a:gd name="f1783" fmla="val 1748"/>
                <a:gd name="f1784" fmla="val 4067"/>
                <a:gd name="f1785" fmla="val 1813"/>
                <a:gd name="f1786" fmla="val 4041"/>
                <a:gd name="f1787" fmla="val 4014"/>
                <a:gd name="f1788" fmla="val 1879"/>
                <a:gd name="f1789" fmla="val 4017"/>
                <a:gd name="f1790" fmla="val 4020"/>
                <a:gd name="f1791" fmla="val 4022"/>
                <a:gd name="f1792" fmla="val 1838"/>
                <a:gd name="f1793" fmla="val 4044"/>
                <a:gd name="f1794" fmla="val 1751"/>
                <a:gd name="f1795" fmla="val 4110"/>
                <a:gd name="f1796" fmla="val 1649"/>
                <a:gd name="f1797" fmla="val 4163"/>
                <a:gd name="f1798" fmla="val 1702"/>
                <a:gd name="f1799" fmla="val 4119"/>
                <a:gd name="f1800" fmla="val 4077"/>
                <a:gd name="f1801" fmla="val 4120"/>
                <a:gd name="f1802" fmla="val 4162"/>
                <a:gd name="f1803" fmla="val 3552"/>
                <a:gd name="f1804" fmla="val 3551"/>
                <a:gd name="f1805" fmla="val 1049"/>
                <a:gd name="f1806" fmla="val 1038"/>
                <a:gd name="f1807" fmla="val 1028"/>
                <a:gd name="f1808" fmla="val 3490"/>
                <a:gd name="f1809" fmla="val 1018"/>
                <a:gd name="f1810" fmla="val 3460"/>
                <a:gd name="f1811" fmla="val 1005"/>
                <a:gd name="f1812" fmla="val 3423"/>
                <a:gd name="f1813" fmla="val 3387"/>
                <a:gd name="f1814" fmla="val 1003"/>
                <a:gd name="f1815" fmla="val 3336"/>
                <a:gd name="f1816" fmla="val 3321"/>
                <a:gd name="f1817" fmla="val 1001"/>
                <a:gd name="f1818" fmla="val 3283"/>
                <a:gd name="f1819" fmla="val 967"/>
                <a:gd name="f1820" fmla="val 963"/>
                <a:gd name="f1821" fmla="val 3219"/>
                <a:gd name="f1822" fmla="val 3210"/>
                <a:gd name="f1823" fmla="val 961"/>
                <a:gd name="f1824" fmla="val 953"/>
                <a:gd name="f1825" fmla="val 3163"/>
                <a:gd name="f1826" fmla="val 937"/>
                <a:gd name="f1827" fmla="val 3078"/>
                <a:gd name="f1828" fmla="val 3040"/>
                <a:gd name="f1829" fmla="val 923"/>
                <a:gd name="f1830" fmla="val 3001"/>
                <a:gd name="f1831" fmla="val 917"/>
                <a:gd name="f1832" fmla="val 2963"/>
                <a:gd name="f1833" fmla="val 2964"/>
                <a:gd name="f1834" fmla="val 906"/>
                <a:gd name="f1835" fmla="val 2965"/>
                <a:gd name="f1836" fmla="val 2966"/>
                <a:gd name="f1837" fmla="val 1052"/>
                <a:gd name="f1838" fmla="val 3422"/>
                <a:gd name="f1839" fmla="val 3421"/>
                <a:gd name="f1840" fmla="val 3420"/>
                <a:gd name="f1841" fmla="val 3385"/>
                <a:gd name="f1842" fmla="val 1037"/>
                <a:gd name="f1843" fmla="val 3350"/>
                <a:gd name="f1844" fmla="val 3315"/>
                <a:gd name="f1845" fmla="val 3317"/>
                <a:gd name="f1846" fmla="val 3319"/>
                <a:gd name="f1847" fmla="val 3354"/>
                <a:gd name="f1848" fmla="val 3388"/>
                <a:gd name="f1849" fmla="+- 0 0 -90"/>
                <a:gd name="f1850" fmla="*/ f3 1 3795"/>
                <a:gd name="f1851" fmla="*/ f4 1 4976"/>
                <a:gd name="f1852" fmla="val f5"/>
                <a:gd name="f1853" fmla="val f6"/>
                <a:gd name="f1854" fmla="val f7"/>
                <a:gd name="f1855" fmla="*/ f1849 f0 1"/>
                <a:gd name="f1856" fmla="+- f1854 0 f1852"/>
                <a:gd name="f1857" fmla="+- f1853 0 f1852"/>
                <a:gd name="f1858" fmla="*/ f1855 1 f2"/>
                <a:gd name="f1859" fmla="*/ f1857 1 3795"/>
                <a:gd name="f1860" fmla="*/ f1856 1 4976"/>
                <a:gd name="f1861" fmla="*/ 1517 f1857 1"/>
                <a:gd name="f1862" fmla="*/ 4601 f1856 1"/>
                <a:gd name="f1863" fmla="*/ 1450 f1857 1"/>
                <a:gd name="f1864" fmla="*/ 4685 f1856 1"/>
                <a:gd name="f1865" fmla="*/ 1029 f1857 1"/>
                <a:gd name="f1866" fmla="*/ 4619 f1856 1"/>
                <a:gd name="f1867" fmla="*/ 1306 f1857 1"/>
                <a:gd name="f1868" fmla="*/ 4555 f1856 1"/>
                <a:gd name="f1869" fmla="*/ 1235 f1857 1"/>
                <a:gd name="f1870" fmla="*/ 4461 f1856 1"/>
                <a:gd name="f1871" fmla="*/ 1672 f1857 1"/>
                <a:gd name="f1872" fmla="*/ 4451 f1856 1"/>
                <a:gd name="f1873" fmla="*/ 1555 f1857 1"/>
                <a:gd name="f1874" fmla="*/ 4362 f1856 1"/>
                <a:gd name="f1875" fmla="*/ 929 f1857 1"/>
                <a:gd name="f1876" fmla="*/ 1093 f1857 1"/>
                <a:gd name="f1877" fmla="*/ 4343 f1856 1"/>
                <a:gd name="f1878" fmla="*/ 1236 f1857 1"/>
                <a:gd name="f1879" fmla="*/ 4275 f1856 1"/>
                <a:gd name="f1880" fmla="*/ 900 f1857 1"/>
                <a:gd name="f1881" fmla="*/ 4920 f1856 1"/>
                <a:gd name="f1882" fmla="*/ 1391 f1857 1"/>
                <a:gd name="f1883" fmla="*/ 4304 f1856 1"/>
                <a:gd name="f1884" fmla="*/ 331 f1857 1"/>
                <a:gd name="f1885" fmla="*/ 3261 f1856 1"/>
                <a:gd name="f1886" fmla="*/ 4 f1857 1"/>
                <a:gd name="f1887" fmla="*/ 1993 f1856 1"/>
                <a:gd name="f1888" fmla="*/ 567 f1857 1"/>
                <a:gd name="f1889" fmla="*/ 3200 f1856 1"/>
                <a:gd name="f1890" fmla="*/ 892 f1857 1"/>
                <a:gd name="f1891" fmla="*/ 3631 f1856 1"/>
                <a:gd name="f1892" fmla="*/ 1436 f1857 1"/>
                <a:gd name="f1893" fmla="*/ 4306 f1856 1"/>
                <a:gd name="f1894" fmla="*/ 1668 f1857 1"/>
                <a:gd name="f1895" fmla="*/ 3221 f1856 1"/>
                <a:gd name="f1896" fmla="*/ 1930 f1857 1"/>
                <a:gd name="f1897" fmla="*/ 2858 f1856 1"/>
                <a:gd name="f1898" fmla="*/ 1688 f1857 1"/>
                <a:gd name="f1899" fmla="*/ 3160 f1856 1"/>
                <a:gd name="f1900" fmla="*/ 1590 f1857 1"/>
                <a:gd name="f1901" fmla="*/ 2873 f1856 1"/>
                <a:gd name="f1902" fmla="*/ 1357 f1857 1"/>
                <a:gd name="f1903" fmla="*/ 2418 f1856 1"/>
                <a:gd name="f1904" fmla="*/ 1470 f1857 1"/>
                <a:gd name="f1905" fmla="*/ 3987 f1856 1"/>
                <a:gd name="f1906" fmla="*/ 1033 f1857 1"/>
                <a:gd name="f1907" fmla="*/ 3608 f1856 1"/>
                <a:gd name="f1908" fmla="*/ 759 f1857 1"/>
                <a:gd name="f1909" fmla="*/ 3178 f1856 1"/>
                <a:gd name="f1910" fmla="*/ 292 f1857 1"/>
                <a:gd name="f1911" fmla="*/ 2400 f1856 1"/>
                <a:gd name="f1912" fmla="*/ 483 f1857 1"/>
                <a:gd name="f1913" fmla="*/ 2642 f1856 1"/>
                <a:gd name="f1914" fmla="*/ 392 f1857 1"/>
                <a:gd name="f1915" fmla="*/ 2379 f1856 1"/>
                <a:gd name="f1916" fmla="*/ 776 f1857 1"/>
                <a:gd name="f1917" fmla="*/ 2849 f1856 1"/>
                <a:gd name="f1918" fmla="*/ 147 f1857 1"/>
                <a:gd name="f1919" fmla="*/ 2100 f1856 1"/>
                <a:gd name="f1920" fmla="*/ 504 f1857 1"/>
                <a:gd name="f1921" fmla="*/ 2294 f1856 1"/>
                <a:gd name="f1922" fmla="*/ 1071 f1857 1"/>
                <a:gd name="f1923" fmla="*/ 3630 f1856 1"/>
                <a:gd name="f1924" fmla="*/ 1497 f1857 1"/>
                <a:gd name="f1925" fmla="*/ 3226 f1856 1"/>
                <a:gd name="f1926" fmla="*/ 1488 f1857 1"/>
                <a:gd name="f1927" fmla="*/ 2480 f1856 1"/>
                <a:gd name="f1928" fmla="*/ 1073 f1857 1"/>
                <a:gd name="f1929" fmla="*/ 1149 f1856 1"/>
                <a:gd name="f1930" fmla="*/ 470 f1857 1"/>
                <a:gd name="f1931" fmla="*/ 506 f1856 1"/>
                <a:gd name="f1932" fmla="*/ 503 f1857 1"/>
                <a:gd name="f1933" fmla="*/ 438 f1856 1"/>
                <a:gd name="f1934" fmla="*/ 1077 f1857 1"/>
                <a:gd name="f1935" fmla="*/ 1007 f1856 1"/>
                <a:gd name="f1936" fmla="*/ 1925 f1857 1"/>
                <a:gd name="f1937" fmla="*/ 1447 f1856 1"/>
                <a:gd name="f1938" fmla="*/ 3113 f1857 1"/>
                <a:gd name="f1939" fmla="*/ 1194 f1856 1"/>
                <a:gd name="f1940" fmla="*/ 3268 f1857 1"/>
                <a:gd name="f1941" fmla="*/ 1298 f1856 1"/>
                <a:gd name="f1942" fmla="*/ 2405 f1857 1"/>
                <a:gd name="f1943" fmla="*/ 1886 f1856 1"/>
                <a:gd name="f1944" fmla="*/ 2291 f1857 1"/>
                <a:gd name="f1945" fmla="*/ 2654 f1856 1"/>
                <a:gd name="f1946" fmla="*/ 1588 f1857 1"/>
                <a:gd name="f1947" fmla="*/ 3788 f1856 1"/>
                <a:gd name="f1948" fmla="*/ 2193 f1857 1"/>
                <a:gd name="f1949" fmla="*/ 3903 f1856 1"/>
                <a:gd name="f1950" fmla="*/ 1781 f1857 1"/>
                <a:gd name="f1951" fmla="*/ 4416 f1856 1"/>
                <a:gd name="f1952" fmla="*/ 1842 f1857 1"/>
                <a:gd name="f1953" fmla="*/ 2383 f1856 1"/>
                <a:gd name="f1954" fmla="*/ 1968 f1857 1"/>
                <a:gd name="f1955" fmla="*/ 2236 f1856 1"/>
                <a:gd name="f1956" fmla="*/ 1916 f1857 1"/>
                <a:gd name="f1957" fmla="*/ 2660 f1856 1"/>
                <a:gd name="f1958" fmla="*/ 2293 f1857 1"/>
                <a:gd name="f1959" fmla="*/ 1814 f1856 1"/>
                <a:gd name="f1960" fmla="*/ 1442 f1856 1"/>
                <a:gd name="f1961" fmla="*/ 1546 f1857 1"/>
                <a:gd name="f1962" fmla="*/ 2142 f1856 1"/>
                <a:gd name="f1963" fmla="*/ 1629 f1857 1"/>
                <a:gd name="f1964" fmla="*/ 4212 f1856 1"/>
                <a:gd name="f1965" fmla="*/ 1802 f1857 1"/>
                <a:gd name="f1966" fmla="*/ 4238 f1856 1"/>
                <a:gd name="f1967" fmla="*/ 1982 f1857 1"/>
                <a:gd name="f1968" fmla="*/ 3976 f1856 1"/>
                <a:gd name="f1969" fmla="*/ 1565 f1857 1"/>
                <a:gd name="f1970" fmla="*/ 4200 f1856 1"/>
                <a:gd name="f1971" fmla="*/ 1915 f1857 1"/>
                <a:gd name="f1972" fmla="*/ 3952 f1856 1"/>
                <a:gd name="f1973" fmla="*/ 1881 f1857 1"/>
                <a:gd name="f1974" fmla="*/ 4022 f1856 1"/>
                <a:gd name="f1975" fmla="*/ 1018 f1857 1"/>
                <a:gd name="f1976" fmla="*/ 3460 f1856 1"/>
                <a:gd name="f1977" fmla="*/ 2966 f1856 1"/>
                <a:gd name="f1978" fmla="+- f1858 0 f1"/>
                <a:gd name="f1979" fmla="*/ f1861 1 3795"/>
                <a:gd name="f1980" fmla="*/ f1862 1 4976"/>
                <a:gd name="f1981" fmla="*/ f1863 1 3795"/>
                <a:gd name="f1982" fmla="*/ f1864 1 4976"/>
                <a:gd name="f1983" fmla="*/ f1865 1 3795"/>
                <a:gd name="f1984" fmla="*/ f1866 1 4976"/>
                <a:gd name="f1985" fmla="*/ f1867 1 3795"/>
                <a:gd name="f1986" fmla="*/ f1868 1 4976"/>
                <a:gd name="f1987" fmla="*/ f1869 1 3795"/>
                <a:gd name="f1988" fmla="*/ f1870 1 4976"/>
                <a:gd name="f1989" fmla="*/ f1871 1 3795"/>
                <a:gd name="f1990" fmla="*/ f1872 1 4976"/>
                <a:gd name="f1991" fmla="*/ f1873 1 3795"/>
                <a:gd name="f1992" fmla="*/ f1874 1 4976"/>
                <a:gd name="f1993" fmla="*/ f1875 1 3795"/>
                <a:gd name="f1994" fmla="*/ f1876 1 3795"/>
                <a:gd name="f1995" fmla="*/ f1877 1 4976"/>
                <a:gd name="f1996" fmla="*/ f1878 1 3795"/>
                <a:gd name="f1997" fmla="*/ f1879 1 4976"/>
                <a:gd name="f1998" fmla="*/ f1880 1 3795"/>
                <a:gd name="f1999" fmla="*/ f1881 1 4976"/>
                <a:gd name="f2000" fmla="*/ f1882 1 3795"/>
                <a:gd name="f2001" fmla="*/ f1883 1 4976"/>
                <a:gd name="f2002" fmla="*/ f1884 1 3795"/>
                <a:gd name="f2003" fmla="*/ f1885 1 4976"/>
                <a:gd name="f2004" fmla="*/ f1886 1 3795"/>
                <a:gd name="f2005" fmla="*/ f1887 1 4976"/>
                <a:gd name="f2006" fmla="*/ f1888 1 3795"/>
                <a:gd name="f2007" fmla="*/ f1889 1 4976"/>
                <a:gd name="f2008" fmla="*/ f1890 1 3795"/>
                <a:gd name="f2009" fmla="*/ f1891 1 4976"/>
                <a:gd name="f2010" fmla="*/ f1892 1 3795"/>
                <a:gd name="f2011" fmla="*/ f1893 1 4976"/>
                <a:gd name="f2012" fmla="*/ f1894 1 3795"/>
                <a:gd name="f2013" fmla="*/ f1895 1 4976"/>
                <a:gd name="f2014" fmla="*/ f1896 1 3795"/>
                <a:gd name="f2015" fmla="*/ f1897 1 4976"/>
                <a:gd name="f2016" fmla="*/ f1898 1 3795"/>
                <a:gd name="f2017" fmla="*/ f1899 1 4976"/>
                <a:gd name="f2018" fmla="*/ f1900 1 3795"/>
                <a:gd name="f2019" fmla="*/ f1901 1 4976"/>
                <a:gd name="f2020" fmla="*/ f1902 1 3795"/>
                <a:gd name="f2021" fmla="*/ f1903 1 4976"/>
                <a:gd name="f2022" fmla="*/ f1904 1 3795"/>
                <a:gd name="f2023" fmla="*/ f1905 1 4976"/>
                <a:gd name="f2024" fmla="*/ f1906 1 3795"/>
                <a:gd name="f2025" fmla="*/ f1907 1 4976"/>
                <a:gd name="f2026" fmla="*/ f1908 1 3795"/>
                <a:gd name="f2027" fmla="*/ f1909 1 4976"/>
                <a:gd name="f2028" fmla="*/ f1910 1 3795"/>
                <a:gd name="f2029" fmla="*/ f1911 1 4976"/>
                <a:gd name="f2030" fmla="*/ f1912 1 3795"/>
                <a:gd name="f2031" fmla="*/ f1913 1 4976"/>
                <a:gd name="f2032" fmla="*/ f1914 1 3795"/>
                <a:gd name="f2033" fmla="*/ f1915 1 4976"/>
                <a:gd name="f2034" fmla="*/ f1916 1 3795"/>
                <a:gd name="f2035" fmla="*/ f1917 1 4976"/>
                <a:gd name="f2036" fmla="*/ f1918 1 3795"/>
                <a:gd name="f2037" fmla="*/ f1919 1 4976"/>
                <a:gd name="f2038" fmla="*/ f1920 1 3795"/>
                <a:gd name="f2039" fmla="*/ f1921 1 4976"/>
                <a:gd name="f2040" fmla="*/ f1922 1 3795"/>
                <a:gd name="f2041" fmla="*/ f1923 1 4976"/>
                <a:gd name="f2042" fmla="*/ f1924 1 3795"/>
                <a:gd name="f2043" fmla="*/ f1925 1 4976"/>
                <a:gd name="f2044" fmla="*/ f1926 1 3795"/>
                <a:gd name="f2045" fmla="*/ f1927 1 4976"/>
                <a:gd name="f2046" fmla="*/ f1928 1 3795"/>
                <a:gd name="f2047" fmla="*/ f1929 1 4976"/>
                <a:gd name="f2048" fmla="*/ f1930 1 3795"/>
                <a:gd name="f2049" fmla="*/ f1931 1 4976"/>
                <a:gd name="f2050" fmla="*/ f1932 1 3795"/>
                <a:gd name="f2051" fmla="*/ f1933 1 4976"/>
                <a:gd name="f2052" fmla="*/ f1934 1 3795"/>
                <a:gd name="f2053" fmla="*/ f1935 1 4976"/>
                <a:gd name="f2054" fmla="*/ f1936 1 3795"/>
                <a:gd name="f2055" fmla="*/ f1937 1 4976"/>
                <a:gd name="f2056" fmla="*/ f1938 1 3795"/>
                <a:gd name="f2057" fmla="*/ f1939 1 4976"/>
                <a:gd name="f2058" fmla="*/ f1940 1 3795"/>
                <a:gd name="f2059" fmla="*/ f1941 1 4976"/>
                <a:gd name="f2060" fmla="*/ f1942 1 3795"/>
                <a:gd name="f2061" fmla="*/ f1943 1 4976"/>
                <a:gd name="f2062" fmla="*/ f1944 1 3795"/>
                <a:gd name="f2063" fmla="*/ f1945 1 4976"/>
                <a:gd name="f2064" fmla="*/ f1946 1 3795"/>
                <a:gd name="f2065" fmla="*/ f1947 1 4976"/>
                <a:gd name="f2066" fmla="*/ f1948 1 3795"/>
                <a:gd name="f2067" fmla="*/ f1949 1 4976"/>
                <a:gd name="f2068" fmla="*/ f1950 1 3795"/>
                <a:gd name="f2069" fmla="*/ f1951 1 4976"/>
                <a:gd name="f2070" fmla="*/ f1952 1 3795"/>
                <a:gd name="f2071" fmla="*/ f1953 1 4976"/>
                <a:gd name="f2072" fmla="*/ f1954 1 3795"/>
                <a:gd name="f2073" fmla="*/ f1955 1 4976"/>
                <a:gd name="f2074" fmla="*/ f1956 1 3795"/>
                <a:gd name="f2075" fmla="*/ f1957 1 4976"/>
                <a:gd name="f2076" fmla="*/ f1958 1 3795"/>
                <a:gd name="f2077" fmla="*/ f1959 1 4976"/>
                <a:gd name="f2078" fmla="*/ f1960 1 4976"/>
                <a:gd name="f2079" fmla="*/ f1961 1 3795"/>
                <a:gd name="f2080" fmla="*/ f1962 1 4976"/>
                <a:gd name="f2081" fmla="*/ f1963 1 3795"/>
                <a:gd name="f2082" fmla="*/ f1964 1 4976"/>
                <a:gd name="f2083" fmla="*/ f1965 1 3795"/>
                <a:gd name="f2084" fmla="*/ f1966 1 4976"/>
                <a:gd name="f2085" fmla="*/ f1967 1 3795"/>
                <a:gd name="f2086" fmla="*/ f1968 1 4976"/>
                <a:gd name="f2087" fmla="*/ f1969 1 3795"/>
                <a:gd name="f2088" fmla="*/ f1970 1 4976"/>
                <a:gd name="f2089" fmla="*/ f1971 1 3795"/>
                <a:gd name="f2090" fmla="*/ f1972 1 4976"/>
                <a:gd name="f2091" fmla="*/ f1973 1 3795"/>
                <a:gd name="f2092" fmla="*/ f1974 1 4976"/>
                <a:gd name="f2093" fmla="*/ f1975 1 3795"/>
                <a:gd name="f2094" fmla="*/ f1976 1 4976"/>
                <a:gd name="f2095" fmla="*/ f1977 1 4976"/>
                <a:gd name="f2096" fmla="*/ 0 1 f1859"/>
                <a:gd name="f2097" fmla="*/ f1853 1 f1859"/>
                <a:gd name="f2098" fmla="*/ 0 1 f1860"/>
                <a:gd name="f2099" fmla="*/ f1854 1 f1860"/>
                <a:gd name="f2100" fmla="*/ f1979 1 f1859"/>
                <a:gd name="f2101" fmla="*/ f1980 1 f1860"/>
                <a:gd name="f2102" fmla="*/ f1981 1 f1859"/>
                <a:gd name="f2103" fmla="*/ f1982 1 f1860"/>
                <a:gd name="f2104" fmla="*/ f1983 1 f1859"/>
                <a:gd name="f2105" fmla="*/ f1984 1 f1860"/>
                <a:gd name="f2106" fmla="*/ f1985 1 f1859"/>
                <a:gd name="f2107" fmla="*/ f1986 1 f1860"/>
                <a:gd name="f2108" fmla="*/ f1987 1 f1859"/>
                <a:gd name="f2109" fmla="*/ f1988 1 f1860"/>
                <a:gd name="f2110" fmla="*/ f1989 1 f1859"/>
                <a:gd name="f2111" fmla="*/ f1990 1 f1860"/>
                <a:gd name="f2112" fmla="*/ f1991 1 f1859"/>
                <a:gd name="f2113" fmla="*/ f1992 1 f1860"/>
                <a:gd name="f2114" fmla="*/ f1993 1 f1859"/>
                <a:gd name="f2115" fmla="*/ f1994 1 f1859"/>
                <a:gd name="f2116" fmla="*/ f1995 1 f1860"/>
                <a:gd name="f2117" fmla="*/ f1996 1 f1859"/>
                <a:gd name="f2118" fmla="*/ f1997 1 f1860"/>
                <a:gd name="f2119" fmla="*/ f1998 1 f1859"/>
                <a:gd name="f2120" fmla="*/ f1999 1 f1860"/>
                <a:gd name="f2121" fmla="*/ f2000 1 f1859"/>
                <a:gd name="f2122" fmla="*/ f2001 1 f1860"/>
                <a:gd name="f2123" fmla="*/ f2002 1 f1859"/>
                <a:gd name="f2124" fmla="*/ f2003 1 f1860"/>
                <a:gd name="f2125" fmla="*/ f2004 1 f1859"/>
                <a:gd name="f2126" fmla="*/ f2005 1 f1860"/>
                <a:gd name="f2127" fmla="*/ f2006 1 f1859"/>
                <a:gd name="f2128" fmla="*/ f2007 1 f1860"/>
                <a:gd name="f2129" fmla="*/ f2008 1 f1859"/>
                <a:gd name="f2130" fmla="*/ f2009 1 f1860"/>
                <a:gd name="f2131" fmla="*/ f2010 1 f1859"/>
                <a:gd name="f2132" fmla="*/ f2011 1 f1860"/>
                <a:gd name="f2133" fmla="*/ f2012 1 f1859"/>
                <a:gd name="f2134" fmla="*/ f2013 1 f1860"/>
                <a:gd name="f2135" fmla="*/ f2014 1 f1859"/>
                <a:gd name="f2136" fmla="*/ f2015 1 f1860"/>
                <a:gd name="f2137" fmla="*/ f2016 1 f1859"/>
                <a:gd name="f2138" fmla="*/ f2017 1 f1860"/>
                <a:gd name="f2139" fmla="*/ f2018 1 f1859"/>
                <a:gd name="f2140" fmla="*/ f2019 1 f1860"/>
                <a:gd name="f2141" fmla="*/ f2020 1 f1859"/>
                <a:gd name="f2142" fmla="*/ f2021 1 f1860"/>
                <a:gd name="f2143" fmla="*/ f2022 1 f1859"/>
                <a:gd name="f2144" fmla="*/ f2023 1 f1860"/>
                <a:gd name="f2145" fmla="*/ f2024 1 f1859"/>
                <a:gd name="f2146" fmla="*/ f2025 1 f1860"/>
                <a:gd name="f2147" fmla="*/ f2026 1 f1859"/>
                <a:gd name="f2148" fmla="*/ f2027 1 f1860"/>
                <a:gd name="f2149" fmla="*/ f2028 1 f1859"/>
                <a:gd name="f2150" fmla="*/ f2029 1 f1860"/>
                <a:gd name="f2151" fmla="*/ f2030 1 f1859"/>
                <a:gd name="f2152" fmla="*/ f2031 1 f1860"/>
                <a:gd name="f2153" fmla="*/ f2032 1 f1859"/>
                <a:gd name="f2154" fmla="*/ f2033 1 f1860"/>
                <a:gd name="f2155" fmla="*/ f2034 1 f1859"/>
                <a:gd name="f2156" fmla="*/ f2035 1 f1860"/>
                <a:gd name="f2157" fmla="*/ f2036 1 f1859"/>
                <a:gd name="f2158" fmla="*/ f2037 1 f1860"/>
                <a:gd name="f2159" fmla="*/ f2038 1 f1859"/>
                <a:gd name="f2160" fmla="*/ f2039 1 f1860"/>
                <a:gd name="f2161" fmla="*/ f2040 1 f1859"/>
                <a:gd name="f2162" fmla="*/ f2041 1 f1860"/>
                <a:gd name="f2163" fmla="*/ f2042 1 f1859"/>
                <a:gd name="f2164" fmla="*/ f2043 1 f1860"/>
                <a:gd name="f2165" fmla="*/ f2044 1 f1859"/>
                <a:gd name="f2166" fmla="*/ f2045 1 f1860"/>
                <a:gd name="f2167" fmla="*/ f2046 1 f1859"/>
                <a:gd name="f2168" fmla="*/ f2047 1 f1860"/>
                <a:gd name="f2169" fmla="*/ f2048 1 f1859"/>
                <a:gd name="f2170" fmla="*/ f2049 1 f1860"/>
                <a:gd name="f2171" fmla="*/ f2050 1 f1859"/>
                <a:gd name="f2172" fmla="*/ f2051 1 f1860"/>
                <a:gd name="f2173" fmla="*/ f2052 1 f1859"/>
                <a:gd name="f2174" fmla="*/ f2053 1 f1860"/>
                <a:gd name="f2175" fmla="*/ f2054 1 f1859"/>
                <a:gd name="f2176" fmla="*/ f2055 1 f1860"/>
                <a:gd name="f2177" fmla="*/ f2056 1 f1859"/>
                <a:gd name="f2178" fmla="*/ f2057 1 f1860"/>
                <a:gd name="f2179" fmla="*/ f2058 1 f1859"/>
                <a:gd name="f2180" fmla="*/ f2059 1 f1860"/>
                <a:gd name="f2181" fmla="*/ f2060 1 f1859"/>
                <a:gd name="f2182" fmla="*/ f2061 1 f1860"/>
                <a:gd name="f2183" fmla="*/ f2062 1 f1859"/>
                <a:gd name="f2184" fmla="*/ f2063 1 f1860"/>
                <a:gd name="f2185" fmla="*/ f2064 1 f1859"/>
                <a:gd name="f2186" fmla="*/ f2065 1 f1860"/>
                <a:gd name="f2187" fmla="*/ f2066 1 f1859"/>
                <a:gd name="f2188" fmla="*/ f2067 1 f1860"/>
                <a:gd name="f2189" fmla="*/ f2068 1 f1859"/>
                <a:gd name="f2190" fmla="*/ f2069 1 f1860"/>
                <a:gd name="f2191" fmla="*/ f2070 1 f1859"/>
                <a:gd name="f2192" fmla="*/ f2071 1 f1860"/>
                <a:gd name="f2193" fmla="*/ f2072 1 f1859"/>
                <a:gd name="f2194" fmla="*/ f2073 1 f1860"/>
                <a:gd name="f2195" fmla="*/ f2074 1 f1859"/>
                <a:gd name="f2196" fmla="*/ f2075 1 f1860"/>
                <a:gd name="f2197" fmla="*/ f2076 1 f1859"/>
                <a:gd name="f2198" fmla="*/ f2077 1 f1860"/>
                <a:gd name="f2199" fmla="*/ f2078 1 f1860"/>
                <a:gd name="f2200" fmla="*/ f2079 1 f1859"/>
                <a:gd name="f2201" fmla="*/ f2080 1 f1860"/>
                <a:gd name="f2202" fmla="*/ f2081 1 f1859"/>
                <a:gd name="f2203" fmla="*/ f2082 1 f1860"/>
                <a:gd name="f2204" fmla="*/ f2083 1 f1859"/>
                <a:gd name="f2205" fmla="*/ f2084 1 f1860"/>
                <a:gd name="f2206" fmla="*/ f2085 1 f1859"/>
                <a:gd name="f2207" fmla="*/ f2086 1 f1860"/>
                <a:gd name="f2208" fmla="*/ f2087 1 f1859"/>
                <a:gd name="f2209" fmla="*/ f2088 1 f1860"/>
                <a:gd name="f2210" fmla="*/ f2089 1 f1859"/>
                <a:gd name="f2211" fmla="*/ f2090 1 f1860"/>
                <a:gd name="f2212" fmla="*/ f2091 1 f1859"/>
                <a:gd name="f2213" fmla="*/ f2092 1 f1860"/>
                <a:gd name="f2214" fmla="*/ f2093 1 f1859"/>
                <a:gd name="f2215" fmla="*/ f2094 1 f1860"/>
                <a:gd name="f2216" fmla="*/ f2095 1 f1860"/>
                <a:gd name="f2217" fmla="*/ f2096 f1850 1"/>
                <a:gd name="f2218" fmla="*/ f2097 f1850 1"/>
                <a:gd name="f2219" fmla="*/ f2099 f1851 1"/>
                <a:gd name="f2220" fmla="*/ f2098 f1851 1"/>
                <a:gd name="f2221" fmla="*/ f2100 f1850 1"/>
                <a:gd name="f2222" fmla="*/ f2101 f1851 1"/>
                <a:gd name="f2223" fmla="*/ f2102 f1850 1"/>
                <a:gd name="f2224" fmla="*/ f2103 f1851 1"/>
                <a:gd name="f2225" fmla="*/ f2104 f1850 1"/>
                <a:gd name="f2226" fmla="*/ f2105 f1851 1"/>
                <a:gd name="f2227" fmla="*/ f2106 f1850 1"/>
                <a:gd name="f2228" fmla="*/ f2107 f1851 1"/>
                <a:gd name="f2229" fmla="*/ f2108 f1850 1"/>
                <a:gd name="f2230" fmla="*/ f2109 f1851 1"/>
                <a:gd name="f2231" fmla="*/ f2110 f1850 1"/>
                <a:gd name="f2232" fmla="*/ f2111 f1851 1"/>
                <a:gd name="f2233" fmla="*/ f2112 f1850 1"/>
                <a:gd name="f2234" fmla="*/ f2113 f1851 1"/>
                <a:gd name="f2235" fmla="*/ f2114 f1850 1"/>
                <a:gd name="f2236" fmla="*/ f2115 f1850 1"/>
                <a:gd name="f2237" fmla="*/ f2116 f1851 1"/>
                <a:gd name="f2238" fmla="*/ f2117 f1850 1"/>
                <a:gd name="f2239" fmla="*/ f2118 f1851 1"/>
                <a:gd name="f2240" fmla="*/ f2119 f1850 1"/>
                <a:gd name="f2241" fmla="*/ f2120 f1851 1"/>
                <a:gd name="f2242" fmla="*/ f2121 f1850 1"/>
                <a:gd name="f2243" fmla="*/ f2122 f1851 1"/>
                <a:gd name="f2244" fmla="*/ f2123 f1850 1"/>
                <a:gd name="f2245" fmla="*/ f2124 f1851 1"/>
                <a:gd name="f2246" fmla="*/ f2125 f1850 1"/>
                <a:gd name="f2247" fmla="*/ f2126 f1851 1"/>
                <a:gd name="f2248" fmla="*/ f2127 f1850 1"/>
                <a:gd name="f2249" fmla="*/ f2128 f1851 1"/>
                <a:gd name="f2250" fmla="*/ f2129 f1850 1"/>
                <a:gd name="f2251" fmla="*/ f2130 f1851 1"/>
                <a:gd name="f2252" fmla="*/ f2131 f1850 1"/>
                <a:gd name="f2253" fmla="*/ f2132 f1851 1"/>
                <a:gd name="f2254" fmla="*/ f2133 f1850 1"/>
                <a:gd name="f2255" fmla="*/ f2134 f1851 1"/>
                <a:gd name="f2256" fmla="*/ f2135 f1850 1"/>
                <a:gd name="f2257" fmla="*/ f2136 f1851 1"/>
                <a:gd name="f2258" fmla="*/ f2137 f1850 1"/>
                <a:gd name="f2259" fmla="*/ f2138 f1851 1"/>
                <a:gd name="f2260" fmla="*/ f2139 f1850 1"/>
                <a:gd name="f2261" fmla="*/ f2140 f1851 1"/>
                <a:gd name="f2262" fmla="*/ f2141 f1850 1"/>
                <a:gd name="f2263" fmla="*/ f2142 f1851 1"/>
                <a:gd name="f2264" fmla="*/ f2143 f1850 1"/>
                <a:gd name="f2265" fmla="*/ f2144 f1851 1"/>
                <a:gd name="f2266" fmla="*/ f2145 f1850 1"/>
                <a:gd name="f2267" fmla="*/ f2146 f1851 1"/>
                <a:gd name="f2268" fmla="*/ f2147 f1850 1"/>
                <a:gd name="f2269" fmla="*/ f2148 f1851 1"/>
                <a:gd name="f2270" fmla="*/ f2149 f1850 1"/>
                <a:gd name="f2271" fmla="*/ f2150 f1851 1"/>
                <a:gd name="f2272" fmla="*/ f2151 f1850 1"/>
                <a:gd name="f2273" fmla="*/ f2152 f1851 1"/>
                <a:gd name="f2274" fmla="*/ f2153 f1850 1"/>
                <a:gd name="f2275" fmla="*/ f2154 f1851 1"/>
                <a:gd name="f2276" fmla="*/ f2155 f1850 1"/>
                <a:gd name="f2277" fmla="*/ f2156 f1851 1"/>
                <a:gd name="f2278" fmla="*/ f2157 f1850 1"/>
                <a:gd name="f2279" fmla="*/ f2158 f1851 1"/>
                <a:gd name="f2280" fmla="*/ f2159 f1850 1"/>
                <a:gd name="f2281" fmla="*/ f2160 f1851 1"/>
                <a:gd name="f2282" fmla="*/ f2161 f1850 1"/>
                <a:gd name="f2283" fmla="*/ f2162 f1851 1"/>
                <a:gd name="f2284" fmla="*/ f2163 f1850 1"/>
                <a:gd name="f2285" fmla="*/ f2164 f1851 1"/>
                <a:gd name="f2286" fmla="*/ f2165 f1850 1"/>
                <a:gd name="f2287" fmla="*/ f2166 f1851 1"/>
                <a:gd name="f2288" fmla="*/ f2167 f1850 1"/>
                <a:gd name="f2289" fmla="*/ f2168 f1851 1"/>
                <a:gd name="f2290" fmla="*/ f2169 f1850 1"/>
                <a:gd name="f2291" fmla="*/ f2170 f1851 1"/>
                <a:gd name="f2292" fmla="*/ f2171 f1850 1"/>
                <a:gd name="f2293" fmla="*/ f2172 f1851 1"/>
                <a:gd name="f2294" fmla="*/ f2173 f1850 1"/>
                <a:gd name="f2295" fmla="*/ f2174 f1851 1"/>
                <a:gd name="f2296" fmla="*/ f2175 f1850 1"/>
                <a:gd name="f2297" fmla="*/ f2176 f1851 1"/>
                <a:gd name="f2298" fmla="*/ f2177 f1850 1"/>
                <a:gd name="f2299" fmla="*/ f2178 f1851 1"/>
                <a:gd name="f2300" fmla="*/ f2179 f1850 1"/>
                <a:gd name="f2301" fmla="*/ f2180 f1851 1"/>
                <a:gd name="f2302" fmla="*/ f2181 f1850 1"/>
                <a:gd name="f2303" fmla="*/ f2182 f1851 1"/>
                <a:gd name="f2304" fmla="*/ f2183 f1850 1"/>
                <a:gd name="f2305" fmla="*/ f2184 f1851 1"/>
                <a:gd name="f2306" fmla="*/ f2185 f1850 1"/>
                <a:gd name="f2307" fmla="*/ f2186 f1851 1"/>
                <a:gd name="f2308" fmla="*/ f2187 f1850 1"/>
                <a:gd name="f2309" fmla="*/ f2188 f1851 1"/>
                <a:gd name="f2310" fmla="*/ f2189 f1850 1"/>
                <a:gd name="f2311" fmla="*/ f2190 f1851 1"/>
                <a:gd name="f2312" fmla="*/ f2191 f1850 1"/>
                <a:gd name="f2313" fmla="*/ f2192 f1851 1"/>
                <a:gd name="f2314" fmla="*/ f2193 f1850 1"/>
                <a:gd name="f2315" fmla="*/ f2194 f1851 1"/>
                <a:gd name="f2316" fmla="*/ f2195 f1850 1"/>
                <a:gd name="f2317" fmla="*/ f2196 f1851 1"/>
                <a:gd name="f2318" fmla="*/ f2197 f1850 1"/>
                <a:gd name="f2319" fmla="*/ f2198 f1851 1"/>
                <a:gd name="f2320" fmla="*/ f2199 f1851 1"/>
                <a:gd name="f2321" fmla="*/ f2200 f1850 1"/>
                <a:gd name="f2322" fmla="*/ f2201 f1851 1"/>
                <a:gd name="f2323" fmla="*/ f2202 f1850 1"/>
                <a:gd name="f2324" fmla="*/ f2203 f1851 1"/>
                <a:gd name="f2325" fmla="*/ f2204 f1850 1"/>
                <a:gd name="f2326" fmla="*/ f2205 f1851 1"/>
                <a:gd name="f2327" fmla="*/ f2206 f1850 1"/>
                <a:gd name="f2328" fmla="*/ f2207 f1851 1"/>
                <a:gd name="f2329" fmla="*/ f2208 f1850 1"/>
                <a:gd name="f2330" fmla="*/ f2209 f1851 1"/>
                <a:gd name="f2331" fmla="*/ f2210 f1850 1"/>
                <a:gd name="f2332" fmla="*/ f2211 f1851 1"/>
                <a:gd name="f2333" fmla="*/ f2212 f1850 1"/>
                <a:gd name="f2334" fmla="*/ f2213 f1851 1"/>
                <a:gd name="f2335" fmla="*/ f2214 f1850 1"/>
                <a:gd name="f2336" fmla="*/ f2215 f1851 1"/>
                <a:gd name="f2337" fmla="*/ f2216 f18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78">
                  <a:pos x="f2221" y="f2222"/>
                </a:cxn>
                <a:cxn ang="f1978">
                  <a:pos x="f2223" y="f2224"/>
                </a:cxn>
                <a:cxn ang="f1978">
                  <a:pos x="f2225" y="f2226"/>
                </a:cxn>
                <a:cxn ang="f1978">
                  <a:pos x="f2227" y="f2228"/>
                </a:cxn>
                <a:cxn ang="f1978">
                  <a:pos x="f2229" y="f2230"/>
                </a:cxn>
                <a:cxn ang="f1978">
                  <a:pos x="f2231" y="f2232"/>
                </a:cxn>
                <a:cxn ang="f1978">
                  <a:pos x="f2233" y="f2234"/>
                </a:cxn>
                <a:cxn ang="f1978">
                  <a:pos x="f2235" y="f2230"/>
                </a:cxn>
                <a:cxn ang="f1978">
                  <a:pos x="f2236" y="f2237"/>
                </a:cxn>
                <a:cxn ang="f1978">
                  <a:pos x="f2238" y="f2239"/>
                </a:cxn>
                <a:cxn ang="f1978">
                  <a:pos x="f2240" y="f2241"/>
                </a:cxn>
                <a:cxn ang="f1978">
                  <a:pos x="f2242" y="f2243"/>
                </a:cxn>
                <a:cxn ang="f1978">
                  <a:pos x="f2244" y="f2245"/>
                </a:cxn>
                <a:cxn ang="f1978">
                  <a:pos x="f2246" y="f2247"/>
                </a:cxn>
                <a:cxn ang="f1978">
                  <a:pos x="f2248" y="f2249"/>
                </a:cxn>
                <a:cxn ang="f1978">
                  <a:pos x="f2250" y="f2251"/>
                </a:cxn>
                <a:cxn ang="f1978">
                  <a:pos x="f2252" y="f2253"/>
                </a:cxn>
                <a:cxn ang="f1978">
                  <a:pos x="f2254" y="f2255"/>
                </a:cxn>
                <a:cxn ang="f1978">
                  <a:pos x="f2256" y="f2257"/>
                </a:cxn>
                <a:cxn ang="f1978">
                  <a:pos x="f2258" y="f2259"/>
                </a:cxn>
                <a:cxn ang="f1978">
                  <a:pos x="f2260" y="f2261"/>
                </a:cxn>
                <a:cxn ang="f1978">
                  <a:pos x="f2262" y="f2263"/>
                </a:cxn>
                <a:cxn ang="f1978">
                  <a:pos x="f2264" y="f2265"/>
                </a:cxn>
                <a:cxn ang="f1978">
                  <a:pos x="f2266" y="f2267"/>
                </a:cxn>
                <a:cxn ang="f1978">
                  <a:pos x="f2268" y="f2269"/>
                </a:cxn>
                <a:cxn ang="f1978">
                  <a:pos x="f2270" y="f2271"/>
                </a:cxn>
                <a:cxn ang="f1978">
                  <a:pos x="f2272" y="f2273"/>
                </a:cxn>
                <a:cxn ang="f1978">
                  <a:pos x="f2274" y="f2275"/>
                </a:cxn>
                <a:cxn ang="f1978">
                  <a:pos x="f2276" y="f2277"/>
                </a:cxn>
                <a:cxn ang="f1978">
                  <a:pos x="f2278" y="f2279"/>
                </a:cxn>
                <a:cxn ang="f1978">
                  <a:pos x="f2280" y="f2281"/>
                </a:cxn>
                <a:cxn ang="f1978">
                  <a:pos x="f2282" y="f2283"/>
                </a:cxn>
                <a:cxn ang="f1978">
                  <a:pos x="f2284" y="f2285"/>
                </a:cxn>
                <a:cxn ang="f1978">
                  <a:pos x="f2286" y="f2287"/>
                </a:cxn>
                <a:cxn ang="f1978">
                  <a:pos x="f2288" y="f2289"/>
                </a:cxn>
                <a:cxn ang="f1978">
                  <a:pos x="f2290" y="f2291"/>
                </a:cxn>
                <a:cxn ang="f1978">
                  <a:pos x="f2292" y="f2293"/>
                </a:cxn>
                <a:cxn ang="f1978">
                  <a:pos x="f2294" y="f2295"/>
                </a:cxn>
                <a:cxn ang="f1978">
                  <a:pos x="f2296" y="f2297"/>
                </a:cxn>
                <a:cxn ang="f1978">
                  <a:pos x="f2298" y="f2299"/>
                </a:cxn>
                <a:cxn ang="f1978">
                  <a:pos x="f2300" y="f2301"/>
                </a:cxn>
                <a:cxn ang="f1978">
                  <a:pos x="f2302" y="f2303"/>
                </a:cxn>
                <a:cxn ang="f1978">
                  <a:pos x="f2304" y="f2305"/>
                </a:cxn>
                <a:cxn ang="f1978">
                  <a:pos x="f2306" y="f2307"/>
                </a:cxn>
                <a:cxn ang="f1978">
                  <a:pos x="f2308" y="f2309"/>
                </a:cxn>
                <a:cxn ang="f1978">
                  <a:pos x="f2310" y="f2311"/>
                </a:cxn>
                <a:cxn ang="f1978">
                  <a:pos x="f2312" y="f2313"/>
                </a:cxn>
                <a:cxn ang="f1978">
                  <a:pos x="f2314" y="f2315"/>
                </a:cxn>
                <a:cxn ang="f1978">
                  <a:pos x="f2316" y="f2317"/>
                </a:cxn>
                <a:cxn ang="f1978">
                  <a:pos x="f2318" y="f2319"/>
                </a:cxn>
                <a:cxn ang="f1978">
                  <a:pos x="f2312" y="f2320"/>
                </a:cxn>
                <a:cxn ang="f1978">
                  <a:pos x="f2321" y="f2322"/>
                </a:cxn>
                <a:cxn ang="f1978">
                  <a:pos x="f2323" y="f2324"/>
                </a:cxn>
                <a:cxn ang="f1978">
                  <a:pos x="f2325" y="f2326"/>
                </a:cxn>
                <a:cxn ang="f1978">
                  <a:pos x="f2327" y="f2328"/>
                </a:cxn>
                <a:cxn ang="f1978">
                  <a:pos x="f2329" y="f2330"/>
                </a:cxn>
                <a:cxn ang="f1978">
                  <a:pos x="f2331" y="f2332"/>
                </a:cxn>
                <a:cxn ang="f1978">
                  <a:pos x="f2333" y="f2334"/>
                </a:cxn>
                <a:cxn ang="f1978">
                  <a:pos x="f2335" y="f2336"/>
                </a:cxn>
                <a:cxn ang="f1978">
                  <a:pos x="f2240" y="f2337"/>
                </a:cxn>
              </a:cxnLst>
              <a:rect l="f2217" t="f2220" r="f2218" b="f2219"/>
              <a:pathLst>
                <a:path w="3795" h="497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38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41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4" y="f77"/>
                    <a:pt x="f78" y="f79"/>
                    <a:pt x="f80" y="f30"/>
                  </a:cubicBezTo>
                  <a:cubicBezTo>
                    <a:pt x="f81" y="f82"/>
                    <a:pt x="f83" y="f42"/>
                    <a:pt x="f84" y="f85"/>
                  </a:cubicBezTo>
                  <a:cubicBezTo>
                    <a:pt x="f86" y="f38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5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42"/>
                    <a:pt x="f126" y="f50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38" y="f140"/>
                    <a:pt x="f138" y="f141"/>
                    <a:pt x="f142" y="f143"/>
                  </a:cubicBezTo>
                  <a:cubicBezTo>
                    <a:pt x="f89" y="f144"/>
                    <a:pt x="f145" y="f146"/>
                    <a:pt x="f147" y="f148"/>
                  </a:cubicBezTo>
                  <a:cubicBezTo>
                    <a:pt x="f147" y="f149"/>
                    <a:pt x="f150" y="f146"/>
                    <a:pt x="f150" y="f14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59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56"/>
                    <a:pt x="f169" y="f170"/>
                    <a:pt x="f171" y="f152"/>
                  </a:cubicBezTo>
                  <a:cubicBezTo>
                    <a:pt x="f54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3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178"/>
                    <a:pt x="f201" y="f202"/>
                    <a:pt x="f203" y="f204"/>
                  </a:cubicBezTo>
                  <a:cubicBezTo>
                    <a:pt x="f205" y="f206"/>
                    <a:pt x="f80" y="f207"/>
                    <a:pt x="f208" y="f209"/>
                  </a:cubicBezTo>
                  <a:cubicBezTo>
                    <a:pt x="f208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7" y="f239"/>
                    <a:pt x="f237" y="f240"/>
                    <a:pt x="f51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5"/>
                    <a:pt x="f27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150" y="f278"/>
                    <a:pt x="f279" y="f280"/>
                  </a:cubicBezTo>
                  <a:cubicBezTo>
                    <a:pt x="f281" y="f282"/>
                    <a:pt x="f283" y="f255"/>
                    <a:pt x="f284" y="f285"/>
                  </a:cubicBezTo>
                  <a:cubicBezTo>
                    <a:pt x="f286" y="f287"/>
                    <a:pt x="f288" y="f289"/>
                    <a:pt x="f290" y="f207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191"/>
                    <a:pt x="f300" y="f187"/>
                  </a:cubicBezTo>
                  <a:cubicBezTo>
                    <a:pt x="f301" y="f289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136" y="f249"/>
                    <a:pt x="f138" y="f312"/>
                    <a:pt x="f313" y="f309"/>
                  </a:cubicBezTo>
                  <a:cubicBezTo>
                    <a:pt x="f302" y="f314"/>
                    <a:pt x="f315" y="f316"/>
                    <a:pt x="f317" y="f318"/>
                  </a:cubicBezTo>
                  <a:cubicBezTo>
                    <a:pt x="f319" y="f320"/>
                    <a:pt x="f159" y="f265"/>
                    <a:pt x="f321" y="f322"/>
                  </a:cubicBezTo>
                  <a:cubicBezTo>
                    <a:pt x="f321" y="f323"/>
                    <a:pt x="f321" y="f324"/>
                    <a:pt x="f321" y="f325"/>
                  </a:cubicBezTo>
                  <a:cubicBezTo>
                    <a:pt x="f326" y="f325"/>
                    <a:pt x="f159" y="f325"/>
                    <a:pt x="f327" y="f325"/>
                  </a:cubicBezTo>
                  <a:cubicBezTo>
                    <a:pt x="f327" y="f328"/>
                    <a:pt x="f327" y="f329"/>
                    <a:pt x="f327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5" y="f337"/>
                    <a:pt x="f335" y="f338"/>
                    <a:pt x="f339" y="f340"/>
                  </a:cubicBezTo>
                  <a:cubicBezTo>
                    <a:pt x="f341" y="f340"/>
                    <a:pt x="f342" y="f340"/>
                    <a:pt x="f343" y="f340"/>
                  </a:cubicBezTo>
                  <a:cubicBezTo>
                    <a:pt x="f343" y="f344"/>
                    <a:pt x="f343" y="f345"/>
                    <a:pt x="f343" y="f346"/>
                  </a:cubicBezTo>
                  <a:cubicBezTo>
                    <a:pt x="f347" y="f346"/>
                    <a:pt x="f348" y="f346"/>
                    <a:pt x="f186" y="f346"/>
                  </a:cubicBezTo>
                  <a:cubicBezTo>
                    <a:pt x="f349" y="f350"/>
                    <a:pt x="f349" y="f351"/>
                    <a:pt x="f349" y="f352"/>
                  </a:cubicBezTo>
                  <a:cubicBezTo>
                    <a:pt x="f353" y="f354"/>
                    <a:pt x="f159" y="f355"/>
                    <a:pt x="f356" y="f357"/>
                  </a:cubicBezTo>
                  <a:cubicBezTo>
                    <a:pt x="f358" y="f359"/>
                    <a:pt x="f360" y="f345"/>
                    <a:pt x="f361" y="f362"/>
                  </a:cubicBezTo>
                  <a:cubicBezTo>
                    <a:pt x="f363" y="f240"/>
                    <a:pt x="f364" y="f365"/>
                    <a:pt x="f366" y="f226"/>
                  </a:cubicBezTo>
                  <a:cubicBezTo>
                    <a:pt x="f367" y="f368"/>
                    <a:pt x="f369" y="f129"/>
                    <a:pt x="f369" y="f370"/>
                  </a:cubicBezTo>
                  <a:cubicBezTo>
                    <a:pt x="f371" y="f1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79"/>
                  </a:cubicBez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69" y="f389"/>
                    <a:pt x="f390" y="f391"/>
                  </a:cubicBezTo>
                  <a:cubicBezTo>
                    <a:pt x="f392" y="f393"/>
                    <a:pt x="f394" y="f368"/>
                    <a:pt x="f395" y="f210"/>
                  </a:cubicBezTo>
                  <a:cubicBezTo>
                    <a:pt x="f396" y="f320"/>
                    <a:pt x="f397" y="f398"/>
                    <a:pt x="f300" y="f346"/>
                  </a:cubicBezTo>
                  <a:cubicBezTo>
                    <a:pt x="f313" y="f399"/>
                    <a:pt x="f400" y="f401"/>
                    <a:pt x="f402" y="f403"/>
                  </a:cubicBezTo>
                  <a:cubicBezTo>
                    <a:pt x="f404" y="f405"/>
                    <a:pt x="f406" y="f407"/>
                    <a:pt x="f408" y="f409"/>
                  </a:cubicBezTo>
                  <a:cubicBezTo>
                    <a:pt x="f208" y="f410"/>
                    <a:pt x="f411" y="f412"/>
                    <a:pt x="f413" y="f414"/>
                  </a:cubicBezTo>
                  <a:cubicBezTo>
                    <a:pt x="f415" y="f338"/>
                    <a:pt x="f416" y="f410"/>
                    <a:pt x="f417" y="f340"/>
                  </a:cubicBezTo>
                  <a:cubicBezTo>
                    <a:pt x="f418" y="f351"/>
                    <a:pt x="f419" y="f420"/>
                    <a:pt x="f421" y="f422"/>
                  </a:cubicBezTo>
                  <a:cubicBezTo>
                    <a:pt x="f423" y="f424"/>
                    <a:pt x="f425" y="f426"/>
                    <a:pt x="f427" y="f428"/>
                  </a:cubicBezTo>
                  <a:cubicBezTo>
                    <a:pt x="f429" y="f430"/>
                    <a:pt x="f431" y="f432"/>
                    <a:pt x="f433" y="f434"/>
                  </a:cubicBezTo>
                  <a:cubicBezTo>
                    <a:pt x="f435" y="f436"/>
                    <a:pt x="f295" y="f437"/>
                    <a:pt x="f438" y="f439"/>
                  </a:cubicBezTo>
                  <a:cubicBezTo>
                    <a:pt x="f440" y="f441"/>
                    <a:pt x="f442" y="f443"/>
                    <a:pt x="f369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461" y="f460"/>
                  </a:cubicBez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cubicBezTo>
                    <a:pt x="f474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5"/>
                  </a:cubicBez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5" y="f498"/>
                    <a:pt x="f499" y="f500"/>
                    <a:pt x="f501" y="f502"/>
                  </a:cubicBezTo>
                  <a:cubicBezTo>
                    <a:pt x="f503" y="f504"/>
                    <a:pt x="f505" y="f506"/>
                    <a:pt x="f507" y="f508"/>
                  </a:cubicBezTo>
                  <a:cubicBezTo>
                    <a:pt x="f509" y="f510"/>
                    <a:pt x="f511" y="f502"/>
                    <a:pt x="f512" y="f513"/>
                  </a:cubicBezTo>
                  <a:cubicBezTo>
                    <a:pt x="f514" y="f515"/>
                    <a:pt x="f511" y="f497"/>
                    <a:pt x="f516" y="f517"/>
                  </a:cubicBezTo>
                  <a:cubicBezTo>
                    <a:pt x="f518" y="f519"/>
                    <a:pt x="f520" y="f521"/>
                    <a:pt x="f522" y="f523"/>
                  </a:cubicBezTo>
                  <a:cubicBezTo>
                    <a:pt x="f524" y="f525"/>
                    <a:pt x="f526" y="f527"/>
                    <a:pt x="f528" y="f529"/>
                  </a:cubicBezTo>
                  <a:cubicBezTo>
                    <a:pt x="f530" y="f531"/>
                    <a:pt x="f532" y="f533"/>
                    <a:pt x="f534" y="f535"/>
                  </a:cubicBezTo>
                  <a:cubicBezTo>
                    <a:pt x="f536" y="f537"/>
                    <a:pt x="f538" y="f539"/>
                    <a:pt x="f540" y="f541"/>
                  </a:cubicBezTo>
                  <a:cubicBezTo>
                    <a:pt x="f542" y="f543"/>
                    <a:pt x="f544" y="f545"/>
                    <a:pt x="f546" y="f547"/>
                  </a:cubicBezTo>
                  <a:cubicBezTo>
                    <a:pt x="f548" y="f549"/>
                    <a:pt x="f550" y="f537"/>
                    <a:pt x="f551" y="f552"/>
                  </a:cubicBezTo>
                  <a:cubicBezTo>
                    <a:pt x="f553" y="f554"/>
                    <a:pt x="f555" y="f556"/>
                    <a:pt x="f557" y="f556"/>
                  </a:cubicBezTo>
                  <a:cubicBezTo>
                    <a:pt x="f558" y="f559"/>
                    <a:pt x="f560" y="f561"/>
                    <a:pt x="f562" y="f563"/>
                  </a:cubicBezTo>
                  <a:cubicBezTo>
                    <a:pt x="f564" y="f565"/>
                    <a:pt x="f566" y="f567"/>
                    <a:pt x="f568" y="f569"/>
                  </a:cubicBezTo>
                  <a:cubicBezTo>
                    <a:pt x="f570" y="f571"/>
                    <a:pt x="f572" y="f573"/>
                    <a:pt x="f574" y="f575"/>
                  </a:cubicBezTo>
                  <a:cubicBezTo>
                    <a:pt x="f576" y="f577"/>
                    <a:pt x="f576" y="f578"/>
                    <a:pt x="f579" y="f580"/>
                  </a:cubicBezTo>
                  <a:cubicBezTo>
                    <a:pt x="f581" y="f582"/>
                    <a:pt x="f583" y="f584"/>
                    <a:pt x="f585" y="f586"/>
                  </a:cubicBezTo>
                  <a:cubicBezTo>
                    <a:pt x="f587" y="f588"/>
                    <a:pt x="f589" y="f590"/>
                    <a:pt x="f591" y="f592"/>
                  </a:cubicBez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4"/>
                  </a:cubicBezTo>
                  <a:cubicBezTo>
                    <a:pt x="f605" y="f606"/>
                    <a:pt x="f213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80" y="f414"/>
                    <a:pt x="f618" y="f414"/>
                  </a:cubicBezTo>
                  <a:cubicBezTo>
                    <a:pt x="f237" y="f414"/>
                    <a:pt x="f619" y="f338"/>
                    <a:pt x="f620" y="f621"/>
                  </a:cubicBezTo>
                  <a:cubicBezTo>
                    <a:pt x="f622" y="f352"/>
                    <a:pt x="f623" y="f624"/>
                    <a:pt x="f41" y="f625"/>
                  </a:cubicBezTo>
                  <a:cubicBezTo>
                    <a:pt x="f71" y="f626"/>
                    <a:pt x="f33" y="f627"/>
                    <a:pt x="f628" y="f629"/>
                  </a:cubicBezTo>
                  <a:cubicBezTo>
                    <a:pt x="f67" y="f630"/>
                    <a:pt x="f29" y="f594"/>
                    <a:pt x="f631" y="f632"/>
                  </a:cubicBezTo>
                  <a:cubicBezTo>
                    <a:pt x="f633" y="f446"/>
                    <a:pt x="f634" y="f635"/>
                    <a:pt x="f636" y="f541"/>
                  </a:cubicBezTo>
                  <a:cubicBezTo>
                    <a:pt x="f637" y="f638"/>
                    <a:pt x="f639" y="f640"/>
                    <a:pt x="f641" y="f642"/>
                  </a:cubicBezTo>
                  <a:cubicBezTo>
                    <a:pt x="f643" y="f644"/>
                    <a:pt x="f645" y="f646"/>
                    <a:pt x="f647" y="f648"/>
                  </a:cubicBezTo>
                  <a:cubicBezTo>
                    <a:pt x="f649" y="f650"/>
                    <a:pt x="f651" y="f652"/>
                    <a:pt x="f653" y="f654"/>
                  </a:cubicBezTo>
                  <a:cubicBezTo>
                    <a:pt x="f655" y="f656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519" y="f527"/>
                    <a:pt x="f669" y="f670"/>
                  </a:cubicBezTo>
                  <a:cubicBezTo>
                    <a:pt x="f671" y="f672"/>
                    <a:pt x="f673" y="f674"/>
                    <a:pt x="f675" y="f676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683" y="f684"/>
                    <a:pt x="f685" y="f686"/>
                  </a:cubicBezTo>
                  <a:cubicBezTo>
                    <a:pt x="f687" y="f688"/>
                    <a:pt x="f689" y="f690"/>
                    <a:pt x="f691" y="f680"/>
                  </a:cubicBezTo>
                  <a:cubicBezTo>
                    <a:pt x="f692" y="f680"/>
                    <a:pt x="f693" y="f680"/>
                    <a:pt x="f694" y="f680"/>
                  </a:cubicBezTo>
                  <a:cubicBezTo>
                    <a:pt x="f695" y="f696"/>
                    <a:pt x="f697" y="f698"/>
                    <a:pt x="f699" y="f700"/>
                  </a:cubicBezTo>
                  <a:cubicBezTo>
                    <a:pt x="f701" y="f702"/>
                    <a:pt x="f703" y="f704"/>
                    <a:pt x="f705" y="f706"/>
                  </a:cubicBezTo>
                  <a:cubicBezTo>
                    <a:pt x="f707" y="f708"/>
                    <a:pt x="f229" y="f709"/>
                    <a:pt x="f710" y="f711"/>
                  </a:cubicBezTo>
                  <a:cubicBezTo>
                    <a:pt x="f712" y="f713"/>
                    <a:pt x="f714" y="f715"/>
                    <a:pt x="f716" y="f717"/>
                  </a:cubicBezTo>
                  <a:cubicBezTo>
                    <a:pt x="f718" y="f719"/>
                    <a:pt x="f258" y="f720"/>
                    <a:pt x="f721" y="f722"/>
                  </a:cubicBezTo>
                  <a:cubicBezTo>
                    <a:pt x="f723" y="f702"/>
                    <a:pt x="f724" y="f725"/>
                    <a:pt x="f726" y="f680"/>
                  </a:cubicBezTo>
                  <a:cubicBezTo>
                    <a:pt x="f727" y="f728"/>
                    <a:pt x="f692" y="f729"/>
                    <a:pt x="f730" y="f731"/>
                  </a:cubicBezTo>
                  <a:cubicBezTo>
                    <a:pt x="f651" y="f732"/>
                    <a:pt x="f508" y="f733"/>
                    <a:pt x="f734" y="f735"/>
                  </a:cubicBezTo>
                  <a:cubicBezTo>
                    <a:pt x="f736" y="f737"/>
                    <a:pt x="f738" y="f739"/>
                    <a:pt x="f703" y="f740"/>
                  </a:cubicBezTo>
                  <a:cubicBezTo>
                    <a:pt x="f741" y="f742"/>
                    <a:pt x="f743" y="f744"/>
                    <a:pt x="f745" y="f746"/>
                  </a:cubicBezTo>
                  <a:cubicBezTo>
                    <a:pt x="f747" y="f748"/>
                    <a:pt x="f637" y="f749"/>
                    <a:pt x="f17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760"/>
                    <a:pt x="f761" y="f762"/>
                  </a:cubicBezTo>
                  <a:cubicBezTo>
                    <a:pt x="f21" y="f763"/>
                    <a:pt x="f764" y="f763"/>
                    <a:pt x="f268" y="f765"/>
                  </a:cubicBezTo>
                  <a:cubicBezTo>
                    <a:pt x="f266" y="f756"/>
                    <a:pt x="f21" y="f766"/>
                    <a:pt x="f767" y="f768"/>
                  </a:cubicBezTo>
                  <a:cubicBezTo>
                    <a:pt x="f769" y="f662"/>
                    <a:pt x="f755" y="f770"/>
                    <a:pt x="f771" y="f772"/>
                  </a:cubicBezTo>
                  <a:cubicBezTo>
                    <a:pt x="f71" y="f773"/>
                    <a:pt x="f774" y="f775"/>
                    <a:pt x="f614" y="f776"/>
                  </a:cubicBezTo>
                  <a:cubicBezTo>
                    <a:pt x="f777" y="f778"/>
                    <a:pt x="f779" y="f780"/>
                    <a:pt x="f781" y="f782"/>
                  </a:cubicBezTo>
                  <a:cubicBezTo>
                    <a:pt x="f783" y="f784"/>
                    <a:pt x="f785" y="f786"/>
                    <a:pt x="f787" y="f788"/>
                  </a:cubicBezTo>
                  <a:cubicBezTo>
                    <a:pt x="f789" y="f790"/>
                    <a:pt x="f791" y="f792"/>
                    <a:pt x="f793" y="f794"/>
                  </a:cubicBezTo>
                  <a:cubicBezTo>
                    <a:pt x="f795" y="f796"/>
                    <a:pt x="f49" y="f797"/>
                    <a:pt x="f798" y="f799"/>
                  </a:cubicBezTo>
                  <a:cubicBezTo>
                    <a:pt x="f800" y="f801"/>
                    <a:pt x="f802" y="f642"/>
                    <a:pt x="f803" y="f804"/>
                  </a:cubicBezTo>
                  <a:cubicBezTo>
                    <a:pt x="f21" y="f805"/>
                    <a:pt x="f798" y="f806"/>
                    <a:pt x="f29" y="f807"/>
                  </a:cubicBezTo>
                  <a:cubicBezTo>
                    <a:pt x="f63" y="f808"/>
                    <a:pt x="f33" y="f809"/>
                    <a:pt x="f810" y="f594"/>
                  </a:cubicBezTo>
                  <a:cubicBezTo>
                    <a:pt x="f811" y="f812"/>
                    <a:pt x="f789" y="f813"/>
                    <a:pt x="f51" y="f627"/>
                  </a:cubicBezTo>
                  <a:cubicBezTo>
                    <a:pt x="f78" y="f814"/>
                    <a:pt x="f815" y="f816"/>
                    <a:pt x="f815" y="f817"/>
                  </a:cubicBezTo>
                  <a:cubicBezTo>
                    <a:pt x="f818" y="f819"/>
                    <a:pt x="f820" y="f821"/>
                    <a:pt x="f822" y="f823"/>
                  </a:cubicBezTo>
                  <a:cubicBezTo>
                    <a:pt x="f824" y="f825"/>
                    <a:pt x="f826" y="f827"/>
                    <a:pt x="f828" y="f829"/>
                  </a:cubicBezTo>
                  <a:cubicBezTo>
                    <a:pt x="f830" y="f831"/>
                    <a:pt x="f832" y="f833"/>
                    <a:pt x="f834" y="f835"/>
                  </a:cubicBezTo>
                  <a:cubicBezTo>
                    <a:pt x="f836" y="f837"/>
                    <a:pt x="f838" y="f839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304" y="f848"/>
                    <a:pt x="f849" y="f850"/>
                    <a:pt x="f597" y="f851"/>
                  </a:cubicBezTo>
                  <a:cubicBezTo>
                    <a:pt x="f849" y="f852"/>
                    <a:pt x="f120" y="f853"/>
                    <a:pt x="f854" y="f855"/>
                  </a:cubicBezTo>
                  <a:cubicBezTo>
                    <a:pt x="f93" y="f856"/>
                    <a:pt x="f112" y="f563"/>
                    <a:pt x="f589" y="f857"/>
                  </a:cubicBezTo>
                  <a:cubicBezTo>
                    <a:pt x="f583" y="f858"/>
                    <a:pt x="f101" y="f859"/>
                    <a:pt x="f860" y="f861"/>
                  </a:cubicBezTo>
                  <a:cubicBezTo>
                    <a:pt x="f862" y="f863"/>
                    <a:pt x="f864" y="f865"/>
                    <a:pt x="f866" y="f867"/>
                  </a:cubicBezTo>
                  <a:cubicBezTo>
                    <a:pt x="f868" y="f869"/>
                    <a:pt x="f870" y="f871"/>
                    <a:pt x="f872" y="f448"/>
                  </a:cubicBezTo>
                  <a:cubicBezTo>
                    <a:pt x="f873" y="f874"/>
                    <a:pt x="f875" y="f876"/>
                    <a:pt x="f877" y="f878"/>
                  </a:cubicBezTo>
                  <a:cubicBezTo>
                    <a:pt x="f879" y="f880"/>
                    <a:pt x="f881" y="f882"/>
                    <a:pt x="f883" y="f467"/>
                  </a:cubicBezTo>
                  <a:cubicBezTo>
                    <a:pt x="f884" y="f454"/>
                    <a:pt x="f885" y="f886"/>
                    <a:pt x="f887" y="f888"/>
                  </a:cubicBezTo>
                  <a:cubicBezTo>
                    <a:pt x="f889" y="f890"/>
                    <a:pt x="f891" y="f892"/>
                    <a:pt x="f893" y="f894"/>
                  </a:cubicBezTo>
                  <a:cubicBezTo>
                    <a:pt x="f884" y="f895"/>
                    <a:pt x="f896" y="f897"/>
                    <a:pt x="f898" y="f899"/>
                  </a:cubicBezTo>
                  <a:cubicBezTo>
                    <a:pt x="f900" y="f901"/>
                    <a:pt x="f902" y="f796"/>
                    <a:pt x="f903" y="f904"/>
                  </a:cubicBezTo>
                  <a:cubicBezTo>
                    <a:pt x="f905" y="f906"/>
                    <a:pt x="f907" y="f908"/>
                    <a:pt x="f909" y="f910"/>
                  </a:cubicBezTo>
                  <a:cubicBezTo>
                    <a:pt x="f911" y="f912"/>
                    <a:pt x="f913" y="f914"/>
                    <a:pt x="f915" y="f485"/>
                  </a:cubicBezTo>
                  <a:cubicBezTo>
                    <a:pt x="f916" y="f917"/>
                    <a:pt x="f918" y="f919"/>
                    <a:pt x="f920" y="f921"/>
                  </a:cubicBezTo>
                  <a:cubicBezTo>
                    <a:pt x="f457" y="f922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471"/>
                  </a:cubicBezTo>
                  <a:cubicBezTo>
                    <a:pt x="f932" y="f933"/>
                    <a:pt x="f934" y="f935"/>
                    <a:pt x="f936" y="f937"/>
                  </a:cubicBezTo>
                  <a:cubicBezTo>
                    <a:pt x="f938" y="f939"/>
                    <a:pt x="f940" y="f801"/>
                    <a:pt x="f941" y="f942"/>
                  </a:cubicBezTo>
                  <a:cubicBezTo>
                    <a:pt x="f546" y="f943"/>
                    <a:pt x="f944" y="f945"/>
                    <a:pt x="f946" y="f947"/>
                  </a:cubicBezTo>
                  <a:cubicBezTo>
                    <a:pt x="f564" y="f948"/>
                    <a:pt x="f949" y="f950"/>
                    <a:pt x="f951" y="f952"/>
                  </a:cubicBezTo>
                  <a:cubicBezTo>
                    <a:pt x="f953" y="f954"/>
                    <a:pt x="f955" y="f956"/>
                    <a:pt x="f957" y="f958"/>
                  </a:cubicBezTo>
                  <a:cubicBezTo>
                    <a:pt x="f959" y="f960"/>
                    <a:pt x="f961" y="f962"/>
                    <a:pt x="f963" y="f964"/>
                  </a:cubicBezTo>
                  <a:cubicBezTo>
                    <a:pt x="f965" y="f966"/>
                    <a:pt x="f548" y="f967"/>
                    <a:pt x="f968" y="f969"/>
                  </a:cubicBezTo>
                  <a:cubicBezTo>
                    <a:pt x="f970" y="f971"/>
                    <a:pt x="f972" y="f973"/>
                    <a:pt x="f970" y="f974"/>
                  </a:cubicBezTo>
                  <a:cubicBezTo>
                    <a:pt x="f975" y="f772"/>
                    <a:pt x="f976" y="f977"/>
                    <a:pt x="f978" y="f979"/>
                  </a:cubicBezTo>
                  <a:cubicBezTo>
                    <a:pt x="f980" y="f981"/>
                    <a:pt x="f982" y="f983"/>
                    <a:pt x="f984" y="f669"/>
                  </a:cubicBezTo>
                  <a:cubicBezTo>
                    <a:pt x="f985" y="f986"/>
                    <a:pt x="f987" y="f988"/>
                    <a:pt x="f989" y="f990"/>
                  </a:cubicBezTo>
                  <a:cubicBezTo>
                    <a:pt x="f991" y="f992"/>
                    <a:pt x="f993" y="f994"/>
                    <a:pt x="f995" y="f996"/>
                  </a:cubicBezTo>
                  <a:cubicBezTo>
                    <a:pt x="f997" y="f998"/>
                    <a:pt x="f999" y="f1000"/>
                    <a:pt x="f1001" y="f1002"/>
                  </a:cubicBezTo>
                  <a:cubicBezTo>
                    <a:pt x="f1003" y="f1004"/>
                    <a:pt x="f564" y="f1005"/>
                    <a:pt x="f1006" y="f1007"/>
                  </a:cubicBezTo>
                  <a:cubicBezTo>
                    <a:pt x="f442" y="f763"/>
                    <a:pt x="f1008" y="f1009"/>
                    <a:pt x="f1010" y="f1011"/>
                  </a:cubicBezTo>
                  <a:cubicBezTo>
                    <a:pt x="f108" y="f1011"/>
                    <a:pt x="f103" y="f1011"/>
                    <a:pt x="f101" y="f1012"/>
                  </a:cubicBezTo>
                  <a:cubicBezTo>
                    <a:pt x="f103" y="f1013"/>
                    <a:pt x="f1014" y="f1015"/>
                    <a:pt x="f105" y="f1016"/>
                  </a:cubicBezTo>
                  <a:cubicBezTo>
                    <a:pt x="f440" y="f1017"/>
                    <a:pt x="f860" y="f1018"/>
                    <a:pt x="f570" y="f794"/>
                  </a:cubicBezTo>
                  <a:cubicBezTo>
                    <a:pt x="f887" y="f1019"/>
                    <a:pt x="f875" y="f1020"/>
                    <a:pt x="f442" y="f725"/>
                  </a:cubicBezTo>
                  <a:cubicBezTo>
                    <a:pt x="f1021" y="f1022"/>
                    <a:pt x="f1023" y="f1024"/>
                    <a:pt x="f1025" y="f664"/>
                  </a:cubicBezTo>
                  <a:cubicBezTo>
                    <a:pt x="f1026" y="f1027"/>
                    <a:pt x="f1028" y="f1029"/>
                    <a:pt x="f1030" y="f1031"/>
                  </a:cubicBezTo>
                  <a:cubicBezTo>
                    <a:pt x="f1032" y="f1033"/>
                    <a:pt x="f1034" y="f1035"/>
                    <a:pt x="f1036" y="f921"/>
                  </a:cubicBezTo>
                  <a:cubicBezTo>
                    <a:pt x="f1037" y="f1038"/>
                    <a:pt x="f1039" y="f1040"/>
                    <a:pt x="f1041" y="f1042"/>
                  </a:cubicBezTo>
                  <a:cubicBezTo>
                    <a:pt x="f1043" y="f1044"/>
                    <a:pt x="f1045" y="f1046"/>
                    <a:pt x="f1047" y="f1048"/>
                  </a:cubicBezTo>
                  <a:cubicBezTo>
                    <a:pt x="f1049" y="f1050"/>
                    <a:pt x="f1051" y="f1052"/>
                    <a:pt x="f1053" y="f1054"/>
                  </a:cubicBezTo>
                  <a:cubicBezTo>
                    <a:pt x="f1055" y="f1056"/>
                    <a:pt x="f1057" y="f1058"/>
                    <a:pt x="f1059" y="f1060"/>
                  </a:cubicBezTo>
                  <a:cubicBezTo>
                    <a:pt x="f1061" y="f1062"/>
                    <a:pt x="f1063" y="f1064"/>
                    <a:pt x="f1059" y="f1065"/>
                  </a:cubicBezTo>
                  <a:cubicBezTo>
                    <a:pt x="f1066" y="f1067"/>
                    <a:pt x="f486" y="f1068"/>
                    <a:pt x="f1069" y="f1070"/>
                  </a:cubicBezTo>
                  <a:cubicBezTo>
                    <a:pt x="f1071" y="f1072"/>
                    <a:pt x="f1073" y="f689"/>
                    <a:pt x="f1074" y="f727"/>
                  </a:cubicBezTo>
                  <a:cubicBezTo>
                    <a:pt x="f1075" y="f687"/>
                    <a:pt x="f1076" y="f1077"/>
                    <a:pt x="f1078" y="f653"/>
                  </a:cubicBezTo>
                  <a:cubicBezTo>
                    <a:pt x="f1079" y="f1080"/>
                    <a:pt x="f1081" y="f1082"/>
                    <a:pt x="f1083" y="f1084"/>
                  </a:cubicBezTo>
                  <a:cubicBezTo>
                    <a:pt x="f1085" y="f1086"/>
                    <a:pt x="f1087" y="f1088"/>
                    <a:pt x="f1089" y="f1064"/>
                  </a:cubicBezTo>
                  <a:cubicBezTo>
                    <a:pt x="f1090" y="f1091"/>
                    <a:pt x="f1092" y="f1093"/>
                    <a:pt x="f1094" y="f1095"/>
                  </a:cubicBezTo>
                  <a:cubicBezTo>
                    <a:pt x="f1096" y="f1097"/>
                    <a:pt x="f1098" y="f676"/>
                    <a:pt x="f1099" y="f1100"/>
                  </a:cubicBezTo>
                  <a:cubicBezTo>
                    <a:pt x="f1101" y="f473"/>
                    <a:pt x="f1102" y="f754"/>
                    <a:pt x="f105" y="f1103"/>
                  </a:cubicBezTo>
                  <a:cubicBezTo>
                    <a:pt x="f872" y="f1104"/>
                    <a:pt x="f574" y="f1007"/>
                    <a:pt x="f1105" y="f1106"/>
                  </a:cubicBezTo>
                  <a:cubicBezTo>
                    <a:pt x="f300" y="f1107"/>
                    <a:pt x="f112" y="f1108"/>
                    <a:pt x="f1109" y="f797"/>
                  </a:cubicBezTo>
                  <a:cubicBezTo>
                    <a:pt x="f1110" y="f943"/>
                    <a:pt x="f1111" y="f939"/>
                    <a:pt x="f1112" y="f1113"/>
                  </a:cubicBezTo>
                  <a:cubicBezTo>
                    <a:pt x="f1114" y="f1115"/>
                    <a:pt x="f836" y="f1116"/>
                    <a:pt x="f356" y="f847"/>
                  </a:cubicBezTo>
                  <a:cubicBezTo>
                    <a:pt x="f1117" y="f1118"/>
                    <a:pt x="f1119" y="f1120"/>
                    <a:pt x="f356" y="f1121"/>
                  </a:cubicBezTo>
                  <a:cubicBezTo>
                    <a:pt x="f1122" y="f1123"/>
                    <a:pt x="f1124" y="f1125"/>
                    <a:pt x="f1126" y="f1127"/>
                  </a:cubicBezTo>
                  <a:cubicBezTo>
                    <a:pt x="f1128" y="f1129"/>
                    <a:pt x="f1130" y="f1131"/>
                    <a:pt x="f1132" y="f1133"/>
                  </a:cubicBezTo>
                  <a:cubicBezTo>
                    <a:pt x="f783" y="f1134"/>
                    <a:pt x="f1135" y="f1136"/>
                    <a:pt x="f787" y="f1137"/>
                  </a:cubicBezTo>
                  <a:cubicBezTo>
                    <a:pt x="f787" y="f1138"/>
                    <a:pt x="f1139" y="f1140"/>
                    <a:pt x="f612" y="f1141"/>
                  </a:cubicBezTo>
                  <a:cubicBezTo>
                    <a:pt x="f1142" y="f1143"/>
                    <a:pt x="f1144" y="f1145"/>
                    <a:pt x="f1146" y="f1147"/>
                  </a:cubicBezTo>
                  <a:cubicBezTo>
                    <a:pt x="f815" y="f567"/>
                    <a:pt x="f1148" y="f1149"/>
                    <a:pt x="f1150" y="f1151"/>
                  </a:cubicBezTo>
                  <a:cubicBezTo>
                    <a:pt x="f1152" y="f1153"/>
                    <a:pt x="f75" y="f640"/>
                    <a:pt x="f56" y="f1154"/>
                  </a:cubicBezTo>
                  <a:cubicBezTo>
                    <a:pt x="f80" y="f1155"/>
                    <a:pt x="f272" y="f1156"/>
                    <a:pt x="f1157" y="f1158"/>
                  </a:cubicBezTo>
                  <a:cubicBezTo>
                    <a:pt x="f83" y="f758"/>
                    <a:pt x="f824" y="f1159"/>
                    <a:pt x="f1160" y="f1161"/>
                  </a:cubicBezTo>
                  <a:cubicBezTo>
                    <a:pt x="f1162" y="f1163"/>
                    <a:pt x="f1164" y="f1165"/>
                    <a:pt x="f1166" y="f1167"/>
                  </a:cubicBezTo>
                  <a:cubicBezTo>
                    <a:pt x="f1168" y="f1169"/>
                    <a:pt x="f1170" y="f1171"/>
                    <a:pt x="f1172" y="f1173"/>
                  </a:cubicBezTo>
                  <a:cubicBezTo>
                    <a:pt x="f1174" y="f1175"/>
                    <a:pt x="f1176" y="f1177"/>
                    <a:pt x="f1178" y="f1171"/>
                  </a:cubicBezTo>
                  <a:cubicBezTo>
                    <a:pt x="f1179" y="f1180"/>
                    <a:pt x="f1181" y="f735"/>
                    <a:pt x="f1182" y="f1183"/>
                  </a:cubicBezTo>
                  <a:cubicBezTo>
                    <a:pt x="f423" y="f1184"/>
                    <a:pt x="f1185" y="f1186"/>
                    <a:pt x="f47" y="f1187"/>
                  </a:cubicBezTo>
                  <a:cubicBezTo>
                    <a:pt x="f221" y="f1188"/>
                    <a:pt x="f1189" y="f1190"/>
                    <a:pt x="f1189" y="f1191"/>
                  </a:cubicBezTo>
                  <a:cubicBezTo>
                    <a:pt x="f45" y="f1192"/>
                    <a:pt x="f56" y="f1193"/>
                    <a:pt x="f221" y="f1044"/>
                  </a:cubicBezTo>
                  <a:cubicBezTo>
                    <a:pt x="f774" y="f730"/>
                    <a:pt x="f1194" y="f1195"/>
                    <a:pt x="f1196" y="f1197"/>
                  </a:cubicBezTo>
                  <a:cubicBezTo>
                    <a:pt x="f177" y="f1198"/>
                    <a:pt x="f1199" y="f52"/>
                    <a:pt x="f1139" y="f1200"/>
                  </a:cubicBezTo>
                  <a:cubicBezTo>
                    <a:pt x="f1201" y="f413"/>
                    <a:pt x="f1202" y="f1203"/>
                    <a:pt x="f416" y="f1204"/>
                  </a:cubicBezTo>
                  <a:cubicBezTo>
                    <a:pt x="f1205" y="f1206"/>
                    <a:pt x="f164" y="f1181"/>
                    <a:pt x="f327" y="f87"/>
                  </a:cubicBezTo>
                  <a:cubicBezTo>
                    <a:pt x="f1207" y="f1126"/>
                    <a:pt x="f356" y="f1208"/>
                    <a:pt x="f286" y="f601"/>
                  </a:cubicBezTo>
                  <a:cubicBezTo>
                    <a:pt x="f343" y="f1209"/>
                    <a:pt x="f1210" y="f1211"/>
                    <a:pt x="f1212" y="f91"/>
                  </a:cubicBezTo>
                  <a:cubicBezTo>
                    <a:pt x="f597" y="f1213"/>
                    <a:pt x="f304" y="f1214"/>
                    <a:pt x="f1215" y="f1216"/>
                  </a:cubicBezTo>
                  <a:cubicBezTo>
                    <a:pt x="f1217" y="f302"/>
                    <a:pt x="f1218" y="f433"/>
                    <a:pt x="f1219" y="f435"/>
                  </a:cubicBezTo>
                  <a:cubicBezTo>
                    <a:pt x="f440" y="f1220"/>
                    <a:pt x="f1221" y="f589"/>
                    <a:pt x="f566" y="f360"/>
                  </a:cubicBezTo>
                  <a:cubicBezTo>
                    <a:pt x="f1222" y="f1223"/>
                    <a:pt x="f1224" y="f1105"/>
                    <a:pt x="f1225" y="f1226"/>
                  </a:cubicBezTo>
                  <a:cubicBezTo>
                    <a:pt x="f1227" y="f1228"/>
                    <a:pt x="f1229" y="f1230"/>
                    <a:pt x="f1231" y="f953"/>
                  </a:cubicBezTo>
                  <a:cubicBezTo>
                    <a:pt x="f1232" y="f1233"/>
                    <a:pt x="f1234" y="f1235"/>
                    <a:pt x="f1236" y="f1237"/>
                  </a:cubicBezTo>
                  <a:cubicBezTo>
                    <a:pt x="f464" y="f461"/>
                    <a:pt x="f532" y="f959"/>
                    <a:pt x="f1238" y="f1239"/>
                  </a:cubicBezTo>
                  <a:cubicBezTo>
                    <a:pt x="f1240" y="f1241"/>
                    <a:pt x="f1242" y="f472"/>
                    <a:pt x="f1236" y="f1243"/>
                  </a:cubicBezTo>
                  <a:cubicBezTo>
                    <a:pt x="f1244" y="f1245"/>
                    <a:pt x="f1246" y="f501"/>
                    <a:pt x="f361" y="f1247"/>
                  </a:cubicBezTo>
                  <a:cubicBezTo>
                    <a:pt x="f1248" y="f5"/>
                    <a:pt x="f383" y="f501"/>
                    <a:pt x="f585" y="f1249"/>
                  </a:cubicBezTo>
                  <a:cubicBezTo>
                    <a:pt x="f297" y="f492"/>
                    <a:pt x="f1250" y="f1251"/>
                    <a:pt x="f1252" y="f1253"/>
                  </a:cubicBezTo>
                  <a:cubicBezTo>
                    <a:pt x="f367" y="f1069"/>
                    <a:pt x="f1254" y="f1255"/>
                    <a:pt x="f1235" y="f1256"/>
                  </a:cubicBezTo>
                  <a:cubicBezTo>
                    <a:pt x="f957" y="f1257"/>
                    <a:pt x="f903" y="f1258"/>
                    <a:pt x="f1259" y="f1037"/>
                  </a:cubicBezTo>
                  <a:cubicBezTo>
                    <a:pt x="f1260" y="f961"/>
                    <a:pt x="f1261" y="f1262"/>
                    <a:pt x="f462" y="f1263"/>
                  </a:cubicBezTo>
                  <a:cubicBezTo>
                    <a:pt x="f1234" y="f447"/>
                    <a:pt x="f1264" y="f1265"/>
                    <a:pt x="f553" y="f1023"/>
                  </a:cubicBezTo>
                  <a:cubicBezTo>
                    <a:pt x="f557" y="f1266"/>
                    <a:pt x="f1267" y="f1268"/>
                    <a:pt x="f1269" y="f97"/>
                  </a:cubicBezTo>
                  <a:cubicBezTo>
                    <a:pt x="f1270" y="f581"/>
                    <a:pt x="f1271" y="f376"/>
                    <a:pt x="f1272" y="f1273"/>
                  </a:cubicBezTo>
                  <a:cubicBezTo>
                    <a:pt x="f395" y="f385"/>
                    <a:pt x="f1274" y="f101"/>
                    <a:pt x="f1219" y="f1275"/>
                  </a:cubicBezTo>
                  <a:cubicBezTo>
                    <a:pt x="f1276" y="f1277"/>
                    <a:pt x="f1278" y="f1279"/>
                    <a:pt x="f1280" y="f297"/>
                  </a:cubicBezTo>
                  <a:cubicBezTo>
                    <a:pt x="f116" y="f380"/>
                    <a:pt x="f1281" y="f1282"/>
                    <a:pt x="f1211" y="f1110"/>
                  </a:cubicBezTo>
                  <a:cubicBezTo>
                    <a:pt x="f134" y="f1283"/>
                    <a:pt x="f836" y="f838"/>
                    <a:pt x="f1284" y="f1285"/>
                  </a:cubicBezTo>
                  <a:cubicBezTo>
                    <a:pt x="f283" y="f1286"/>
                    <a:pt x="f326" y="f834"/>
                    <a:pt x="f1287" y="f1288"/>
                  </a:cubicBezTo>
                  <a:cubicBezTo>
                    <a:pt x="f1128" y="f1205"/>
                    <a:pt x="f1289" y="f1290"/>
                    <a:pt x="f1291" y="f830"/>
                  </a:cubicBezTo>
                  <a:cubicBezTo>
                    <a:pt x="f619" y="f1292"/>
                    <a:pt x="f1293" y="f1294"/>
                    <a:pt x="f1295" y="f1296"/>
                  </a:cubicBezTo>
                  <a:cubicBezTo>
                    <a:pt x="f1297" y="f1298"/>
                    <a:pt x="f1299" y="f1296"/>
                    <a:pt x="f1300" y="f1292"/>
                  </a:cubicBezTo>
                  <a:cubicBezTo>
                    <a:pt x="f1301" y="f1302"/>
                    <a:pt x="f1303" y="f1304"/>
                    <a:pt x="f736" y="f1132"/>
                  </a:cubicBezTo>
                  <a:cubicBezTo>
                    <a:pt x="f1305" y="f1306"/>
                    <a:pt x="f1070" y="f1142"/>
                    <a:pt x="f1307" y="f1308"/>
                  </a:cubicBezTo>
                  <a:cubicBezTo>
                    <a:pt x="f1309" y="f628"/>
                    <a:pt x="f1310" y="f67"/>
                    <a:pt x="f1311" y="f1312"/>
                  </a:cubicBezTo>
                  <a:cubicBezTo>
                    <a:pt x="f1313" y="f810"/>
                    <a:pt x="f1314" y="f789"/>
                    <a:pt x="f1315" y="f822"/>
                  </a:cubicBezTo>
                  <a:cubicBezTo>
                    <a:pt x="f1316" y="f1317"/>
                    <a:pt x="f1318" y="f1319"/>
                    <a:pt x="f1161" y="f1200"/>
                  </a:cubicBezTo>
                  <a:cubicBezTo>
                    <a:pt x="f1320" y="f1204"/>
                    <a:pt x="f1321" y="f192"/>
                    <a:pt x="f1322" y="f1323"/>
                  </a:cubicBezTo>
                  <a:cubicBezTo>
                    <a:pt x="f1324" y="f1325"/>
                    <a:pt x="f1326" y="f1327"/>
                    <a:pt x="f763" y="f1182"/>
                  </a:cubicBezTo>
                  <a:cubicBezTo>
                    <a:pt x="f1328" y="f348"/>
                    <a:pt x="f654" y="f353"/>
                    <a:pt x="f933" y="f353"/>
                  </a:cubicBezTo>
                  <a:cubicBezTo>
                    <a:pt x="f1329" y="f353"/>
                    <a:pt x="f1330" y="f153"/>
                    <a:pt x="f1331" y="f1182"/>
                  </a:cubicBezTo>
                  <a:cubicBezTo>
                    <a:pt x="f1332" y="f1333"/>
                    <a:pt x="f448" y="f1334"/>
                    <a:pt x="f1335" y="f1336"/>
                  </a:cubicBezTo>
                  <a:cubicBezTo>
                    <a:pt x="f1337" y="f1338"/>
                    <a:pt x="f1339" y="f1340"/>
                    <a:pt x="f1341" y="f164"/>
                  </a:cubicBezTo>
                  <a:cubicBezTo>
                    <a:pt x="f1342" y="f1343"/>
                    <a:pt x="f630" y="f1344"/>
                    <a:pt x="f837" y="f147"/>
                  </a:cubicBezTo>
                  <a:cubicBezTo>
                    <a:pt x="f1345" y="f1346"/>
                    <a:pt x="f1347" y="f1348"/>
                    <a:pt x="f6" y="f1349"/>
                  </a:cubicBezTo>
                  <a:cubicBezTo>
                    <a:pt x="f1145" y="f1350"/>
                    <a:pt x="f1351" y="f830"/>
                    <a:pt x="f1352" y="f1353"/>
                  </a:cubicBezTo>
                  <a:cubicBezTo>
                    <a:pt x="f1354" y="f1355"/>
                    <a:pt x="f1356" y="f145"/>
                    <a:pt x="f1357" y="f181"/>
                  </a:cubicBezTo>
                  <a:cubicBezTo>
                    <a:pt x="f1358" y="f1359"/>
                    <a:pt x="f1360" y="f190"/>
                    <a:pt x="f1361" y="f190"/>
                  </a:cubicBezTo>
                  <a:cubicBezTo>
                    <a:pt x="f463" y="f190"/>
                    <a:pt x="f1362" y="f168"/>
                    <a:pt x="f1363" y="f349"/>
                  </a:cubicBezTo>
                  <a:cubicBezTo>
                    <a:pt x="f1364" y="f1365"/>
                    <a:pt x="f531" y="f1327"/>
                    <a:pt x="f758" y="f1325"/>
                  </a:cubicBezTo>
                  <a:cubicBezTo>
                    <a:pt x="f754" y="f1366"/>
                    <a:pt x="f1322" y="f1367"/>
                    <a:pt x="f1368" y="f81"/>
                  </a:cubicBezTo>
                  <a:cubicBezTo>
                    <a:pt x="f1369" y="f618"/>
                    <a:pt x="f1370" y="f1371"/>
                    <a:pt x="f1316" y="f1148"/>
                  </a:cubicBezTo>
                  <a:cubicBezTo>
                    <a:pt x="f1372" y="f1373"/>
                    <a:pt x="f670" y="f810"/>
                    <a:pt x="f1374" y="f58"/>
                  </a:cubicBezTo>
                  <a:cubicBezTo>
                    <a:pt x="f962" y="f1375"/>
                    <a:pt x="f1376" y="f63"/>
                    <a:pt x="f1377" y="f764"/>
                  </a:cubicBezTo>
                  <a:cubicBezTo>
                    <a:pt x="f1378" y="f260"/>
                    <a:pt x="f1188" y="f1379"/>
                    <a:pt x="f1380" y="f651"/>
                  </a:cubicBezTo>
                  <a:cubicBezTo>
                    <a:pt x="f1183" y="f1381"/>
                    <a:pt x="f1382" y="f1383"/>
                    <a:pt x="f1384" y="f964"/>
                  </a:cubicBezTo>
                  <a:cubicBezTo>
                    <a:pt x="f1385" y="f962"/>
                    <a:pt x="f1386" y="f1387"/>
                    <a:pt x="f1388" y="f1389"/>
                  </a:cubicBezTo>
                  <a:cubicBezTo>
                    <a:pt x="f1065" y="f1390"/>
                    <a:pt x="f1091" y="f1314"/>
                    <a:pt x="f521" y="f1377"/>
                  </a:cubicBezTo>
                  <a:cubicBezTo>
                    <a:pt x="f1391" y="f1177"/>
                    <a:pt x="f1392" y="f1393"/>
                    <a:pt x="f1394" y="f1395"/>
                  </a:cubicBezTo>
                  <a:cubicBezTo>
                    <a:pt x="f1396" y="f1387"/>
                    <a:pt x="f1397" y="f1389"/>
                    <a:pt x="f1398" y="f1399"/>
                  </a:cubicBezTo>
                  <a:cubicBezTo>
                    <a:pt x="f1400" y="f790"/>
                    <a:pt x="f1401" y="f1402"/>
                    <a:pt x="f1403" y="f1404"/>
                  </a:cubicBezTo>
                  <a:cubicBezTo>
                    <a:pt x="f1405" y="f1387"/>
                    <a:pt x="f1406" y="f1407"/>
                    <a:pt x="f1408" y="f1409"/>
                  </a:cubicBezTo>
                  <a:cubicBezTo>
                    <a:pt x="f1410" y="f1411"/>
                    <a:pt x="f1412" y="f1413"/>
                    <a:pt x="f1310" y="f1414"/>
                  </a:cubicBezTo>
                  <a:cubicBezTo>
                    <a:pt x="f988" y="f527"/>
                    <a:pt x="f1088" y="f1415"/>
                    <a:pt x="f1416" y="f1417"/>
                  </a:cubicBezTo>
                  <a:cubicBezTo>
                    <a:pt x="f1418" y="f1419"/>
                    <a:pt x="f1420" y="f1421"/>
                    <a:pt x="f510" y="f719"/>
                  </a:cubicBezTo>
                  <a:cubicBezTo>
                    <a:pt x="f1422" y="f1423"/>
                    <a:pt x="f738" y="f1424"/>
                    <a:pt x="f1425" y="f1426"/>
                  </a:cubicBezTo>
                  <a:cubicBezTo>
                    <a:pt x="f745" y="f1427"/>
                    <a:pt x="f1428" y="f805"/>
                    <a:pt x="f1429" y="f543"/>
                  </a:cubicBezTo>
                  <a:cubicBezTo>
                    <a:pt x="f1430" y="f450"/>
                    <a:pt x="f1431" y="f1432"/>
                    <a:pt x="f1433" y="f1434"/>
                  </a:cubicBezTo>
                  <a:cubicBezTo>
                    <a:pt x="f1435" y="f1358"/>
                    <a:pt x="f1436" y="f575"/>
                    <a:pt x="f1437" y="f1438"/>
                  </a:cubicBezTo>
                  <a:cubicBezTo>
                    <a:pt x="f1439" y="f1440"/>
                    <a:pt x="f757" y="f1441"/>
                    <a:pt x="f19" y="f1442"/>
                  </a:cubicBezTo>
                  <a:cubicBezTo>
                    <a:pt x="f1443" y="f1444"/>
                    <a:pt x="f1445" y="f1446"/>
                    <a:pt x="f1447" y="f1448"/>
                  </a:cubicBezTo>
                  <a:cubicBezTo>
                    <a:pt x="f643" y="f1449"/>
                    <a:pt x="f1450" y="f1451"/>
                    <a:pt x="f685" y="f1345"/>
                  </a:cubicBezTo>
                  <a:cubicBezTo>
                    <a:pt x="f1452" y="f1453"/>
                    <a:pt x="f663" y="f1454"/>
                    <a:pt x="f1455" y="f1345"/>
                  </a:cubicBezTo>
                  <a:cubicBezTo>
                    <a:pt x="f669" y="f1456"/>
                    <a:pt x="f1457" y="f1458"/>
                    <a:pt x="f1459" y="f1441"/>
                  </a:cubicBezTo>
                  <a:cubicBezTo>
                    <a:pt x="f521" y="f1460"/>
                    <a:pt x="f1461" y="f1462"/>
                    <a:pt x="f1463" y="f1464"/>
                  </a:cubicBezTo>
                  <a:cubicBezTo>
                    <a:pt x="f1465" y="f1466"/>
                    <a:pt x="f1467" y="f1468"/>
                    <a:pt x="f1469" y="f1470"/>
                  </a:cubicBezTo>
                  <a:cubicBezTo>
                    <a:pt x="f1471" y="f1472"/>
                    <a:pt x="f1473" y="f835"/>
                    <a:pt x="f1474" y="f1462"/>
                  </a:cubicBezTo>
                  <a:cubicBezTo>
                    <a:pt x="f1475" y="f1476"/>
                    <a:pt x="f1477" y="f1478"/>
                    <a:pt x="f1479" y="f1480"/>
                  </a:cubicBezTo>
                  <a:cubicBezTo>
                    <a:pt x="f1481" y="f1482"/>
                    <a:pt x="f1483" y="f1484"/>
                    <a:pt x="f1485" y="f1486"/>
                  </a:cubicBezTo>
                  <a:cubicBezTo>
                    <a:pt x="f1487" y="f1488"/>
                    <a:pt x="f1477" y="f410"/>
                    <a:pt x="f1452" y="f1489"/>
                  </a:cubicBezTo>
                  <a:cubicBezTo>
                    <a:pt x="f1490" y="f398"/>
                    <a:pt x="f1491" y="f275"/>
                    <a:pt x="f1492" y="f1493"/>
                  </a:cubicBezTo>
                  <a:cubicBezTo>
                    <a:pt x="f1494" y="f265"/>
                    <a:pt x="f1495" y="f259"/>
                    <a:pt x="f1496" y="f1497"/>
                  </a:cubicBezTo>
                  <a:cubicBezTo>
                    <a:pt x="f1498" y="f243"/>
                    <a:pt x="f1499" y="f314"/>
                    <a:pt x="f1494" y="f212"/>
                  </a:cubicBezTo>
                  <a:cubicBezTo>
                    <a:pt x="f1500" y="f307"/>
                    <a:pt x="f1501" y="f1502"/>
                    <a:pt x="f1503" y="f1504"/>
                  </a:cubicBezTo>
                  <a:cubicBezTo>
                    <a:pt x="f1505" y="f180"/>
                    <a:pt x="f1506" y="f1507"/>
                    <a:pt x="f1508" y="f1509"/>
                  </a:cubicBezTo>
                  <a:cubicBezTo>
                    <a:pt x="f1443" y="f141"/>
                    <a:pt x="f1436" y="f137"/>
                    <a:pt x="f634" y="f1510"/>
                  </a:cubicBezTo>
                  <a:cubicBezTo>
                    <a:pt x="f1435" y="f1511"/>
                    <a:pt x="f747" y="f1512"/>
                    <a:pt x="f1513" y="f7"/>
                  </a:cubicBezTo>
                  <a:cubicBezTo>
                    <a:pt x="f1429" y="f7"/>
                    <a:pt x="f712" y="f7"/>
                    <a:pt x="f8" y="f7"/>
                  </a:cubicBezTo>
                  <a:close/>
                  <a:moveTo>
                    <a:pt x="f1514" y="f1515"/>
                  </a:moveTo>
                  <a:cubicBezTo>
                    <a:pt x="f1450" y="f1516"/>
                    <a:pt x="f1517" y="f1518"/>
                    <a:pt x="f726" y="f1519"/>
                  </a:cubicBezTo>
                  <a:cubicBezTo>
                    <a:pt x="f1520" y="f1521"/>
                    <a:pt x="f1522" y="f1523"/>
                    <a:pt x="f1048" y="f1524"/>
                  </a:cubicBezTo>
                  <a:cubicBezTo>
                    <a:pt x="f657" y="f1525"/>
                    <a:pt x="f1526" y="f1527"/>
                    <a:pt x="f1528" y="f655"/>
                  </a:cubicBezTo>
                  <a:cubicBezTo>
                    <a:pt x="f1529" y="f1530"/>
                    <a:pt x="f1046" y="f1530"/>
                    <a:pt x="f1525" y="f1531"/>
                  </a:cubicBezTo>
                  <a:cubicBezTo>
                    <a:pt x="f1532" y="f1487"/>
                    <a:pt x="f1533" y="f1534"/>
                    <a:pt x="f691" y="f1535"/>
                  </a:cubicBezTo>
                  <a:cubicBezTo>
                    <a:pt x="f1084" y="f1536"/>
                    <a:pt x="f1537" y="f1527"/>
                    <a:pt x="f1538" y="f1539"/>
                  </a:cubicBezTo>
                  <a:cubicBezTo>
                    <a:pt x="f1540" y="f1450"/>
                    <a:pt x="f1541" y="f1542"/>
                    <a:pt x="f1543" y="f685"/>
                  </a:cubicBezTo>
                  <a:cubicBezTo>
                    <a:pt x="f1481" y="f1544"/>
                    <a:pt x="f1545" y="f1540"/>
                    <a:pt x="f1546" y="f1547"/>
                  </a:cubicBezTo>
                  <a:cubicBezTo>
                    <a:pt x="f1420" y="f912"/>
                    <a:pt x="f681" y="f996"/>
                    <a:pt x="f1548" y="f1549"/>
                  </a:cubicBezTo>
                  <a:cubicBezTo>
                    <a:pt x="f1550" y="f1551"/>
                    <a:pt x="f1550" y="f1552"/>
                    <a:pt x="f513" y="f1553"/>
                  </a:cubicBezTo>
                  <a:cubicBezTo>
                    <a:pt x="f1522" y="f1554"/>
                    <a:pt x="f513" y="f1555"/>
                    <a:pt x="f513" y="f1556"/>
                  </a:cubicBezTo>
                  <a:cubicBezTo>
                    <a:pt x="f1084" y="f914"/>
                    <a:pt x="f1557" y="f1558"/>
                    <a:pt x="f1547" y="f1559"/>
                  </a:cubicBezTo>
                  <a:cubicBezTo>
                    <a:pt x="f1560" y="f1561"/>
                    <a:pt x="f1562" y="f705"/>
                    <a:pt x="f1563" y="f1564"/>
                  </a:cubicBezTo>
                  <a:cubicBezTo>
                    <a:pt x="f669" y="f1080"/>
                    <a:pt x="f1565" y="f1566"/>
                    <a:pt x="f1567" y="f1412"/>
                  </a:cubicBezTo>
                  <a:cubicBezTo>
                    <a:pt x="f1568" y="f921"/>
                    <a:pt x="f1452" y="f1569"/>
                    <a:pt x="f1054" y="f1570"/>
                  </a:cubicBezTo>
                  <a:cubicBezTo>
                    <a:pt x="f513" y="f1571"/>
                    <a:pt x="f513" y="f1572"/>
                    <a:pt x="f1573" y="f1574"/>
                  </a:cubicBezTo>
                  <a:cubicBezTo>
                    <a:pt x="f683" y="f1575"/>
                    <a:pt x="f1548" y="f1576"/>
                    <a:pt x="f1577" y="f1578"/>
                  </a:cubicBezTo>
                  <a:cubicBezTo>
                    <a:pt x="f1579" y="f1580"/>
                    <a:pt x="f1581" y="f1582"/>
                    <a:pt x="f1068" y="f1583"/>
                  </a:cubicBezTo>
                  <a:cubicBezTo>
                    <a:pt x="f1584" y="f1585"/>
                    <a:pt x="f1586" y="f979"/>
                    <a:pt x="f1558" y="f1587"/>
                  </a:cubicBezTo>
                  <a:cubicBezTo>
                    <a:pt x="f1588" y="f1589"/>
                    <a:pt x="f1590" y="f1591"/>
                    <a:pt x="f1457" y="f497"/>
                  </a:cubicBezTo>
                  <a:cubicBezTo>
                    <a:pt x="f1563" y="f1592"/>
                    <a:pt x="f1310" y="f1593"/>
                    <a:pt x="f994" y="f1495"/>
                  </a:cubicBezTo>
                  <a:cubicBezTo>
                    <a:pt x="f1594" y="f1595"/>
                    <a:pt x="f1596" y="f724"/>
                    <a:pt x="f1597" y="f1598"/>
                  </a:cubicBezTo>
                  <a:cubicBezTo>
                    <a:pt x="f1599" y="f1600"/>
                    <a:pt x="f1384" y="f1601"/>
                    <a:pt x="f1602" y="f676"/>
                  </a:cubicBezTo>
                  <a:cubicBezTo>
                    <a:pt x="f1586" y="f958"/>
                    <a:pt x="f1586" y="f1411"/>
                    <a:pt x="f1603" y="f1604"/>
                  </a:cubicBezTo>
                  <a:cubicBezTo>
                    <a:pt x="f1605" y="f1606"/>
                    <a:pt x="f1477" y="f1607"/>
                    <a:pt x="f1608" y="f1609"/>
                  </a:cubicBezTo>
                  <a:cubicBezTo>
                    <a:pt x="f1610" y="f1183"/>
                    <a:pt x="f1611" y="f1612"/>
                    <a:pt x="f1378" y="f25"/>
                  </a:cubicBezTo>
                  <a:cubicBezTo>
                    <a:pt x="f1613" y="f25"/>
                    <a:pt x="f1614" y="f65"/>
                    <a:pt x="f1615" y="f25"/>
                  </a:cubicBezTo>
                  <a:cubicBezTo>
                    <a:pt x="f1616" y="f759"/>
                    <a:pt x="f1617" y="f31"/>
                    <a:pt x="f1416" y="f1618"/>
                  </a:cubicBezTo>
                  <a:cubicBezTo>
                    <a:pt x="f1619" y="f1620"/>
                    <a:pt x="f510" y="f1621"/>
                    <a:pt x="f726" y="f1622"/>
                  </a:cubicBezTo>
                  <a:cubicBezTo>
                    <a:pt x="f1623" y="f1624"/>
                    <a:pt x="f1625" y="f612"/>
                    <a:pt x="f1626" y="f274"/>
                  </a:cubicBezTo>
                  <a:cubicBezTo>
                    <a:pt x="f1627" y="f1628"/>
                    <a:pt x="f1629" y="f1628"/>
                    <a:pt x="f1630" y="f411"/>
                  </a:cubicBezTo>
                  <a:cubicBezTo>
                    <a:pt x="f1631" y="f419"/>
                    <a:pt x="f1443" y="f828"/>
                    <a:pt x="f628" y="f1203"/>
                  </a:cubicBezTo>
                  <a:cubicBezTo>
                    <a:pt x="f49" y="f1632"/>
                    <a:pt x="f815" y="f1633"/>
                    <a:pt x="f237" y="f1634"/>
                  </a:cubicBezTo>
                  <a:cubicBezTo>
                    <a:pt x="f237" y="f1635"/>
                    <a:pt x="f1371" y="f1317"/>
                    <a:pt x="f52" y="f618"/>
                  </a:cubicBezTo>
                  <a:cubicBezTo>
                    <a:pt x="f811" y="f798"/>
                    <a:pt x="f1150" y="f1636"/>
                    <a:pt x="f173" y="f1637"/>
                  </a:cubicBezTo>
                  <a:cubicBezTo>
                    <a:pt x="f1638" y="f1639"/>
                    <a:pt x="f622" y="f1524"/>
                    <a:pt x="f27" y="f1640"/>
                  </a:cubicBezTo>
                  <a:cubicBezTo>
                    <a:pt x="f29" y="f1641"/>
                    <a:pt x="f205" y="f1642"/>
                    <a:pt x="f266" y="f1187"/>
                  </a:cubicBezTo>
                  <a:cubicBezTo>
                    <a:pt x="f1643" y="f1644"/>
                    <a:pt x="f17" y="f1645"/>
                    <a:pt x="f634" y="f1646"/>
                  </a:cubicBezTo>
                  <a:cubicBezTo>
                    <a:pt x="f634" y="f1647"/>
                    <a:pt x="f11" y="f1648"/>
                    <a:pt x="f1649" y="f1650"/>
                  </a:cubicBezTo>
                  <a:cubicBezTo>
                    <a:pt x="f233" y="f1651"/>
                    <a:pt x="f1652" y="f1165"/>
                    <a:pt x="f1653" y="f1314"/>
                  </a:cubicBezTo>
                  <a:cubicBezTo>
                    <a:pt x="f1654" y="f1655"/>
                    <a:pt x="f248" y="f788"/>
                    <a:pt x="f1514" y="f1515"/>
                  </a:cubicBezTo>
                  <a:close/>
                  <a:moveTo>
                    <a:pt x="f1656" y="f1657"/>
                  </a:moveTo>
                  <a:cubicBezTo>
                    <a:pt x="f636" y="f1658"/>
                    <a:pt x="f1659" y="f1660"/>
                    <a:pt x="f1661" y="f1662"/>
                  </a:cubicBezTo>
                  <a:cubicBezTo>
                    <a:pt x="f710" y="f1663"/>
                    <a:pt x="f745" y="f1664"/>
                    <a:pt x="f1625" y="f1665"/>
                  </a:cubicBezTo>
                  <a:cubicBezTo>
                    <a:pt x="f1539" y="f1666"/>
                    <a:pt x="f1667" y="f1657"/>
                    <a:pt x="f1668" y="f1669"/>
                  </a:cubicBezTo>
                  <a:cubicBezTo>
                    <a:pt x="f1670" y="f817"/>
                    <a:pt x="f1637" y="f625"/>
                    <a:pt x="f1671" y="f1672"/>
                  </a:cubicBezTo>
                  <a:cubicBezTo>
                    <a:pt x="f1425" y="f1673"/>
                    <a:pt x="f1654" y="f1674"/>
                    <a:pt x="f639" y="f1675"/>
                  </a:cubicBezTo>
                  <a:cubicBezTo>
                    <a:pt x="f1676" y="f1677"/>
                    <a:pt x="f1678" y="f1679"/>
                    <a:pt x="f1652" y="f1680"/>
                  </a:cubicBezTo>
                  <a:cubicBezTo>
                    <a:pt x="f1295" y="f1681"/>
                    <a:pt x="f1503" y="f1682"/>
                    <a:pt x="f1683" y="f1684"/>
                  </a:cubicBezTo>
                  <a:cubicBezTo>
                    <a:pt x="f1450" y="f817"/>
                    <a:pt x="f1685" y="f1488"/>
                    <a:pt x="f1686" y="f819"/>
                  </a:cubicBezTo>
                  <a:cubicBezTo>
                    <a:pt x="f1687" y="f1688"/>
                    <a:pt x="f1195" y="f352"/>
                    <a:pt x="f1689" y="f1680"/>
                  </a:cubicBezTo>
                  <a:cubicBezTo>
                    <a:pt x="f246" y="f409"/>
                    <a:pt x="f1690" y="f1691"/>
                    <a:pt x="f1503" y="f1692"/>
                  </a:cubicBezTo>
                  <a:cubicBezTo>
                    <a:pt x="f1500" y="f338"/>
                    <a:pt x="f1693" y="f334"/>
                    <a:pt x="f1686" y="f336"/>
                  </a:cubicBezTo>
                  <a:cubicBezTo>
                    <a:pt x="f647" y="f1694"/>
                    <a:pt x="f504" y="f615"/>
                    <a:pt x="f1532" y="f345"/>
                  </a:cubicBezTo>
                  <a:cubicBezTo>
                    <a:pt x="f659" y="f351"/>
                    <a:pt x="f1695" y="f817"/>
                    <a:pt x="f1696" y="f1697"/>
                  </a:cubicBezTo>
                  <a:cubicBezTo>
                    <a:pt x="f1698" y="f1699"/>
                    <a:pt x="f1586" y="f1700"/>
                    <a:pt x="f1418" y="f1701"/>
                  </a:cubicBezTo>
                  <a:cubicBezTo>
                    <a:pt x="f1702" y="f1703"/>
                    <a:pt x="f1046" y="f604"/>
                    <a:pt x="f1056" y="f1704"/>
                  </a:cubicBezTo>
                  <a:cubicBezTo>
                    <a:pt x="f1705" y="f430"/>
                    <a:pt x="f1706" y="f1707"/>
                    <a:pt x="f1565" y="f1708"/>
                  </a:cubicBezTo>
                  <a:cubicBezTo>
                    <a:pt x="f1709" y="f600"/>
                    <a:pt x="f1710" y="f1711"/>
                    <a:pt x="f1712" y="f1713"/>
                  </a:cubicBezTo>
                  <a:cubicBezTo>
                    <a:pt x="f1388" y="f1714"/>
                    <a:pt x="f1567" y="f1715"/>
                    <a:pt x="f1716" y="f1717"/>
                  </a:cubicBezTo>
                  <a:cubicBezTo>
                    <a:pt x="f1718" y="f1719"/>
                    <a:pt x="f692" y="f1720"/>
                    <a:pt x="f1685" y="f1721"/>
                  </a:cubicBezTo>
                  <a:cubicBezTo>
                    <a:pt x="f1722" y="f1468"/>
                    <a:pt x="f1723" y="f1724"/>
                    <a:pt x="f753" y="f1725"/>
                  </a:cubicBezTo>
                  <a:cubicBezTo>
                    <a:pt x="f631" y="f1726"/>
                    <a:pt x="f242" y="f1727"/>
                    <a:pt x="f242" y="f1728"/>
                  </a:cubicBezTo>
                  <a:cubicBezTo>
                    <a:pt x="f798" y="f1729"/>
                    <a:pt x="f1730" y="f1731"/>
                    <a:pt x="f1732" y="f1733"/>
                  </a:cubicBezTo>
                  <a:cubicBezTo>
                    <a:pt x="f1734" y="f1735"/>
                    <a:pt x="f1736" y="f1737"/>
                    <a:pt x="f1379" y="f1738"/>
                  </a:cubicBezTo>
                  <a:cubicBezTo>
                    <a:pt x="f1739" y="f1740"/>
                    <a:pt x="f1741" y="f1742"/>
                    <a:pt x="f8" y="f1743"/>
                  </a:cubicBezTo>
                  <a:cubicBezTo>
                    <a:pt x="f1744" y="f1745"/>
                    <a:pt x="f1746" y="f1747"/>
                    <a:pt x="f1748" y="f1749"/>
                  </a:cubicBezTo>
                  <a:cubicBezTo>
                    <a:pt x="f1046" y="f1750"/>
                    <a:pt x="f1068" y="f1751"/>
                    <a:pt x="f1752" y="f629"/>
                  </a:cubicBezTo>
                  <a:cubicBezTo>
                    <a:pt x="f681" y="f1448"/>
                    <a:pt x="f653" y="f1464"/>
                    <a:pt x="f1753" y="f1754"/>
                  </a:cubicBezTo>
                  <a:cubicBezTo>
                    <a:pt x="f1755" y="f1756"/>
                    <a:pt x="f1757" y="f1758"/>
                    <a:pt x="f1517" y="f1759"/>
                  </a:cubicBezTo>
                  <a:cubicBezTo>
                    <a:pt x="f1760" y="f1761"/>
                    <a:pt x="f508" y="f1762"/>
                    <a:pt x="f1763" y="f1764"/>
                  </a:cubicBezTo>
                  <a:cubicBezTo>
                    <a:pt x="f1054" y="f1765"/>
                    <a:pt x="f1766" y="f1476"/>
                    <a:pt x="f1767" y="f1768"/>
                  </a:cubicBezTo>
                  <a:cubicBezTo>
                    <a:pt x="f734" y="f1131"/>
                    <a:pt x="f693" y="f627"/>
                    <a:pt x="f1769" y="f1770"/>
                  </a:cubicBezTo>
                  <a:cubicBezTo>
                    <a:pt x="f1771" y="f1772"/>
                    <a:pt x="f1492" y="f1742"/>
                    <a:pt x="f1773" y="f1774"/>
                  </a:cubicBezTo>
                  <a:cubicBezTo>
                    <a:pt x="f643" y="f1775"/>
                    <a:pt x="f1670" y="f1141"/>
                    <a:pt x="f1776" y="f1777"/>
                  </a:cubicBezTo>
                  <a:cubicBezTo>
                    <a:pt x="f1778" y="f1779"/>
                    <a:pt x="f1653" y="f1780"/>
                    <a:pt x="f1781" y="f1782"/>
                  </a:cubicBezTo>
                  <a:cubicBezTo>
                    <a:pt x="f1783" y="f1784"/>
                    <a:pt x="f1785" y="f1786"/>
                    <a:pt x="f1072" y="f1787"/>
                  </a:cubicBezTo>
                  <a:cubicBezTo>
                    <a:pt x="f1788" y="f1789"/>
                    <a:pt x="f1077" y="f1790"/>
                    <a:pt x="f1746" y="f1791"/>
                  </a:cubicBezTo>
                  <a:cubicBezTo>
                    <a:pt x="f1792" y="f1793"/>
                    <a:pt x="f1683" y="f814"/>
                    <a:pt x="f1794" y="f1779"/>
                  </a:cubicBezTo>
                  <a:cubicBezTo>
                    <a:pt x="f1429" y="f1795"/>
                    <a:pt x="f1796" y="f829"/>
                    <a:pt x="f1445" y="f1797"/>
                  </a:cubicBezTo>
                  <a:cubicBezTo>
                    <a:pt x="f1798" y="f1799"/>
                    <a:pt x="f699" y="f1134"/>
                    <a:pt x="f695" y="f1800"/>
                  </a:cubicBezTo>
                  <a:cubicBezTo>
                    <a:pt x="f1500" y="f1801"/>
                    <a:pt x="f1429" y="f1802"/>
                    <a:pt x="f1656" y="f1657"/>
                  </a:cubicBezTo>
                  <a:close/>
                  <a:moveTo>
                    <a:pt x="f1212" y="f1803"/>
                  </a:moveTo>
                  <a:cubicBezTo>
                    <a:pt x="f1281" y="f1803"/>
                    <a:pt x="f838" y="f1804"/>
                    <a:pt x="f1805" y="f1804"/>
                  </a:cubicBezTo>
                  <a:cubicBezTo>
                    <a:pt x="f1806" y="f1337"/>
                    <a:pt x="f1807" y="f1808"/>
                    <a:pt x="f1809" y="f1810"/>
                  </a:cubicBezTo>
                  <a:cubicBezTo>
                    <a:pt x="f1811" y="f1812"/>
                    <a:pt x="f1223" y="f1813"/>
                    <a:pt x="f1814" y="f869"/>
                  </a:cubicBezTo>
                  <a:cubicBezTo>
                    <a:pt x="f1110" y="f1815"/>
                    <a:pt x="f846" y="f1816"/>
                    <a:pt x="f1817" y="f1432"/>
                  </a:cubicBezTo>
                  <a:cubicBezTo>
                    <a:pt x="f315" y="f1818"/>
                    <a:pt x="f116" y="f556"/>
                    <a:pt x="f1819" y="f642"/>
                  </a:cubicBezTo>
                  <a:cubicBezTo>
                    <a:pt x="f1820" y="f1821"/>
                    <a:pt x="f293" y="f1822"/>
                    <a:pt x="f1823" y="f801"/>
                  </a:cubicBezTo>
                  <a:cubicBezTo>
                    <a:pt x="f1824" y="f1825"/>
                    <a:pt x="f1105" y="f797"/>
                    <a:pt x="f1826" y="f1827"/>
                  </a:cubicBezTo>
                  <a:cubicBezTo>
                    <a:pt x="f299" y="f1828"/>
                    <a:pt x="f1829" y="f1830"/>
                    <a:pt x="f1831" y="f1832"/>
                  </a:cubicBezTo>
                  <a:cubicBezTo>
                    <a:pt x="f581" y="f1833"/>
                    <a:pt x="f1834" y="f1835"/>
                    <a:pt x="f385" y="f1836"/>
                  </a:cubicBezTo>
                  <a:cubicBezTo>
                    <a:pt x="f583" y="f711"/>
                    <a:pt x="f380" y="f892"/>
                    <a:pt x="f1212" y="f1803"/>
                  </a:cubicBezTo>
                  <a:close/>
                  <a:moveTo>
                    <a:pt x="f1805" y="f1812"/>
                  </a:moveTo>
                  <a:cubicBezTo>
                    <a:pt x="f1837" y="f1838"/>
                    <a:pt x="f288" y="f1839"/>
                    <a:pt x="f136" y="f1840"/>
                  </a:cubicBezTo>
                  <a:cubicBezTo>
                    <a:pt x="f1112" y="f1841"/>
                    <a:pt x="f1842" y="f1843"/>
                    <a:pt x="f431" y="f1844"/>
                  </a:cubicBezTo>
                  <a:cubicBezTo>
                    <a:pt x="f1283" y="f1845"/>
                    <a:pt x="f1809" y="f857"/>
                    <a:pt x="f840" y="f1846"/>
                  </a:cubicBezTo>
                  <a:cubicBezTo>
                    <a:pt x="f431" y="f1847"/>
                    <a:pt x="f1842" y="f1848"/>
                    <a:pt x="f1805" y="f181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F1AE1D-AB0D-4011-B0E7-48F42DB3B852}"/>
                </a:ext>
              </a:extLst>
            </p:cNvPr>
            <p:cNvSpPr/>
            <p:nvPr/>
          </p:nvSpPr>
          <p:spPr>
            <a:xfrm>
              <a:off x="1830519" y="1164845"/>
              <a:ext cx="2826520" cy="1803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37"/>
                <a:gd name="f7" fmla="val 2004"/>
                <a:gd name="f8" fmla="val 1449"/>
                <a:gd name="f9" fmla="val 351"/>
                <a:gd name="f10" fmla="val 348"/>
                <a:gd name="f11" fmla="val 1445"/>
                <a:gd name="f12" fmla="val 338"/>
                <a:gd name="f13" fmla="val 1446"/>
                <a:gd name="f14" fmla="val 327"/>
                <a:gd name="f15" fmla="val 251"/>
                <a:gd name="f16" fmla="val 1417"/>
                <a:gd name="f17" fmla="val 192"/>
                <a:gd name="f18" fmla="val 1361"/>
                <a:gd name="f19" fmla="val 144"/>
                <a:gd name="f20" fmla="val 1228"/>
                <a:gd name="f21" fmla="val 32"/>
                <a:gd name="f22" fmla="val 1079"/>
                <a:gd name="f23" fmla="val 31"/>
                <a:gd name="f24" fmla="val 924"/>
                <a:gd name="f25" fmla="val 85"/>
                <a:gd name="f26" fmla="val 894"/>
                <a:gd name="f27" fmla="val 96"/>
                <a:gd name="f28" fmla="val 867"/>
                <a:gd name="f29" fmla="val 120"/>
                <a:gd name="f30" fmla="val 840"/>
                <a:gd name="f31" fmla="val 140"/>
                <a:gd name="f32" fmla="val 788"/>
                <a:gd name="f33" fmla="val 178"/>
                <a:gd name="f34" fmla="val 732"/>
                <a:gd name="f35" fmla="val 181"/>
                <a:gd name="f36" fmla="val 671"/>
                <a:gd name="f37" fmla="val 176"/>
                <a:gd name="f38" fmla="val 579"/>
                <a:gd name="f39" fmla="val 169"/>
                <a:gd name="f40" fmla="val 486"/>
                <a:gd name="f41" fmla="val 155"/>
                <a:gd name="f42" fmla="val 396"/>
                <a:gd name="f43" fmla="val 165"/>
                <a:gd name="f44" fmla="val 270"/>
                <a:gd name="f45" fmla="val 160"/>
                <a:gd name="f46" fmla="val 234"/>
                <a:gd name="f47" fmla="val 86"/>
                <a:gd name="f48" fmla="val 343"/>
                <a:gd name="f49" fmla="val 47"/>
                <a:gd name="f50" fmla="val 400"/>
                <a:gd name="f51" fmla="val 37"/>
                <a:gd name="f52" fmla="val 463"/>
                <a:gd name="f53" fmla="val 55"/>
                <a:gd name="f54" fmla="val 530"/>
                <a:gd name="f55" fmla="val 59"/>
                <a:gd name="f56" fmla="val 543"/>
                <a:gd name="f57" fmla="val 56"/>
                <a:gd name="f58" fmla="val 558"/>
                <a:gd name="f59" fmla="val 581"/>
                <a:gd name="f60" fmla="val 18"/>
                <a:gd name="f61" fmla="val 539"/>
                <a:gd name="f62" fmla="val 504"/>
                <a:gd name="f63" fmla="val 9"/>
                <a:gd name="f64" fmla="val 451"/>
                <a:gd name="f65" fmla="val 38"/>
                <a:gd name="f66" fmla="val 290"/>
                <a:gd name="f67" fmla="val 142"/>
                <a:gd name="f68" fmla="val 206"/>
                <a:gd name="f69" fmla="val 287"/>
                <a:gd name="f70" fmla="val 411"/>
                <a:gd name="f71" fmla="val 111"/>
                <a:gd name="f72" fmla="val 537"/>
                <a:gd name="f73" fmla="val 116"/>
                <a:gd name="f74" fmla="val 663"/>
                <a:gd name="f75" fmla="val 135"/>
                <a:gd name="f76" fmla="val 739"/>
                <a:gd name="f77" fmla="val 146"/>
                <a:gd name="f78" fmla="val 803"/>
                <a:gd name="f79" fmla="val 864"/>
                <a:gd name="f80" fmla="val 84"/>
                <a:gd name="f81" fmla="val 897"/>
                <a:gd name="f82" fmla="val 57"/>
                <a:gd name="f83" fmla="val 943"/>
                <a:gd name="f84" fmla="val 986"/>
                <a:gd name="f85" fmla="val 29"/>
                <a:gd name="f86" fmla="val 1136"/>
                <a:gd name="f87" fmla="val 1281"/>
                <a:gd name="f88" fmla="val 19"/>
                <a:gd name="f89" fmla="val 1408"/>
                <a:gd name="f90" fmla="val 112"/>
                <a:gd name="f91" fmla="val 1467"/>
                <a:gd name="f92" fmla="val 1501"/>
                <a:gd name="f93" fmla="val 215"/>
                <a:gd name="f94" fmla="val 1515"/>
                <a:gd name="f95" fmla="val 288"/>
                <a:gd name="f96" fmla="val 1517"/>
                <a:gd name="f97" fmla="val 301"/>
                <a:gd name="f98" fmla="val 1544"/>
                <a:gd name="f99" fmla="val 308"/>
                <a:gd name="f100" fmla="val 1560"/>
                <a:gd name="f101" fmla="val 318"/>
                <a:gd name="f102" fmla="val 312"/>
                <a:gd name="f103" fmla="val 307"/>
                <a:gd name="f104" fmla="val 302"/>
                <a:gd name="f105" fmla="val 1572"/>
                <a:gd name="f106" fmla="val 296"/>
                <a:gd name="f107" fmla="val 1584"/>
                <a:gd name="f108" fmla="val 1597"/>
                <a:gd name="f109" fmla="val 285"/>
                <a:gd name="f110" fmla="val 1687"/>
                <a:gd name="f111" fmla="val 273"/>
                <a:gd name="f112" fmla="val 1776"/>
                <a:gd name="f113" fmla="val 263"/>
                <a:gd name="f114" fmla="val 1866"/>
                <a:gd name="f115" fmla="val 252"/>
                <a:gd name="f116" fmla="val 1990"/>
                <a:gd name="f117" fmla="val 237"/>
                <a:gd name="f118" fmla="val 2111"/>
                <a:gd name="f119" fmla="val 256"/>
                <a:gd name="f120" fmla="val 2218"/>
                <a:gd name="f121" fmla="val 315"/>
                <a:gd name="f122" fmla="val 2311"/>
                <a:gd name="f123" fmla="val 366"/>
                <a:gd name="f124" fmla="val 2410"/>
                <a:gd name="f125" fmla="val 419"/>
                <a:gd name="f126" fmla="val 2463"/>
                <a:gd name="f127" fmla="val 521"/>
                <a:gd name="f128" fmla="val 2468"/>
                <a:gd name="f129" fmla="val 532"/>
                <a:gd name="f130" fmla="val 2487"/>
                <a:gd name="f131" fmla="val 2501"/>
                <a:gd name="f132" fmla="val 541"/>
                <a:gd name="f133" fmla="val 2609"/>
                <a:gd name="f134" fmla="val 568"/>
                <a:gd name="f135" fmla="val 2718"/>
                <a:gd name="f136" fmla="val 598"/>
                <a:gd name="f137" fmla="val 2807"/>
                <a:gd name="f138" fmla="val 669"/>
                <a:gd name="f139" fmla="val 2853"/>
                <a:gd name="f140" fmla="val 704"/>
                <a:gd name="f141" fmla="val 2896"/>
                <a:gd name="f142" fmla="val 745"/>
                <a:gd name="f143" fmla="val 2930"/>
                <a:gd name="f144" fmla="val 791"/>
                <a:gd name="f145" fmla="val 2949"/>
                <a:gd name="f146" fmla="val 816"/>
                <a:gd name="f147" fmla="val 2955"/>
                <a:gd name="f148" fmla="val 858"/>
                <a:gd name="f149" fmla="val 2950"/>
                <a:gd name="f150" fmla="val 889"/>
                <a:gd name="f151" fmla="val 2944"/>
                <a:gd name="f152" fmla="val 932"/>
                <a:gd name="f153" fmla="val 2922"/>
                <a:gd name="f154" fmla="val 972"/>
                <a:gd name="f155" fmla="val 2907"/>
                <a:gd name="f156" fmla="val 1013"/>
                <a:gd name="f157" fmla="val 1015"/>
                <a:gd name="f158" fmla="val 2905"/>
                <a:gd name="f159" fmla="val 1017"/>
                <a:gd name="f160" fmla="val 2904"/>
                <a:gd name="f161" fmla="val 1020"/>
                <a:gd name="f162" fmla="val 2895"/>
                <a:gd name="f163" fmla="val 1092"/>
                <a:gd name="f164" fmla="val 2887"/>
                <a:gd name="f165" fmla="val 1168"/>
                <a:gd name="f166" fmla="val 2940"/>
                <a:gd name="f167" fmla="val 1224"/>
                <a:gd name="f168" fmla="val 3008"/>
                <a:gd name="f169" fmla="val 1296"/>
                <a:gd name="f170" fmla="val 3043"/>
                <a:gd name="f171" fmla="val 1384"/>
                <a:gd name="f172" fmla="val 3077"/>
                <a:gd name="f173" fmla="val 1472"/>
                <a:gd name="f174" fmla="val 1628"/>
                <a:gd name="f175" fmla="val 3119"/>
                <a:gd name="f176" fmla="val 1779"/>
                <a:gd name="f177" fmla="val 3040"/>
                <a:gd name="f178" fmla="val 1923"/>
                <a:gd name="f179" fmla="val 3018"/>
                <a:gd name="f180" fmla="val 1962"/>
                <a:gd name="f181" fmla="val 2988"/>
                <a:gd name="f182" fmla="val 1995"/>
                <a:gd name="f183" fmla="val 2003"/>
                <a:gd name="f184" fmla="val 2919"/>
                <a:gd name="f185" fmla="val 2001"/>
                <a:gd name="f186" fmla="val 2909"/>
                <a:gd name="f187" fmla="val 2000"/>
                <a:gd name="f188" fmla="val 2908"/>
                <a:gd name="f189" fmla="val 1998"/>
                <a:gd name="f190" fmla="val 1992"/>
                <a:gd name="f191" fmla="val 2915"/>
                <a:gd name="f192" fmla="val 1986"/>
                <a:gd name="f193" fmla="val 1980"/>
                <a:gd name="f194" fmla="val 2931"/>
                <a:gd name="f195" fmla="val 1975"/>
                <a:gd name="f196" fmla="val 3020"/>
                <a:gd name="f197" fmla="val 1931"/>
                <a:gd name="f198" fmla="val 3058"/>
                <a:gd name="f199" fmla="val 1852"/>
                <a:gd name="f200" fmla="val 3075"/>
                <a:gd name="f201" fmla="val 1760"/>
                <a:gd name="f202" fmla="val 3098"/>
                <a:gd name="f203" fmla="val 1634"/>
                <a:gd name="f204" fmla="val 3057"/>
                <a:gd name="f205" fmla="val 1518"/>
                <a:gd name="f206" fmla="val 3007"/>
                <a:gd name="f207" fmla="val 1406"/>
                <a:gd name="f208" fmla="val 2990"/>
                <a:gd name="f209" fmla="val 1369"/>
                <a:gd name="f210" fmla="val 2964"/>
                <a:gd name="f211" fmla="val 1336"/>
                <a:gd name="f212" fmla="val 2941"/>
                <a:gd name="f213" fmla="val 1302"/>
                <a:gd name="f214" fmla="val 2893"/>
                <a:gd name="f215" fmla="val 1232"/>
                <a:gd name="f216" fmla="val 2863"/>
                <a:gd name="f217" fmla="val 1155"/>
                <a:gd name="f218" fmla="val 2849"/>
                <a:gd name="f219" fmla="val 1073"/>
                <a:gd name="f220" fmla="val 2843"/>
                <a:gd name="f221" fmla="val 1041"/>
                <a:gd name="f222" fmla="val 2856"/>
                <a:gd name="f223" fmla="val 1006"/>
                <a:gd name="f224" fmla="val 2860"/>
                <a:gd name="f225" fmla="val 973"/>
                <a:gd name="f226" fmla="val 2929"/>
                <a:gd name="f227" fmla="val 938"/>
                <a:gd name="f228" fmla="val 856"/>
                <a:gd name="f229" fmla="val 2899"/>
                <a:gd name="f230" fmla="val 2858"/>
                <a:gd name="f231" fmla="val 743"/>
                <a:gd name="f232" fmla="val 2811"/>
                <a:gd name="f233" fmla="val 703"/>
                <a:gd name="f234" fmla="val 2751"/>
                <a:gd name="f235" fmla="val 679"/>
                <a:gd name="f236" fmla="val 2658"/>
                <a:gd name="f237" fmla="val 642"/>
                <a:gd name="f238" fmla="val 2564"/>
                <a:gd name="f239" fmla="val 609"/>
                <a:gd name="f240" fmla="val 2474"/>
                <a:gd name="f241" fmla="val 567"/>
                <a:gd name="f242" fmla="val 2438"/>
                <a:gd name="f243" fmla="val 550"/>
                <a:gd name="f244" fmla="val 2399"/>
                <a:gd name="f245" fmla="val 538"/>
                <a:gd name="f246" fmla="val 2366"/>
                <a:gd name="f247" fmla="val 508"/>
                <a:gd name="f248" fmla="val 2251"/>
                <a:gd name="f249" fmla="val 405"/>
                <a:gd name="f250" fmla="val 2119"/>
                <a:gd name="f251" fmla="val 329"/>
                <a:gd name="f252" fmla="val 1969"/>
                <a:gd name="f253" fmla="val 292"/>
                <a:gd name="f254" fmla="val 1880"/>
                <a:gd name="f255" fmla="val 1791"/>
                <a:gd name="f256" fmla="val 286"/>
                <a:gd name="f257" fmla="val 1707"/>
                <a:gd name="f258" fmla="val 326"/>
                <a:gd name="f259" fmla="val 335"/>
                <a:gd name="f260" fmla="val 1662"/>
                <a:gd name="f261" fmla="val 336"/>
                <a:gd name="f262" fmla="val 1639"/>
                <a:gd name="f263" fmla="val 340"/>
                <a:gd name="f264" fmla="val 1594"/>
                <a:gd name="f265" fmla="val 1550"/>
                <a:gd name="f266" fmla="val 1503"/>
                <a:gd name="f267" fmla="val 346"/>
                <a:gd name="f268" fmla="val 1491"/>
                <a:gd name="f269" fmla="val 341"/>
                <a:gd name="f270" fmla="val 1473"/>
                <a:gd name="f271" fmla="+- 0 0 -90"/>
                <a:gd name="f272" fmla="*/ f3 1 3137"/>
                <a:gd name="f273" fmla="*/ f4 1 2004"/>
                <a:gd name="f274" fmla="val f5"/>
                <a:gd name="f275" fmla="val f6"/>
                <a:gd name="f276" fmla="val f7"/>
                <a:gd name="f277" fmla="*/ f271 f0 1"/>
                <a:gd name="f278" fmla="+- f276 0 f274"/>
                <a:gd name="f279" fmla="+- f275 0 f274"/>
                <a:gd name="f280" fmla="*/ f277 1 f2"/>
                <a:gd name="f281" fmla="*/ f279 1 3137"/>
                <a:gd name="f282" fmla="*/ f278 1 2004"/>
                <a:gd name="f283" fmla="*/ 1449 f279 1"/>
                <a:gd name="f284" fmla="*/ 351 f278 1"/>
                <a:gd name="f285" fmla="*/ 1446 f279 1"/>
                <a:gd name="f286" fmla="*/ 327 f278 1"/>
                <a:gd name="f287" fmla="*/ 1361 f279 1"/>
                <a:gd name="f288" fmla="*/ 144 f278 1"/>
                <a:gd name="f289" fmla="*/ 924 f279 1"/>
                <a:gd name="f290" fmla="*/ 85 f278 1"/>
                <a:gd name="f291" fmla="*/ 840 f279 1"/>
                <a:gd name="f292" fmla="*/ 140 f278 1"/>
                <a:gd name="f293" fmla="*/ 671 f279 1"/>
                <a:gd name="f294" fmla="*/ 176 f278 1"/>
                <a:gd name="f295" fmla="*/ 396 f279 1"/>
                <a:gd name="f296" fmla="*/ 165 f278 1"/>
                <a:gd name="f297" fmla="*/ 86 f279 1"/>
                <a:gd name="f298" fmla="*/ 343 f278 1"/>
                <a:gd name="f299" fmla="*/ 55 f279 1"/>
                <a:gd name="f300" fmla="*/ 530 f278 1"/>
                <a:gd name="f301" fmla="*/ 56 f279 1"/>
                <a:gd name="f302" fmla="*/ 581 f278 1"/>
                <a:gd name="f303" fmla="*/ 9 f279 1"/>
                <a:gd name="f304" fmla="*/ 451 f278 1"/>
                <a:gd name="f305" fmla="*/ 287 f279 1"/>
                <a:gd name="f306" fmla="*/ 155 f278 1"/>
                <a:gd name="f307" fmla="*/ 663 f279 1"/>
                <a:gd name="f308" fmla="*/ 135 f278 1"/>
                <a:gd name="f309" fmla="*/ 864 f279 1"/>
                <a:gd name="f310" fmla="*/ 84 f278 1"/>
                <a:gd name="f311" fmla="*/ 986 f279 1"/>
                <a:gd name="f312" fmla="*/ 29 f278 1"/>
                <a:gd name="f313" fmla="*/ 1408 f279 1"/>
                <a:gd name="f314" fmla="*/ 112 f278 1"/>
                <a:gd name="f315" fmla="*/ 1515 f279 1"/>
                <a:gd name="f316" fmla="*/ 288 f278 1"/>
                <a:gd name="f317" fmla="*/ 1560 f279 1"/>
                <a:gd name="f318" fmla="*/ 318 f278 1"/>
                <a:gd name="f319" fmla="*/ 302 f278 1"/>
                <a:gd name="f320" fmla="*/ 1597 f279 1"/>
                <a:gd name="f321" fmla="*/ 285 f278 1"/>
                <a:gd name="f322" fmla="*/ 1866 f279 1"/>
                <a:gd name="f323" fmla="*/ 252 f278 1"/>
                <a:gd name="f324" fmla="*/ 2218 f279 1"/>
                <a:gd name="f325" fmla="*/ 315 f278 1"/>
                <a:gd name="f326" fmla="*/ 2463 f279 1"/>
                <a:gd name="f327" fmla="*/ 521 f278 1"/>
                <a:gd name="f328" fmla="*/ 2501 f279 1"/>
                <a:gd name="f329" fmla="*/ 541 f278 1"/>
                <a:gd name="f330" fmla="*/ 2807 f279 1"/>
                <a:gd name="f331" fmla="*/ 669 f278 1"/>
                <a:gd name="f332" fmla="*/ 2930 f279 1"/>
                <a:gd name="f333" fmla="*/ 791 f278 1"/>
                <a:gd name="f334" fmla="*/ 2950 f279 1"/>
                <a:gd name="f335" fmla="*/ 889 f278 1"/>
                <a:gd name="f336" fmla="*/ 2907 f279 1"/>
                <a:gd name="f337" fmla="*/ 1013 f278 1"/>
                <a:gd name="f338" fmla="*/ 2904 f279 1"/>
                <a:gd name="f339" fmla="*/ 1020 f278 1"/>
                <a:gd name="f340" fmla="*/ 2940 f279 1"/>
                <a:gd name="f341" fmla="*/ 1224 f278 1"/>
                <a:gd name="f342" fmla="*/ 3077 f279 1"/>
                <a:gd name="f343" fmla="*/ 1472 f278 1"/>
                <a:gd name="f344" fmla="*/ 3040 f279 1"/>
                <a:gd name="f345" fmla="*/ 1923 f278 1"/>
                <a:gd name="f346" fmla="*/ 2003 f278 1"/>
                <a:gd name="f347" fmla="*/ 2909 f279 1"/>
                <a:gd name="f348" fmla="*/ 2000 f278 1"/>
                <a:gd name="f349" fmla="*/ 1992 f278 1"/>
                <a:gd name="f350" fmla="*/ 2931 f279 1"/>
                <a:gd name="f351" fmla="*/ 1975 f278 1"/>
                <a:gd name="f352" fmla="*/ 3075 f279 1"/>
                <a:gd name="f353" fmla="*/ 1760 f278 1"/>
                <a:gd name="f354" fmla="*/ 3007 f279 1"/>
                <a:gd name="f355" fmla="*/ 1406 f278 1"/>
                <a:gd name="f356" fmla="*/ 2941 f279 1"/>
                <a:gd name="f357" fmla="*/ 1302 f278 1"/>
                <a:gd name="f358" fmla="*/ 2849 f279 1"/>
                <a:gd name="f359" fmla="*/ 1073 f278 1"/>
                <a:gd name="f360" fmla="*/ 2860 f279 1"/>
                <a:gd name="f361" fmla="*/ 973 f278 1"/>
                <a:gd name="f362" fmla="*/ 2899 f279 1"/>
                <a:gd name="f363" fmla="*/ 2751 f279 1"/>
                <a:gd name="f364" fmla="*/ 679 f278 1"/>
                <a:gd name="f365" fmla="*/ 2474 f279 1"/>
                <a:gd name="f366" fmla="*/ 567 f278 1"/>
                <a:gd name="f367" fmla="*/ 2366 f279 1"/>
                <a:gd name="f368" fmla="*/ 508 f278 1"/>
                <a:gd name="f369" fmla="*/ 1969 f279 1"/>
                <a:gd name="f370" fmla="*/ 292 f278 1"/>
                <a:gd name="f371" fmla="*/ 1707 f279 1"/>
                <a:gd name="f372" fmla="*/ 326 f278 1"/>
                <a:gd name="f373" fmla="*/ 1639 f279 1"/>
                <a:gd name="f374" fmla="*/ 340 f278 1"/>
                <a:gd name="f375" fmla="*/ 1503 f279 1"/>
                <a:gd name="f376" fmla="*/ 346 f278 1"/>
                <a:gd name="f377" fmla="+- f280 0 f1"/>
                <a:gd name="f378" fmla="*/ f283 1 3137"/>
                <a:gd name="f379" fmla="*/ f284 1 2004"/>
                <a:gd name="f380" fmla="*/ f285 1 3137"/>
                <a:gd name="f381" fmla="*/ f286 1 2004"/>
                <a:gd name="f382" fmla="*/ f287 1 3137"/>
                <a:gd name="f383" fmla="*/ f288 1 2004"/>
                <a:gd name="f384" fmla="*/ f289 1 3137"/>
                <a:gd name="f385" fmla="*/ f290 1 2004"/>
                <a:gd name="f386" fmla="*/ f291 1 3137"/>
                <a:gd name="f387" fmla="*/ f292 1 2004"/>
                <a:gd name="f388" fmla="*/ f293 1 3137"/>
                <a:gd name="f389" fmla="*/ f294 1 2004"/>
                <a:gd name="f390" fmla="*/ f295 1 3137"/>
                <a:gd name="f391" fmla="*/ f296 1 2004"/>
                <a:gd name="f392" fmla="*/ f297 1 3137"/>
                <a:gd name="f393" fmla="*/ f298 1 2004"/>
                <a:gd name="f394" fmla="*/ f299 1 3137"/>
                <a:gd name="f395" fmla="*/ f300 1 2004"/>
                <a:gd name="f396" fmla="*/ f301 1 3137"/>
                <a:gd name="f397" fmla="*/ f302 1 2004"/>
                <a:gd name="f398" fmla="*/ f303 1 3137"/>
                <a:gd name="f399" fmla="*/ f304 1 2004"/>
                <a:gd name="f400" fmla="*/ f305 1 3137"/>
                <a:gd name="f401" fmla="*/ f306 1 2004"/>
                <a:gd name="f402" fmla="*/ f307 1 3137"/>
                <a:gd name="f403" fmla="*/ f308 1 2004"/>
                <a:gd name="f404" fmla="*/ f309 1 3137"/>
                <a:gd name="f405" fmla="*/ f310 1 2004"/>
                <a:gd name="f406" fmla="*/ f311 1 3137"/>
                <a:gd name="f407" fmla="*/ f312 1 2004"/>
                <a:gd name="f408" fmla="*/ f313 1 3137"/>
                <a:gd name="f409" fmla="*/ f314 1 2004"/>
                <a:gd name="f410" fmla="*/ f315 1 3137"/>
                <a:gd name="f411" fmla="*/ f316 1 2004"/>
                <a:gd name="f412" fmla="*/ f317 1 3137"/>
                <a:gd name="f413" fmla="*/ f318 1 2004"/>
                <a:gd name="f414" fmla="*/ f319 1 2004"/>
                <a:gd name="f415" fmla="*/ f320 1 3137"/>
                <a:gd name="f416" fmla="*/ f321 1 2004"/>
                <a:gd name="f417" fmla="*/ f322 1 3137"/>
                <a:gd name="f418" fmla="*/ f323 1 2004"/>
                <a:gd name="f419" fmla="*/ f324 1 3137"/>
                <a:gd name="f420" fmla="*/ f325 1 2004"/>
                <a:gd name="f421" fmla="*/ f326 1 3137"/>
                <a:gd name="f422" fmla="*/ f327 1 2004"/>
                <a:gd name="f423" fmla="*/ f328 1 3137"/>
                <a:gd name="f424" fmla="*/ f329 1 2004"/>
                <a:gd name="f425" fmla="*/ f330 1 3137"/>
                <a:gd name="f426" fmla="*/ f331 1 2004"/>
                <a:gd name="f427" fmla="*/ f332 1 3137"/>
                <a:gd name="f428" fmla="*/ f333 1 2004"/>
                <a:gd name="f429" fmla="*/ f334 1 3137"/>
                <a:gd name="f430" fmla="*/ f335 1 2004"/>
                <a:gd name="f431" fmla="*/ f336 1 3137"/>
                <a:gd name="f432" fmla="*/ f337 1 2004"/>
                <a:gd name="f433" fmla="*/ f338 1 3137"/>
                <a:gd name="f434" fmla="*/ f339 1 2004"/>
                <a:gd name="f435" fmla="*/ f340 1 3137"/>
                <a:gd name="f436" fmla="*/ f341 1 2004"/>
                <a:gd name="f437" fmla="*/ f342 1 3137"/>
                <a:gd name="f438" fmla="*/ f343 1 2004"/>
                <a:gd name="f439" fmla="*/ f344 1 3137"/>
                <a:gd name="f440" fmla="*/ f345 1 2004"/>
                <a:gd name="f441" fmla="*/ f346 1 2004"/>
                <a:gd name="f442" fmla="*/ f347 1 3137"/>
                <a:gd name="f443" fmla="*/ f348 1 2004"/>
                <a:gd name="f444" fmla="*/ f349 1 2004"/>
                <a:gd name="f445" fmla="*/ f350 1 3137"/>
                <a:gd name="f446" fmla="*/ f351 1 2004"/>
                <a:gd name="f447" fmla="*/ f352 1 3137"/>
                <a:gd name="f448" fmla="*/ f353 1 2004"/>
                <a:gd name="f449" fmla="*/ f354 1 3137"/>
                <a:gd name="f450" fmla="*/ f355 1 2004"/>
                <a:gd name="f451" fmla="*/ f356 1 3137"/>
                <a:gd name="f452" fmla="*/ f357 1 2004"/>
                <a:gd name="f453" fmla="*/ f358 1 3137"/>
                <a:gd name="f454" fmla="*/ f359 1 2004"/>
                <a:gd name="f455" fmla="*/ f360 1 3137"/>
                <a:gd name="f456" fmla="*/ f361 1 2004"/>
                <a:gd name="f457" fmla="*/ f362 1 3137"/>
                <a:gd name="f458" fmla="*/ f363 1 3137"/>
                <a:gd name="f459" fmla="*/ f364 1 2004"/>
                <a:gd name="f460" fmla="*/ f365 1 3137"/>
                <a:gd name="f461" fmla="*/ f366 1 2004"/>
                <a:gd name="f462" fmla="*/ f367 1 3137"/>
                <a:gd name="f463" fmla="*/ f368 1 2004"/>
                <a:gd name="f464" fmla="*/ f369 1 3137"/>
                <a:gd name="f465" fmla="*/ f370 1 2004"/>
                <a:gd name="f466" fmla="*/ f371 1 3137"/>
                <a:gd name="f467" fmla="*/ f372 1 2004"/>
                <a:gd name="f468" fmla="*/ f373 1 3137"/>
                <a:gd name="f469" fmla="*/ f374 1 2004"/>
                <a:gd name="f470" fmla="*/ f375 1 3137"/>
                <a:gd name="f471" fmla="*/ f376 1 2004"/>
                <a:gd name="f472" fmla="*/ 0 1 f281"/>
                <a:gd name="f473" fmla="*/ f275 1 f281"/>
                <a:gd name="f474" fmla="*/ 0 1 f282"/>
                <a:gd name="f475" fmla="*/ f276 1 f282"/>
                <a:gd name="f476" fmla="*/ f378 1 f281"/>
                <a:gd name="f477" fmla="*/ f379 1 f282"/>
                <a:gd name="f478" fmla="*/ f380 1 f281"/>
                <a:gd name="f479" fmla="*/ f381 1 f282"/>
                <a:gd name="f480" fmla="*/ f382 1 f281"/>
                <a:gd name="f481" fmla="*/ f383 1 f282"/>
                <a:gd name="f482" fmla="*/ f384 1 f281"/>
                <a:gd name="f483" fmla="*/ f385 1 f282"/>
                <a:gd name="f484" fmla="*/ f386 1 f281"/>
                <a:gd name="f485" fmla="*/ f387 1 f282"/>
                <a:gd name="f486" fmla="*/ f388 1 f281"/>
                <a:gd name="f487" fmla="*/ f389 1 f282"/>
                <a:gd name="f488" fmla="*/ f390 1 f281"/>
                <a:gd name="f489" fmla="*/ f391 1 f282"/>
                <a:gd name="f490" fmla="*/ f392 1 f281"/>
                <a:gd name="f491" fmla="*/ f393 1 f282"/>
                <a:gd name="f492" fmla="*/ f394 1 f281"/>
                <a:gd name="f493" fmla="*/ f395 1 f282"/>
                <a:gd name="f494" fmla="*/ f396 1 f281"/>
                <a:gd name="f495" fmla="*/ f397 1 f282"/>
                <a:gd name="f496" fmla="*/ f398 1 f281"/>
                <a:gd name="f497" fmla="*/ f399 1 f282"/>
                <a:gd name="f498" fmla="*/ f400 1 f281"/>
                <a:gd name="f499" fmla="*/ f401 1 f282"/>
                <a:gd name="f500" fmla="*/ f402 1 f281"/>
                <a:gd name="f501" fmla="*/ f403 1 f282"/>
                <a:gd name="f502" fmla="*/ f404 1 f281"/>
                <a:gd name="f503" fmla="*/ f405 1 f282"/>
                <a:gd name="f504" fmla="*/ f406 1 f281"/>
                <a:gd name="f505" fmla="*/ f407 1 f282"/>
                <a:gd name="f506" fmla="*/ f408 1 f281"/>
                <a:gd name="f507" fmla="*/ f409 1 f282"/>
                <a:gd name="f508" fmla="*/ f410 1 f281"/>
                <a:gd name="f509" fmla="*/ f411 1 f282"/>
                <a:gd name="f510" fmla="*/ f412 1 f281"/>
                <a:gd name="f511" fmla="*/ f413 1 f282"/>
                <a:gd name="f512" fmla="*/ f414 1 f282"/>
                <a:gd name="f513" fmla="*/ f415 1 f281"/>
                <a:gd name="f514" fmla="*/ f416 1 f282"/>
                <a:gd name="f515" fmla="*/ f417 1 f281"/>
                <a:gd name="f516" fmla="*/ f418 1 f282"/>
                <a:gd name="f517" fmla="*/ f419 1 f281"/>
                <a:gd name="f518" fmla="*/ f420 1 f282"/>
                <a:gd name="f519" fmla="*/ f421 1 f281"/>
                <a:gd name="f520" fmla="*/ f422 1 f282"/>
                <a:gd name="f521" fmla="*/ f423 1 f281"/>
                <a:gd name="f522" fmla="*/ f424 1 f282"/>
                <a:gd name="f523" fmla="*/ f425 1 f281"/>
                <a:gd name="f524" fmla="*/ f426 1 f282"/>
                <a:gd name="f525" fmla="*/ f427 1 f281"/>
                <a:gd name="f526" fmla="*/ f428 1 f282"/>
                <a:gd name="f527" fmla="*/ f429 1 f281"/>
                <a:gd name="f528" fmla="*/ f430 1 f282"/>
                <a:gd name="f529" fmla="*/ f431 1 f281"/>
                <a:gd name="f530" fmla="*/ f432 1 f282"/>
                <a:gd name="f531" fmla="*/ f433 1 f281"/>
                <a:gd name="f532" fmla="*/ f434 1 f282"/>
                <a:gd name="f533" fmla="*/ f435 1 f281"/>
                <a:gd name="f534" fmla="*/ f436 1 f282"/>
                <a:gd name="f535" fmla="*/ f437 1 f281"/>
                <a:gd name="f536" fmla="*/ f438 1 f282"/>
                <a:gd name="f537" fmla="*/ f439 1 f281"/>
                <a:gd name="f538" fmla="*/ f440 1 f282"/>
                <a:gd name="f539" fmla="*/ f441 1 f282"/>
                <a:gd name="f540" fmla="*/ f442 1 f281"/>
                <a:gd name="f541" fmla="*/ f443 1 f282"/>
                <a:gd name="f542" fmla="*/ f444 1 f282"/>
                <a:gd name="f543" fmla="*/ f445 1 f281"/>
                <a:gd name="f544" fmla="*/ f446 1 f282"/>
                <a:gd name="f545" fmla="*/ f447 1 f281"/>
                <a:gd name="f546" fmla="*/ f448 1 f282"/>
                <a:gd name="f547" fmla="*/ f449 1 f281"/>
                <a:gd name="f548" fmla="*/ f450 1 f282"/>
                <a:gd name="f549" fmla="*/ f451 1 f281"/>
                <a:gd name="f550" fmla="*/ f452 1 f282"/>
                <a:gd name="f551" fmla="*/ f453 1 f281"/>
                <a:gd name="f552" fmla="*/ f454 1 f282"/>
                <a:gd name="f553" fmla="*/ f455 1 f281"/>
                <a:gd name="f554" fmla="*/ f456 1 f282"/>
                <a:gd name="f555" fmla="*/ f457 1 f281"/>
                <a:gd name="f556" fmla="*/ f458 1 f281"/>
                <a:gd name="f557" fmla="*/ f459 1 f282"/>
                <a:gd name="f558" fmla="*/ f460 1 f281"/>
                <a:gd name="f559" fmla="*/ f461 1 f282"/>
                <a:gd name="f560" fmla="*/ f462 1 f281"/>
                <a:gd name="f561" fmla="*/ f463 1 f282"/>
                <a:gd name="f562" fmla="*/ f464 1 f281"/>
                <a:gd name="f563" fmla="*/ f465 1 f282"/>
                <a:gd name="f564" fmla="*/ f466 1 f281"/>
                <a:gd name="f565" fmla="*/ f467 1 f282"/>
                <a:gd name="f566" fmla="*/ f468 1 f281"/>
                <a:gd name="f567" fmla="*/ f469 1 f282"/>
                <a:gd name="f568" fmla="*/ f470 1 f281"/>
                <a:gd name="f569" fmla="*/ f471 1 f282"/>
                <a:gd name="f570" fmla="*/ f472 f272 1"/>
                <a:gd name="f571" fmla="*/ f473 f272 1"/>
                <a:gd name="f572" fmla="*/ f475 f273 1"/>
                <a:gd name="f573" fmla="*/ f474 f273 1"/>
                <a:gd name="f574" fmla="*/ f476 f272 1"/>
                <a:gd name="f575" fmla="*/ f477 f273 1"/>
                <a:gd name="f576" fmla="*/ f478 f272 1"/>
                <a:gd name="f577" fmla="*/ f479 f273 1"/>
                <a:gd name="f578" fmla="*/ f480 f272 1"/>
                <a:gd name="f579" fmla="*/ f481 f273 1"/>
                <a:gd name="f580" fmla="*/ f482 f272 1"/>
                <a:gd name="f581" fmla="*/ f483 f273 1"/>
                <a:gd name="f582" fmla="*/ f484 f272 1"/>
                <a:gd name="f583" fmla="*/ f485 f273 1"/>
                <a:gd name="f584" fmla="*/ f486 f272 1"/>
                <a:gd name="f585" fmla="*/ f487 f273 1"/>
                <a:gd name="f586" fmla="*/ f488 f272 1"/>
                <a:gd name="f587" fmla="*/ f489 f273 1"/>
                <a:gd name="f588" fmla="*/ f490 f272 1"/>
                <a:gd name="f589" fmla="*/ f491 f273 1"/>
                <a:gd name="f590" fmla="*/ f492 f272 1"/>
                <a:gd name="f591" fmla="*/ f493 f273 1"/>
                <a:gd name="f592" fmla="*/ f494 f272 1"/>
                <a:gd name="f593" fmla="*/ f495 f273 1"/>
                <a:gd name="f594" fmla="*/ f496 f272 1"/>
                <a:gd name="f595" fmla="*/ f497 f273 1"/>
                <a:gd name="f596" fmla="*/ f498 f272 1"/>
                <a:gd name="f597" fmla="*/ f499 f273 1"/>
                <a:gd name="f598" fmla="*/ f500 f272 1"/>
                <a:gd name="f599" fmla="*/ f501 f273 1"/>
                <a:gd name="f600" fmla="*/ f502 f272 1"/>
                <a:gd name="f601" fmla="*/ f503 f273 1"/>
                <a:gd name="f602" fmla="*/ f504 f272 1"/>
                <a:gd name="f603" fmla="*/ f505 f273 1"/>
                <a:gd name="f604" fmla="*/ f506 f272 1"/>
                <a:gd name="f605" fmla="*/ f507 f273 1"/>
                <a:gd name="f606" fmla="*/ f508 f272 1"/>
                <a:gd name="f607" fmla="*/ f509 f273 1"/>
                <a:gd name="f608" fmla="*/ f510 f272 1"/>
                <a:gd name="f609" fmla="*/ f511 f273 1"/>
                <a:gd name="f610" fmla="*/ f512 f273 1"/>
                <a:gd name="f611" fmla="*/ f513 f272 1"/>
                <a:gd name="f612" fmla="*/ f514 f273 1"/>
                <a:gd name="f613" fmla="*/ f515 f272 1"/>
                <a:gd name="f614" fmla="*/ f516 f273 1"/>
                <a:gd name="f615" fmla="*/ f517 f272 1"/>
                <a:gd name="f616" fmla="*/ f518 f273 1"/>
                <a:gd name="f617" fmla="*/ f519 f272 1"/>
                <a:gd name="f618" fmla="*/ f520 f273 1"/>
                <a:gd name="f619" fmla="*/ f521 f272 1"/>
                <a:gd name="f620" fmla="*/ f522 f273 1"/>
                <a:gd name="f621" fmla="*/ f523 f272 1"/>
                <a:gd name="f622" fmla="*/ f524 f273 1"/>
                <a:gd name="f623" fmla="*/ f525 f272 1"/>
                <a:gd name="f624" fmla="*/ f526 f273 1"/>
                <a:gd name="f625" fmla="*/ f527 f272 1"/>
                <a:gd name="f626" fmla="*/ f528 f273 1"/>
                <a:gd name="f627" fmla="*/ f529 f272 1"/>
                <a:gd name="f628" fmla="*/ f530 f273 1"/>
                <a:gd name="f629" fmla="*/ f531 f272 1"/>
                <a:gd name="f630" fmla="*/ f532 f273 1"/>
                <a:gd name="f631" fmla="*/ f533 f272 1"/>
                <a:gd name="f632" fmla="*/ f534 f273 1"/>
                <a:gd name="f633" fmla="*/ f535 f272 1"/>
                <a:gd name="f634" fmla="*/ f536 f273 1"/>
                <a:gd name="f635" fmla="*/ f537 f272 1"/>
                <a:gd name="f636" fmla="*/ f538 f273 1"/>
                <a:gd name="f637" fmla="*/ f539 f273 1"/>
                <a:gd name="f638" fmla="*/ f540 f272 1"/>
                <a:gd name="f639" fmla="*/ f541 f273 1"/>
                <a:gd name="f640" fmla="*/ f542 f273 1"/>
                <a:gd name="f641" fmla="*/ f543 f272 1"/>
                <a:gd name="f642" fmla="*/ f544 f273 1"/>
                <a:gd name="f643" fmla="*/ f545 f272 1"/>
                <a:gd name="f644" fmla="*/ f546 f273 1"/>
                <a:gd name="f645" fmla="*/ f547 f272 1"/>
                <a:gd name="f646" fmla="*/ f548 f273 1"/>
                <a:gd name="f647" fmla="*/ f549 f272 1"/>
                <a:gd name="f648" fmla="*/ f550 f273 1"/>
                <a:gd name="f649" fmla="*/ f551 f272 1"/>
                <a:gd name="f650" fmla="*/ f552 f273 1"/>
                <a:gd name="f651" fmla="*/ f553 f272 1"/>
                <a:gd name="f652" fmla="*/ f554 f273 1"/>
                <a:gd name="f653" fmla="*/ f555 f272 1"/>
                <a:gd name="f654" fmla="*/ f556 f272 1"/>
                <a:gd name="f655" fmla="*/ f557 f273 1"/>
                <a:gd name="f656" fmla="*/ f558 f272 1"/>
                <a:gd name="f657" fmla="*/ f559 f273 1"/>
                <a:gd name="f658" fmla="*/ f560 f272 1"/>
                <a:gd name="f659" fmla="*/ f561 f273 1"/>
                <a:gd name="f660" fmla="*/ f562 f272 1"/>
                <a:gd name="f661" fmla="*/ f563 f273 1"/>
                <a:gd name="f662" fmla="*/ f564 f272 1"/>
                <a:gd name="f663" fmla="*/ f565 f273 1"/>
                <a:gd name="f664" fmla="*/ f566 f272 1"/>
                <a:gd name="f665" fmla="*/ f567 f273 1"/>
                <a:gd name="f666" fmla="*/ f568 f272 1"/>
                <a:gd name="f667" fmla="*/ f569 f2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7">
                  <a:pos x="f574" y="f575"/>
                </a:cxn>
                <a:cxn ang="f377">
                  <a:pos x="f576" y="f577"/>
                </a:cxn>
                <a:cxn ang="f377">
                  <a:pos x="f578" y="f579"/>
                </a:cxn>
                <a:cxn ang="f377">
                  <a:pos x="f580" y="f581"/>
                </a:cxn>
                <a:cxn ang="f377">
                  <a:pos x="f582" y="f583"/>
                </a:cxn>
                <a:cxn ang="f377">
                  <a:pos x="f584" y="f585"/>
                </a:cxn>
                <a:cxn ang="f377">
                  <a:pos x="f586" y="f587"/>
                </a:cxn>
                <a:cxn ang="f377">
                  <a:pos x="f588" y="f589"/>
                </a:cxn>
                <a:cxn ang="f377">
                  <a:pos x="f590" y="f591"/>
                </a:cxn>
                <a:cxn ang="f377">
                  <a:pos x="f592" y="f593"/>
                </a:cxn>
                <a:cxn ang="f377">
                  <a:pos x="f594" y="f595"/>
                </a:cxn>
                <a:cxn ang="f377">
                  <a:pos x="f596" y="f597"/>
                </a:cxn>
                <a:cxn ang="f377">
                  <a:pos x="f598" y="f599"/>
                </a:cxn>
                <a:cxn ang="f377">
                  <a:pos x="f600" y="f601"/>
                </a:cxn>
                <a:cxn ang="f377">
                  <a:pos x="f602" y="f603"/>
                </a:cxn>
                <a:cxn ang="f377">
                  <a:pos x="f604" y="f605"/>
                </a:cxn>
                <a:cxn ang="f377">
                  <a:pos x="f606" y="f607"/>
                </a:cxn>
                <a:cxn ang="f377">
                  <a:pos x="f608" y="f609"/>
                </a:cxn>
                <a:cxn ang="f377">
                  <a:pos x="f608" y="f610"/>
                </a:cxn>
                <a:cxn ang="f377">
                  <a:pos x="f611" y="f612"/>
                </a:cxn>
                <a:cxn ang="f377">
                  <a:pos x="f613" y="f614"/>
                </a:cxn>
                <a:cxn ang="f377">
                  <a:pos x="f615" y="f616"/>
                </a:cxn>
                <a:cxn ang="f377">
                  <a:pos x="f617" y="f618"/>
                </a:cxn>
                <a:cxn ang="f377">
                  <a:pos x="f619" y="f620"/>
                </a:cxn>
                <a:cxn ang="f377">
                  <a:pos x="f621" y="f622"/>
                </a:cxn>
                <a:cxn ang="f377">
                  <a:pos x="f623" y="f624"/>
                </a:cxn>
                <a:cxn ang="f377">
                  <a:pos x="f625" y="f626"/>
                </a:cxn>
                <a:cxn ang="f377">
                  <a:pos x="f627" y="f628"/>
                </a:cxn>
                <a:cxn ang="f377">
                  <a:pos x="f629" y="f630"/>
                </a:cxn>
                <a:cxn ang="f377">
                  <a:pos x="f631" y="f632"/>
                </a:cxn>
                <a:cxn ang="f377">
                  <a:pos x="f633" y="f634"/>
                </a:cxn>
                <a:cxn ang="f377">
                  <a:pos x="f635" y="f636"/>
                </a:cxn>
                <a:cxn ang="f377">
                  <a:pos x="f631" y="f637"/>
                </a:cxn>
                <a:cxn ang="f377">
                  <a:pos x="f638" y="f639"/>
                </a:cxn>
                <a:cxn ang="f377">
                  <a:pos x="f627" y="f640"/>
                </a:cxn>
                <a:cxn ang="f377">
                  <a:pos x="f641" y="f642"/>
                </a:cxn>
                <a:cxn ang="f377">
                  <a:pos x="f643" y="f644"/>
                </a:cxn>
                <a:cxn ang="f377">
                  <a:pos x="f645" y="f646"/>
                </a:cxn>
                <a:cxn ang="f377">
                  <a:pos x="f647" y="f648"/>
                </a:cxn>
                <a:cxn ang="f377">
                  <a:pos x="f649" y="f650"/>
                </a:cxn>
                <a:cxn ang="f377">
                  <a:pos x="f651" y="f652"/>
                </a:cxn>
                <a:cxn ang="f377">
                  <a:pos x="f653" y="f624"/>
                </a:cxn>
                <a:cxn ang="f377">
                  <a:pos x="f654" y="f655"/>
                </a:cxn>
                <a:cxn ang="f377">
                  <a:pos x="f656" y="f657"/>
                </a:cxn>
                <a:cxn ang="f377">
                  <a:pos x="f658" y="f659"/>
                </a:cxn>
                <a:cxn ang="f377">
                  <a:pos x="f660" y="f661"/>
                </a:cxn>
                <a:cxn ang="f377">
                  <a:pos x="f662" y="f663"/>
                </a:cxn>
                <a:cxn ang="f377">
                  <a:pos x="f664" y="f665"/>
                </a:cxn>
                <a:cxn ang="f377">
                  <a:pos x="f666" y="f667"/>
                </a:cxn>
                <a:cxn ang="f377">
                  <a:pos x="f574" y="f575"/>
                </a:cxn>
              </a:cxnLst>
              <a:rect l="f570" t="f573" r="f571" b="f572"/>
              <a:pathLst>
                <a:path w="3137" h="2004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33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7" y="f59"/>
                  </a:cubicBezTo>
                  <a:cubicBezTo>
                    <a:pt x="f60" y="f61"/>
                    <a:pt x="f5" y="f62"/>
                    <a:pt x="f63" y="f64"/>
                  </a:cubicBezTo>
                  <a:cubicBezTo>
                    <a:pt x="f65" y="f66"/>
                    <a:pt x="f67" y="f68"/>
                    <a:pt x="f69" y="f41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5"/>
                    <a:pt x="f79" y="f80"/>
                  </a:cubicBezTo>
                  <a:cubicBezTo>
                    <a:pt x="f81" y="f82"/>
                    <a:pt x="f83" y="f65"/>
                    <a:pt x="f84" y="f85"/>
                  </a:cubicBezTo>
                  <a:cubicBezTo>
                    <a:pt x="f86" y="f5"/>
                    <a:pt x="f87" y="f88"/>
                    <a:pt x="f89" y="f90"/>
                  </a:cubicBezTo>
                  <a:cubicBezTo>
                    <a:pt x="f91" y="f4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0" y="f102"/>
                    <a:pt x="f100" y="f103"/>
                    <a:pt x="f100" y="f104"/>
                  </a:cubicBezTo>
                  <a:cubicBezTo>
                    <a:pt x="f105" y="f106"/>
                    <a:pt x="f107" y="f69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72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5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6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66" y="f183"/>
                  </a:cubicBezTo>
                  <a:cubicBezTo>
                    <a:pt x="f143" y="f7"/>
                    <a:pt x="f184" y="f185"/>
                    <a:pt x="f186" y="f187"/>
                  </a:cubicBezTo>
                  <a:cubicBezTo>
                    <a:pt x="f188" y="f189"/>
                    <a:pt x="f155" y="f182"/>
                    <a:pt x="f155" y="f190"/>
                  </a:cubicBezTo>
                  <a:cubicBezTo>
                    <a:pt x="f191" y="f192"/>
                    <a:pt x="f153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147" y="f228"/>
                    <a:pt x="f229" y="f144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44"/>
                    <a:pt x="f255" y="f256"/>
                    <a:pt x="f257" y="f258"/>
                  </a:cubicBezTo>
                  <a:cubicBezTo>
                    <a:pt x="f110" y="f259"/>
                    <a:pt x="f260" y="f261"/>
                    <a:pt x="f262" y="f263"/>
                  </a:cubicBezTo>
                  <a:cubicBezTo>
                    <a:pt x="f264" y="f10"/>
                    <a:pt x="f265" y="f123"/>
                    <a:pt x="f266" y="f267"/>
                  </a:cubicBezTo>
                  <a:cubicBezTo>
                    <a:pt x="f268" y="f269"/>
                    <a:pt x="f270" y="f10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CB223F7-E194-486D-9C80-9651B8D258FA}"/>
                </a:ext>
              </a:extLst>
            </p:cNvPr>
            <p:cNvSpPr/>
            <p:nvPr/>
          </p:nvSpPr>
          <p:spPr>
            <a:xfrm>
              <a:off x="1695709" y="1985683"/>
              <a:ext cx="2073081" cy="7129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01"/>
                <a:gd name="f7" fmla="val 792"/>
                <a:gd name="f8" fmla="val 889"/>
                <a:gd name="f9" fmla="val 115"/>
                <a:gd name="f10" fmla="val 821"/>
                <a:gd name="f11" fmla="val 79"/>
                <a:gd name="f12" fmla="val 752"/>
                <a:gd name="f13" fmla="val 43"/>
                <a:gd name="f14" fmla="val 684"/>
                <a:gd name="f15" fmla="val 8"/>
                <a:gd name="f16" fmla="val 685"/>
                <a:gd name="f17" fmla="val 5"/>
                <a:gd name="f18" fmla="val 2"/>
                <a:gd name="f19" fmla="val 686"/>
                <a:gd name="f20" fmla="val 697"/>
                <a:gd name="f21" fmla="val 1"/>
                <a:gd name="f22" fmla="val 710"/>
                <a:gd name="f23" fmla="val 720"/>
                <a:gd name="f24" fmla="val 6"/>
                <a:gd name="f25" fmla="val 774"/>
                <a:gd name="f26" fmla="val 34"/>
                <a:gd name="f27" fmla="val 832"/>
                <a:gd name="f28" fmla="val 58"/>
                <a:gd name="f29" fmla="val 882"/>
                <a:gd name="f30" fmla="val 93"/>
                <a:gd name="f31" fmla="val 1008"/>
                <a:gd name="f32" fmla="val 179"/>
                <a:gd name="f33" fmla="val 1123"/>
                <a:gd name="f34" fmla="val 279"/>
                <a:gd name="f35" fmla="val 1228"/>
                <a:gd name="f36" fmla="val 389"/>
                <a:gd name="f37" fmla="val 1267"/>
                <a:gd name="f38" fmla="val 429"/>
                <a:gd name="f39" fmla="val 1300"/>
                <a:gd name="f40" fmla="val 475"/>
                <a:gd name="f41" fmla="val 1334"/>
                <a:gd name="f42" fmla="val 519"/>
                <a:gd name="f43" fmla="val 1347"/>
                <a:gd name="f44" fmla="val 535"/>
                <a:gd name="f45" fmla="val 1360"/>
                <a:gd name="f46" fmla="val 537"/>
                <a:gd name="f47" fmla="val 1381"/>
                <a:gd name="f48" fmla="val 538"/>
                <a:gd name="f49" fmla="val 1428"/>
                <a:gd name="f50" fmla="val 539"/>
                <a:gd name="f51" fmla="val 1475"/>
                <a:gd name="f52" fmla="val 546"/>
                <a:gd name="f53" fmla="val 1521"/>
                <a:gd name="f54" fmla="val 557"/>
                <a:gd name="f55" fmla="val 1579"/>
                <a:gd name="f56" fmla="val 570"/>
                <a:gd name="f57" fmla="val 1636"/>
                <a:gd name="f58" fmla="val 588"/>
                <a:gd name="f59" fmla="val 1692"/>
                <a:gd name="f60" fmla="val 605"/>
                <a:gd name="f61" fmla="val 1758"/>
                <a:gd name="f62" fmla="val 624"/>
                <a:gd name="f63" fmla="val 1822"/>
                <a:gd name="f64" fmla="val 623"/>
                <a:gd name="f65" fmla="val 1890"/>
                <a:gd name="f66" fmla="val 606"/>
                <a:gd name="f67" fmla="val 1989"/>
                <a:gd name="f68" fmla="val 582"/>
                <a:gd name="f69" fmla="val 2085"/>
                <a:gd name="f70" fmla="val 542"/>
                <a:gd name="f71" fmla="val 2190"/>
                <a:gd name="f72" fmla="val 2227"/>
                <a:gd name="f73" fmla="val 548"/>
                <a:gd name="f74" fmla="val 2264"/>
                <a:gd name="f75" fmla="val 550"/>
                <a:gd name="f76" fmla="val 551"/>
                <a:gd name="f77" fmla="val 563"/>
                <a:gd name="f78" fmla="val 2300"/>
                <a:gd name="f79" fmla="val 569"/>
                <a:gd name="f80" fmla="val 2271"/>
                <a:gd name="f81" fmla="val 2241"/>
                <a:gd name="f82" fmla="val 568"/>
                <a:gd name="f83" fmla="val 2211"/>
                <a:gd name="f84" fmla="val 2189"/>
                <a:gd name="f85" fmla="val 2168"/>
                <a:gd name="f86" fmla="val 2146"/>
                <a:gd name="f87" fmla="val 2119"/>
                <a:gd name="f88" fmla="val 573"/>
                <a:gd name="f89" fmla="val 2091"/>
                <a:gd name="f90" fmla="val 577"/>
                <a:gd name="f91" fmla="val 2064"/>
                <a:gd name="f92" fmla="val 581"/>
                <a:gd name="f93" fmla="val 2055"/>
                <a:gd name="f94" fmla="val 2044"/>
                <a:gd name="f95" fmla="val 2037"/>
                <a:gd name="f96" fmla="val 587"/>
                <a:gd name="f97" fmla="val 1932"/>
                <a:gd name="f98" fmla="val 656"/>
                <a:gd name="f99" fmla="val 1816"/>
                <a:gd name="f100" fmla="val 673"/>
                <a:gd name="f101" fmla="val 1693"/>
                <a:gd name="f102" fmla="val 660"/>
                <a:gd name="f103" fmla="val 1623"/>
                <a:gd name="f104" fmla="val 653"/>
                <a:gd name="f105" fmla="val 1558"/>
                <a:gd name="f106" fmla="val 634"/>
                <a:gd name="f107" fmla="val 1491"/>
                <a:gd name="f108" fmla="val 613"/>
                <a:gd name="f109" fmla="val 1380"/>
                <a:gd name="f110" fmla="val 578"/>
                <a:gd name="f111" fmla="val 1271"/>
                <a:gd name="f112" fmla="val 1181"/>
                <a:gd name="f113" fmla="val 672"/>
                <a:gd name="f114" fmla="val 1149"/>
                <a:gd name="f115" fmla="val 702"/>
                <a:gd name="f116" fmla="val 738"/>
                <a:gd name="f117" fmla="val 1095"/>
                <a:gd name="f118" fmla="val 771"/>
                <a:gd name="f119" fmla="val 1089"/>
                <a:gd name="f120" fmla="val 778"/>
                <a:gd name="f121" fmla="val 1082"/>
                <a:gd name="f122" fmla="val 783"/>
                <a:gd name="f123" fmla="val 1073"/>
                <a:gd name="f124" fmla="val 1063"/>
                <a:gd name="f125" fmla="val 760"/>
                <a:gd name="f126" fmla="val 1075"/>
                <a:gd name="f127" fmla="val 739"/>
                <a:gd name="f128" fmla="val 1093"/>
                <a:gd name="f129" fmla="val 722"/>
                <a:gd name="f130" fmla="val 1148"/>
                <a:gd name="f131" fmla="val 667"/>
                <a:gd name="f132" fmla="val 1197"/>
                <a:gd name="f133" fmla="val 1272"/>
                <a:gd name="f134" fmla="val 575"/>
                <a:gd name="f135" fmla="val 1290"/>
                <a:gd name="f136" fmla="val 1298"/>
                <a:gd name="f137" fmla="val 554"/>
                <a:gd name="f138" fmla="val 1279"/>
                <a:gd name="f139" fmla="val 530"/>
                <a:gd name="f140" fmla="val 1153"/>
                <a:gd name="f141" fmla="val 368"/>
                <a:gd name="f142" fmla="val 995"/>
                <a:gd name="f143" fmla="val 246"/>
                <a:gd name="f144" fmla="val 816"/>
                <a:gd name="f145" fmla="val 152"/>
                <a:gd name="f146" fmla="val 705"/>
                <a:gd name="f147" fmla="val 94"/>
                <a:gd name="f148" fmla="val 585"/>
                <a:gd name="f149" fmla="val 59"/>
                <a:gd name="f150" fmla="val 457"/>
                <a:gd name="f151" fmla="val 56"/>
                <a:gd name="f152" fmla="val 308"/>
                <a:gd name="f153" fmla="val 53"/>
                <a:gd name="f154" fmla="val 166"/>
                <a:gd name="f155" fmla="val 82"/>
                <a:gd name="f156" fmla="val 26"/>
                <a:gd name="f157" fmla="val 133"/>
                <a:gd name="f158" fmla="val 19"/>
                <a:gd name="f159" fmla="val 136"/>
                <a:gd name="f160" fmla="val 9"/>
                <a:gd name="f161" fmla="val 126"/>
                <a:gd name="f162" fmla="val 10"/>
                <a:gd name="f163" fmla="val 116"/>
                <a:gd name="f164" fmla="val 18"/>
                <a:gd name="f165" fmla="val 112"/>
                <a:gd name="f166" fmla="val 118"/>
                <a:gd name="f167" fmla="val 62"/>
                <a:gd name="f168" fmla="val 225"/>
                <a:gd name="f169" fmla="val 38"/>
                <a:gd name="f170" fmla="val 335"/>
                <a:gd name="f171" fmla="val 22"/>
                <a:gd name="f172" fmla="val 446"/>
                <a:gd name="f173" fmla="val 553"/>
                <a:gd name="f174" fmla="val 25"/>
                <a:gd name="f175" fmla="val 659"/>
                <a:gd name="f176" fmla="val 47"/>
                <a:gd name="f177" fmla="val 729"/>
                <a:gd name="f178" fmla="val 61"/>
                <a:gd name="f179" fmla="val 795"/>
                <a:gd name="f180" fmla="val 862"/>
                <a:gd name="f181" fmla="val 870"/>
                <a:gd name="f182" fmla="val 121"/>
                <a:gd name="f183" fmla="val 877"/>
                <a:gd name="f184" fmla="val 123"/>
                <a:gd name="f185" fmla="val 885"/>
                <a:gd name="f186" fmla="val 125"/>
                <a:gd name="f187" fmla="val 886"/>
                <a:gd name="f188" fmla="val 122"/>
                <a:gd name="f189" fmla="val 888"/>
                <a:gd name="f190" fmla="val 119"/>
                <a:gd name="f191" fmla="+- 0 0 -90"/>
                <a:gd name="f192" fmla="*/ f3 1 2301"/>
                <a:gd name="f193" fmla="*/ f4 1 792"/>
                <a:gd name="f194" fmla="val f5"/>
                <a:gd name="f195" fmla="val f6"/>
                <a:gd name="f196" fmla="val f7"/>
                <a:gd name="f197" fmla="*/ f191 f0 1"/>
                <a:gd name="f198" fmla="+- f196 0 f194"/>
                <a:gd name="f199" fmla="+- f195 0 f194"/>
                <a:gd name="f200" fmla="*/ f197 1 f2"/>
                <a:gd name="f201" fmla="*/ f199 1 2301"/>
                <a:gd name="f202" fmla="*/ f198 1 792"/>
                <a:gd name="f203" fmla="*/ 889 f199 1"/>
                <a:gd name="f204" fmla="*/ 115 f198 1"/>
                <a:gd name="f205" fmla="*/ 684 f199 1"/>
                <a:gd name="f206" fmla="*/ 8 f198 1"/>
                <a:gd name="f207" fmla="*/ 686 f199 1"/>
                <a:gd name="f208" fmla="*/ 0 f198 1"/>
                <a:gd name="f209" fmla="*/ 720 f199 1"/>
                <a:gd name="f210" fmla="*/ 6 f198 1"/>
                <a:gd name="f211" fmla="*/ 882 f199 1"/>
                <a:gd name="f212" fmla="*/ 93 f198 1"/>
                <a:gd name="f213" fmla="*/ 1228 f199 1"/>
                <a:gd name="f214" fmla="*/ 389 f198 1"/>
                <a:gd name="f215" fmla="*/ 1334 f199 1"/>
                <a:gd name="f216" fmla="*/ 519 f198 1"/>
                <a:gd name="f217" fmla="*/ 1381 f199 1"/>
                <a:gd name="f218" fmla="*/ 538 f198 1"/>
                <a:gd name="f219" fmla="*/ 1521 f199 1"/>
                <a:gd name="f220" fmla="*/ 557 f198 1"/>
                <a:gd name="f221" fmla="*/ 1692 f199 1"/>
                <a:gd name="f222" fmla="*/ 605 f198 1"/>
                <a:gd name="f223" fmla="*/ 1890 f199 1"/>
                <a:gd name="f224" fmla="*/ 606 f198 1"/>
                <a:gd name="f225" fmla="*/ 2190 f199 1"/>
                <a:gd name="f226" fmla="*/ 546 f198 1"/>
                <a:gd name="f227" fmla="*/ 2301 f199 1"/>
                <a:gd name="f228" fmla="*/ 551 f198 1"/>
                <a:gd name="f229" fmla="*/ 2300 f199 1"/>
                <a:gd name="f230" fmla="*/ 569 f198 1"/>
                <a:gd name="f231" fmla="*/ 2211 f199 1"/>
                <a:gd name="f232" fmla="*/ 2146 f199 1"/>
                <a:gd name="f233" fmla="*/ 570 f198 1"/>
                <a:gd name="f234" fmla="*/ 2064 f199 1"/>
                <a:gd name="f235" fmla="*/ 581 f198 1"/>
                <a:gd name="f236" fmla="*/ 2037 f199 1"/>
                <a:gd name="f237" fmla="*/ 587 f198 1"/>
                <a:gd name="f238" fmla="*/ 1693 f199 1"/>
                <a:gd name="f239" fmla="*/ 660 f198 1"/>
                <a:gd name="f240" fmla="*/ 1491 f199 1"/>
                <a:gd name="f241" fmla="*/ 613 f198 1"/>
                <a:gd name="f242" fmla="*/ 1181 f199 1"/>
                <a:gd name="f243" fmla="*/ 672 f198 1"/>
                <a:gd name="f244" fmla="*/ 1095 f199 1"/>
                <a:gd name="f245" fmla="*/ 771 f198 1"/>
                <a:gd name="f246" fmla="*/ 1073 f199 1"/>
                <a:gd name="f247" fmla="*/ 792 f198 1"/>
                <a:gd name="f248" fmla="*/ 1093 f199 1"/>
                <a:gd name="f249" fmla="*/ 722 f198 1"/>
                <a:gd name="f250" fmla="*/ 1272 f199 1"/>
                <a:gd name="f251" fmla="*/ 575 f198 1"/>
                <a:gd name="f252" fmla="*/ 1279 f199 1"/>
                <a:gd name="f253" fmla="*/ 530 f198 1"/>
                <a:gd name="f254" fmla="*/ 816 f199 1"/>
                <a:gd name="f255" fmla="*/ 152 f198 1"/>
                <a:gd name="f256" fmla="*/ 457 f199 1"/>
                <a:gd name="f257" fmla="*/ 56 f198 1"/>
                <a:gd name="f258" fmla="*/ 26 f199 1"/>
                <a:gd name="f259" fmla="*/ 133 f198 1"/>
                <a:gd name="f260" fmla="*/ 0 f199 1"/>
                <a:gd name="f261" fmla="*/ 18 f199 1"/>
                <a:gd name="f262" fmla="*/ 112 f198 1"/>
                <a:gd name="f263" fmla="*/ 335 f199 1"/>
                <a:gd name="f264" fmla="*/ 22 f198 1"/>
                <a:gd name="f265" fmla="*/ 659 f199 1"/>
                <a:gd name="f266" fmla="*/ 47 f198 1"/>
                <a:gd name="f267" fmla="*/ 862 f199 1"/>
                <a:gd name="f268" fmla="*/ 118 f198 1"/>
                <a:gd name="f269" fmla="*/ 885 f199 1"/>
                <a:gd name="f270" fmla="*/ 125 f198 1"/>
                <a:gd name="f271" fmla="+- f200 0 f1"/>
                <a:gd name="f272" fmla="*/ f203 1 2301"/>
                <a:gd name="f273" fmla="*/ f204 1 792"/>
                <a:gd name="f274" fmla="*/ f205 1 2301"/>
                <a:gd name="f275" fmla="*/ f206 1 792"/>
                <a:gd name="f276" fmla="*/ f207 1 2301"/>
                <a:gd name="f277" fmla="*/ f208 1 792"/>
                <a:gd name="f278" fmla="*/ f209 1 2301"/>
                <a:gd name="f279" fmla="*/ f210 1 792"/>
                <a:gd name="f280" fmla="*/ f211 1 2301"/>
                <a:gd name="f281" fmla="*/ f212 1 792"/>
                <a:gd name="f282" fmla="*/ f213 1 2301"/>
                <a:gd name="f283" fmla="*/ f214 1 792"/>
                <a:gd name="f284" fmla="*/ f215 1 2301"/>
                <a:gd name="f285" fmla="*/ f216 1 792"/>
                <a:gd name="f286" fmla="*/ f217 1 2301"/>
                <a:gd name="f287" fmla="*/ f218 1 792"/>
                <a:gd name="f288" fmla="*/ f219 1 2301"/>
                <a:gd name="f289" fmla="*/ f220 1 792"/>
                <a:gd name="f290" fmla="*/ f221 1 2301"/>
                <a:gd name="f291" fmla="*/ f222 1 792"/>
                <a:gd name="f292" fmla="*/ f223 1 2301"/>
                <a:gd name="f293" fmla="*/ f224 1 792"/>
                <a:gd name="f294" fmla="*/ f225 1 2301"/>
                <a:gd name="f295" fmla="*/ f226 1 792"/>
                <a:gd name="f296" fmla="*/ f227 1 2301"/>
                <a:gd name="f297" fmla="*/ f228 1 792"/>
                <a:gd name="f298" fmla="*/ f229 1 2301"/>
                <a:gd name="f299" fmla="*/ f230 1 792"/>
                <a:gd name="f300" fmla="*/ f231 1 2301"/>
                <a:gd name="f301" fmla="*/ f232 1 2301"/>
                <a:gd name="f302" fmla="*/ f233 1 792"/>
                <a:gd name="f303" fmla="*/ f234 1 2301"/>
                <a:gd name="f304" fmla="*/ f235 1 792"/>
                <a:gd name="f305" fmla="*/ f236 1 2301"/>
                <a:gd name="f306" fmla="*/ f237 1 792"/>
                <a:gd name="f307" fmla="*/ f238 1 2301"/>
                <a:gd name="f308" fmla="*/ f239 1 792"/>
                <a:gd name="f309" fmla="*/ f240 1 2301"/>
                <a:gd name="f310" fmla="*/ f241 1 792"/>
                <a:gd name="f311" fmla="*/ f242 1 2301"/>
                <a:gd name="f312" fmla="*/ f243 1 792"/>
                <a:gd name="f313" fmla="*/ f244 1 2301"/>
                <a:gd name="f314" fmla="*/ f245 1 792"/>
                <a:gd name="f315" fmla="*/ f246 1 2301"/>
                <a:gd name="f316" fmla="*/ f247 1 792"/>
                <a:gd name="f317" fmla="*/ f248 1 2301"/>
                <a:gd name="f318" fmla="*/ f249 1 792"/>
                <a:gd name="f319" fmla="*/ f250 1 2301"/>
                <a:gd name="f320" fmla="*/ f251 1 792"/>
                <a:gd name="f321" fmla="*/ f252 1 2301"/>
                <a:gd name="f322" fmla="*/ f253 1 792"/>
                <a:gd name="f323" fmla="*/ f254 1 2301"/>
                <a:gd name="f324" fmla="*/ f255 1 792"/>
                <a:gd name="f325" fmla="*/ f256 1 2301"/>
                <a:gd name="f326" fmla="*/ f257 1 792"/>
                <a:gd name="f327" fmla="*/ f258 1 2301"/>
                <a:gd name="f328" fmla="*/ f259 1 792"/>
                <a:gd name="f329" fmla="*/ f260 1 2301"/>
                <a:gd name="f330" fmla="*/ f261 1 2301"/>
                <a:gd name="f331" fmla="*/ f262 1 792"/>
                <a:gd name="f332" fmla="*/ f263 1 2301"/>
                <a:gd name="f333" fmla="*/ f264 1 792"/>
                <a:gd name="f334" fmla="*/ f265 1 2301"/>
                <a:gd name="f335" fmla="*/ f266 1 792"/>
                <a:gd name="f336" fmla="*/ f267 1 2301"/>
                <a:gd name="f337" fmla="*/ f268 1 792"/>
                <a:gd name="f338" fmla="*/ f269 1 2301"/>
                <a:gd name="f339" fmla="*/ f270 1 792"/>
                <a:gd name="f340" fmla="*/ 0 1 f201"/>
                <a:gd name="f341" fmla="*/ f195 1 f201"/>
                <a:gd name="f342" fmla="*/ 0 1 f202"/>
                <a:gd name="f343" fmla="*/ f196 1 f202"/>
                <a:gd name="f344" fmla="*/ f272 1 f201"/>
                <a:gd name="f345" fmla="*/ f273 1 f202"/>
                <a:gd name="f346" fmla="*/ f274 1 f201"/>
                <a:gd name="f347" fmla="*/ f275 1 f202"/>
                <a:gd name="f348" fmla="*/ f276 1 f201"/>
                <a:gd name="f349" fmla="*/ f277 1 f202"/>
                <a:gd name="f350" fmla="*/ f278 1 f201"/>
                <a:gd name="f351" fmla="*/ f279 1 f202"/>
                <a:gd name="f352" fmla="*/ f280 1 f201"/>
                <a:gd name="f353" fmla="*/ f281 1 f202"/>
                <a:gd name="f354" fmla="*/ f282 1 f201"/>
                <a:gd name="f355" fmla="*/ f283 1 f202"/>
                <a:gd name="f356" fmla="*/ f284 1 f201"/>
                <a:gd name="f357" fmla="*/ f285 1 f202"/>
                <a:gd name="f358" fmla="*/ f286 1 f201"/>
                <a:gd name="f359" fmla="*/ f287 1 f202"/>
                <a:gd name="f360" fmla="*/ f288 1 f201"/>
                <a:gd name="f361" fmla="*/ f289 1 f202"/>
                <a:gd name="f362" fmla="*/ f290 1 f201"/>
                <a:gd name="f363" fmla="*/ f291 1 f202"/>
                <a:gd name="f364" fmla="*/ f292 1 f201"/>
                <a:gd name="f365" fmla="*/ f293 1 f202"/>
                <a:gd name="f366" fmla="*/ f294 1 f201"/>
                <a:gd name="f367" fmla="*/ f295 1 f202"/>
                <a:gd name="f368" fmla="*/ f296 1 f201"/>
                <a:gd name="f369" fmla="*/ f297 1 f202"/>
                <a:gd name="f370" fmla="*/ f298 1 f201"/>
                <a:gd name="f371" fmla="*/ f299 1 f202"/>
                <a:gd name="f372" fmla="*/ f300 1 f201"/>
                <a:gd name="f373" fmla="*/ f301 1 f201"/>
                <a:gd name="f374" fmla="*/ f302 1 f202"/>
                <a:gd name="f375" fmla="*/ f303 1 f201"/>
                <a:gd name="f376" fmla="*/ f304 1 f202"/>
                <a:gd name="f377" fmla="*/ f305 1 f201"/>
                <a:gd name="f378" fmla="*/ f306 1 f202"/>
                <a:gd name="f379" fmla="*/ f307 1 f201"/>
                <a:gd name="f380" fmla="*/ f308 1 f202"/>
                <a:gd name="f381" fmla="*/ f309 1 f201"/>
                <a:gd name="f382" fmla="*/ f310 1 f202"/>
                <a:gd name="f383" fmla="*/ f311 1 f201"/>
                <a:gd name="f384" fmla="*/ f312 1 f202"/>
                <a:gd name="f385" fmla="*/ f313 1 f201"/>
                <a:gd name="f386" fmla="*/ f314 1 f202"/>
                <a:gd name="f387" fmla="*/ f315 1 f201"/>
                <a:gd name="f388" fmla="*/ f316 1 f202"/>
                <a:gd name="f389" fmla="*/ f317 1 f201"/>
                <a:gd name="f390" fmla="*/ f318 1 f202"/>
                <a:gd name="f391" fmla="*/ f319 1 f201"/>
                <a:gd name="f392" fmla="*/ f320 1 f202"/>
                <a:gd name="f393" fmla="*/ f321 1 f201"/>
                <a:gd name="f394" fmla="*/ f322 1 f202"/>
                <a:gd name="f395" fmla="*/ f323 1 f201"/>
                <a:gd name="f396" fmla="*/ f324 1 f202"/>
                <a:gd name="f397" fmla="*/ f325 1 f201"/>
                <a:gd name="f398" fmla="*/ f326 1 f202"/>
                <a:gd name="f399" fmla="*/ f327 1 f201"/>
                <a:gd name="f400" fmla="*/ f328 1 f202"/>
                <a:gd name="f401" fmla="*/ f329 1 f201"/>
                <a:gd name="f402" fmla="*/ f330 1 f201"/>
                <a:gd name="f403" fmla="*/ f331 1 f202"/>
                <a:gd name="f404" fmla="*/ f332 1 f201"/>
                <a:gd name="f405" fmla="*/ f333 1 f202"/>
                <a:gd name="f406" fmla="*/ f334 1 f201"/>
                <a:gd name="f407" fmla="*/ f335 1 f202"/>
                <a:gd name="f408" fmla="*/ f336 1 f201"/>
                <a:gd name="f409" fmla="*/ f337 1 f202"/>
                <a:gd name="f410" fmla="*/ f338 1 f201"/>
                <a:gd name="f411" fmla="*/ f339 1 f202"/>
                <a:gd name="f412" fmla="*/ f340 f192 1"/>
                <a:gd name="f413" fmla="*/ f341 f192 1"/>
                <a:gd name="f414" fmla="*/ f343 f193 1"/>
                <a:gd name="f415" fmla="*/ f342 f193 1"/>
                <a:gd name="f416" fmla="*/ f344 f192 1"/>
                <a:gd name="f417" fmla="*/ f345 f193 1"/>
                <a:gd name="f418" fmla="*/ f346 f192 1"/>
                <a:gd name="f419" fmla="*/ f347 f193 1"/>
                <a:gd name="f420" fmla="*/ f348 f192 1"/>
                <a:gd name="f421" fmla="*/ f349 f193 1"/>
                <a:gd name="f422" fmla="*/ f350 f192 1"/>
                <a:gd name="f423" fmla="*/ f351 f193 1"/>
                <a:gd name="f424" fmla="*/ f352 f192 1"/>
                <a:gd name="f425" fmla="*/ f353 f193 1"/>
                <a:gd name="f426" fmla="*/ f354 f192 1"/>
                <a:gd name="f427" fmla="*/ f355 f193 1"/>
                <a:gd name="f428" fmla="*/ f356 f192 1"/>
                <a:gd name="f429" fmla="*/ f357 f193 1"/>
                <a:gd name="f430" fmla="*/ f358 f192 1"/>
                <a:gd name="f431" fmla="*/ f359 f193 1"/>
                <a:gd name="f432" fmla="*/ f360 f192 1"/>
                <a:gd name="f433" fmla="*/ f361 f193 1"/>
                <a:gd name="f434" fmla="*/ f362 f192 1"/>
                <a:gd name="f435" fmla="*/ f363 f193 1"/>
                <a:gd name="f436" fmla="*/ f364 f192 1"/>
                <a:gd name="f437" fmla="*/ f365 f193 1"/>
                <a:gd name="f438" fmla="*/ f366 f192 1"/>
                <a:gd name="f439" fmla="*/ f367 f193 1"/>
                <a:gd name="f440" fmla="*/ f368 f192 1"/>
                <a:gd name="f441" fmla="*/ f369 f193 1"/>
                <a:gd name="f442" fmla="*/ f370 f192 1"/>
                <a:gd name="f443" fmla="*/ f371 f193 1"/>
                <a:gd name="f444" fmla="*/ f372 f192 1"/>
                <a:gd name="f445" fmla="*/ f373 f192 1"/>
                <a:gd name="f446" fmla="*/ f374 f193 1"/>
                <a:gd name="f447" fmla="*/ f375 f192 1"/>
                <a:gd name="f448" fmla="*/ f376 f193 1"/>
                <a:gd name="f449" fmla="*/ f377 f192 1"/>
                <a:gd name="f450" fmla="*/ f378 f193 1"/>
                <a:gd name="f451" fmla="*/ f379 f192 1"/>
                <a:gd name="f452" fmla="*/ f380 f193 1"/>
                <a:gd name="f453" fmla="*/ f381 f192 1"/>
                <a:gd name="f454" fmla="*/ f382 f193 1"/>
                <a:gd name="f455" fmla="*/ f383 f192 1"/>
                <a:gd name="f456" fmla="*/ f384 f193 1"/>
                <a:gd name="f457" fmla="*/ f385 f192 1"/>
                <a:gd name="f458" fmla="*/ f386 f193 1"/>
                <a:gd name="f459" fmla="*/ f387 f192 1"/>
                <a:gd name="f460" fmla="*/ f388 f193 1"/>
                <a:gd name="f461" fmla="*/ f389 f192 1"/>
                <a:gd name="f462" fmla="*/ f390 f193 1"/>
                <a:gd name="f463" fmla="*/ f391 f192 1"/>
                <a:gd name="f464" fmla="*/ f392 f193 1"/>
                <a:gd name="f465" fmla="*/ f393 f192 1"/>
                <a:gd name="f466" fmla="*/ f394 f193 1"/>
                <a:gd name="f467" fmla="*/ f395 f192 1"/>
                <a:gd name="f468" fmla="*/ f396 f193 1"/>
                <a:gd name="f469" fmla="*/ f397 f192 1"/>
                <a:gd name="f470" fmla="*/ f398 f193 1"/>
                <a:gd name="f471" fmla="*/ f399 f192 1"/>
                <a:gd name="f472" fmla="*/ f400 f193 1"/>
                <a:gd name="f473" fmla="*/ f401 f192 1"/>
                <a:gd name="f474" fmla="*/ f402 f192 1"/>
                <a:gd name="f475" fmla="*/ f403 f193 1"/>
                <a:gd name="f476" fmla="*/ f404 f192 1"/>
                <a:gd name="f477" fmla="*/ f405 f193 1"/>
                <a:gd name="f478" fmla="*/ f406 f192 1"/>
                <a:gd name="f479" fmla="*/ f407 f193 1"/>
                <a:gd name="f480" fmla="*/ f408 f192 1"/>
                <a:gd name="f481" fmla="*/ f409 f193 1"/>
                <a:gd name="f482" fmla="*/ f410 f192 1"/>
                <a:gd name="f483" fmla="*/ f411 f1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1">
                  <a:pos x="f416" y="f417"/>
                </a:cxn>
                <a:cxn ang="f271">
                  <a:pos x="f418" y="f419"/>
                </a:cxn>
                <a:cxn ang="f271">
                  <a:pos x="f420" y="f421"/>
                </a:cxn>
                <a:cxn ang="f271">
                  <a:pos x="f422" y="f423"/>
                </a:cxn>
                <a:cxn ang="f271">
                  <a:pos x="f424" y="f425"/>
                </a:cxn>
                <a:cxn ang="f271">
                  <a:pos x="f426" y="f427"/>
                </a:cxn>
                <a:cxn ang="f271">
                  <a:pos x="f428" y="f429"/>
                </a:cxn>
                <a:cxn ang="f271">
                  <a:pos x="f430" y="f431"/>
                </a:cxn>
                <a:cxn ang="f271">
                  <a:pos x="f432" y="f433"/>
                </a:cxn>
                <a:cxn ang="f271">
                  <a:pos x="f434" y="f435"/>
                </a:cxn>
                <a:cxn ang="f271">
                  <a:pos x="f436" y="f437"/>
                </a:cxn>
                <a:cxn ang="f271">
                  <a:pos x="f438" y="f439"/>
                </a:cxn>
                <a:cxn ang="f271">
                  <a:pos x="f440" y="f441"/>
                </a:cxn>
                <a:cxn ang="f271">
                  <a:pos x="f442" y="f443"/>
                </a:cxn>
                <a:cxn ang="f271">
                  <a:pos x="f444" y="f443"/>
                </a:cxn>
                <a:cxn ang="f271">
                  <a:pos x="f445" y="f446"/>
                </a:cxn>
                <a:cxn ang="f271">
                  <a:pos x="f447" y="f448"/>
                </a:cxn>
                <a:cxn ang="f271">
                  <a:pos x="f449" y="f450"/>
                </a:cxn>
                <a:cxn ang="f271">
                  <a:pos x="f451" y="f452"/>
                </a:cxn>
                <a:cxn ang="f271">
                  <a:pos x="f453" y="f454"/>
                </a:cxn>
                <a:cxn ang="f271">
                  <a:pos x="f455" y="f456"/>
                </a:cxn>
                <a:cxn ang="f271">
                  <a:pos x="f457" y="f458"/>
                </a:cxn>
                <a:cxn ang="f271">
                  <a:pos x="f459" y="f460"/>
                </a:cxn>
                <a:cxn ang="f271">
                  <a:pos x="f461" y="f462"/>
                </a:cxn>
                <a:cxn ang="f271">
                  <a:pos x="f463" y="f464"/>
                </a:cxn>
                <a:cxn ang="f271">
                  <a:pos x="f465" y="f466"/>
                </a:cxn>
                <a:cxn ang="f271">
                  <a:pos x="f467" y="f468"/>
                </a:cxn>
                <a:cxn ang="f271">
                  <a:pos x="f469" y="f470"/>
                </a:cxn>
                <a:cxn ang="f271">
                  <a:pos x="f471" y="f472"/>
                </a:cxn>
                <a:cxn ang="f271">
                  <a:pos x="f473" y="f472"/>
                </a:cxn>
                <a:cxn ang="f271">
                  <a:pos x="f474" y="f475"/>
                </a:cxn>
                <a:cxn ang="f271">
                  <a:pos x="f476" y="f477"/>
                </a:cxn>
                <a:cxn ang="f271">
                  <a:pos x="f478" y="f479"/>
                </a:cxn>
                <a:cxn ang="f271">
                  <a:pos x="f480" y="f481"/>
                </a:cxn>
                <a:cxn ang="f271">
                  <a:pos x="f482" y="f483"/>
                </a:cxn>
                <a:cxn ang="f271">
                  <a:pos x="f416" y="f417"/>
                </a:cxn>
              </a:cxnLst>
              <a:rect l="f412" t="f415" r="f413" b="f414"/>
              <a:pathLst>
                <a:path w="2301" h="79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5"/>
                  </a:cubicBezTo>
                  <a:cubicBezTo>
                    <a:pt x="f20" y="f21"/>
                    <a:pt x="f22" y="f21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52"/>
                  </a:cubicBezTo>
                  <a:cubicBezTo>
                    <a:pt x="f72" y="f73"/>
                    <a:pt x="f74" y="f75"/>
                    <a:pt x="f6" y="f76"/>
                  </a:cubicBezTo>
                  <a:cubicBezTo>
                    <a:pt x="f6" y="f54"/>
                    <a:pt x="f6" y="f77"/>
                    <a:pt x="f78" y="f79"/>
                  </a:cubicBezTo>
                  <a:cubicBezTo>
                    <a:pt x="f80" y="f79"/>
                    <a:pt x="f81" y="f82"/>
                    <a:pt x="f83" y="f79"/>
                  </a:cubicBezTo>
                  <a:cubicBezTo>
                    <a:pt x="f84" y="f79"/>
                    <a:pt x="f85" y="f82"/>
                    <a:pt x="f86" y="f5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68"/>
                    <a:pt x="f94" y="f68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96"/>
                    <a:pt x="f112" y="f113"/>
                  </a:cubicBezTo>
                  <a:cubicBezTo>
                    <a:pt x="f114" y="f115"/>
                    <a:pt x="f33" y="f116"/>
                    <a:pt x="f117" y="f118"/>
                  </a:cubicBezTo>
                  <a:cubicBezTo>
                    <a:pt x="f119" y="f120"/>
                    <a:pt x="f121" y="f122"/>
                    <a:pt x="f123" y="f7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66"/>
                    <a:pt x="f133" y="f134"/>
                  </a:cubicBezTo>
                  <a:cubicBezTo>
                    <a:pt x="f135" y="f82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57"/>
                    <a:pt x="f5" y="f157"/>
                  </a:cubicBezTo>
                  <a:cubicBezTo>
                    <a:pt x="f24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"/>
                    <a:pt x="f173" y="f174"/>
                    <a:pt x="f175" y="f176"/>
                  </a:cubicBezTo>
                  <a:cubicBezTo>
                    <a:pt x="f177" y="f178"/>
                    <a:pt x="f179" y="f147"/>
                    <a:pt x="f180" y="f166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0B7D6E8-B1AD-41EF-84AC-91AF69C898E4}"/>
                </a:ext>
              </a:extLst>
            </p:cNvPr>
            <p:cNvSpPr/>
            <p:nvPr/>
          </p:nvSpPr>
          <p:spPr>
            <a:xfrm>
              <a:off x="3431761" y="2303236"/>
              <a:ext cx="778904" cy="178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4"/>
                <a:gd name="f7" fmla="val 198"/>
                <a:gd name="f8" fmla="val 862"/>
                <a:gd name="f9" fmla="val 95"/>
                <a:gd name="f10" fmla="val 720"/>
                <a:gd name="f11" fmla="val 44"/>
                <a:gd name="f12" fmla="val 576"/>
                <a:gd name="f13" fmla="val 8"/>
                <a:gd name="f14" fmla="val 425"/>
                <a:gd name="f15" fmla="val 280"/>
                <a:gd name="f16" fmla="val 79"/>
                <a:gd name="f17" fmla="val 135"/>
                <a:gd name="f18" fmla="val 111"/>
                <a:gd name="f19" fmla="val 9"/>
                <a:gd name="f20" fmla="val 6"/>
                <a:gd name="f21" fmla="val 194"/>
                <a:gd name="f22" fmla="val 3"/>
                <a:gd name="f23" fmla="val 191"/>
                <a:gd name="f24" fmla="val 187"/>
                <a:gd name="f25" fmla="val 177"/>
                <a:gd name="f26" fmla="val 15"/>
                <a:gd name="f27" fmla="val 165"/>
                <a:gd name="f28" fmla="val 24"/>
                <a:gd name="f29" fmla="val 156"/>
                <a:gd name="f30" fmla="val 134"/>
                <a:gd name="f31" fmla="val 59"/>
                <a:gd name="f32" fmla="val 265"/>
                <a:gd name="f33" fmla="val 13"/>
                <a:gd name="f34" fmla="val 409"/>
                <a:gd name="f35" fmla="val 489"/>
                <a:gd name="f36" fmla="val 2"/>
                <a:gd name="f37" fmla="val 570"/>
                <a:gd name="f38" fmla="val 650"/>
                <a:gd name="f39" fmla="val 5"/>
                <a:gd name="f40" fmla="val 721"/>
                <a:gd name="f41" fmla="val 10"/>
                <a:gd name="f42" fmla="val 788"/>
                <a:gd name="f43" fmla="val 33"/>
                <a:gd name="f44" fmla="val 849"/>
                <a:gd name="f45" fmla="val 73"/>
                <a:gd name="f46" fmla="val 854"/>
                <a:gd name="f47" fmla="val 76"/>
                <a:gd name="f48" fmla="val 859"/>
                <a:gd name="f49" fmla="val 81"/>
                <a:gd name="f50" fmla="val 85"/>
                <a:gd name="f51" fmla="val 88"/>
                <a:gd name="f52" fmla="val 863"/>
                <a:gd name="f53" fmla="val 91"/>
                <a:gd name="f54" fmla="+- 0 0 -90"/>
                <a:gd name="f55" fmla="*/ f3 1 864"/>
                <a:gd name="f56" fmla="*/ f4 1 198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864"/>
                <a:gd name="f65" fmla="*/ f61 1 198"/>
                <a:gd name="f66" fmla="*/ 862 f62 1"/>
                <a:gd name="f67" fmla="*/ 95 f61 1"/>
                <a:gd name="f68" fmla="*/ 425 f62 1"/>
                <a:gd name="f69" fmla="*/ 44 f61 1"/>
                <a:gd name="f70" fmla="*/ 9 f62 1"/>
                <a:gd name="f71" fmla="*/ 198 f61 1"/>
                <a:gd name="f72" fmla="*/ 0 f62 1"/>
                <a:gd name="f73" fmla="*/ 187 f61 1"/>
                <a:gd name="f74" fmla="*/ 24 f62 1"/>
                <a:gd name="f75" fmla="*/ 156 f61 1"/>
                <a:gd name="f76" fmla="*/ 409 f62 1"/>
                <a:gd name="f77" fmla="*/ 6 f61 1"/>
                <a:gd name="f78" fmla="*/ 650 f62 1"/>
                <a:gd name="f79" fmla="*/ 5 f61 1"/>
                <a:gd name="f80" fmla="*/ 849 f62 1"/>
                <a:gd name="f81" fmla="*/ 73 f61 1"/>
                <a:gd name="f82" fmla="*/ 864 f62 1"/>
                <a:gd name="f83" fmla="*/ 85 f61 1"/>
                <a:gd name="f84" fmla="+- f63 0 f1"/>
                <a:gd name="f85" fmla="*/ f66 1 864"/>
                <a:gd name="f86" fmla="*/ f67 1 198"/>
                <a:gd name="f87" fmla="*/ f68 1 864"/>
                <a:gd name="f88" fmla="*/ f69 1 198"/>
                <a:gd name="f89" fmla="*/ f70 1 864"/>
                <a:gd name="f90" fmla="*/ f71 1 198"/>
                <a:gd name="f91" fmla="*/ f72 1 864"/>
                <a:gd name="f92" fmla="*/ f73 1 198"/>
                <a:gd name="f93" fmla="*/ f74 1 864"/>
                <a:gd name="f94" fmla="*/ f75 1 198"/>
                <a:gd name="f95" fmla="*/ f76 1 864"/>
                <a:gd name="f96" fmla="*/ f77 1 198"/>
                <a:gd name="f97" fmla="*/ f78 1 864"/>
                <a:gd name="f98" fmla="*/ f79 1 198"/>
                <a:gd name="f99" fmla="*/ f80 1 864"/>
                <a:gd name="f100" fmla="*/ f81 1 198"/>
                <a:gd name="f101" fmla="*/ f82 1 864"/>
                <a:gd name="f102" fmla="*/ f83 1 198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864" h="198">
                  <a:moveTo>
                    <a:pt x="f8" y="f9"/>
                  </a:moveTo>
                  <a:cubicBezTo>
                    <a:pt x="f10" y="f11"/>
                    <a:pt x="f12" y="f13"/>
                    <a:pt x="f14" y="f11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1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0"/>
                  </a:cubicBezTo>
                  <a:cubicBezTo>
                    <a:pt x="f35" y="f36"/>
                    <a:pt x="f37" y="f5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6" y="f50"/>
                  </a:cubicBezTo>
                  <a:cubicBezTo>
                    <a:pt x="f6" y="f51"/>
                    <a:pt x="f52" y="f5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D40C1EE-A96D-4247-834A-C8C4403DB93E}"/>
                </a:ext>
              </a:extLst>
            </p:cNvPr>
            <p:cNvSpPr/>
            <p:nvPr/>
          </p:nvSpPr>
          <p:spPr>
            <a:xfrm>
              <a:off x="3222052" y="2095036"/>
              <a:ext cx="387952" cy="3729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1"/>
                <a:gd name="f7" fmla="val 413"/>
                <a:gd name="f8" fmla="val 383"/>
                <a:gd name="f9" fmla="val 8"/>
                <a:gd name="f10" fmla="val 250"/>
                <a:gd name="f11" fmla="val 92"/>
                <a:gd name="f12" fmla="val 158"/>
                <a:gd name="f13" fmla="val 217"/>
                <a:gd name="f14" fmla="val 52"/>
                <a:gd name="f15" fmla="val 328"/>
                <a:gd name="f16" fmla="val 133"/>
                <a:gd name="f17" fmla="val 335"/>
                <a:gd name="f18" fmla="val 176"/>
                <a:gd name="f19" fmla="val 274"/>
                <a:gd name="f20" fmla="val 231"/>
                <a:gd name="f21" fmla="val 233"/>
                <a:gd name="f22" fmla="val 279"/>
                <a:gd name="f23" fmla="val 197"/>
                <a:gd name="f24" fmla="val 329"/>
                <a:gd name="f25" fmla="val 162"/>
                <a:gd name="f26" fmla="val 379"/>
                <a:gd name="f27" fmla="val 129"/>
                <a:gd name="f28" fmla="val 393"/>
                <a:gd name="f29" fmla="val 119"/>
                <a:gd name="f30" fmla="val 411"/>
                <a:gd name="f31" fmla="val 114"/>
                <a:gd name="f32" fmla="val 427"/>
                <a:gd name="f33" fmla="val 107"/>
                <a:gd name="f34" fmla="val 428"/>
                <a:gd name="f35" fmla="val 109"/>
                <a:gd name="f36" fmla="val 430"/>
                <a:gd name="f37" fmla="val 112"/>
                <a:gd name="f38" fmla="val 115"/>
                <a:gd name="f39" fmla="val 414"/>
                <a:gd name="f40" fmla="val 127"/>
                <a:gd name="f41" fmla="val 395"/>
                <a:gd name="f42" fmla="val 138"/>
                <a:gd name="f43" fmla="val 378"/>
                <a:gd name="f44" fmla="val 152"/>
                <a:gd name="f45" fmla="val 297"/>
                <a:gd name="f46" fmla="val 214"/>
                <a:gd name="f47" fmla="val 216"/>
                <a:gd name="f48" fmla="val 276"/>
                <a:gd name="f49" fmla="val 137"/>
                <a:gd name="f50" fmla="val 340"/>
                <a:gd name="f51" fmla="val 354"/>
                <a:gd name="f52" fmla="val 108"/>
                <a:gd name="f53" fmla="val 376"/>
                <a:gd name="f54" fmla="val 91"/>
                <a:gd name="f55" fmla="val 392"/>
                <a:gd name="f56" fmla="val 71"/>
                <a:gd name="f57" fmla="val 20"/>
                <a:gd name="f58" fmla="val 409"/>
                <a:gd name="f59" fmla="val 4"/>
                <a:gd name="f60" fmla="val 385"/>
                <a:gd name="f61" fmla="val 380"/>
                <a:gd name="f62" fmla="val 3"/>
                <a:gd name="f63" fmla="val 367"/>
                <a:gd name="f64" fmla="val 7"/>
                <a:gd name="f65" fmla="val 361"/>
                <a:gd name="f66" fmla="val 98"/>
                <a:gd name="f67" fmla="val 238"/>
                <a:gd name="f68" fmla="val 200"/>
                <a:gd name="f69" fmla="val 126"/>
                <a:gd name="f70" fmla="val 321"/>
                <a:gd name="f71" fmla="val 31"/>
                <a:gd name="f72" fmla="val 338"/>
                <a:gd name="f73" fmla="val 18"/>
                <a:gd name="f74" fmla="val 359"/>
                <a:gd name="f75" fmla="val 10"/>
                <a:gd name="f76" fmla="val 381"/>
                <a:gd name="f77" fmla="val 6"/>
                <a:gd name="f78" fmla="+- 0 0 -90"/>
                <a:gd name="f79" fmla="*/ f3 1 431"/>
                <a:gd name="f80" fmla="*/ f4 1 413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431"/>
                <a:gd name="f89" fmla="*/ f85 1 413"/>
                <a:gd name="f90" fmla="*/ 383 f86 1"/>
                <a:gd name="f91" fmla="*/ 8 f85 1"/>
                <a:gd name="f92" fmla="*/ 52 f86 1"/>
                <a:gd name="f93" fmla="*/ 328 f85 1"/>
                <a:gd name="f94" fmla="*/ 231 f86 1"/>
                <a:gd name="f95" fmla="*/ 233 f85 1"/>
                <a:gd name="f96" fmla="*/ 379 f86 1"/>
                <a:gd name="f97" fmla="*/ 129 f85 1"/>
                <a:gd name="f98" fmla="*/ 427 f86 1"/>
                <a:gd name="f99" fmla="*/ 107 f85 1"/>
                <a:gd name="f100" fmla="*/ 431 f86 1"/>
                <a:gd name="f101" fmla="*/ 115 f85 1"/>
                <a:gd name="f102" fmla="*/ 378 f86 1"/>
                <a:gd name="f103" fmla="*/ 152 f85 1"/>
                <a:gd name="f104" fmla="*/ 137 f86 1"/>
                <a:gd name="f105" fmla="*/ 340 f85 1"/>
                <a:gd name="f106" fmla="*/ 91 f86 1"/>
                <a:gd name="f107" fmla="*/ 392 f85 1"/>
                <a:gd name="f108" fmla="*/ 4 f86 1"/>
                <a:gd name="f109" fmla="*/ 385 f85 1"/>
                <a:gd name="f110" fmla="*/ 7 f86 1"/>
                <a:gd name="f111" fmla="*/ 361 f85 1"/>
                <a:gd name="f112" fmla="*/ 321 f86 1"/>
                <a:gd name="f113" fmla="*/ 31 f85 1"/>
                <a:gd name="f114" fmla="*/ 0 f85 1"/>
                <a:gd name="f115" fmla="+- f87 0 f1"/>
                <a:gd name="f116" fmla="*/ f90 1 431"/>
                <a:gd name="f117" fmla="*/ f91 1 413"/>
                <a:gd name="f118" fmla="*/ f92 1 431"/>
                <a:gd name="f119" fmla="*/ f93 1 413"/>
                <a:gd name="f120" fmla="*/ f94 1 431"/>
                <a:gd name="f121" fmla="*/ f95 1 413"/>
                <a:gd name="f122" fmla="*/ f96 1 431"/>
                <a:gd name="f123" fmla="*/ f97 1 413"/>
                <a:gd name="f124" fmla="*/ f98 1 431"/>
                <a:gd name="f125" fmla="*/ f99 1 413"/>
                <a:gd name="f126" fmla="*/ f100 1 431"/>
                <a:gd name="f127" fmla="*/ f101 1 413"/>
                <a:gd name="f128" fmla="*/ f102 1 431"/>
                <a:gd name="f129" fmla="*/ f103 1 413"/>
                <a:gd name="f130" fmla="*/ f104 1 431"/>
                <a:gd name="f131" fmla="*/ f105 1 413"/>
                <a:gd name="f132" fmla="*/ f106 1 431"/>
                <a:gd name="f133" fmla="*/ f107 1 413"/>
                <a:gd name="f134" fmla="*/ f108 1 431"/>
                <a:gd name="f135" fmla="*/ f109 1 413"/>
                <a:gd name="f136" fmla="*/ f110 1 431"/>
                <a:gd name="f137" fmla="*/ f111 1 413"/>
                <a:gd name="f138" fmla="*/ f112 1 431"/>
                <a:gd name="f139" fmla="*/ f113 1 413"/>
                <a:gd name="f140" fmla="*/ f114 1 413"/>
                <a:gd name="f141" fmla="*/ 0 1 f88"/>
                <a:gd name="f142" fmla="*/ f82 1 f88"/>
                <a:gd name="f143" fmla="*/ 0 1 f89"/>
                <a:gd name="f144" fmla="*/ f83 1 f89"/>
                <a:gd name="f145" fmla="*/ f116 1 f88"/>
                <a:gd name="f146" fmla="*/ f117 1 f89"/>
                <a:gd name="f147" fmla="*/ f118 1 f88"/>
                <a:gd name="f148" fmla="*/ f119 1 f89"/>
                <a:gd name="f149" fmla="*/ f120 1 f88"/>
                <a:gd name="f150" fmla="*/ f121 1 f89"/>
                <a:gd name="f151" fmla="*/ f122 1 f88"/>
                <a:gd name="f152" fmla="*/ f123 1 f89"/>
                <a:gd name="f153" fmla="*/ f124 1 f88"/>
                <a:gd name="f154" fmla="*/ f125 1 f89"/>
                <a:gd name="f155" fmla="*/ f126 1 f88"/>
                <a:gd name="f156" fmla="*/ f127 1 f89"/>
                <a:gd name="f157" fmla="*/ f128 1 f88"/>
                <a:gd name="f158" fmla="*/ f129 1 f89"/>
                <a:gd name="f159" fmla="*/ f130 1 f88"/>
                <a:gd name="f160" fmla="*/ f131 1 f89"/>
                <a:gd name="f161" fmla="*/ f132 1 f88"/>
                <a:gd name="f162" fmla="*/ f133 1 f89"/>
                <a:gd name="f163" fmla="*/ f134 1 f88"/>
                <a:gd name="f164" fmla="*/ f135 1 f89"/>
                <a:gd name="f165" fmla="*/ f136 1 f88"/>
                <a:gd name="f166" fmla="*/ f137 1 f89"/>
                <a:gd name="f167" fmla="*/ f138 1 f88"/>
                <a:gd name="f168" fmla="*/ f139 1 f89"/>
                <a:gd name="f169" fmla="*/ f140 1 f89"/>
                <a:gd name="f170" fmla="*/ f141 f79 1"/>
                <a:gd name="f171" fmla="*/ f142 f79 1"/>
                <a:gd name="f172" fmla="*/ f144 f80 1"/>
                <a:gd name="f173" fmla="*/ f143 f80 1"/>
                <a:gd name="f174" fmla="*/ f145 f79 1"/>
                <a:gd name="f175" fmla="*/ f146 f80 1"/>
                <a:gd name="f176" fmla="*/ f147 f79 1"/>
                <a:gd name="f177" fmla="*/ f148 f80 1"/>
                <a:gd name="f178" fmla="*/ f149 f79 1"/>
                <a:gd name="f179" fmla="*/ f150 f80 1"/>
                <a:gd name="f180" fmla="*/ f151 f79 1"/>
                <a:gd name="f181" fmla="*/ f152 f80 1"/>
                <a:gd name="f182" fmla="*/ f153 f79 1"/>
                <a:gd name="f183" fmla="*/ f154 f80 1"/>
                <a:gd name="f184" fmla="*/ f155 f79 1"/>
                <a:gd name="f185" fmla="*/ f156 f80 1"/>
                <a:gd name="f186" fmla="*/ f157 f79 1"/>
                <a:gd name="f187" fmla="*/ f158 f80 1"/>
                <a:gd name="f188" fmla="*/ f159 f79 1"/>
                <a:gd name="f189" fmla="*/ f160 f80 1"/>
                <a:gd name="f190" fmla="*/ f161 f79 1"/>
                <a:gd name="f191" fmla="*/ f162 f80 1"/>
                <a:gd name="f192" fmla="*/ f163 f79 1"/>
                <a:gd name="f193" fmla="*/ f164 f80 1"/>
                <a:gd name="f194" fmla="*/ f165 f79 1"/>
                <a:gd name="f195" fmla="*/ f166 f80 1"/>
                <a:gd name="f196" fmla="*/ f167 f79 1"/>
                <a:gd name="f197" fmla="*/ f168 f80 1"/>
                <a:gd name="f198" fmla="*/ f169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4" y="f175"/>
                </a:cxn>
                <a:cxn ang="f115">
                  <a:pos x="f176" y="f177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86" y="f198"/>
                </a:cxn>
                <a:cxn ang="f115">
                  <a:pos x="f174" y="f175"/>
                </a:cxn>
              </a:cxnLst>
              <a:rect l="f170" t="f173" r="f171" b="f172"/>
              <a:pathLst>
                <a:path w="431" h="4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6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29" y="f51"/>
                    <a:pt x="f52" y="f53"/>
                    <a:pt x="f54" y="f55"/>
                  </a:cubicBezTo>
                  <a:cubicBezTo>
                    <a:pt x="f56" y="f7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43" y="f5"/>
                  </a:cubicBezTo>
                  <a:cubicBezTo>
                    <a:pt x="f26" y="f62"/>
                    <a:pt x="f76" y="f7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C89410C-30D2-4F81-A84B-DEAB14E411C5}"/>
                </a:ext>
              </a:extLst>
            </p:cNvPr>
            <p:cNvSpPr/>
            <p:nvPr/>
          </p:nvSpPr>
          <p:spPr>
            <a:xfrm>
              <a:off x="2564480" y="1414988"/>
              <a:ext cx="289096" cy="599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"/>
                <a:gd name="f7" fmla="val 665"/>
                <a:gd name="f8" fmla="val 300"/>
                <a:gd name="f9" fmla="val 657"/>
                <a:gd name="f10" fmla="val 256"/>
                <a:gd name="f11" fmla="val 530"/>
                <a:gd name="f12" fmla="val 220"/>
                <a:gd name="f13" fmla="val 400"/>
                <a:gd name="f14" fmla="val 167"/>
                <a:gd name="f15" fmla="val 276"/>
                <a:gd name="f16" fmla="val 132"/>
                <a:gd name="f17" fmla="val 195"/>
                <a:gd name="f18" fmla="val 73"/>
                <a:gd name="f19" fmla="val 125"/>
                <a:gd name="f20" fmla="val 26"/>
                <a:gd name="f21" fmla="val 49"/>
                <a:gd name="f22" fmla="val 17"/>
                <a:gd name="f23" fmla="val 35"/>
                <a:gd name="f24" fmla="val 9"/>
                <a:gd name="f25" fmla="val 21"/>
                <a:gd name="f26" fmla="val 7"/>
                <a:gd name="f27" fmla="val 3"/>
                <a:gd name="f28" fmla="val 5"/>
                <a:gd name="f29" fmla="val 6"/>
                <a:gd name="f30" fmla="val 2"/>
                <a:gd name="f31" fmla="val 20"/>
                <a:gd name="f32" fmla="val 10"/>
                <a:gd name="f33" fmla="val 32"/>
                <a:gd name="f34" fmla="val 19"/>
                <a:gd name="f35" fmla="val 42"/>
                <a:gd name="f36" fmla="val 31"/>
                <a:gd name="f37" fmla="val 126"/>
                <a:gd name="f38" fmla="val 184"/>
                <a:gd name="f39" fmla="val 236"/>
                <a:gd name="f40" fmla="val 238"/>
                <a:gd name="f41" fmla="val 350"/>
                <a:gd name="f42" fmla="val 278"/>
                <a:gd name="f43" fmla="val 434"/>
                <a:gd name="f44" fmla="val 297"/>
                <a:gd name="f45" fmla="val 523"/>
                <a:gd name="f46" fmla="val 318"/>
                <a:gd name="f47" fmla="val 612"/>
                <a:gd name="f48" fmla="val 321"/>
                <a:gd name="f49" fmla="val 626"/>
                <a:gd name="f50" fmla="val 642"/>
                <a:gd name="f51" fmla="val 660"/>
                <a:gd name="f52" fmla="val 309"/>
                <a:gd name="f53" fmla="val 663"/>
                <a:gd name="f54" fmla="val 302"/>
                <a:gd name="f55" fmla="val 301"/>
                <a:gd name="f56" fmla="+- 0 0 -90"/>
                <a:gd name="f57" fmla="*/ f3 1 322"/>
                <a:gd name="f58" fmla="*/ f4 1 66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2"/>
                <a:gd name="f67" fmla="*/ f63 1 665"/>
                <a:gd name="f68" fmla="*/ 300 f64 1"/>
                <a:gd name="f69" fmla="*/ 657 f63 1"/>
                <a:gd name="f70" fmla="*/ 167 f64 1"/>
                <a:gd name="f71" fmla="*/ 276 f63 1"/>
                <a:gd name="f72" fmla="*/ 26 f64 1"/>
                <a:gd name="f73" fmla="*/ 49 f63 1"/>
                <a:gd name="f74" fmla="*/ 0 f64 1"/>
                <a:gd name="f75" fmla="*/ 7 f63 1"/>
                <a:gd name="f76" fmla="*/ 9 f64 1"/>
                <a:gd name="f77" fmla="*/ 0 f63 1"/>
                <a:gd name="f78" fmla="*/ 42 f64 1"/>
                <a:gd name="f79" fmla="*/ 31 f63 1"/>
                <a:gd name="f80" fmla="*/ 238 f64 1"/>
                <a:gd name="f81" fmla="*/ 350 f63 1"/>
                <a:gd name="f82" fmla="*/ 318 f64 1"/>
                <a:gd name="f83" fmla="*/ 612 f63 1"/>
                <a:gd name="f84" fmla="*/ 322 f64 1"/>
                <a:gd name="f85" fmla="*/ 302 f64 1"/>
                <a:gd name="f86" fmla="*/ 665 f63 1"/>
                <a:gd name="f87" fmla="+- f65 0 f1"/>
                <a:gd name="f88" fmla="*/ f68 1 322"/>
                <a:gd name="f89" fmla="*/ f69 1 665"/>
                <a:gd name="f90" fmla="*/ f70 1 322"/>
                <a:gd name="f91" fmla="*/ f71 1 665"/>
                <a:gd name="f92" fmla="*/ f72 1 322"/>
                <a:gd name="f93" fmla="*/ f73 1 665"/>
                <a:gd name="f94" fmla="*/ f74 1 322"/>
                <a:gd name="f95" fmla="*/ f75 1 665"/>
                <a:gd name="f96" fmla="*/ f76 1 322"/>
                <a:gd name="f97" fmla="*/ f77 1 665"/>
                <a:gd name="f98" fmla="*/ f78 1 322"/>
                <a:gd name="f99" fmla="*/ f79 1 665"/>
                <a:gd name="f100" fmla="*/ f80 1 322"/>
                <a:gd name="f101" fmla="*/ f81 1 665"/>
                <a:gd name="f102" fmla="*/ f82 1 322"/>
                <a:gd name="f103" fmla="*/ f83 1 665"/>
                <a:gd name="f104" fmla="*/ f84 1 322"/>
                <a:gd name="f105" fmla="*/ f85 1 322"/>
                <a:gd name="f106" fmla="*/ f86 1 665"/>
                <a:gd name="f107" fmla="*/ 0 1 f66"/>
                <a:gd name="f108" fmla="*/ f60 1 f66"/>
                <a:gd name="f109" fmla="*/ 0 1 f67"/>
                <a:gd name="f110" fmla="*/ f61 1 f67"/>
                <a:gd name="f111" fmla="*/ f88 1 f66"/>
                <a:gd name="f112" fmla="*/ f89 1 f67"/>
                <a:gd name="f113" fmla="*/ f90 1 f66"/>
                <a:gd name="f114" fmla="*/ f91 1 f67"/>
                <a:gd name="f115" fmla="*/ f92 1 f66"/>
                <a:gd name="f116" fmla="*/ f93 1 f67"/>
                <a:gd name="f117" fmla="*/ f94 1 f66"/>
                <a:gd name="f118" fmla="*/ f95 1 f67"/>
                <a:gd name="f119" fmla="*/ f96 1 f66"/>
                <a:gd name="f120" fmla="*/ f97 1 f67"/>
                <a:gd name="f121" fmla="*/ f98 1 f66"/>
                <a:gd name="f122" fmla="*/ f99 1 f67"/>
                <a:gd name="f123" fmla="*/ f100 1 f66"/>
                <a:gd name="f124" fmla="*/ f101 1 f67"/>
                <a:gd name="f125" fmla="*/ f102 1 f66"/>
                <a:gd name="f126" fmla="*/ f103 1 f67"/>
                <a:gd name="f127" fmla="*/ f104 1 f66"/>
                <a:gd name="f128" fmla="*/ f105 1 f66"/>
                <a:gd name="f129" fmla="*/ f106 1 f67"/>
                <a:gd name="f130" fmla="*/ f107 f57 1"/>
                <a:gd name="f131" fmla="*/ f108 f57 1"/>
                <a:gd name="f132" fmla="*/ f110 f58 1"/>
                <a:gd name="f133" fmla="*/ f109 f58 1"/>
                <a:gd name="f134" fmla="*/ f111 f57 1"/>
                <a:gd name="f135" fmla="*/ f112 f58 1"/>
                <a:gd name="f136" fmla="*/ f113 f57 1"/>
                <a:gd name="f137" fmla="*/ f114 f58 1"/>
                <a:gd name="f138" fmla="*/ f115 f57 1"/>
                <a:gd name="f139" fmla="*/ f116 f58 1"/>
                <a:gd name="f140" fmla="*/ f117 f57 1"/>
                <a:gd name="f141" fmla="*/ f118 f58 1"/>
                <a:gd name="f142" fmla="*/ f119 f57 1"/>
                <a:gd name="f143" fmla="*/ f120 f58 1"/>
                <a:gd name="f144" fmla="*/ f121 f57 1"/>
                <a:gd name="f145" fmla="*/ f122 f58 1"/>
                <a:gd name="f146" fmla="*/ f123 f57 1"/>
                <a:gd name="f147" fmla="*/ f124 f58 1"/>
                <a:gd name="f148" fmla="*/ f125 f57 1"/>
                <a:gd name="f149" fmla="*/ f126 f58 1"/>
                <a:gd name="f150" fmla="*/ f127 f57 1"/>
                <a:gd name="f151" fmla="*/ f128 f57 1"/>
                <a:gd name="f152" fmla="*/ f129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4" y="f135"/>
                </a:cxn>
                <a:cxn ang="f87">
                  <a:pos x="f136" y="f137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35"/>
                </a:cxn>
                <a:cxn ang="f87">
                  <a:pos x="f151" y="f152"/>
                </a:cxn>
                <a:cxn ang="f87">
                  <a:pos x="f134" y="f135"/>
                </a:cxn>
              </a:cxnLst>
              <a:rect l="f130" t="f133" r="f131" b="f132"/>
              <a:pathLst>
                <a:path w="322" h="6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9" y="f30"/>
                    <a:pt x="f24" y="f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19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6" y="f50"/>
                    <a:pt x="f6" y="f9"/>
                  </a:cubicBezTo>
                  <a:cubicBezTo>
                    <a:pt x="f6" y="f51"/>
                    <a:pt x="f52" y="f53"/>
                    <a:pt x="f54" y="f7"/>
                  </a:cubicBezTo>
                  <a:cubicBezTo>
                    <a:pt x="f55" y="f53"/>
                    <a:pt x="f8" y="f51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6846574-4FB0-42CE-9C44-354DA037D036}"/>
                </a:ext>
              </a:extLst>
            </p:cNvPr>
            <p:cNvSpPr/>
            <p:nvPr/>
          </p:nvSpPr>
          <p:spPr>
            <a:xfrm>
              <a:off x="3229541" y="1704084"/>
              <a:ext cx="474829" cy="5107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7"/>
                <a:gd name="f7" fmla="val 567"/>
                <a:gd name="f8" fmla="val 35"/>
                <a:gd name="f9" fmla="val 429"/>
                <a:gd name="f10" fmla="val 346"/>
                <a:gd name="f11" fmla="val 461"/>
                <a:gd name="f12" fmla="val 49"/>
                <a:gd name="f13" fmla="val 392"/>
                <a:gd name="f14" fmla="val 95"/>
                <a:gd name="f15" fmla="val 328"/>
                <a:gd name="f16" fmla="val 146"/>
                <a:gd name="f17" fmla="val 260"/>
                <a:gd name="f18" fmla="val 200"/>
                <a:gd name="f19" fmla="val 206"/>
                <a:gd name="f20" fmla="val 267"/>
                <a:gd name="f21" fmla="val 162"/>
                <a:gd name="f22" fmla="val 342"/>
                <a:gd name="f23" fmla="val 120"/>
                <a:gd name="f24" fmla="val 414"/>
                <a:gd name="f25" fmla="val 80"/>
                <a:gd name="f26" fmla="val 487"/>
                <a:gd name="f27" fmla="+- 0 0 -90"/>
                <a:gd name="f28" fmla="*/ f3 1 527"/>
                <a:gd name="f29" fmla="*/ f4 1 56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527"/>
                <a:gd name="f38" fmla="*/ f34 1 567"/>
                <a:gd name="f39" fmla="*/ 35 f35 1"/>
                <a:gd name="f40" fmla="*/ 567 f34 1"/>
                <a:gd name="f41" fmla="*/ 527 f35 1"/>
                <a:gd name="f42" fmla="*/ 0 f34 1"/>
                <a:gd name="f43" fmla="*/ 328 f35 1"/>
                <a:gd name="f44" fmla="*/ 146 f34 1"/>
                <a:gd name="f45" fmla="*/ 162 f35 1"/>
                <a:gd name="f46" fmla="*/ 342 f34 1"/>
                <a:gd name="f47" fmla="+- f36 0 f1"/>
                <a:gd name="f48" fmla="*/ f39 1 527"/>
                <a:gd name="f49" fmla="*/ f40 1 567"/>
                <a:gd name="f50" fmla="*/ f41 1 527"/>
                <a:gd name="f51" fmla="*/ f42 1 567"/>
                <a:gd name="f52" fmla="*/ f43 1 527"/>
                <a:gd name="f53" fmla="*/ f44 1 567"/>
                <a:gd name="f54" fmla="*/ f45 1 527"/>
                <a:gd name="f55" fmla="*/ f46 1 567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527" h="567">
                  <a:moveTo>
                    <a:pt x="f8" y="f7"/>
                  </a:moveTo>
                  <a:cubicBezTo>
                    <a:pt x="f5" y="f9"/>
                    <a:pt x="f10" y="f8"/>
                    <a:pt x="f6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1D86A0B-487A-4446-AC01-37FCAC4D790D}"/>
                </a:ext>
              </a:extLst>
            </p:cNvPr>
            <p:cNvSpPr/>
            <p:nvPr/>
          </p:nvSpPr>
          <p:spPr>
            <a:xfrm>
              <a:off x="3186107" y="2000661"/>
              <a:ext cx="295086" cy="356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"/>
                <a:gd name="f7" fmla="val 396"/>
                <a:gd name="f8" fmla="val 4"/>
                <a:gd name="f9" fmla="val 319"/>
                <a:gd name="f10" fmla="val 18"/>
                <a:gd name="f11" fmla="val 311"/>
                <a:gd name="f12" fmla="val 33"/>
                <a:gd name="f13" fmla="val 300"/>
                <a:gd name="f14" fmla="val 45"/>
                <a:gd name="f15" fmla="val 216"/>
                <a:gd name="f16" fmla="val 145"/>
                <a:gd name="f17" fmla="val 134"/>
                <a:gd name="f18" fmla="val 245"/>
                <a:gd name="f19" fmla="val 69"/>
                <a:gd name="f20" fmla="val 358"/>
                <a:gd name="f21" fmla="val 61"/>
                <a:gd name="f22" fmla="val 372"/>
                <a:gd name="f23" fmla="val 47"/>
                <a:gd name="f24" fmla="val 383"/>
                <a:gd name="f25" fmla="val 34"/>
                <a:gd name="f26" fmla="val 392"/>
                <a:gd name="f27" fmla="val 28"/>
                <a:gd name="f28" fmla="val 15"/>
                <a:gd name="f29" fmla="val 395"/>
                <a:gd name="f30" fmla="val 9"/>
                <a:gd name="f31" fmla="val 390"/>
                <a:gd name="f32" fmla="val 386"/>
                <a:gd name="f33" fmla="val 375"/>
                <a:gd name="f34" fmla="val 1"/>
                <a:gd name="f35" fmla="val 367"/>
                <a:gd name="f36" fmla="val 7"/>
                <a:gd name="f37" fmla="val 310"/>
                <a:gd name="f38" fmla="val 50"/>
                <a:gd name="f39" fmla="val 262"/>
                <a:gd name="f40" fmla="val 107"/>
                <a:gd name="f41" fmla="val 115"/>
                <a:gd name="f42" fmla="val 242"/>
                <a:gd name="f43" fmla="val 122"/>
                <a:gd name="f44" fmla="val 232"/>
                <a:gd name="f45" fmla="val 128"/>
                <a:gd name="f46" fmla="val 224"/>
                <a:gd name="f47" fmla="val 186"/>
                <a:gd name="f48" fmla="val 155"/>
                <a:gd name="f49" fmla="val 244"/>
                <a:gd name="f50" fmla="val 85"/>
                <a:gd name="f51" fmla="val 302"/>
                <a:gd name="f52" fmla="val 16"/>
                <a:gd name="f53" fmla="val 308"/>
                <a:gd name="f54" fmla="val 315"/>
                <a:gd name="f55" fmla="val 5"/>
                <a:gd name="f56" fmla="val 322"/>
                <a:gd name="f57" fmla="val 324"/>
                <a:gd name="f58" fmla="val 326"/>
                <a:gd name="f59" fmla="val 3"/>
                <a:gd name="f60" fmla="+- 0 0 -90"/>
                <a:gd name="f61" fmla="*/ f3 1 328"/>
                <a:gd name="f62" fmla="*/ f4 1 396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328"/>
                <a:gd name="f71" fmla="*/ f67 1 396"/>
                <a:gd name="f72" fmla="*/ 328 f68 1"/>
                <a:gd name="f73" fmla="*/ 4 f67 1"/>
                <a:gd name="f74" fmla="*/ 300 f68 1"/>
                <a:gd name="f75" fmla="*/ 45 f67 1"/>
                <a:gd name="f76" fmla="*/ 69 f68 1"/>
                <a:gd name="f77" fmla="*/ 358 f67 1"/>
                <a:gd name="f78" fmla="*/ 34 f68 1"/>
                <a:gd name="f79" fmla="*/ 392 f67 1"/>
                <a:gd name="f80" fmla="*/ 9 f68 1"/>
                <a:gd name="f81" fmla="*/ 390 f67 1"/>
                <a:gd name="f82" fmla="*/ 1 f68 1"/>
                <a:gd name="f83" fmla="*/ 367 f67 1"/>
                <a:gd name="f84" fmla="*/ 107 f68 1"/>
                <a:gd name="f85" fmla="*/ 245 f67 1"/>
                <a:gd name="f86" fmla="*/ 128 f68 1"/>
                <a:gd name="f87" fmla="*/ 224 f67 1"/>
                <a:gd name="f88" fmla="*/ 302 f68 1"/>
                <a:gd name="f89" fmla="*/ 16 f67 1"/>
                <a:gd name="f90" fmla="*/ 322 f68 1"/>
                <a:gd name="f91" fmla="*/ 0 f67 1"/>
                <a:gd name="f92" fmla="+- f69 0 f1"/>
                <a:gd name="f93" fmla="*/ f72 1 328"/>
                <a:gd name="f94" fmla="*/ f73 1 396"/>
                <a:gd name="f95" fmla="*/ f74 1 328"/>
                <a:gd name="f96" fmla="*/ f75 1 396"/>
                <a:gd name="f97" fmla="*/ f76 1 328"/>
                <a:gd name="f98" fmla="*/ f77 1 396"/>
                <a:gd name="f99" fmla="*/ f78 1 328"/>
                <a:gd name="f100" fmla="*/ f79 1 396"/>
                <a:gd name="f101" fmla="*/ f80 1 328"/>
                <a:gd name="f102" fmla="*/ f81 1 396"/>
                <a:gd name="f103" fmla="*/ f82 1 328"/>
                <a:gd name="f104" fmla="*/ f83 1 396"/>
                <a:gd name="f105" fmla="*/ f84 1 328"/>
                <a:gd name="f106" fmla="*/ f85 1 396"/>
                <a:gd name="f107" fmla="*/ f86 1 328"/>
                <a:gd name="f108" fmla="*/ f87 1 396"/>
                <a:gd name="f109" fmla="*/ f88 1 328"/>
                <a:gd name="f110" fmla="*/ f89 1 396"/>
                <a:gd name="f111" fmla="*/ f90 1 328"/>
                <a:gd name="f112" fmla="*/ f91 1 396"/>
                <a:gd name="f113" fmla="*/ 0 1 f70"/>
                <a:gd name="f114" fmla="*/ f64 1 f70"/>
                <a:gd name="f115" fmla="*/ 0 1 f71"/>
                <a:gd name="f116" fmla="*/ f65 1 f71"/>
                <a:gd name="f117" fmla="*/ f93 1 f70"/>
                <a:gd name="f118" fmla="*/ f94 1 f71"/>
                <a:gd name="f119" fmla="*/ f95 1 f70"/>
                <a:gd name="f120" fmla="*/ f96 1 f71"/>
                <a:gd name="f121" fmla="*/ f97 1 f70"/>
                <a:gd name="f122" fmla="*/ f98 1 f71"/>
                <a:gd name="f123" fmla="*/ f99 1 f70"/>
                <a:gd name="f124" fmla="*/ f100 1 f71"/>
                <a:gd name="f125" fmla="*/ f101 1 f70"/>
                <a:gd name="f126" fmla="*/ f102 1 f71"/>
                <a:gd name="f127" fmla="*/ f103 1 f70"/>
                <a:gd name="f128" fmla="*/ f104 1 f71"/>
                <a:gd name="f129" fmla="*/ f105 1 f70"/>
                <a:gd name="f130" fmla="*/ f106 1 f71"/>
                <a:gd name="f131" fmla="*/ f107 1 f70"/>
                <a:gd name="f132" fmla="*/ f108 1 f71"/>
                <a:gd name="f133" fmla="*/ f109 1 f70"/>
                <a:gd name="f134" fmla="*/ f110 1 f71"/>
                <a:gd name="f135" fmla="*/ f111 1 f70"/>
                <a:gd name="f136" fmla="*/ f112 1 f71"/>
                <a:gd name="f137" fmla="*/ f113 f61 1"/>
                <a:gd name="f138" fmla="*/ f114 f61 1"/>
                <a:gd name="f139" fmla="*/ f116 f62 1"/>
                <a:gd name="f140" fmla="*/ f115 f62 1"/>
                <a:gd name="f141" fmla="*/ f117 f61 1"/>
                <a:gd name="f142" fmla="*/ f118 f62 1"/>
                <a:gd name="f143" fmla="*/ f119 f61 1"/>
                <a:gd name="f144" fmla="*/ f120 f62 1"/>
                <a:gd name="f145" fmla="*/ f121 f61 1"/>
                <a:gd name="f146" fmla="*/ f122 f62 1"/>
                <a:gd name="f147" fmla="*/ f123 f61 1"/>
                <a:gd name="f148" fmla="*/ f124 f62 1"/>
                <a:gd name="f149" fmla="*/ f125 f61 1"/>
                <a:gd name="f150" fmla="*/ f126 f62 1"/>
                <a:gd name="f151" fmla="*/ f127 f61 1"/>
                <a:gd name="f152" fmla="*/ f128 f62 1"/>
                <a:gd name="f153" fmla="*/ f129 f61 1"/>
                <a:gd name="f154" fmla="*/ f130 f62 1"/>
                <a:gd name="f155" fmla="*/ f131 f61 1"/>
                <a:gd name="f156" fmla="*/ f132 f62 1"/>
                <a:gd name="f157" fmla="*/ f133 f61 1"/>
                <a:gd name="f158" fmla="*/ f134 f62 1"/>
                <a:gd name="f159" fmla="*/ f135 f61 1"/>
                <a:gd name="f160" fmla="*/ f136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41" y="f142"/>
                </a:cxn>
              </a:cxnLst>
              <a:rect l="f137" t="f140" r="f138" b="f139"/>
              <a:pathLst>
                <a:path w="328" h="39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7"/>
                    <a:pt x="f28" y="f29"/>
                    <a:pt x="f30" y="f31"/>
                  </a:cubicBezTo>
                  <a:cubicBezTo>
                    <a:pt x="f8" y="f32"/>
                    <a:pt x="f5" y="f33"/>
                    <a:pt x="f34" y="f35"/>
                  </a:cubicBezTo>
                  <a:cubicBezTo>
                    <a:pt x="f36" y="f37"/>
                    <a:pt x="f38" y="f39"/>
                    <a:pt x="f40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30"/>
                    <a:pt x="f54" y="f55"/>
                    <a:pt x="f56" y="f5"/>
                  </a:cubicBezTo>
                  <a:cubicBezTo>
                    <a:pt x="f57" y="f34"/>
                    <a:pt x="f58" y="f59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F49F9EE-A203-46E8-9513-E0E386819E86}"/>
                </a:ext>
              </a:extLst>
            </p:cNvPr>
            <p:cNvSpPr/>
            <p:nvPr/>
          </p:nvSpPr>
          <p:spPr>
            <a:xfrm>
              <a:off x="3088742" y="1856872"/>
              <a:ext cx="124321" cy="4059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451"/>
                <a:gd name="f8" fmla="val 63"/>
                <a:gd name="f9" fmla="val 244"/>
                <a:gd name="f10" fmla="val 102"/>
                <a:gd name="f11" fmla="val 260"/>
                <a:gd name="f12" fmla="val 91"/>
                <a:gd name="f13" fmla="val 295"/>
                <a:gd name="f14" fmla="val 88"/>
                <a:gd name="f15" fmla="val 322"/>
                <a:gd name="f16" fmla="val 84"/>
                <a:gd name="f17" fmla="val 376"/>
                <a:gd name="f18" fmla="val 50"/>
                <a:gd name="f19" fmla="val 415"/>
                <a:gd name="f20" fmla="val 13"/>
                <a:gd name="f21" fmla="val 9"/>
                <a:gd name="f22" fmla="val 450"/>
                <a:gd name="f23" fmla="val 4"/>
                <a:gd name="f24" fmla="val 449"/>
                <a:gd name="f25" fmla="val 448"/>
                <a:gd name="f26" fmla="val 409"/>
                <a:gd name="f27" fmla="val 2"/>
                <a:gd name="f28" fmla="val 369"/>
                <a:gd name="f29" fmla="val 332"/>
                <a:gd name="f30" fmla="val 40"/>
                <a:gd name="f31" fmla="val 239"/>
                <a:gd name="f32" fmla="val 72"/>
                <a:gd name="f33" fmla="val 148"/>
                <a:gd name="f34" fmla="val 103"/>
                <a:gd name="f35" fmla="val 57"/>
                <a:gd name="f36" fmla="val 110"/>
                <a:gd name="f37" fmla="val 38"/>
                <a:gd name="f38" fmla="val 119"/>
                <a:gd name="f39" fmla="val 19"/>
                <a:gd name="f40" fmla="val 127"/>
                <a:gd name="f41" fmla="val 130"/>
                <a:gd name="f42" fmla="val 1"/>
                <a:gd name="f43" fmla="val 133"/>
                <a:gd name="f44" fmla="val 3"/>
                <a:gd name="f45" fmla="val 112"/>
                <a:gd name="f46" fmla="val 82"/>
                <a:gd name="f47" fmla="val 161"/>
                <a:gd name="f48" fmla="+- 0 0 -90"/>
                <a:gd name="f49" fmla="*/ f3 1 137"/>
                <a:gd name="f50" fmla="*/ f4 1 451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37"/>
                <a:gd name="f59" fmla="*/ f55 1 451"/>
                <a:gd name="f60" fmla="*/ 63 f56 1"/>
                <a:gd name="f61" fmla="*/ 244 f55 1"/>
                <a:gd name="f62" fmla="*/ 88 f56 1"/>
                <a:gd name="f63" fmla="*/ 322 f55 1"/>
                <a:gd name="f64" fmla="*/ 13 f56 1"/>
                <a:gd name="f65" fmla="*/ 451 f55 1"/>
                <a:gd name="f66" fmla="*/ 0 f56 1"/>
                <a:gd name="f67" fmla="*/ 448 f55 1"/>
                <a:gd name="f68" fmla="*/ 332 f55 1"/>
                <a:gd name="f69" fmla="*/ 103 f56 1"/>
                <a:gd name="f70" fmla="*/ 57 f55 1"/>
                <a:gd name="f71" fmla="*/ 127 f56 1"/>
                <a:gd name="f72" fmla="*/ 0 f55 1"/>
                <a:gd name="f73" fmla="*/ 137 f56 1"/>
                <a:gd name="f74" fmla="*/ 3 f55 1"/>
                <a:gd name="f75" fmla="+- f57 0 f1"/>
                <a:gd name="f76" fmla="*/ f60 1 137"/>
                <a:gd name="f77" fmla="*/ f61 1 451"/>
                <a:gd name="f78" fmla="*/ f62 1 137"/>
                <a:gd name="f79" fmla="*/ f63 1 451"/>
                <a:gd name="f80" fmla="*/ f64 1 137"/>
                <a:gd name="f81" fmla="*/ f65 1 451"/>
                <a:gd name="f82" fmla="*/ f66 1 137"/>
                <a:gd name="f83" fmla="*/ f67 1 451"/>
                <a:gd name="f84" fmla="*/ f68 1 451"/>
                <a:gd name="f85" fmla="*/ f69 1 137"/>
                <a:gd name="f86" fmla="*/ f70 1 451"/>
                <a:gd name="f87" fmla="*/ f71 1 137"/>
                <a:gd name="f88" fmla="*/ f72 1 451"/>
                <a:gd name="f89" fmla="*/ f73 1 137"/>
                <a:gd name="f90" fmla="*/ f74 1 451"/>
                <a:gd name="f91" fmla="*/ 0 1 f58"/>
                <a:gd name="f92" fmla="*/ f52 1 f58"/>
                <a:gd name="f93" fmla="*/ 0 1 f59"/>
                <a:gd name="f94" fmla="*/ f53 1 f59"/>
                <a:gd name="f95" fmla="*/ f76 1 f58"/>
                <a:gd name="f96" fmla="*/ f77 1 f59"/>
                <a:gd name="f97" fmla="*/ f78 1 f58"/>
                <a:gd name="f98" fmla="*/ f79 1 f59"/>
                <a:gd name="f99" fmla="*/ f80 1 f58"/>
                <a:gd name="f100" fmla="*/ f81 1 f59"/>
                <a:gd name="f101" fmla="*/ f82 1 f58"/>
                <a:gd name="f102" fmla="*/ f83 1 f59"/>
                <a:gd name="f103" fmla="*/ f84 1 f59"/>
                <a:gd name="f104" fmla="*/ f85 1 f58"/>
                <a:gd name="f105" fmla="*/ f86 1 f59"/>
                <a:gd name="f106" fmla="*/ f87 1 f58"/>
                <a:gd name="f107" fmla="*/ f88 1 f59"/>
                <a:gd name="f108" fmla="*/ f89 1 f58"/>
                <a:gd name="f109" fmla="*/ f90 1 f59"/>
                <a:gd name="f110" fmla="*/ f91 f49 1"/>
                <a:gd name="f111" fmla="*/ f92 f49 1"/>
                <a:gd name="f112" fmla="*/ f94 f50 1"/>
                <a:gd name="f113" fmla="*/ f93 f50 1"/>
                <a:gd name="f114" fmla="*/ f95 f49 1"/>
                <a:gd name="f115" fmla="*/ f96 f50 1"/>
                <a:gd name="f116" fmla="*/ f97 f49 1"/>
                <a:gd name="f117" fmla="*/ f98 f50 1"/>
                <a:gd name="f118" fmla="*/ f99 f49 1"/>
                <a:gd name="f119" fmla="*/ f100 f50 1"/>
                <a:gd name="f120" fmla="*/ f101 f49 1"/>
                <a:gd name="f121" fmla="*/ f102 f50 1"/>
                <a:gd name="f122" fmla="*/ f103 f50 1"/>
                <a:gd name="f123" fmla="*/ f104 f49 1"/>
                <a:gd name="f124" fmla="*/ f105 f50 1"/>
                <a:gd name="f125" fmla="*/ f106 f49 1"/>
                <a:gd name="f126" fmla="*/ f107 f50 1"/>
                <a:gd name="f127" fmla="*/ f108 f49 1"/>
                <a:gd name="f128" fmla="*/ f109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18" y="f122"/>
                </a:cxn>
                <a:cxn ang="f75">
                  <a:pos x="f123" y="f124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14" y="f115"/>
                </a:cxn>
              </a:cxnLst>
              <a:rect l="f110" t="f113" r="f111" b="f112"/>
              <a:pathLst>
                <a:path w="137" h="4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7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3" y="f26"/>
                    <a:pt x="f27" y="f28"/>
                    <a:pt x="f20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5"/>
                  </a:cubicBezTo>
                  <a:cubicBezTo>
                    <a:pt x="f41" y="f42"/>
                    <a:pt x="f43" y="f27"/>
                    <a:pt x="f6" y="f44"/>
                  </a:cubicBezTo>
                  <a:cubicBezTo>
                    <a:pt x="f45" y="f46"/>
                    <a:pt x="f14" y="f4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12540F8-6DDD-41BF-B2F1-FCEAA77D5295}"/>
                </a:ext>
              </a:extLst>
            </p:cNvPr>
            <p:cNvSpPr/>
            <p:nvPr/>
          </p:nvSpPr>
          <p:spPr>
            <a:xfrm>
              <a:off x="2959921" y="1798451"/>
              <a:ext cx="76388" cy="337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375"/>
                <a:gd name="f8" fmla="val 20"/>
                <a:gd name="f9" fmla="val 326"/>
                <a:gd name="f10" fmla="val 1"/>
                <a:gd name="f11" fmla="val 280"/>
                <a:gd name="f12" fmla="val 10"/>
                <a:gd name="f13" fmla="val 232"/>
                <a:gd name="f14" fmla="val 18"/>
                <a:gd name="f15" fmla="val 191"/>
                <a:gd name="f16" fmla="val 16"/>
                <a:gd name="f17" fmla="val 149"/>
                <a:gd name="f18" fmla="val 107"/>
                <a:gd name="f19" fmla="val 19"/>
                <a:gd name="f20" fmla="val 72"/>
                <a:gd name="f21" fmla="val 37"/>
                <a:gd name="f22" fmla="val 21"/>
                <a:gd name="f23" fmla="val 24"/>
                <a:gd name="f24" fmla="val 27"/>
                <a:gd name="f25" fmla="val 29"/>
                <a:gd name="f26" fmla="val 11"/>
                <a:gd name="f27" fmla="val 32"/>
                <a:gd name="f28" fmla="val 23"/>
                <a:gd name="f29" fmla="val 33"/>
                <a:gd name="f30" fmla="val 34"/>
                <a:gd name="f31" fmla="val 36"/>
                <a:gd name="f32" fmla="val 69"/>
                <a:gd name="f33" fmla="val 104"/>
                <a:gd name="f34" fmla="val 40"/>
                <a:gd name="f35" fmla="val 139"/>
                <a:gd name="f36" fmla="val 41"/>
                <a:gd name="f37" fmla="val 157"/>
                <a:gd name="f38" fmla="val 173"/>
                <a:gd name="f39" fmla="val 61"/>
                <a:gd name="f40" fmla="val 188"/>
                <a:gd name="f41" fmla="val 76"/>
                <a:gd name="f42" fmla="val 198"/>
                <a:gd name="f43" fmla="val 81"/>
                <a:gd name="f44" fmla="val 229"/>
                <a:gd name="f45" fmla="val 82"/>
                <a:gd name="f46" fmla="val 252"/>
                <a:gd name="f47" fmla="val 302"/>
                <a:gd name="f48" fmla="val 63"/>
                <a:gd name="f49" fmla="val 343"/>
                <a:gd name="f50" fmla="+- 0 0 -90"/>
                <a:gd name="f51" fmla="*/ f3 1 85"/>
                <a:gd name="f52" fmla="*/ f4 1 37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375"/>
                <a:gd name="f62" fmla="*/ 20 f58 1"/>
                <a:gd name="f63" fmla="*/ 375 f57 1"/>
                <a:gd name="f64" fmla="*/ 10 f58 1"/>
                <a:gd name="f65" fmla="*/ 232 f57 1"/>
                <a:gd name="f66" fmla="*/ 18 f58 1"/>
                <a:gd name="f67" fmla="*/ 107 f57 1"/>
                <a:gd name="f68" fmla="*/ 1 f57 1"/>
                <a:gd name="f69" fmla="*/ 27 f58 1"/>
                <a:gd name="f70" fmla="*/ 0 f57 1"/>
                <a:gd name="f71" fmla="*/ 33 f58 1"/>
                <a:gd name="f72" fmla="*/ 34 f57 1"/>
                <a:gd name="f73" fmla="*/ 40 f58 1"/>
                <a:gd name="f74" fmla="*/ 139 f57 1"/>
                <a:gd name="f75" fmla="*/ 61 f58 1"/>
                <a:gd name="f76" fmla="*/ 188 f57 1"/>
                <a:gd name="f77" fmla="*/ 82 f58 1"/>
                <a:gd name="f78" fmla="*/ 252 f57 1"/>
                <a:gd name="f79" fmla="+- f59 0 f1"/>
                <a:gd name="f80" fmla="*/ f62 1 85"/>
                <a:gd name="f81" fmla="*/ f63 1 375"/>
                <a:gd name="f82" fmla="*/ f64 1 85"/>
                <a:gd name="f83" fmla="*/ f65 1 375"/>
                <a:gd name="f84" fmla="*/ f66 1 85"/>
                <a:gd name="f85" fmla="*/ f67 1 375"/>
                <a:gd name="f86" fmla="*/ f68 1 375"/>
                <a:gd name="f87" fmla="*/ f69 1 85"/>
                <a:gd name="f88" fmla="*/ f70 1 375"/>
                <a:gd name="f89" fmla="*/ f71 1 85"/>
                <a:gd name="f90" fmla="*/ f72 1 375"/>
                <a:gd name="f91" fmla="*/ f73 1 85"/>
                <a:gd name="f92" fmla="*/ f74 1 375"/>
                <a:gd name="f93" fmla="*/ f75 1 85"/>
                <a:gd name="f94" fmla="*/ f76 1 375"/>
                <a:gd name="f95" fmla="*/ f77 1 85"/>
                <a:gd name="f96" fmla="*/ f78 1 375"/>
                <a:gd name="f97" fmla="*/ 0 1 f60"/>
                <a:gd name="f98" fmla="*/ f54 1 f60"/>
                <a:gd name="f99" fmla="*/ 0 1 f61"/>
                <a:gd name="f100" fmla="*/ f55 1 f61"/>
                <a:gd name="f101" fmla="*/ f80 1 f60"/>
                <a:gd name="f102" fmla="*/ f81 1 f61"/>
                <a:gd name="f103" fmla="*/ f82 1 f60"/>
                <a:gd name="f104" fmla="*/ f83 1 f61"/>
                <a:gd name="f105" fmla="*/ f84 1 f60"/>
                <a:gd name="f106" fmla="*/ f85 1 f61"/>
                <a:gd name="f107" fmla="*/ f86 1 f61"/>
                <a:gd name="f108" fmla="*/ f87 1 f60"/>
                <a:gd name="f109" fmla="*/ f88 1 f61"/>
                <a:gd name="f110" fmla="*/ f89 1 f60"/>
                <a:gd name="f111" fmla="*/ f90 1 f61"/>
                <a:gd name="f112" fmla="*/ f91 1 f60"/>
                <a:gd name="f113" fmla="*/ f92 1 f61"/>
                <a:gd name="f114" fmla="*/ f93 1 f60"/>
                <a:gd name="f115" fmla="*/ f94 1 f61"/>
                <a:gd name="f116" fmla="*/ f95 1 f60"/>
                <a:gd name="f117" fmla="*/ f96 1 f61"/>
                <a:gd name="f118" fmla="*/ f97 f51 1"/>
                <a:gd name="f119" fmla="*/ f98 f51 1"/>
                <a:gd name="f120" fmla="*/ f100 f52 1"/>
                <a:gd name="f121" fmla="*/ f99 f52 1"/>
                <a:gd name="f122" fmla="*/ f101 f51 1"/>
                <a:gd name="f123" fmla="*/ f102 f52 1"/>
                <a:gd name="f124" fmla="*/ f103 f51 1"/>
                <a:gd name="f125" fmla="*/ f104 f52 1"/>
                <a:gd name="f126" fmla="*/ f105 f51 1"/>
                <a:gd name="f127" fmla="*/ f106 f52 1"/>
                <a:gd name="f128" fmla="*/ f107 f52 1"/>
                <a:gd name="f129" fmla="*/ f108 f51 1"/>
                <a:gd name="f130" fmla="*/ f109 f52 1"/>
                <a:gd name="f131" fmla="*/ f110 f51 1"/>
                <a:gd name="f132" fmla="*/ f111 f52 1"/>
                <a:gd name="f133" fmla="*/ f112 f51 1"/>
                <a:gd name="f134" fmla="*/ f113 f52 1"/>
                <a:gd name="f135" fmla="*/ f114 f51 1"/>
                <a:gd name="f136" fmla="*/ f115 f52 1"/>
                <a:gd name="f137" fmla="*/ f116 f51 1"/>
                <a:gd name="f138" fmla="*/ f11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2" y="f123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6" y="f128"/>
                </a:cxn>
                <a:cxn ang="f79">
                  <a:pos x="f129" y="f130"/>
                </a:cxn>
                <a:cxn ang="f79">
                  <a:pos x="f131" y="f132"/>
                </a:cxn>
                <a:cxn ang="f79">
                  <a:pos x="f133" y="f134"/>
                </a:cxn>
                <a:cxn ang="f79">
                  <a:pos x="f135" y="f136"/>
                </a:cxn>
                <a:cxn ang="f79">
                  <a:pos x="f137" y="f138"/>
                </a:cxn>
                <a:cxn ang="f79">
                  <a:pos x="f122" y="f123"/>
                </a:cxn>
              </a:cxnLst>
              <a:rect l="f118" t="f121" r="f119" b="f120"/>
              <a:pathLst>
                <a:path w="85" h="375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4" y="f18"/>
                  </a:cubicBezTo>
                  <a:cubicBezTo>
                    <a:pt x="f19" y="f20"/>
                    <a:pt x="f14" y="f21"/>
                    <a:pt x="f14" y="f10"/>
                  </a:cubicBezTo>
                  <a:cubicBezTo>
                    <a:pt x="f22" y="f10"/>
                    <a:pt x="f23" y="f5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1" y="f33"/>
                    <a:pt x="f34" y="f35"/>
                  </a:cubicBezTo>
                  <a:cubicBezTo>
                    <a:pt x="f36" y="f37"/>
                    <a:pt x="f34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6" y="f47"/>
                    <a:pt x="f48" y="f49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05084EA-EBBF-45C9-A56B-68BA3BF20516}"/>
                </a:ext>
              </a:extLst>
            </p:cNvPr>
            <p:cNvSpPr/>
            <p:nvPr/>
          </p:nvSpPr>
          <p:spPr>
            <a:xfrm>
              <a:off x="2801145" y="2071070"/>
              <a:ext cx="127321" cy="164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83"/>
                <a:gd name="f8" fmla="val 41"/>
                <a:gd name="f9" fmla="val 123"/>
                <a:gd name="f10" fmla="val 19"/>
                <a:gd name="f11" fmla="val 56"/>
                <a:gd name="f12" fmla="val 126"/>
                <a:gd name="f13" fmla="val 181"/>
                <a:gd name="f14" fmla="val 118"/>
                <a:gd name="f15" fmla="val 182"/>
                <a:gd name="f16" fmla="val 109"/>
                <a:gd name="f17" fmla="val 100"/>
                <a:gd name="f18" fmla="val 79"/>
                <a:gd name="f19" fmla="val 62"/>
                <a:gd name="f20" fmla="val 40"/>
                <a:gd name="f21" fmla="val 163"/>
                <a:gd name="f22" fmla="val 130"/>
                <a:gd name="f23" fmla="val 31"/>
                <a:gd name="f24" fmla="val 99"/>
                <a:gd name="f25" fmla="val 30"/>
                <a:gd name="f26" fmla="val 68"/>
                <a:gd name="f27" fmla="val 29"/>
                <a:gd name="f28" fmla="val 45"/>
                <a:gd name="f29" fmla="val 37"/>
                <a:gd name="f30" fmla="val 22"/>
                <a:gd name="f31" fmla="val 156"/>
                <a:gd name="f32" fmla="val 84"/>
                <a:gd name="f33" fmla="val 88"/>
                <a:gd name="f34" fmla="val 92"/>
                <a:gd name="f35" fmla="val 155"/>
                <a:gd name="f36" fmla="val 91"/>
                <a:gd name="f37" fmla="val 121"/>
                <a:gd name="f38" fmla="val 89"/>
                <a:gd name="f39" fmla="val 87"/>
                <a:gd name="f40" fmla="val 53"/>
                <a:gd name="f41" fmla="val 54"/>
                <a:gd name="f42" fmla="val 82"/>
                <a:gd name="f43" fmla="val 122"/>
                <a:gd name="f44" fmla="+- 0 0 -90"/>
                <a:gd name="f45" fmla="*/ f3 1 140"/>
                <a:gd name="f46" fmla="*/ f4 1 18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40"/>
                <a:gd name="f55" fmla="*/ f51 1 183"/>
                <a:gd name="f56" fmla="*/ 41 f52 1"/>
                <a:gd name="f57" fmla="*/ 0 f51 1"/>
                <a:gd name="f58" fmla="*/ 126 f52 1"/>
                <a:gd name="f59" fmla="*/ 181 f51 1"/>
                <a:gd name="f60" fmla="*/ 100 f52 1"/>
                <a:gd name="f61" fmla="*/ 183 f51 1"/>
                <a:gd name="f62" fmla="*/ 40 f52 1"/>
                <a:gd name="f63" fmla="*/ 163 f51 1"/>
                <a:gd name="f64" fmla="*/ 30 f52 1"/>
                <a:gd name="f65" fmla="*/ 68 f51 1"/>
                <a:gd name="f66" fmla="*/ 79 f52 1"/>
                <a:gd name="f67" fmla="*/ 156 f51 1"/>
                <a:gd name="f68" fmla="*/ 92 f52 1"/>
                <a:gd name="f69" fmla="*/ 155 f51 1"/>
                <a:gd name="f70" fmla="*/ 87 f52 1"/>
                <a:gd name="f71" fmla="*/ 53 f51 1"/>
                <a:gd name="f72" fmla="*/ 54 f51 1"/>
                <a:gd name="f73" fmla="+- f53 0 f1"/>
                <a:gd name="f74" fmla="*/ f56 1 140"/>
                <a:gd name="f75" fmla="*/ f57 1 183"/>
                <a:gd name="f76" fmla="*/ f58 1 140"/>
                <a:gd name="f77" fmla="*/ f59 1 183"/>
                <a:gd name="f78" fmla="*/ f60 1 140"/>
                <a:gd name="f79" fmla="*/ f61 1 183"/>
                <a:gd name="f80" fmla="*/ f62 1 140"/>
                <a:gd name="f81" fmla="*/ f63 1 183"/>
                <a:gd name="f82" fmla="*/ f64 1 140"/>
                <a:gd name="f83" fmla="*/ f65 1 183"/>
                <a:gd name="f84" fmla="*/ f66 1 140"/>
                <a:gd name="f85" fmla="*/ f67 1 183"/>
                <a:gd name="f86" fmla="*/ f68 1 140"/>
                <a:gd name="f87" fmla="*/ f69 1 183"/>
                <a:gd name="f88" fmla="*/ f70 1 140"/>
                <a:gd name="f89" fmla="*/ f71 1 183"/>
                <a:gd name="f90" fmla="*/ f72 1 183"/>
                <a:gd name="f91" fmla="*/ 0 1 f54"/>
                <a:gd name="f92" fmla="*/ f48 1 f54"/>
                <a:gd name="f93" fmla="*/ 0 1 f55"/>
                <a:gd name="f94" fmla="*/ f49 1 f55"/>
                <a:gd name="f95" fmla="*/ f74 1 f54"/>
                <a:gd name="f96" fmla="*/ f75 1 f55"/>
                <a:gd name="f97" fmla="*/ f76 1 f54"/>
                <a:gd name="f98" fmla="*/ f77 1 f55"/>
                <a:gd name="f99" fmla="*/ f78 1 f54"/>
                <a:gd name="f100" fmla="*/ f79 1 f55"/>
                <a:gd name="f101" fmla="*/ f80 1 f54"/>
                <a:gd name="f102" fmla="*/ f81 1 f55"/>
                <a:gd name="f103" fmla="*/ f82 1 f54"/>
                <a:gd name="f104" fmla="*/ f83 1 f55"/>
                <a:gd name="f105" fmla="*/ f84 1 f54"/>
                <a:gd name="f106" fmla="*/ f85 1 f55"/>
                <a:gd name="f107" fmla="*/ f86 1 f54"/>
                <a:gd name="f108" fmla="*/ f87 1 f55"/>
                <a:gd name="f109" fmla="*/ f88 1 f54"/>
                <a:gd name="f110" fmla="*/ f89 1 f55"/>
                <a:gd name="f111" fmla="*/ f90 1 f55"/>
                <a:gd name="f112" fmla="*/ f91 f45 1"/>
                <a:gd name="f113" fmla="*/ f92 f45 1"/>
                <a:gd name="f114" fmla="*/ f94 f46 1"/>
                <a:gd name="f115" fmla="*/ f93 f46 1"/>
                <a:gd name="f116" fmla="*/ f95 f45 1"/>
                <a:gd name="f117" fmla="*/ f96 f46 1"/>
                <a:gd name="f118" fmla="*/ f97 f45 1"/>
                <a:gd name="f119" fmla="*/ f98 f46 1"/>
                <a:gd name="f120" fmla="*/ f99 f45 1"/>
                <a:gd name="f121" fmla="*/ f100 f46 1"/>
                <a:gd name="f122" fmla="*/ f101 f45 1"/>
                <a:gd name="f123" fmla="*/ f102 f46 1"/>
                <a:gd name="f124" fmla="*/ f103 f45 1"/>
                <a:gd name="f125" fmla="*/ f104 f46 1"/>
                <a:gd name="f126" fmla="*/ f105 f45 1"/>
                <a:gd name="f127" fmla="*/ f106 f46 1"/>
                <a:gd name="f128" fmla="*/ f107 f45 1"/>
                <a:gd name="f129" fmla="*/ f108 f46 1"/>
                <a:gd name="f130" fmla="*/ f109 f45 1"/>
                <a:gd name="f131" fmla="*/ f110 f46 1"/>
                <a:gd name="f132" fmla="*/ f11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16" y="f117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26" y="f132"/>
                </a:cxn>
                <a:cxn ang="f73">
                  <a:pos x="f126" y="f127"/>
                </a:cxn>
              </a:cxnLst>
              <a:rect l="f112" t="f115" r="f113" b="f114"/>
              <a:pathLst>
                <a:path w="140" h="183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7"/>
                    <a:pt x="f17" y="f7"/>
                  </a:cubicBezTo>
                  <a:cubicBezTo>
                    <a:pt x="f18" y="f15"/>
                    <a:pt x="f19" y="f13"/>
                    <a:pt x="f20" y="f21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8" y="f5"/>
                  </a:cubicBezTo>
                  <a:close/>
                  <a:moveTo>
                    <a:pt x="f18" y="f31"/>
                  </a:moveTo>
                  <a:cubicBezTo>
                    <a:pt x="f32" y="f31"/>
                    <a:pt x="f33" y="f31"/>
                    <a:pt x="f34" y="f35"/>
                  </a:cubicBezTo>
                  <a:cubicBezTo>
                    <a:pt x="f36" y="f37"/>
                    <a:pt x="f38" y="f39"/>
                    <a:pt x="f39" y="f40"/>
                  </a:cubicBezTo>
                  <a:cubicBezTo>
                    <a:pt x="f32" y="f41"/>
                    <a:pt x="f42" y="f41"/>
                    <a:pt x="f18" y="f41"/>
                  </a:cubicBezTo>
                  <a:cubicBezTo>
                    <a:pt x="f18" y="f33"/>
                    <a:pt x="f18" y="f43"/>
                    <a:pt x="f18" y="f3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9BDADB7-8648-4392-99ED-411700981989}"/>
                </a:ext>
              </a:extLst>
            </p:cNvPr>
            <p:cNvSpPr/>
            <p:nvPr/>
          </p:nvSpPr>
          <p:spPr>
            <a:xfrm>
              <a:off x="2497080" y="1894316"/>
              <a:ext cx="292086" cy="384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"/>
                <a:gd name="f7" fmla="val 428"/>
                <a:gd name="f8" fmla="val 11"/>
                <a:gd name="f9" fmla="val 145"/>
                <a:gd name="f10" fmla="val 116"/>
                <a:gd name="f11" fmla="val 276"/>
                <a:gd name="f12" fmla="val 235"/>
                <a:gd name="f13" fmla="val 417"/>
                <a:gd name="f14" fmla="val 320"/>
                <a:gd name="f15" fmla="val 421"/>
                <a:gd name="f16" fmla="val 317"/>
                <a:gd name="f17" fmla="val 424"/>
                <a:gd name="f18" fmla="val 313"/>
                <a:gd name="f19" fmla="val 296"/>
                <a:gd name="f20" fmla="val 413"/>
                <a:gd name="f21" fmla="val 399"/>
                <a:gd name="f22" fmla="val 261"/>
                <a:gd name="f23" fmla="val 382"/>
                <a:gd name="f24" fmla="val 245"/>
                <a:gd name="f25" fmla="val 365"/>
                <a:gd name="f26" fmla="val 234"/>
                <a:gd name="f27" fmla="val 343"/>
                <a:gd name="f28" fmla="val 217"/>
                <a:gd name="f29" fmla="val 318"/>
                <a:gd name="f30" fmla="val 237"/>
                <a:gd name="f31" fmla="val 252"/>
                <a:gd name="f32" fmla="val 277"/>
                <a:gd name="f33" fmla="val 229"/>
                <a:gd name="f34" fmla="val 259"/>
                <a:gd name="f35" fmla="val 188"/>
                <a:gd name="f36" fmla="val 205"/>
                <a:gd name="f37" fmla="val 143"/>
                <a:gd name="f38" fmla="val 154"/>
                <a:gd name="f39" fmla="val 97"/>
                <a:gd name="f40" fmla="val 103"/>
                <a:gd name="f41" fmla="val 48"/>
                <a:gd name="f42" fmla="val 56"/>
                <a:gd name="f43" fmla="val 8"/>
                <a:gd name="f44" fmla="val 4"/>
                <a:gd name="f45" fmla="val 5"/>
                <a:gd name="f46" fmla="val 7"/>
                <a:gd name="f47" fmla="val 2"/>
                <a:gd name="f48" fmla="+- 0 0 -90"/>
                <a:gd name="f49" fmla="*/ f3 1 324"/>
                <a:gd name="f50" fmla="*/ f4 1 42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324"/>
                <a:gd name="f59" fmla="*/ f55 1 428"/>
                <a:gd name="f60" fmla="*/ 11 f56 1"/>
                <a:gd name="f61" fmla="*/ 0 f55 1"/>
                <a:gd name="f62" fmla="*/ 324 f56 1"/>
                <a:gd name="f63" fmla="*/ 417 f55 1"/>
                <a:gd name="f64" fmla="*/ 313 f56 1"/>
                <a:gd name="f65" fmla="*/ 428 f55 1"/>
                <a:gd name="f66" fmla="*/ 261 f56 1"/>
                <a:gd name="f67" fmla="*/ 382 f55 1"/>
                <a:gd name="f68" fmla="*/ 217 f56 1"/>
                <a:gd name="f69" fmla="*/ 318 f55 1"/>
                <a:gd name="f70" fmla="*/ 277 f56 1"/>
                <a:gd name="f71" fmla="*/ 143 f56 1"/>
                <a:gd name="f72" fmla="*/ 154 f55 1"/>
                <a:gd name="f73" fmla="*/ 0 f56 1"/>
                <a:gd name="f74" fmla="*/ 8 f55 1"/>
                <a:gd name="f75" fmla="+- f57 0 f1"/>
                <a:gd name="f76" fmla="*/ f60 1 324"/>
                <a:gd name="f77" fmla="*/ f61 1 428"/>
                <a:gd name="f78" fmla="*/ f62 1 324"/>
                <a:gd name="f79" fmla="*/ f63 1 428"/>
                <a:gd name="f80" fmla="*/ f64 1 324"/>
                <a:gd name="f81" fmla="*/ f65 1 428"/>
                <a:gd name="f82" fmla="*/ f66 1 324"/>
                <a:gd name="f83" fmla="*/ f67 1 428"/>
                <a:gd name="f84" fmla="*/ f68 1 324"/>
                <a:gd name="f85" fmla="*/ f69 1 428"/>
                <a:gd name="f86" fmla="*/ f70 1 324"/>
                <a:gd name="f87" fmla="*/ f71 1 324"/>
                <a:gd name="f88" fmla="*/ f72 1 428"/>
                <a:gd name="f89" fmla="*/ f73 1 324"/>
                <a:gd name="f90" fmla="*/ f74 1 428"/>
                <a:gd name="f91" fmla="*/ 0 1 f58"/>
                <a:gd name="f92" fmla="*/ f52 1 f58"/>
                <a:gd name="f93" fmla="*/ 0 1 f59"/>
                <a:gd name="f94" fmla="*/ f53 1 f59"/>
                <a:gd name="f95" fmla="*/ f76 1 f58"/>
                <a:gd name="f96" fmla="*/ f77 1 f59"/>
                <a:gd name="f97" fmla="*/ f78 1 f58"/>
                <a:gd name="f98" fmla="*/ f79 1 f59"/>
                <a:gd name="f99" fmla="*/ f80 1 f58"/>
                <a:gd name="f100" fmla="*/ f81 1 f59"/>
                <a:gd name="f101" fmla="*/ f82 1 f58"/>
                <a:gd name="f102" fmla="*/ f83 1 f59"/>
                <a:gd name="f103" fmla="*/ f84 1 f58"/>
                <a:gd name="f104" fmla="*/ f85 1 f59"/>
                <a:gd name="f105" fmla="*/ f86 1 f58"/>
                <a:gd name="f106" fmla="*/ f87 1 f58"/>
                <a:gd name="f107" fmla="*/ f88 1 f59"/>
                <a:gd name="f108" fmla="*/ f89 1 f58"/>
                <a:gd name="f109" fmla="*/ f90 1 f59"/>
                <a:gd name="f110" fmla="*/ f91 f49 1"/>
                <a:gd name="f111" fmla="*/ f92 f49 1"/>
                <a:gd name="f112" fmla="*/ f94 f50 1"/>
                <a:gd name="f113" fmla="*/ f93 f50 1"/>
                <a:gd name="f114" fmla="*/ f95 f49 1"/>
                <a:gd name="f115" fmla="*/ f96 f50 1"/>
                <a:gd name="f116" fmla="*/ f97 f49 1"/>
                <a:gd name="f117" fmla="*/ f98 f50 1"/>
                <a:gd name="f118" fmla="*/ f99 f49 1"/>
                <a:gd name="f119" fmla="*/ f100 f50 1"/>
                <a:gd name="f120" fmla="*/ f101 f49 1"/>
                <a:gd name="f121" fmla="*/ f102 f50 1"/>
                <a:gd name="f122" fmla="*/ f103 f49 1"/>
                <a:gd name="f123" fmla="*/ f104 f50 1"/>
                <a:gd name="f124" fmla="*/ f105 f49 1"/>
                <a:gd name="f125" fmla="*/ f106 f49 1"/>
                <a:gd name="f126" fmla="*/ f107 f50 1"/>
                <a:gd name="f127" fmla="*/ f108 f49 1"/>
                <a:gd name="f128" fmla="*/ f109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14" y="f115"/>
                </a:cxn>
              </a:cxnLst>
              <a:rect l="f110" t="f113" r="f111" b="f112"/>
              <a:pathLst>
                <a:path w="324" h="4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11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5" y="f43"/>
                  </a:cubicBezTo>
                  <a:cubicBezTo>
                    <a:pt x="f44" y="f45"/>
                    <a:pt x="f46" y="f47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1B9037B-E686-4065-BAB8-173BA7B1354A}"/>
                </a:ext>
              </a:extLst>
            </p:cNvPr>
            <p:cNvSpPr/>
            <p:nvPr/>
          </p:nvSpPr>
          <p:spPr>
            <a:xfrm>
              <a:off x="2604924" y="1838894"/>
              <a:ext cx="203710" cy="317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"/>
                <a:gd name="f7" fmla="val 352"/>
                <a:gd name="f8" fmla="val 8"/>
                <a:gd name="f9" fmla="val 103"/>
                <a:gd name="f10" fmla="val 102"/>
                <a:gd name="f11" fmla="val 176"/>
                <a:gd name="f12" fmla="val 218"/>
                <a:gd name="f13" fmla="val 347"/>
                <a:gd name="f14" fmla="val 225"/>
                <a:gd name="f15" fmla="val 349"/>
                <a:gd name="f16" fmla="val 222"/>
                <a:gd name="f17" fmla="val 350"/>
                <a:gd name="f18" fmla="val 220"/>
                <a:gd name="f19" fmla="val 147"/>
                <a:gd name="f20" fmla="val 237"/>
                <a:gd name="f21" fmla="val 74"/>
                <a:gd name="f22" fmla="val 121"/>
                <a:gd name="f23" fmla="val 6"/>
                <a:gd name="f24" fmla="val 3"/>
                <a:gd name="f25" fmla="val 4"/>
                <a:gd name="f26" fmla="val 5"/>
                <a:gd name="f27" fmla="val 2"/>
                <a:gd name="f28" fmla="+- 0 0 -90"/>
                <a:gd name="f29" fmla="*/ f3 1 227"/>
                <a:gd name="f30" fmla="*/ f4 1 35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7"/>
                <a:gd name="f39" fmla="*/ f35 1 352"/>
                <a:gd name="f40" fmla="*/ 8 f36 1"/>
                <a:gd name="f41" fmla="*/ 0 f35 1"/>
                <a:gd name="f42" fmla="*/ 227 f36 1"/>
                <a:gd name="f43" fmla="*/ 347 f35 1"/>
                <a:gd name="f44" fmla="*/ 220 f36 1"/>
                <a:gd name="f45" fmla="*/ 352 f35 1"/>
                <a:gd name="f46" fmla="*/ 0 f36 1"/>
                <a:gd name="f47" fmla="*/ 6 f35 1"/>
                <a:gd name="f48" fmla="+- f37 0 f1"/>
                <a:gd name="f49" fmla="*/ f40 1 227"/>
                <a:gd name="f50" fmla="*/ f41 1 352"/>
                <a:gd name="f51" fmla="*/ f42 1 227"/>
                <a:gd name="f52" fmla="*/ f43 1 352"/>
                <a:gd name="f53" fmla="*/ f44 1 227"/>
                <a:gd name="f54" fmla="*/ f45 1 352"/>
                <a:gd name="f55" fmla="*/ f46 1 227"/>
                <a:gd name="f56" fmla="*/ f47 1 352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226" h="352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5"/>
                    <a:pt x="f26" y="f27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0D11E5D-55E2-40FC-8B56-2B5038A62265}"/>
                </a:ext>
              </a:extLst>
            </p:cNvPr>
            <p:cNvSpPr/>
            <p:nvPr/>
          </p:nvSpPr>
          <p:spPr>
            <a:xfrm>
              <a:off x="2879043" y="1826907"/>
              <a:ext cx="58421" cy="2830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315"/>
                <a:gd name="f8" fmla="val 53"/>
                <a:gd name="f9" fmla="val 46"/>
                <a:gd name="f10" fmla="val 193"/>
                <a:gd name="f11" fmla="val 48"/>
                <a:gd name="f12" fmla="val 32"/>
                <a:gd name="f13" fmla="val 210"/>
                <a:gd name="f14" fmla="val 16"/>
                <a:gd name="f15" fmla="val 105"/>
                <a:gd name="f16" fmla="+- 0 0 -90"/>
                <a:gd name="f17" fmla="*/ f3 1 65"/>
                <a:gd name="f18" fmla="*/ f4 1 31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65"/>
                <a:gd name="f27" fmla="*/ f23 1 315"/>
                <a:gd name="f28" fmla="*/ 0 f24 1"/>
                <a:gd name="f29" fmla="*/ 0 f23 1"/>
                <a:gd name="f30" fmla="*/ 48 f24 1"/>
                <a:gd name="f31" fmla="*/ 315 f23 1"/>
                <a:gd name="f32" fmla="+- f25 0 f1"/>
                <a:gd name="f33" fmla="*/ f28 1 65"/>
                <a:gd name="f34" fmla="*/ f29 1 315"/>
                <a:gd name="f35" fmla="*/ f30 1 65"/>
                <a:gd name="f36" fmla="*/ f31 1 31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65" h="315">
                  <a:moveTo>
                    <a:pt x="f5" y="f5"/>
                  </a:moveTo>
                  <a:cubicBezTo>
                    <a:pt x="f8" y="f9"/>
                    <a:pt x="f6" y="f10"/>
                    <a:pt x="f11" y="f7"/>
                  </a:cubicBezTo>
                  <a:cubicBezTo>
                    <a:pt x="f12" y="f13"/>
                    <a:pt x="f14" y="f15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7F9BE0-6516-409A-973F-AC86C9D51C42}"/>
                </a:ext>
              </a:extLst>
            </p:cNvPr>
            <p:cNvSpPr/>
            <p:nvPr/>
          </p:nvSpPr>
          <p:spPr>
            <a:xfrm>
              <a:off x="3371840" y="2247814"/>
              <a:ext cx="334030" cy="2126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0"/>
                <a:gd name="f7" fmla="val 236"/>
                <a:gd name="f8" fmla="val 250"/>
                <a:gd name="f9" fmla="val 77"/>
                <a:gd name="f10" fmla="val 121"/>
                <a:gd name="f11" fmla="val 159"/>
                <a:gd name="f12" fmla="val 27"/>
                <a:gd name="f13" fmla="val 181"/>
                <a:gd name="f14" fmla="val 304"/>
                <a:gd name="f15" fmla="val 3"/>
                <a:gd name="f16" fmla="+- 0 0 -90"/>
                <a:gd name="f17" fmla="*/ f3 1 370"/>
                <a:gd name="f18" fmla="*/ f4 1 2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0"/>
                <a:gd name="f27" fmla="*/ f23 1 236"/>
                <a:gd name="f28" fmla="*/ 370 f24 1"/>
                <a:gd name="f29" fmla="*/ 0 f23 1"/>
                <a:gd name="f30" fmla="*/ 0 f24 1"/>
                <a:gd name="f31" fmla="*/ 236 f23 1"/>
                <a:gd name="f32" fmla="+- f25 0 f1"/>
                <a:gd name="f33" fmla="*/ f28 1 370"/>
                <a:gd name="f34" fmla="*/ f29 1 236"/>
                <a:gd name="f35" fmla="*/ f30 1 370"/>
                <a:gd name="f36" fmla="*/ f31 1 23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0" h="236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0008AE17-2C6F-444A-A466-18A2F354B17C}"/>
                </a:ext>
              </a:extLst>
            </p:cNvPr>
            <p:cNvSpPr/>
            <p:nvPr/>
          </p:nvSpPr>
          <p:spPr>
            <a:xfrm>
              <a:off x="3153152" y="1891317"/>
              <a:ext cx="148288" cy="346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383"/>
                <a:gd name="f8" fmla="val 108"/>
                <a:gd name="f9" fmla="val 127"/>
                <a:gd name="f10" fmla="val 82"/>
                <a:gd name="f11" fmla="val 267"/>
                <a:gd name="f12" fmla="val 59"/>
                <a:gd name="f13" fmla="val 257"/>
                <a:gd name="f14" fmla="val 93"/>
                <a:gd name="f15" fmla="val 120"/>
                <a:gd name="f16" fmla="+- 0 0 -90"/>
                <a:gd name="f17" fmla="*/ f3 1 164"/>
                <a:gd name="f18" fmla="*/ f4 1 38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4"/>
                <a:gd name="f27" fmla="*/ f23 1 383"/>
                <a:gd name="f28" fmla="*/ 164 f24 1"/>
                <a:gd name="f29" fmla="*/ 0 f23 1"/>
                <a:gd name="f30" fmla="*/ 0 f24 1"/>
                <a:gd name="f31" fmla="*/ 383 f23 1"/>
                <a:gd name="f32" fmla="+- f25 0 f1"/>
                <a:gd name="f33" fmla="*/ f28 1 164"/>
                <a:gd name="f34" fmla="*/ f29 1 383"/>
                <a:gd name="f35" fmla="*/ f30 1 164"/>
                <a:gd name="f36" fmla="*/ f31 1 38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64" h="383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AAD6FBC-14B3-4122-A74E-9F468CEF1E33}"/>
                </a:ext>
              </a:extLst>
            </p:cNvPr>
            <p:cNvSpPr/>
            <p:nvPr/>
          </p:nvSpPr>
          <p:spPr>
            <a:xfrm>
              <a:off x="2570469" y="4102199"/>
              <a:ext cx="103354" cy="36548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4"/>
                <a:gd name="f8" fmla="val 406"/>
                <a:gd name="f9" fmla="val 1"/>
                <a:gd name="f10" fmla="val 5"/>
                <a:gd name="f11" fmla="val 383"/>
                <a:gd name="f12" fmla="val 8"/>
                <a:gd name="f13" fmla="val 14"/>
                <a:gd name="f14" fmla="val 337"/>
                <a:gd name="f15" fmla="val 41"/>
                <a:gd name="f16" fmla="val 232"/>
                <a:gd name="f17" fmla="val 70"/>
                <a:gd name="f18" fmla="val 127"/>
                <a:gd name="f19" fmla="val 98"/>
                <a:gd name="f20" fmla="val 21"/>
                <a:gd name="f21" fmla="val 100"/>
                <a:gd name="f22" fmla="val 103"/>
                <a:gd name="f23" fmla="val 7"/>
                <a:gd name="f24" fmla="val 113"/>
                <a:gd name="f25" fmla="val 11"/>
                <a:gd name="f26" fmla="val 23"/>
                <a:gd name="f27" fmla="val 111"/>
                <a:gd name="f28" fmla="val 34"/>
                <a:gd name="f29" fmla="val 80"/>
                <a:gd name="f30" fmla="val 149"/>
                <a:gd name="f31" fmla="val 49"/>
                <a:gd name="f32" fmla="val 263"/>
                <a:gd name="f33" fmla="val 18"/>
                <a:gd name="f34" fmla="val 377"/>
                <a:gd name="f35" fmla="val 15"/>
                <a:gd name="f36" fmla="val 387"/>
                <a:gd name="f37" fmla="val 6"/>
                <a:gd name="f38" fmla="val 396"/>
                <a:gd name="f39" fmla="val 405"/>
                <a:gd name="f40" fmla="+- 0 0 -90"/>
                <a:gd name="f41" fmla="*/ f4 1 114"/>
                <a:gd name="f42" fmla="*/ f5 1 406"/>
                <a:gd name="f43" fmla="val f6"/>
                <a:gd name="f44" fmla="val f7"/>
                <a:gd name="f45" fmla="val f8"/>
                <a:gd name="f46" fmla="*/ f40 f0 1"/>
                <a:gd name="f47" fmla="+- f45 0 f43"/>
                <a:gd name="f48" fmla="+- f44 0 f43"/>
                <a:gd name="f49" fmla="*/ f46 1 f3"/>
                <a:gd name="f50" fmla="*/ f48 1 114"/>
                <a:gd name="f51" fmla="*/ f47 1 406"/>
                <a:gd name="f52" fmla="*/ 1 f48 1"/>
                <a:gd name="f53" fmla="*/ 406 f47 1"/>
                <a:gd name="f54" fmla="*/ 14 f48 1"/>
                <a:gd name="f55" fmla="*/ 337 f47 1"/>
                <a:gd name="f56" fmla="*/ 98 f48 1"/>
                <a:gd name="f57" fmla="*/ 21 f47 1"/>
                <a:gd name="f58" fmla="*/ 114 f48 1"/>
                <a:gd name="f59" fmla="*/ 0 f47 1"/>
                <a:gd name="f60" fmla="*/ 111 f48 1"/>
                <a:gd name="f61" fmla="*/ 34 f47 1"/>
                <a:gd name="f62" fmla="*/ 18 f48 1"/>
                <a:gd name="f63" fmla="*/ 377 f47 1"/>
                <a:gd name="f64" fmla="*/ 0 f48 1"/>
                <a:gd name="f65" fmla="*/ 405 f47 1"/>
                <a:gd name="f66" fmla="+- f49 0 f1"/>
                <a:gd name="f67" fmla="*/ f52 1 114"/>
                <a:gd name="f68" fmla="*/ f53 1 406"/>
                <a:gd name="f69" fmla="*/ f54 1 114"/>
                <a:gd name="f70" fmla="*/ f55 1 406"/>
                <a:gd name="f71" fmla="*/ f56 1 114"/>
                <a:gd name="f72" fmla="*/ f57 1 406"/>
                <a:gd name="f73" fmla="*/ f58 1 114"/>
                <a:gd name="f74" fmla="*/ f59 1 406"/>
                <a:gd name="f75" fmla="*/ f60 1 114"/>
                <a:gd name="f76" fmla="*/ f61 1 406"/>
                <a:gd name="f77" fmla="*/ f62 1 114"/>
                <a:gd name="f78" fmla="*/ f63 1 406"/>
                <a:gd name="f79" fmla="*/ f64 1 114"/>
                <a:gd name="f80" fmla="*/ f65 1 406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114" h="406">
                  <a:moveTo>
                    <a:pt x="f9" y="f8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3"/>
                    <a:pt x="f22" y="f23"/>
                    <a:pt x="f7" y="f6"/>
                  </a:cubicBezTo>
                  <a:cubicBezTo>
                    <a:pt x="f24" y="f25"/>
                    <a:pt x="f7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6" y="f39"/>
                  </a:cubicBezTo>
                  <a:lnTo>
                    <a:pt x="f9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3E45762-719B-4A32-8981-439BF11405CE}"/>
                </a:ext>
              </a:extLst>
            </p:cNvPr>
            <p:cNvSpPr/>
            <p:nvPr/>
          </p:nvSpPr>
          <p:spPr>
            <a:xfrm>
              <a:off x="3033320" y="1826907"/>
              <a:ext cx="59911" cy="365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406"/>
                <a:gd name="f8" fmla="val 61"/>
                <a:gd name="f9" fmla="val 1"/>
                <a:gd name="f10" fmla="val 140"/>
                <a:gd name="f11" fmla="val 59"/>
                <a:gd name="f12" fmla="val 276"/>
                <a:gd name="f13" fmla="val 14"/>
                <a:gd name="f14" fmla="val 339"/>
                <a:gd name="f15" fmla="val 31"/>
                <a:gd name="f16" fmla="val 272"/>
                <a:gd name="f17" fmla="val 39"/>
                <a:gd name="f18" fmla="val 204"/>
                <a:gd name="f19" fmla="val 47"/>
                <a:gd name="f20" fmla="val 137"/>
                <a:gd name="f21" fmla="val 46"/>
                <a:gd name="f22" fmla="val 68"/>
                <a:gd name="f23" fmla="val 49"/>
                <a:gd name="f24" fmla="val 53"/>
                <a:gd name="f25" fmla="val 57"/>
                <a:gd name="f26" fmla="+- 0 0 -90"/>
                <a:gd name="f27" fmla="*/ f3 1 67"/>
                <a:gd name="f28" fmla="*/ f4 1 40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7"/>
                <a:gd name="f37" fmla="*/ f33 1 406"/>
                <a:gd name="f38" fmla="*/ 61 f34 1"/>
                <a:gd name="f39" fmla="*/ 1 f33 1"/>
                <a:gd name="f40" fmla="*/ 0 f34 1"/>
                <a:gd name="f41" fmla="*/ 406 f33 1"/>
                <a:gd name="f42" fmla="*/ 39 f34 1"/>
                <a:gd name="f43" fmla="*/ 204 f33 1"/>
                <a:gd name="f44" fmla="*/ 49 f34 1"/>
                <a:gd name="f45" fmla="*/ 0 f33 1"/>
                <a:gd name="f46" fmla="+- f35 0 f1"/>
                <a:gd name="f47" fmla="*/ f38 1 67"/>
                <a:gd name="f48" fmla="*/ f39 1 406"/>
                <a:gd name="f49" fmla="*/ f40 1 67"/>
                <a:gd name="f50" fmla="*/ f41 1 406"/>
                <a:gd name="f51" fmla="*/ f42 1 67"/>
                <a:gd name="f52" fmla="*/ f43 1 406"/>
                <a:gd name="f53" fmla="*/ f44 1 67"/>
                <a:gd name="f54" fmla="*/ f45 1 406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67" h="406">
                  <a:moveTo>
                    <a:pt x="f8" y="f9"/>
                  </a:moveTo>
                  <a:cubicBezTo>
                    <a:pt x="f6" y="f10"/>
                    <a:pt x="f11" y="f12"/>
                    <a:pt x="f5" y="f7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5"/>
                  </a:cubicBezTo>
                  <a:cubicBezTo>
                    <a:pt x="f24" y="f9"/>
                    <a:pt x="f25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CD67127D-D980-407F-9BC8-86CC8F61CE36}"/>
                </a:ext>
              </a:extLst>
            </p:cNvPr>
            <p:cNvSpPr/>
            <p:nvPr/>
          </p:nvSpPr>
          <p:spPr>
            <a:xfrm>
              <a:off x="2708279" y="1820917"/>
              <a:ext cx="127321" cy="2216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47"/>
                <a:gd name="f8" fmla="val 139"/>
                <a:gd name="f9" fmla="val 206"/>
                <a:gd name="f10" fmla="val 209"/>
                <a:gd name="f11" fmla="val 140"/>
                <a:gd name="f12" fmla="val 212"/>
                <a:gd name="f13" fmla="val 214"/>
                <a:gd name="f14" fmla="val 224"/>
                <a:gd name="f15" fmla="val 234"/>
                <a:gd name="f16" fmla="val 245"/>
                <a:gd name="f17" fmla="val 137"/>
                <a:gd name="f18" fmla="val 246"/>
                <a:gd name="f19" fmla="val 135"/>
                <a:gd name="f20" fmla="val 90"/>
                <a:gd name="f21" fmla="val 167"/>
                <a:gd name="f22" fmla="val 45"/>
                <a:gd name="f23" fmla="val 87"/>
                <a:gd name="f24" fmla="val 7"/>
                <a:gd name="f25" fmla="val 3"/>
                <a:gd name="f26" fmla="val 5"/>
                <a:gd name="f27" fmla="val 2"/>
                <a:gd name="f28" fmla="val 11"/>
                <a:gd name="f29" fmla="val 33"/>
                <a:gd name="f30" fmla="val 32"/>
                <a:gd name="f31" fmla="val 56"/>
                <a:gd name="f32" fmla="val 63"/>
                <a:gd name="f33" fmla="val 76"/>
                <a:gd name="f34" fmla="val 96"/>
                <a:gd name="f35" fmla="val 99"/>
                <a:gd name="f36" fmla="val 132"/>
                <a:gd name="f37" fmla="val 118"/>
                <a:gd name="f38" fmla="val 170"/>
                <a:gd name="f39" fmla="+- 0 0 -90"/>
                <a:gd name="f40" fmla="*/ f3 1 141"/>
                <a:gd name="f41" fmla="*/ f4 1 247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41"/>
                <a:gd name="f50" fmla="*/ f46 1 247"/>
                <a:gd name="f51" fmla="*/ 139 f47 1"/>
                <a:gd name="f52" fmla="*/ 206 f46 1"/>
                <a:gd name="f53" fmla="*/ 141 f47 1"/>
                <a:gd name="f54" fmla="*/ 214 f46 1"/>
                <a:gd name="f55" fmla="*/ 245 f46 1"/>
                <a:gd name="f56" fmla="*/ 135 f47 1"/>
                <a:gd name="f57" fmla="*/ 247 f46 1"/>
                <a:gd name="f58" fmla="*/ 0 f47 1"/>
                <a:gd name="f59" fmla="*/ 7 f46 1"/>
                <a:gd name="f60" fmla="*/ 11 f47 1"/>
                <a:gd name="f61" fmla="*/ 0 f46 1"/>
                <a:gd name="f62" fmla="*/ 76 f47 1"/>
                <a:gd name="f63" fmla="*/ 96 f46 1"/>
                <a:gd name="f64" fmla="+- f48 0 f1"/>
                <a:gd name="f65" fmla="*/ f51 1 141"/>
                <a:gd name="f66" fmla="*/ f52 1 247"/>
                <a:gd name="f67" fmla="*/ f53 1 141"/>
                <a:gd name="f68" fmla="*/ f54 1 247"/>
                <a:gd name="f69" fmla="*/ f55 1 247"/>
                <a:gd name="f70" fmla="*/ f56 1 141"/>
                <a:gd name="f71" fmla="*/ f57 1 247"/>
                <a:gd name="f72" fmla="*/ f58 1 141"/>
                <a:gd name="f73" fmla="*/ f59 1 247"/>
                <a:gd name="f74" fmla="*/ f60 1 141"/>
                <a:gd name="f75" fmla="*/ f61 1 247"/>
                <a:gd name="f76" fmla="*/ f62 1 141"/>
                <a:gd name="f77" fmla="*/ f63 1 247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50"/>
                <a:gd name="f87" fmla="*/ f70 1 f49"/>
                <a:gd name="f88" fmla="*/ f71 1 f50"/>
                <a:gd name="f89" fmla="*/ f72 1 f49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1 1"/>
                <a:gd name="f104" fmla="*/ f87 f40 1"/>
                <a:gd name="f105" fmla="*/ f88 f41 1"/>
                <a:gd name="f106" fmla="*/ f89 f40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1" y="f103"/>
                </a:cxn>
                <a:cxn ang="f64">
                  <a:pos x="f104" y="f105"/>
                </a:cxn>
                <a:cxn ang="f64">
                  <a:pos x="f106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41" h="246">
                  <a:moveTo>
                    <a:pt x="f8" y="f9"/>
                  </a:moveTo>
                  <a:cubicBezTo>
                    <a:pt x="f8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16"/>
                  </a:cubicBezTo>
                  <a:cubicBezTo>
                    <a:pt x="f8" y="f16"/>
                    <a:pt x="f17" y="f18"/>
                    <a:pt x="f19" y="f7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25" y="f26"/>
                    <a:pt x="f24" y="f27"/>
                    <a:pt x="f28" y="f5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F7F73AF-B93D-4AC0-B246-2C6813343578}"/>
                </a:ext>
              </a:extLst>
            </p:cNvPr>
            <p:cNvSpPr/>
            <p:nvPr/>
          </p:nvSpPr>
          <p:spPr>
            <a:xfrm>
              <a:off x="3566571" y="2402101"/>
              <a:ext cx="287597" cy="524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9"/>
                <a:gd name="f7" fmla="val 59"/>
                <a:gd name="f8" fmla="val 13"/>
                <a:gd name="f9" fmla="val 215"/>
                <a:gd name="f10" fmla="val 28"/>
                <a:gd name="f11" fmla="val 110"/>
                <a:gd name="f12" fmla="val 43"/>
                <a:gd name="f13" fmla="val 41"/>
                <a:gd name="f14" fmla="val 31"/>
                <a:gd name="f15" fmla="val 253"/>
                <a:gd name="f16" fmla="+- 0 0 -90"/>
                <a:gd name="f17" fmla="*/ f3 1 319"/>
                <a:gd name="f18" fmla="*/ f4 1 5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19"/>
                <a:gd name="f27" fmla="*/ f23 1 59"/>
                <a:gd name="f28" fmla="*/ 319 f24 1"/>
                <a:gd name="f29" fmla="*/ 13 f23 1"/>
                <a:gd name="f30" fmla="*/ 0 f24 1"/>
                <a:gd name="f31" fmla="*/ 59 f23 1"/>
                <a:gd name="f32" fmla="+- f25 0 f1"/>
                <a:gd name="f33" fmla="*/ f28 1 319"/>
                <a:gd name="f34" fmla="*/ f29 1 59"/>
                <a:gd name="f35" fmla="*/ f30 1 319"/>
                <a:gd name="f36" fmla="*/ f31 1 5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19" h="59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3E1D3C6-1E0D-4EE0-9365-8670BE44F26A}"/>
                </a:ext>
              </a:extLst>
            </p:cNvPr>
            <p:cNvSpPr/>
            <p:nvPr/>
          </p:nvSpPr>
          <p:spPr>
            <a:xfrm>
              <a:off x="2530035" y="4139653"/>
              <a:ext cx="95865" cy="2756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306"/>
                <a:gd name="f8" fmla="val 302"/>
                <a:gd name="f9" fmla="val 30"/>
                <a:gd name="f10" fmla="val 201"/>
                <a:gd name="f11" fmla="val 60"/>
                <a:gd name="f12" fmla="val 100"/>
                <a:gd name="f13" fmla="val 90"/>
                <a:gd name="f14" fmla="val 96"/>
                <a:gd name="f15" fmla="val 1"/>
                <a:gd name="f16" fmla="val 101"/>
                <a:gd name="f17" fmla="val 3"/>
                <a:gd name="f18" fmla="val 5"/>
                <a:gd name="f19" fmla="val 76"/>
                <a:gd name="f20" fmla="val 105"/>
                <a:gd name="f21" fmla="val 45"/>
                <a:gd name="f22" fmla="val 205"/>
                <a:gd name="f23" fmla="val 14"/>
                <a:gd name="f24" fmla="val 9"/>
                <a:gd name="f25" fmla="val 304"/>
                <a:gd name="f26" fmla="val 303"/>
                <a:gd name="f27" fmla="+- 0 0 -90"/>
                <a:gd name="f28" fmla="*/ f3 1 106"/>
                <a:gd name="f29" fmla="*/ f4 1 30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6"/>
                <a:gd name="f38" fmla="*/ f34 1 306"/>
                <a:gd name="f39" fmla="*/ 0 f35 1"/>
                <a:gd name="f40" fmla="*/ 302 f34 1"/>
                <a:gd name="f41" fmla="*/ 90 f35 1"/>
                <a:gd name="f42" fmla="*/ 0 f34 1"/>
                <a:gd name="f43" fmla="*/ 106 f35 1"/>
                <a:gd name="f44" fmla="*/ 5 f34 1"/>
                <a:gd name="f45" fmla="*/ 14 f35 1"/>
                <a:gd name="f46" fmla="*/ 306 f34 1"/>
                <a:gd name="f47" fmla="+- f36 0 f1"/>
                <a:gd name="f48" fmla="*/ f39 1 106"/>
                <a:gd name="f49" fmla="*/ f40 1 306"/>
                <a:gd name="f50" fmla="*/ f41 1 106"/>
                <a:gd name="f51" fmla="*/ f42 1 306"/>
                <a:gd name="f52" fmla="*/ f43 1 106"/>
                <a:gd name="f53" fmla="*/ f44 1 306"/>
                <a:gd name="f54" fmla="*/ f45 1 106"/>
                <a:gd name="f55" fmla="*/ f46 1 30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5" h="306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18" y="f26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57026069-C11A-46AF-8FA0-38459D090545}"/>
                </a:ext>
              </a:extLst>
            </p:cNvPr>
            <p:cNvSpPr/>
            <p:nvPr/>
          </p:nvSpPr>
          <p:spPr>
            <a:xfrm>
              <a:off x="2459626" y="1996171"/>
              <a:ext cx="199220" cy="178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1"/>
                <a:gd name="f7" fmla="val 197"/>
                <a:gd name="f8" fmla="val 148"/>
                <a:gd name="f9" fmla="val 132"/>
                <a:gd name="f10" fmla="val 74"/>
                <a:gd name="f11" fmla="val 66"/>
                <a:gd name="f12" fmla="val 90"/>
                <a:gd name="f13" fmla="val 47"/>
                <a:gd name="f14" fmla="val 161"/>
                <a:gd name="f15" fmla="val 118"/>
                <a:gd name="f16" fmla="+- 0 0 -90"/>
                <a:gd name="f17" fmla="*/ f3 1 221"/>
                <a:gd name="f18" fmla="*/ f4 1 19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21"/>
                <a:gd name="f27" fmla="*/ f23 1 197"/>
                <a:gd name="f28" fmla="*/ 221 f24 1"/>
                <a:gd name="f29" fmla="*/ 197 f23 1"/>
                <a:gd name="f30" fmla="*/ 0 f24 1"/>
                <a:gd name="f31" fmla="*/ 0 f23 1"/>
                <a:gd name="f32" fmla="+- f25 0 f1"/>
                <a:gd name="f33" fmla="*/ f28 1 221"/>
                <a:gd name="f34" fmla="*/ f29 1 197"/>
                <a:gd name="f35" fmla="*/ f30 1 221"/>
                <a:gd name="f36" fmla="*/ f31 1 19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21" h="197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13"/>
                    <a:pt x="f14" y="f1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74A98F2-6D60-4883-A56B-0E344CB38B18}"/>
                </a:ext>
              </a:extLst>
            </p:cNvPr>
            <p:cNvSpPr/>
            <p:nvPr/>
          </p:nvSpPr>
          <p:spPr>
            <a:xfrm>
              <a:off x="2977899" y="2229846"/>
              <a:ext cx="56921" cy="883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99"/>
                <a:gd name="f8" fmla="val 45"/>
                <a:gd name="f9" fmla="val 42"/>
                <a:gd name="f10" fmla="val 10"/>
                <a:gd name="f11" fmla="val 39"/>
                <a:gd name="f12" fmla="val 21"/>
                <a:gd name="f13" fmla="val 36"/>
                <a:gd name="f14" fmla="val 32"/>
                <a:gd name="f15" fmla="val 44"/>
                <a:gd name="f16" fmla="val 38"/>
                <a:gd name="f17" fmla="val 52"/>
                <a:gd name="f18" fmla="val 55"/>
                <a:gd name="f19" fmla="val 61"/>
                <a:gd name="f20" fmla="val 50"/>
                <a:gd name="f21" fmla="val 69"/>
                <a:gd name="f22" fmla="val 77"/>
                <a:gd name="f23" fmla="val 37"/>
                <a:gd name="f24" fmla="val 84"/>
                <a:gd name="f25" fmla="val 30"/>
                <a:gd name="f26" fmla="val 92"/>
                <a:gd name="f27" fmla="val 23"/>
                <a:gd name="f28" fmla="val 16"/>
                <a:gd name="f29" fmla="val 89"/>
                <a:gd name="f30" fmla="val 6"/>
                <a:gd name="f31" fmla="val 80"/>
                <a:gd name="f32" fmla="val 5"/>
                <a:gd name="f33" fmla="val 7"/>
                <a:gd name="f34" fmla="val 11"/>
                <a:gd name="f35" fmla="+- 0 0 -90"/>
                <a:gd name="f36" fmla="*/ f3 1 62"/>
                <a:gd name="f37" fmla="*/ f4 1 99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2"/>
                <a:gd name="f46" fmla="*/ f42 1 99"/>
                <a:gd name="f47" fmla="*/ 45 f43 1"/>
                <a:gd name="f48" fmla="*/ 0 f42 1"/>
                <a:gd name="f49" fmla="*/ 36 f43 1"/>
                <a:gd name="f50" fmla="*/ 32 f42 1"/>
                <a:gd name="f51" fmla="*/ 62 f43 1"/>
                <a:gd name="f52" fmla="*/ 52 f42 1"/>
                <a:gd name="f53" fmla="*/ 44 f43 1"/>
                <a:gd name="f54" fmla="*/ 77 f42 1"/>
                <a:gd name="f55" fmla="*/ 23 f43 1"/>
                <a:gd name="f56" fmla="*/ 99 f42 1"/>
                <a:gd name="f57" fmla="*/ 5 f43 1"/>
                <a:gd name="f58" fmla="*/ 69 f42 1"/>
                <a:gd name="f59" fmla="+- f44 0 f1"/>
                <a:gd name="f60" fmla="*/ f47 1 62"/>
                <a:gd name="f61" fmla="*/ f48 1 99"/>
                <a:gd name="f62" fmla="*/ f49 1 62"/>
                <a:gd name="f63" fmla="*/ f50 1 99"/>
                <a:gd name="f64" fmla="*/ f51 1 62"/>
                <a:gd name="f65" fmla="*/ f52 1 99"/>
                <a:gd name="f66" fmla="*/ f53 1 62"/>
                <a:gd name="f67" fmla="*/ f54 1 99"/>
                <a:gd name="f68" fmla="*/ f55 1 62"/>
                <a:gd name="f69" fmla="*/ f56 1 99"/>
                <a:gd name="f70" fmla="*/ f57 1 62"/>
                <a:gd name="f71" fmla="*/ f58 1 99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62" h="9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8"/>
                    <a:pt x="f6" y="f17"/>
                  </a:cubicBezTo>
                  <a:cubicBezTo>
                    <a:pt x="f18" y="f19"/>
                    <a:pt x="f20" y="f21"/>
                    <a:pt x="f15" y="f22"/>
                  </a:cubicBezTo>
                  <a:cubicBezTo>
                    <a:pt x="f23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21"/>
                  </a:cubicBezTo>
                  <a:cubicBezTo>
                    <a:pt x="f5" y="f16"/>
                    <a:pt x="f33" y="f3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7201144-F206-44E2-952E-0D01AA2B4886}"/>
                </a:ext>
              </a:extLst>
            </p:cNvPr>
            <p:cNvSpPr/>
            <p:nvPr/>
          </p:nvSpPr>
          <p:spPr>
            <a:xfrm>
              <a:off x="2482102" y="4467685"/>
              <a:ext cx="89876" cy="1363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152"/>
                <a:gd name="f8" fmla="val 99"/>
                <a:gd name="f9" fmla="val 98"/>
                <a:gd name="f10" fmla="val 53"/>
                <a:gd name="f11" fmla="val 41"/>
                <a:gd name="f12" fmla="val 146"/>
                <a:gd name="f13" fmla="val 35"/>
                <a:gd name="f14" fmla="val 67"/>
                <a:gd name="f15" fmla="val 50"/>
                <a:gd name="f16" fmla="val 1"/>
                <a:gd name="f17" fmla="+- 0 0 -90"/>
                <a:gd name="f18" fmla="*/ f3 1 100"/>
                <a:gd name="f19" fmla="*/ f4 1 15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0"/>
                <a:gd name="f28" fmla="*/ f24 1 152"/>
                <a:gd name="f29" fmla="*/ 99 f25 1"/>
                <a:gd name="f30" fmla="*/ 0 f24 1"/>
                <a:gd name="f31" fmla="*/ 0 f25 1"/>
                <a:gd name="f32" fmla="*/ 152 f24 1"/>
                <a:gd name="f33" fmla="*/ 100 f25 1"/>
                <a:gd name="f34" fmla="*/ 1 f24 1"/>
                <a:gd name="f35" fmla="+- f26 0 f1"/>
                <a:gd name="f36" fmla="*/ f29 1 100"/>
                <a:gd name="f37" fmla="*/ f30 1 152"/>
                <a:gd name="f38" fmla="*/ f31 1 100"/>
                <a:gd name="f39" fmla="*/ f32 1 152"/>
                <a:gd name="f40" fmla="*/ f33 1 100"/>
                <a:gd name="f41" fmla="*/ f34 1 15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00" h="152">
                  <a:moveTo>
                    <a:pt x="f8" y="f5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8"/>
                    <a:pt x="f14" y="f15"/>
                    <a:pt x="f6" y="f16"/>
                  </a:cubicBezTo>
                  <a:cubicBezTo>
                    <a:pt x="f6" y="f16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DDD4641-4AEF-454F-A6C2-08F30D38486D}"/>
                </a:ext>
              </a:extLst>
            </p:cNvPr>
            <p:cNvSpPr/>
            <p:nvPr/>
          </p:nvSpPr>
          <p:spPr>
            <a:xfrm>
              <a:off x="1857475" y="4807714"/>
              <a:ext cx="58421" cy="1797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99"/>
                <a:gd name="f8" fmla="val 43"/>
                <a:gd name="f9" fmla="val 134"/>
                <a:gd name="f10" fmla="val 22"/>
                <a:gd name="f11" fmla="val 68"/>
                <a:gd name="f12" fmla="val 31"/>
                <a:gd name="f13" fmla="val 56"/>
                <a:gd name="f14" fmla="+- 0 0 -90"/>
                <a:gd name="f15" fmla="*/ f3 1 65"/>
                <a:gd name="f16" fmla="*/ f4 1 19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5"/>
                <a:gd name="f25" fmla="*/ f21 1 199"/>
                <a:gd name="f26" fmla="*/ 65 f22 1"/>
                <a:gd name="f27" fmla="*/ 199 f21 1"/>
                <a:gd name="f28" fmla="*/ 0 f22 1"/>
                <a:gd name="f29" fmla="*/ 0 f21 1"/>
                <a:gd name="f30" fmla="+- f23 0 f1"/>
                <a:gd name="f31" fmla="*/ f26 1 65"/>
                <a:gd name="f32" fmla="*/ f27 1 199"/>
                <a:gd name="f33" fmla="*/ f28 1 65"/>
                <a:gd name="f34" fmla="*/ f29 1 19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65" h="199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10"/>
                    <a:pt x="f8" y="f13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F53F435-31A8-489C-A1EB-2895A8EBA30B}"/>
                </a:ext>
              </a:extLst>
            </p:cNvPr>
            <p:cNvSpPr/>
            <p:nvPr/>
          </p:nvSpPr>
          <p:spPr>
            <a:xfrm>
              <a:off x="2452137" y="4464695"/>
              <a:ext cx="67409" cy="106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19"/>
                <a:gd name="f8" fmla="val 68"/>
                <a:gd name="f9" fmla="val 66"/>
                <a:gd name="f10" fmla="val 39"/>
                <a:gd name="f11" fmla="val 109"/>
                <a:gd name="f12" fmla="val 23"/>
                <a:gd name="f13" fmla="val 82"/>
                <a:gd name="f14" fmla="val 46"/>
                <a:gd name="f15" fmla="val 45"/>
                <a:gd name="f16" fmla="+- 0 0 -90"/>
                <a:gd name="f17" fmla="*/ f3 1 74"/>
                <a:gd name="f18" fmla="*/ f4 1 1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74"/>
                <a:gd name="f27" fmla="*/ f23 1 119"/>
                <a:gd name="f28" fmla="*/ 74 f24 1"/>
                <a:gd name="f29" fmla="*/ 0 f23 1"/>
                <a:gd name="f30" fmla="*/ 0 f24 1"/>
                <a:gd name="f31" fmla="*/ 119 f23 1"/>
                <a:gd name="f32" fmla="+- f25 0 f1"/>
                <a:gd name="f33" fmla="*/ f28 1 74"/>
                <a:gd name="f34" fmla="*/ f29 1 119"/>
                <a:gd name="f35" fmla="*/ f30 1 74"/>
                <a:gd name="f36" fmla="*/ f31 1 11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74" h="119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56E1655-32CF-44DE-8C18-6EDFDCF64B0A}"/>
                </a:ext>
              </a:extLst>
            </p:cNvPr>
            <p:cNvSpPr/>
            <p:nvPr/>
          </p:nvSpPr>
          <p:spPr>
            <a:xfrm>
              <a:off x="2639379" y="4437729"/>
              <a:ext cx="71899" cy="101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113"/>
                <a:gd name="f8" fmla="val 108"/>
                <a:gd name="f9" fmla="val 10"/>
                <a:gd name="f10" fmla="val 86"/>
                <a:gd name="f11" fmla="val 18"/>
                <a:gd name="f12" fmla="val 64"/>
                <a:gd name="f13" fmla="val 31"/>
                <a:gd name="f14" fmla="val 44"/>
                <a:gd name="f15" fmla="val 43"/>
                <a:gd name="f16" fmla="val 27"/>
                <a:gd name="f17" fmla="val 59"/>
                <a:gd name="f18" fmla="val 12"/>
                <a:gd name="f19" fmla="val 57"/>
                <a:gd name="f20" fmla="val 38"/>
                <a:gd name="f21" fmla="val 34"/>
                <a:gd name="f22" fmla="val 76"/>
                <a:gd name="f23" fmla="val 11"/>
                <a:gd name="f24" fmla="val 7"/>
                <a:gd name="f25" fmla="val 111"/>
                <a:gd name="f26" fmla="val 4"/>
                <a:gd name="f27" fmla="val 109"/>
                <a:gd name="f28" fmla="+- 0 0 -90"/>
                <a:gd name="f29" fmla="*/ f3 1 80"/>
                <a:gd name="f30" fmla="*/ f4 1 11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80"/>
                <a:gd name="f39" fmla="*/ f35 1 113"/>
                <a:gd name="f40" fmla="*/ 0 f36 1"/>
                <a:gd name="f41" fmla="*/ 108 f35 1"/>
                <a:gd name="f42" fmla="*/ 31 f36 1"/>
                <a:gd name="f43" fmla="*/ 44 f35 1"/>
                <a:gd name="f44" fmla="*/ 80 f36 1"/>
                <a:gd name="f45" fmla="*/ 0 f35 1"/>
                <a:gd name="f46" fmla="*/ 11 f36 1"/>
                <a:gd name="f47" fmla="*/ 113 f35 1"/>
                <a:gd name="f48" fmla="+- f37 0 f1"/>
                <a:gd name="f49" fmla="*/ f40 1 80"/>
                <a:gd name="f50" fmla="*/ f41 1 113"/>
                <a:gd name="f51" fmla="*/ f42 1 80"/>
                <a:gd name="f52" fmla="*/ f43 1 113"/>
                <a:gd name="f53" fmla="*/ f44 1 80"/>
                <a:gd name="f54" fmla="*/ f45 1 113"/>
                <a:gd name="f55" fmla="*/ f46 1 80"/>
                <a:gd name="f56" fmla="*/ f47 1 113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80" h="11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6" y="f27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397C05A-4E54-4C7C-BC19-1E5FC926A81E}"/>
                </a:ext>
              </a:extLst>
            </p:cNvPr>
            <p:cNvSpPr/>
            <p:nvPr/>
          </p:nvSpPr>
          <p:spPr>
            <a:xfrm>
              <a:off x="3088742" y="2384124"/>
              <a:ext cx="49432" cy="49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6"/>
                <a:gd name="f8" fmla="val 17"/>
                <a:gd name="f9" fmla="val 45"/>
                <a:gd name="f10" fmla="val 30"/>
                <a:gd name="f11" fmla="val 36"/>
                <a:gd name="f12" fmla="val 43"/>
                <a:gd name="f13" fmla="val 26"/>
                <a:gd name="f14" fmla="val 48"/>
                <a:gd name="f15" fmla="val 8"/>
                <a:gd name="f16" fmla="val 40"/>
                <a:gd name="f17" fmla="val 32"/>
                <a:gd name="f18" fmla="val 13"/>
                <a:gd name="f19" fmla="val 22"/>
                <a:gd name="f20" fmla="val 11"/>
                <a:gd name="f21" fmla="val 38"/>
                <a:gd name="f22" fmla="val 44"/>
                <a:gd name="f23" fmla="val 6"/>
                <a:gd name="f24" fmla="val 50"/>
                <a:gd name="f25" fmla="+- 0 0 -90"/>
                <a:gd name="f26" fmla="*/ f3 1 55"/>
                <a:gd name="f27" fmla="*/ f4 1 5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5"/>
                <a:gd name="f36" fmla="*/ f32 1 56"/>
                <a:gd name="f37" fmla="*/ 55 f33 1"/>
                <a:gd name="f38" fmla="*/ 17 f32 1"/>
                <a:gd name="f39" fmla="*/ 26 f33 1"/>
                <a:gd name="f40" fmla="*/ 56 f32 1"/>
                <a:gd name="f41" fmla="*/ 0 f33 1"/>
                <a:gd name="f42" fmla="*/ 32 f32 1"/>
                <a:gd name="f43" fmla="*/ 38 f33 1"/>
                <a:gd name="f44" fmla="*/ 0 f32 1"/>
                <a:gd name="f45" fmla="+- f34 0 f1"/>
                <a:gd name="f46" fmla="*/ f37 1 55"/>
                <a:gd name="f47" fmla="*/ f38 1 56"/>
                <a:gd name="f48" fmla="*/ f39 1 55"/>
                <a:gd name="f49" fmla="*/ f40 1 56"/>
                <a:gd name="f50" fmla="*/ f41 1 55"/>
                <a:gd name="f51" fmla="*/ f42 1 56"/>
                <a:gd name="f52" fmla="*/ f43 1 55"/>
                <a:gd name="f53" fmla="*/ f44 1 56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5" h="5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8" y="f14"/>
                    <a:pt x="f15" y="f16"/>
                    <a:pt x="f5" y="f17"/>
                  </a:cubicBezTo>
                  <a:cubicBezTo>
                    <a:pt x="f18" y="f19"/>
                    <a:pt x="f13" y="f20"/>
                    <a:pt x="f21" y="f5"/>
                  </a:cubicBezTo>
                  <a:cubicBezTo>
                    <a:pt x="f22" y="f23"/>
                    <a:pt x="f24" y="f20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F13D018-3A20-41E8-834E-F5570ABF2BEE}"/>
                </a:ext>
              </a:extLst>
            </p:cNvPr>
            <p:cNvSpPr/>
            <p:nvPr/>
          </p:nvSpPr>
          <p:spPr>
            <a:xfrm>
              <a:off x="2646867" y="4352351"/>
              <a:ext cx="55421" cy="107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9"/>
                <a:gd name="f8" fmla="val 114"/>
                <a:gd name="f9" fmla="val 18"/>
                <a:gd name="f10" fmla="val 76"/>
                <a:gd name="f11" fmla="val 36"/>
                <a:gd name="f12" fmla="val 38"/>
                <a:gd name="f13" fmla="val 54"/>
                <a:gd name="f14" fmla="val 56"/>
                <a:gd name="f15" fmla="val 1"/>
                <a:gd name="f16" fmla="val 58"/>
                <a:gd name="f17" fmla="val 2"/>
                <a:gd name="f18" fmla="val 3"/>
                <a:gd name="f19" fmla="val 45"/>
                <a:gd name="f20" fmla="val 42"/>
                <a:gd name="f21" fmla="val 30"/>
                <a:gd name="f22" fmla="val 80"/>
                <a:gd name="f23" fmla="val 14"/>
                <a:gd name="f24" fmla="val 9"/>
                <a:gd name="f25" fmla="val 117"/>
                <a:gd name="f26" fmla="val 5"/>
                <a:gd name="f27" fmla="val 115"/>
                <a:gd name="f28" fmla="+- 0 0 -90"/>
                <a:gd name="f29" fmla="*/ f3 1 61"/>
                <a:gd name="f30" fmla="*/ f4 1 11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1"/>
                <a:gd name="f39" fmla="*/ f35 1 119"/>
                <a:gd name="f40" fmla="*/ 0 f36 1"/>
                <a:gd name="f41" fmla="*/ 114 f35 1"/>
                <a:gd name="f42" fmla="*/ 54 f36 1"/>
                <a:gd name="f43" fmla="*/ 0 f35 1"/>
                <a:gd name="f44" fmla="*/ 61 f36 1"/>
                <a:gd name="f45" fmla="*/ 3 f35 1"/>
                <a:gd name="f46" fmla="*/ 14 f36 1"/>
                <a:gd name="f47" fmla="*/ 119 f35 1"/>
                <a:gd name="f48" fmla="+- f37 0 f1"/>
                <a:gd name="f49" fmla="*/ f40 1 61"/>
                <a:gd name="f50" fmla="*/ f41 1 119"/>
                <a:gd name="f51" fmla="*/ f42 1 61"/>
                <a:gd name="f52" fmla="*/ f43 1 119"/>
                <a:gd name="f53" fmla="*/ f44 1 61"/>
                <a:gd name="f54" fmla="*/ f45 1 119"/>
                <a:gd name="f55" fmla="*/ f46 1 61"/>
                <a:gd name="f56" fmla="*/ f47 1 119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61" h="11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6" y="f27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CB3CE54-4A3C-478C-87FD-5394CC13461E}"/>
                </a:ext>
              </a:extLst>
            </p:cNvPr>
            <p:cNvSpPr/>
            <p:nvPr/>
          </p:nvSpPr>
          <p:spPr>
            <a:xfrm>
              <a:off x="1824520" y="5773850"/>
              <a:ext cx="85377" cy="38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44"/>
                <a:gd name="f8" fmla="val 31"/>
                <a:gd name="f9" fmla="val 20"/>
                <a:gd name="f10" fmla="val 62"/>
                <a:gd name="f11" fmla="val 10"/>
                <a:gd name="f12" fmla="val 93"/>
                <a:gd name="f13" fmla="val 94"/>
                <a:gd name="f14" fmla="val 3"/>
                <a:gd name="f15" fmla="val 6"/>
                <a:gd name="f16" fmla="val 9"/>
                <a:gd name="f17" fmla="val 65"/>
                <a:gd name="f18" fmla="val 34"/>
                <a:gd name="f19" fmla="val 32"/>
                <a:gd name="f20" fmla="val 2"/>
                <a:gd name="f21" fmla="val 39"/>
                <a:gd name="f22" fmla="val 1"/>
                <a:gd name="f23" fmla="val 35"/>
                <a:gd name="f24" fmla="+- 0 0 -90"/>
                <a:gd name="f25" fmla="*/ f3 1 95"/>
                <a:gd name="f26" fmla="*/ f4 1 4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5"/>
                <a:gd name="f35" fmla="*/ f31 1 44"/>
                <a:gd name="f36" fmla="*/ 0 f32 1"/>
                <a:gd name="f37" fmla="*/ 31 f31 1"/>
                <a:gd name="f38" fmla="*/ 93 f32 1"/>
                <a:gd name="f39" fmla="*/ 0 f31 1"/>
                <a:gd name="f40" fmla="*/ 95 f32 1"/>
                <a:gd name="f41" fmla="*/ 9 f31 1"/>
                <a:gd name="f42" fmla="*/ 3 f32 1"/>
                <a:gd name="f43" fmla="*/ 44 f31 1"/>
                <a:gd name="f44" fmla="+- f33 0 f1"/>
                <a:gd name="f45" fmla="*/ f36 1 95"/>
                <a:gd name="f46" fmla="*/ f37 1 44"/>
                <a:gd name="f47" fmla="*/ f38 1 95"/>
                <a:gd name="f48" fmla="*/ f39 1 44"/>
                <a:gd name="f49" fmla="*/ f40 1 95"/>
                <a:gd name="f50" fmla="*/ f41 1 44"/>
                <a:gd name="f51" fmla="*/ f42 1 95"/>
                <a:gd name="f52" fmla="*/ f43 1 44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95" h="44">
                  <a:moveTo>
                    <a:pt x="f5" y="f8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14"/>
                    <a:pt x="f13" y="f15"/>
                    <a:pt x="f6" y="f16"/>
                  </a:cubicBezTo>
                  <a:cubicBezTo>
                    <a:pt x="f17" y="f9"/>
                    <a:pt x="f18" y="f19"/>
                    <a:pt x="f14" y="f7"/>
                  </a:cubicBezTo>
                  <a:cubicBezTo>
                    <a:pt x="f20" y="f21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E1D52097-44A6-4527-8364-CEB6E8864731}"/>
                </a:ext>
              </a:extLst>
            </p:cNvPr>
            <p:cNvSpPr/>
            <p:nvPr/>
          </p:nvSpPr>
          <p:spPr>
            <a:xfrm>
              <a:off x="2612413" y="3630369"/>
              <a:ext cx="80887" cy="363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404"/>
                <a:gd name="f8" fmla="val 3"/>
                <a:gd name="f9" fmla="val 363"/>
                <a:gd name="f10" fmla="val 2"/>
                <a:gd name="f11" fmla="val 322"/>
                <a:gd name="f12" fmla="val 11"/>
                <a:gd name="f13" fmla="val 283"/>
                <a:gd name="f14" fmla="val 29"/>
                <a:gd name="f15" fmla="val 194"/>
                <a:gd name="f16" fmla="val 53"/>
                <a:gd name="f17" fmla="val 107"/>
                <a:gd name="f18" fmla="val 74"/>
                <a:gd name="f19" fmla="val 19"/>
                <a:gd name="f20" fmla="val 76"/>
                <a:gd name="f21" fmla="val 12"/>
                <a:gd name="f22" fmla="val 81"/>
                <a:gd name="f23" fmla="val 5"/>
                <a:gd name="f24" fmla="val 60"/>
                <a:gd name="f25" fmla="val 134"/>
                <a:gd name="f26" fmla="val 30"/>
                <a:gd name="f27" fmla="val 269"/>
                <a:gd name="f28" fmla="+- 0 0 -90"/>
                <a:gd name="f29" fmla="*/ f3 1 89"/>
                <a:gd name="f30" fmla="*/ f4 1 40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89"/>
                <a:gd name="f39" fmla="*/ f35 1 404"/>
                <a:gd name="f40" fmla="*/ 0 f36 1"/>
                <a:gd name="f41" fmla="*/ 404 f35 1"/>
                <a:gd name="f42" fmla="*/ 11 f36 1"/>
                <a:gd name="f43" fmla="*/ 283 f35 1"/>
                <a:gd name="f44" fmla="*/ 74 f36 1"/>
                <a:gd name="f45" fmla="*/ 19 f35 1"/>
                <a:gd name="f46" fmla="*/ 89 f36 1"/>
                <a:gd name="f47" fmla="*/ 0 f35 1"/>
                <a:gd name="f48" fmla="+- f37 0 f1"/>
                <a:gd name="f49" fmla="*/ f40 1 89"/>
                <a:gd name="f50" fmla="*/ f41 1 404"/>
                <a:gd name="f51" fmla="*/ f42 1 89"/>
                <a:gd name="f52" fmla="*/ f43 1 404"/>
                <a:gd name="f53" fmla="*/ f44 1 89"/>
                <a:gd name="f54" fmla="*/ f45 1 404"/>
                <a:gd name="f55" fmla="*/ f46 1 89"/>
                <a:gd name="f56" fmla="*/ f47 1 404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  <a:cxn ang="f48">
                  <a:pos x="f73" y="f74"/>
                </a:cxn>
              </a:cxnLst>
              <a:rect l="f69" t="f72" r="f70" b="f71"/>
              <a:pathLst>
                <a:path w="89" h="403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5"/>
                  </a:cubicBezTo>
                  <a:cubicBezTo>
                    <a:pt x="f24" y="f25"/>
                    <a:pt x="f26" y="f27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2CB6B8CC-ECC1-4D96-94CF-D1D3E5213D16}"/>
              </a:ext>
            </a:extLst>
          </p:cNvPr>
          <p:cNvGrpSpPr/>
          <p:nvPr/>
        </p:nvGrpSpPr>
        <p:grpSpPr>
          <a:xfrm>
            <a:off x="5801630" y="1717416"/>
            <a:ext cx="5377403" cy="710480"/>
            <a:chOff x="5801630" y="1717416"/>
            <a:chExt cx="5377403" cy="710480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E0E9F0D7-52EE-4DF0-B126-46BA7B5B931E}"/>
                </a:ext>
              </a:extLst>
            </p:cNvPr>
            <p:cNvSpPr txBox="1"/>
            <p:nvPr/>
          </p:nvSpPr>
          <p:spPr>
            <a:xfrm>
              <a:off x="5801630" y="1717416"/>
              <a:ext cx="537740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TextBox 35">
              <a:extLst>
                <a:ext uri="{FF2B5EF4-FFF2-40B4-BE49-F238E27FC236}">
                  <a16:creationId xmlns:a16="http://schemas.microsoft.com/office/drawing/2014/main" id="{DD5C5FAD-D957-40EB-A21B-CE86CA9A4869}"/>
                </a:ext>
              </a:extLst>
            </p:cNvPr>
            <p:cNvSpPr txBox="1"/>
            <p:nvPr/>
          </p:nvSpPr>
          <p:spPr>
            <a:xfrm>
              <a:off x="5801630" y="1966234"/>
              <a:ext cx="537740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E7E987E4-3A6D-485F-8668-C4149457AF43}"/>
              </a:ext>
            </a:extLst>
          </p:cNvPr>
          <p:cNvGrpSpPr/>
          <p:nvPr/>
        </p:nvGrpSpPr>
        <p:grpSpPr>
          <a:xfrm>
            <a:off x="6560335" y="3143112"/>
            <a:ext cx="5377403" cy="710480"/>
            <a:chOff x="6560335" y="3143112"/>
            <a:chExt cx="5377403" cy="710480"/>
          </a:xfrm>
        </p:grpSpPr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537D7D1B-1463-42AD-862E-3FD678193C6A}"/>
                </a:ext>
              </a:extLst>
            </p:cNvPr>
            <p:cNvSpPr txBox="1"/>
            <p:nvPr/>
          </p:nvSpPr>
          <p:spPr>
            <a:xfrm>
              <a:off x="6560335" y="3143112"/>
              <a:ext cx="537740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0" name="TextBox 38">
              <a:extLst>
                <a:ext uri="{FF2B5EF4-FFF2-40B4-BE49-F238E27FC236}">
                  <a16:creationId xmlns:a16="http://schemas.microsoft.com/office/drawing/2014/main" id="{90D1ABE5-09F8-4212-813F-FD8A09C6F040}"/>
                </a:ext>
              </a:extLst>
            </p:cNvPr>
            <p:cNvSpPr txBox="1"/>
            <p:nvPr/>
          </p:nvSpPr>
          <p:spPr>
            <a:xfrm>
              <a:off x="6560335" y="3391930"/>
              <a:ext cx="537740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6EB5E27B-974E-463E-94DA-ACF9650D577A}"/>
              </a:ext>
            </a:extLst>
          </p:cNvPr>
          <p:cNvGrpSpPr/>
          <p:nvPr/>
        </p:nvGrpSpPr>
        <p:grpSpPr>
          <a:xfrm>
            <a:off x="5855799" y="4434510"/>
            <a:ext cx="5377403" cy="990304"/>
            <a:chOff x="5855799" y="4434510"/>
            <a:chExt cx="5377403" cy="990304"/>
          </a:xfrm>
        </p:grpSpPr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7C79F40E-5E25-4217-ADC0-ED5135D41245}"/>
                </a:ext>
              </a:extLst>
            </p:cNvPr>
            <p:cNvSpPr txBox="1"/>
            <p:nvPr/>
          </p:nvSpPr>
          <p:spPr>
            <a:xfrm>
              <a:off x="5855799" y="4434510"/>
              <a:ext cx="537740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3" name="TextBox 41">
              <a:extLst>
                <a:ext uri="{FF2B5EF4-FFF2-40B4-BE49-F238E27FC236}">
                  <a16:creationId xmlns:a16="http://schemas.microsoft.com/office/drawing/2014/main" id="{790BB56C-A1C2-4FD3-868B-8847B9CEF8A5}"/>
                </a:ext>
              </a:extLst>
            </p:cNvPr>
            <p:cNvSpPr txBox="1"/>
            <p:nvPr/>
          </p:nvSpPr>
          <p:spPr>
            <a:xfrm>
              <a:off x="5855799" y="4963152"/>
              <a:ext cx="537740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upo 46">
            <a:extLst>
              <a:ext uri="{FF2B5EF4-FFF2-40B4-BE49-F238E27FC236}">
                <a16:creationId xmlns:a16="http://schemas.microsoft.com/office/drawing/2014/main" id="{D15577F0-9E3B-4750-AA34-0C19557B3C66}"/>
              </a:ext>
            </a:extLst>
          </p:cNvPr>
          <p:cNvGrpSpPr/>
          <p:nvPr/>
        </p:nvGrpSpPr>
        <p:grpSpPr>
          <a:xfrm>
            <a:off x="5527657" y="2995482"/>
            <a:ext cx="859810" cy="1060549"/>
            <a:chOff x="5527657" y="2995482"/>
            <a:chExt cx="859810" cy="106054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F241AADC-B49C-46BF-94C8-A6AEEEC0F598}"/>
                </a:ext>
              </a:extLst>
            </p:cNvPr>
            <p:cNvSpPr/>
            <p:nvPr/>
          </p:nvSpPr>
          <p:spPr>
            <a:xfrm>
              <a:off x="5811734" y="3325005"/>
              <a:ext cx="310594" cy="268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3"/>
                <a:gd name="f8" fmla="val 61"/>
                <a:gd name="f9" fmla="val 107"/>
                <a:gd name="f10" fmla="val 184"/>
                <a:gd name="f11" fmla="+- 0 0 -90"/>
                <a:gd name="f12" fmla="*/ f3 1 246"/>
                <a:gd name="f13" fmla="*/ f4 1 21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3"/>
                <a:gd name="f23" fmla="*/ 61 f19 1"/>
                <a:gd name="f24" fmla="*/ 0 f18 1"/>
                <a:gd name="f25" fmla="*/ 0 f19 1"/>
                <a:gd name="f26" fmla="*/ 107 f18 1"/>
                <a:gd name="f27" fmla="*/ 213 f18 1"/>
                <a:gd name="f28" fmla="*/ 184 f19 1"/>
                <a:gd name="f29" fmla="*/ 246 f19 1"/>
                <a:gd name="f30" fmla="+- f20 0 f1"/>
                <a:gd name="f31" fmla="*/ f23 1 246"/>
                <a:gd name="f32" fmla="*/ f24 1 213"/>
                <a:gd name="f33" fmla="*/ f25 1 246"/>
                <a:gd name="f34" fmla="*/ f26 1 213"/>
                <a:gd name="f35" fmla="*/ f27 1 213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3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450F2CA-DAC3-4DA4-9671-B6B3911A50A2}"/>
                </a:ext>
              </a:extLst>
            </p:cNvPr>
            <p:cNvSpPr/>
            <p:nvPr/>
          </p:nvSpPr>
          <p:spPr>
            <a:xfrm>
              <a:off x="5811734" y="2995482"/>
              <a:ext cx="310594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2"/>
                <a:gd name="f8" fmla="val 184"/>
                <a:gd name="f9" fmla="val 106"/>
                <a:gd name="f10" fmla="val 61"/>
                <a:gd name="f11" fmla="+- 0 0 -90"/>
                <a:gd name="f12" fmla="*/ f3 1 246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2"/>
                <a:gd name="f23" fmla="*/ 184 f19 1"/>
                <a:gd name="f24" fmla="*/ 212 f18 1"/>
                <a:gd name="f25" fmla="*/ 246 f19 1"/>
                <a:gd name="f26" fmla="*/ 106 f18 1"/>
                <a:gd name="f27" fmla="*/ 0 f18 1"/>
                <a:gd name="f28" fmla="*/ 61 f19 1"/>
                <a:gd name="f29" fmla="*/ 0 f19 1"/>
                <a:gd name="f30" fmla="+- f20 0 f1"/>
                <a:gd name="f31" fmla="*/ f23 1 246"/>
                <a:gd name="f32" fmla="*/ f24 1 212"/>
                <a:gd name="f33" fmla="*/ f25 1 246"/>
                <a:gd name="f34" fmla="*/ f26 1 212"/>
                <a:gd name="f35" fmla="*/ f27 1 212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076A22B1-B836-4A9E-A617-617F468087A9}"/>
                </a:ext>
              </a:extLst>
            </p:cNvPr>
            <p:cNvSpPr/>
            <p:nvPr/>
          </p:nvSpPr>
          <p:spPr>
            <a:xfrm>
              <a:off x="5801630" y="3649489"/>
              <a:ext cx="340888" cy="406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9"/>
                <a:gd name="f8" fmla="val 125"/>
                <a:gd name="f9" fmla="val 45"/>
                <a:gd name="f10" fmla="val 5"/>
                <a:gd name="f11" fmla="val 69"/>
                <a:gd name="f12" fmla="val 169"/>
                <a:gd name="f13" fmla="val 18"/>
                <a:gd name="f14" fmla="val 172"/>
                <a:gd name="f15" fmla="val 36"/>
                <a:gd name="f16" fmla="val 174"/>
                <a:gd name="f17" fmla="val 13"/>
                <a:gd name="f18" fmla="val 138"/>
                <a:gd name="f19" fmla="val 29"/>
                <a:gd name="f20" fmla="val 26"/>
                <a:gd name="f21" fmla="val 195"/>
                <a:gd name="f22" fmla="val 53"/>
                <a:gd name="f23" fmla="val 202"/>
                <a:gd name="f24" fmla="val 80"/>
                <a:gd name="f25" fmla="val 59"/>
                <a:gd name="f26" fmla="val 144"/>
                <a:gd name="f27" fmla="val 85"/>
                <a:gd name="f28" fmla="val 151"/>
                <a:gd name="f29" fmla="val 111"/>
                <a:gd name="f30" fmla="val 158"/>
                <a:gd name="f31" fmla="val 87"/>
                <a:gd name="f32" fmla="val 179"/>
                <a:gd name="f33" fmla="val 106"/>
                <a:gd name="f34" fmla="val 181"/>
                <a:gd name="f35" fmla="val 183"/>
                <a:gd name="f36" fmla="val 133"/>
                <a:gd name="f37" fmla="val 153"/>
                <a:gd name="f38" fmla="val 143"/>
                <a:gd name="f39" fmla="val 155"/>
                <a:gd name="f40" fmla="val 117"/>
                <a:gd name="f41" fmla="val 197"/>
                <a:gd name="f42" fmla="val 193"/>
                <a:gd name="f43" fmla="val 188"/>
                <a:gd name="f44" fmla="val 134"/>
                <a:gd name="f45" fmla="val 165"/>
                <a:gd name="f46" fmla="+- 0 0 -90"/>
                <a:gd name="f47" fmla="*/ f3 1 176"/>
                <a:gd name="f48" fmla="*/ f4 1 209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76"/>
                <a:gd name="f57" fmla="*/ f53 1 209"/>
                <a:gd name="f58" fmla="*/ 125 f54 1"/>
                <a:gd name="f59" fmla="*/ 0 f53 1"/>
                <a:gd name="f60" fmla="*/ 45 f54 1"/>
                <a:gd name="f61" fmla="*/ 5 f54 1"/>
                <a:gd name="f62" fmla="*/ 69 f53 1"/>
                <a:gd name="f63" fmla="*/ 18 f54 1"/>
                <a:gd name="f64" fmla="*/ 172 f53 1"/>
                <a:gd name="f65" fmla="*/ 29 f54 1"/>
                <a:gd name="f66" fmla="*/ 138 f53 1"/>
                <a:gd name="f67" fmla="*/ 53 f54 1"/>
                <a:gd name="f68" fmla="*/ 202 f53 1"/>
                <a:gd name="f69" fmla="*/ 85 f54 1"/>
                <a:gd name="f70" fmla="*/ 151 f53 1"/>
                <a:gd name="f71" fmla="*/ 106 f54 1"/>
                <a:gd name="f72" fmla="*/ 181 f53 1"/>
                <a:gd name="f73" fmla="*/ 143 f54 1"/>
                <a:gd name="f74" fmla="*/ 155 f53 1"/>
                <a:gd name="f75" fmla="*/ 193 f53 1"/>
                <a:gd name="f76" fmla="*/ 165 f54 1"/>
                <a:gd name="f77" fmla="+- f55 0 f1"/>
                <a:gd name="f78" fmla="*/ f58 1 176"/>
                <a:gd name="f79" fmla="*/ f59 1 209"/>
                <a:gd name="f80" fmla="*/ f60 1 176"/>
                <a:gd name="f81" fmla="*/ f61 1 176"/>
                <a:gd name="f82" fmla="*/ f62 1 209"/>
                <a:gd name="f83" fmla="*/ f63 1 176"/>
                <a:gd name="f84" fmla="*/ f64 1 209"/>
                <a:gd name="f85" fmla="*/ f65 1 176"/>
                <a:gd name="f86" fmla="*/ f66 1 209"/>
                <a:gd name="f87" fmla="*/ f67 1 176"/>
                <a:gd name="f88" fmla="*/ f68 1 209"/>
                <a:gd name="f89" fmla="*/ f69 1 176"/>
                <a:gd name="f90" fmla="*/ f70 1 209"/>
                <a:gd name="f91" fmla="*/ f71 1 176"/>
                <a:gd name="f92" fmla="*/ f72 1 209"/>
                <a:gd name="f93" fmla="*/ f73 1 176"/>
                <a:gd name="f94" fmla="*/ f74 1 209"/>
                <a:gd name="f95" fmla="*/ f75 1 209"/>
                <a:gd name="f96" fmla="*/ f76 1 176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6"/>
                <a:gd name="f105" fmla="*/ f82 1 f57"/>
                <a:gd name="f106" fmla="*/ f83 1 f56"/>
                <a:gd name="f107" fmla="*/ f84 1 f57"/>
                <a:gd name="f108" fmla="*/ f85 1 f56"/>
                <a:gd name="f109" fmla="*/ f86 1 f57"/>
                <a:gd name="f110" fmla="*/ f87 1 f56"/>
                <a:gd name="f111" fmla="*/ f88 1 f57"/>
                <a:gd name="f112" fmla="*/ f89 1 f56"/>
                <a:gd name="f113" fmla="*/ f90 1 f57"/>
                <a:gd name="f114" fmla="*/ f91 1 f56"/>
                <a:gd name="f115" fmla="*/ f92 1 f57"/>
                <a:gd name="f116" fmla="*/ f93 1 f56"/>
                <a:gd name="f117" fmla="*/ f94 1 f57"/>
                <a:gd name="f118" fmla="*/ f95 1 f57"/>
                <a:gd name="f119" fmla="*/ f96 1 f56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7 1"/>
                <a:gd name="f128" fmla="*/ f105 f48 1"/>
                <a:gd name="f129" fmla="*/ f106 f47 1"/>
                <a:gd name="f130" fmla="*/ f107 f48 1"/>
                <a:gd name="f131" fmla="*/ f108 f47 1"/>
                <a:gd name="f132" fmla="*/ f109 f48 1"/>
                <a:gd name="f133" fmla="*/ f110 f47 1"/>
                <a:gd name="f134" fmla="*/ f111 f48 1"/>
                <a:gd name="f135" fmla="*/ f112 f47 1"/>
                <a:gd name="f136" fmla="*/ f113 f48 1"/>
                <a:gd name="f137" fmla="*/ f114 f47 1"/>
                <a:gd name="f138" fmla="*/ f115 f48 1"/>
                <a:gd name="f139" fmla="*/ f116 f47 1"/>
                <a:gd name="f140" fmla="*/ f117 f48 1"/>
                <a:gd name="f141" fmla="*/ f118 f48 1"/>
                <a:gd name="f142" fmla="*/ f11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5"/>
                </a:cxn>
                <a:cxn ang="f77">
                  <a:pos x="f127" y="f128"/>
                </a:cxn>
                <a:cxn ang="f77">
                  <a:pos x="f129" y="f130"/>
                </a:cxn>
                <a:cxn ang="f77">
                  <a:pos x="f131" y="f132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37" y="f138"/>
                </a:cxn>
                <a:cxn ang="f77">
                  <a:pos x="f139" y="f140"/>
                </a:cxn>
                <a:cxn ang="f77">
                  <a:pos x="f139" y="f141"/>
                </a:cxn>
                <a:cxn ang="f77">
                  <a:pos x="f142" y="f128"/>
                </a:cxn>
                <a:cxn ang="f77">
                  <a:pos x="f124" y="f125"/>
                </a:cxn>
              </a:cxnLst>
              <a:rect l="f120" t="f123" r="f121" b="f122"/>
              <a:pathLst>
                <a:path w="176" h="209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9" y="f18"/>
                    <a:pt x="f20" y="f21"/>
                    <a:pt x="f22" y="f23"/>
                  </a:cubicBezTo>
                  <a:cubicBezTo>
                    <a:pt x="f24" y="f7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8" y="f35"/>
                    <a:pt x="f36" y="f37"/>
                    <a:pt x="f38" y="f39"/>
                  </a:cubicBezTo>
                  <a:cubicBezTo>
                    <a:pt x="f37" y="f30"/>
                    <a:pt x="f40" y="f41"/>
                    <a:pt x="f38" y="f42"/>
                  </a:cubicBezTo>
                  <a:cubicBezTo>
                    <a:pt x="f12" y="f43"/>
                    <a:pt x="f6" y="f44"/>
                    <a:pt x="f45" y="f11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6ABB07E6-1F7F-46BE-9ADC-AC8E335A7F67}"/>
                </a:ext>
              </a:extLst>
            </p:cNvPr>
            <p:cNvSpPr/>
            <p:nvPr/>
          </p:nvSpPr>
          <p:spPr>
            <a:xfrm>
              <a:off x="5527657" y="3490401"/>
              <a:ext cx="309332" cy="402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07"/>
                <a:gd name="f8" fmla="val 69"/>
                <a:gd name="f9" fmla="val 119"/>
                <a:gd name="f10" fmla="val 40"/>
                <a:gd name="f11" fmla="val 5"/>
                <a:gd name="f12" fmla="val 112"/>
                <a:gd name="f13" fmla="val 19"/>
                <a:gd name="f14" fmla="val 138"/>
                <a:gd name="f15" fmla="val 33"/>
                <a:gd name="f16" fmla="val 163"/>
                <a:gd name="f17" fmla="val 17"/>
                <a:gd name="f18" fmla="val 198"/>
                <a:gd name="f19" fmla="val 35"/>
                <a:gd name="f20" fmla="val 203"/>
                <a:gd name="f21" fmla="val 54"/>
                <a:gd name="f22" fmla="val 42"/>
                <a:gd name="f23" fmla="val 140"/>
                <a:gd name="f24" fmla="val 58"/>
                <a:gd name="f25" fmla="val 151"/>
                <a:gd name="f26" fmla="val 75"/>
                <a:gd name="f27" fmla="val 61"/>
                <a:gd name="f28" fmla="val 175"/>
                <a:gd name="f29" fmla="val 79"/>
                <a:gd name="f30" fmla="val 177"/>
                <a:gd name="f31" fmla="val 98"/>
                <a:gd name="f32" fmla="val 179"/>
                <a:gd name="f33" fmla="val 84"/>
                <a:gd name="f34" fmla="val 147"/>
                <a:gd name="f35" fmla="val 156"/>
                <a:gd name="f36" fmla="val 101"/>
                <a:gd name="f37" fmla="val 124"/>
                <a:gd name="f38" fmla="val 165"/>
                <a:gd name="f39" fmla="val 155"/>
                <a:gd name="f40" fmla="val 123"/>
                <a:gd name="f41" fmla="val 141"/>
                <a:gd name="f42" fmla="+- 0 0 -90"/>
                <a:gd name="f43" fmla="*/ f3 1 159"/>
                <a:gd name="f44" fmla="*/ f4 1 20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9"/>
                <a:gd name="f53" fmla="*/ f49 1 207"/>
                <a:gd name="f54" fmla="*/ 159 f50 1"/>
                <a:gd name="f55" fmla="*/ 69 f49 1"/>
                <a:gd name="f56" fmla="*/ 119 f50 1"/>
                <a:gd name="f57" fmla="*/ 0 f49 1"/>
                <a:gd name="f58" fmla="*/ 40 f50 1"/>
                <a:gd name="f59" fmla="*/ 0 f50 1"/>
                <a:gd name="f60" fmla="*/ 19 f50 1"/>
                <a:gd name="f61" fmla="*/ 138 f49 1"/>
                <a:gd name="f62" fmla="*/ 35 f50 1"/>
                <a:gd name="f63" fmla="*/ 203 f49 1"/>
                <a:gd name="f64" fmla="*/ 58 f50 1"/>
                <a:gd name="f65" fmla="*/ 151 f49 1"/>
                <a:gd name="f66" fmla="*/ 79 f50 1"/>
                <a:gd name="f67" fmla="*/ 177 f49 1"/>
                <a:gd name="f68" fmla="*/ 98 f50 1"/>
                <a:gd name="f69" fmla="*/ 124 f50 1"/>
                <a:gd name="f70" fmla="*/ 165 f49 1"/>
                <a:gd name="f71" fmla="*/ 141 f50 1"/>
                <a:gd name="f72" fmla="*/ 101 f49 1"/>
                <a:gd name="f73" fmla="+- f51 0 f1"/>
                <a:gd name="f74" fmla="*/ f54 1 159"/>
                <a:gd name="f75" fmla="*/ f55 1 207"/>
                <a:gd name="f76" fmla="*/ f56 1 159"/>
                <a:gd name="f77" fmla="*/ f57 1 207"/>
                <a:gd name="f78" fmla="*/ f58 1 159"/>
                <a:gd name="f79" fmla="*/ f59 1 159"/>
                <a:gd name="f80" fmla="*/ f60 1 159"/>
                <a:gd name="f81" fmla="*/ f61 1 207"/>
                <a:gd name="f82" fmla="*/ f62 1 159"/>
                <a:gd name="f83" fmla="*/ f63 1 207"/>
                <a:gd name="f84" fmla="*/ f64 1 159"/>
                <a:gd name="f85" fmla="*/ f65 1 207"/>
                <a:gd name="f86" fmla="*/ f66 1 159"/>
                <a:gd name="f87" fmla="*/ f67 1 207"/>
                <a:gd name="f88" fmla="*/ f68 1 159"/>
                <a:gd name="f89" fmla="*/ f69 1 159"/>
                <a:gd name="f90" fmla="*/ f70 1 207"/>
                <a:gd name="f91" fmla="*/ f71 1 159"/>
                <a:gd name="f92" fmla="*/ f72 1 20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2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2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3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3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3"/>
                </a:cxn>
                <a:cxn ang="f73">
                  <a:pos x="f125" y="f121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34" y="f131"/>
                </a:cxn>
                <a:cxn ang="f73">
                  <a:pos x="f135" y="f136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59" h="206">
                  <a:moveTo>
                    <a:pt x="f6" y="f8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10" y="f5"/>
                    <a:pt x="f10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16"/>
                    <a:pt x="f27" y="f28"/>
                    <a:pt x="f29" y="f30"/>
                  </a:cubicBezTo>
                  <a:cubicBezTo>
                    <a:pt x="f31" y="f32"/>
                    <a:pt x="f33" y="f34"/>
                    <a:pt x="f31" y="f25"/>
                  </a:cubicBezTo>
                  <a:cubicBezTo>
                    <a:pt x="f12" y="f35"/>
                    <a:pt x="f36" y="f32"/>
                    <a:pt x="f37" y="f38"/>
                  </a:cubicBezTo>
                  <a:cubicBezTo>
                    <a:pt x="f23" y="f39"/>
                    <a:pt x="f14" y="f40"/>
                    <a:pt x="f41" y="f36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07038DDE-9560-4C64-9AF8-CADD2ECAF489}"/>
                </a:ext>
              </a:extLst>
            </p:cNvPr>
            <p:cNvSpPr/>
            <p:nvPr/>
          </p:nvSpPr>
          <p:spPr>
            <a:xfrm>
              <a:off x="5527657" y="3160870"/>
              <a:ext cx="309332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12"/>
                <a:gd name="f8" fmla="val 183"/>
                <a:gd name="f9" fmla="val 106"/>
                <a:gd name="f10" fmla="val 62"/>
                <a:gd name="f11" fmla="+- 0 0 -90"/>
                <a:gd name="f12" fmla="*/ f3 1 245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5"/>
                <a:gd name="f22" fmla="*/ f18 1 212"/>
                <a:gd name="f23" fmla="*/ 183 f19 1"/>
                <a:gd name="f24" fmla="*/ 212 f18 1"/>
                <a:gd name="f25" fmla="*/ 245 f19 1"/>
                <a:gd name="f26" fmla="*/ 106 f18 1"/>
                <a:gd name="f27" fmla="*/ 0 f18 1"/>
                <a:gd name="f28" fmla="*/ 62 f19 1"/>
                <a:gd name="f29" fmla="*/ 0 f19 1"/>
                <a:gd name="f30" fmla="+- f20 0 f1"/>
                <a:gd name="f31" fmla="*/ f23 1 245"/>
                <a:gd name="f32" fmla="*/ f24 1 212"/>
                <a:gd name="f33" fmla="*/ f25 1 245"/>
                <a:gd name="f34" fmla="*/ f26 1 212"/>
                <a:gd name="f35" fmla="*/ f27 1 212"/>
                <a:gd name="f36" fmla="*/ f28 1 245"/>
                <a:gd name="f37" fmla="*/ f29 1 245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5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C34C2312-B32D-4274-8AF1-E544FF3F4B8A}"/>
                </a:ext>
              </a:extLst>
            </p:cNvPr>
            <p:cNvSpPr/>
            <p:nvPr/>
          </p:nvSpPr>
          <p:spPr>
            <a:xfrm>
              <a:off x="6079397" y="3490401"/>
              <a:ext cx="308070" cy="4570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35"/>
                <a:gd name="f8" fmla="val 40"/>
                <a:gd name="f9" fmla="val 69"/>
                <a:gd name="f10" fmla="val 138"/>
                <a:gd name="f11" fmla="val 179"/>
                <a:gd name="f12" fmla="val 54"/>
                <a:gd name="f13" fmla="val 186"/>
                <a:gd name="f14" fmla="val 68"/>
                <a:gd name="f15" fmla="val 193"/>
                <a:gd name="f16" fmla="val 63"/>
                <a:gd name="f17" fmla="val 147"/>
                <a:gd name="f18" fmla="val 80"/>
                <a:gd name="f19" fmla="val 162"/>
                <a:gd name="f20" fmla="val 96"/>
                <a:gd name="f21" fmla="val 177"/>
                <a:gd name="f22" fmla="val 70"/>
                <a:gd name="f23" fmla="val 98"/>
                <a:gd name="f24" fmla="val 233"/>
                <a:gd name="f25" fmla="val 126"/>
                <a:gd name="f26" fmla="val 230"/>
                <a:gd name="f27" fmla="val 91"/>
                <a:gd name="f28" fmla="val 114"/>
                <a:gd name="f29" fmla="val 151"/>
                <a:gd name="f30" fmla="val 156"/>
                <a:gd name="f31" fmla="val 189"/>
                <a:gd name="f32" fmla="val 135"/>
                <a:gd name="f33" fmla="val 185"/>
                <a:gd name="f34" fmla="val 182"/>
                <a:gd name="f35" fmla="val 119"/>
                <a:gd name="f36" fmla="+- 0 0 -90"/>
                <a:gd name="f37" fmla="*/ f3 1 159"/>
                <a:gd name="f38" fmla="*/ f4 1 23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59"/>
                <a:gd name="f47" fmla="*/ f43 1 235"/>
                <a:gd name="f48" fmla="*/ 40 f44 1"/>
                <a:gd name="f49" fmla="*/ 0 f43 1"/>
                <a:gd name="f50" fmla="*/ 0 f44 1"/>
                <a:gd name="f51" fmla="*/ 69 f43 1"/>
                <a:gd name="f52" fmla="*/ 138 f43 1"/>
                <a:gd name="f53" fmla="*/ 54 f44 1"/>
                <a:gd name="f54" fmla="*/ 186 f43 1"/>
                <a:gd name="f55" fmla="*/ 80 f44 1"/>
                <a:gd name="f56" fmla="*/ 162 f43 1"/>
                <a:gd name="f57" fmla="*/ 98 f44 1"/>
                <a:gd name="f58" fmla="*/ 233 f43 1"/>
                <a:gd name="f59" fmla="*/ 114 f44 1"/>
                <a:gd name="f60" fmla="*/ 151 f43 1"/>
                <a:gd name="f61" fmla="*/ 135 f44 1"/>
                <a:gd name="f62" fmla="*/ 185 f43 1"/>
                <a:gd name="f63" fmla="*/ 159 f44 1"/>
                <a:gd name="f64" fmla="*/ 119 f44 1"/>
                <a:gd name="f65" fmla="+- f45 0 f1"/>
                <a:gd name="f66" fmla="*/ f48 1 159"/>
                <a:gd name="f67" fmla="*/ f49 1 235"/>
                <a:gd name="f68" fmla="*/ f50 1 159"/>
                <a:gd name="f69" fmla="*/ f51 1 235"/>
                <a:gd name="f70" fmla="*/ f52 1 235"/>
                <a:gd name="f71" fmla="*/ f53 1 159"/>
                <a:gd name="f72" fmla="*/ f54 1 235"/>
                <a:gd name="f73" fmla="*/ f55 1 159"/>
                <a:gd name="f74" fmla="*/ f56 1 235"/>
                <a:gd name="f75" fmla="*/ f57 1 159"/>
                <a:gd name="f76" fmla="*/ f58 1 235"/>
                <a:gd name="f77" fmla="*/ f59 1 159"/>
                <a:gd name="f78" fmla="*/ f60 1 235"/>
                <a:gd name="f79" fmla="*/ f61 1 159"/>
                <a:gd name="f80" fmla="*/ f62 1 235"/>
                <a:gd name="f81" fmla="*/ f63 1 159"/>
                <a:gd name="f82" fmla="*/ f64 1 159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7"/>
                <a:gd name="f92" fmla="*/ f71 1 f46"/>
                <a:gd name="f93" fmla="*/ f72 1 f47"/>
                <a:gd name="f94" fmla="*/ f73 1 f46"/>
                <a:gd name="f95" fmla="*/ f74 1 f47"/>
                <a:gd name="f96" fmla="*/ f75 1 f46"/>
                <a:gd name="f97" fmla="*/ f76 1 f47"/>
                <a:gd name="f98" fmla="*/ f77 1 f46"/>
                <a:gd name="f99" fmla="*/ f78 1 f47"/>
                <a:gd name="f100" fmla="*/ f79 1 f46"/>
                <a:gd name="f101" fmla="*/ f80 1 f47"/>
                <a:gd name="f102" fmla="*/ f81 1 f46"/>
                <a:gd name="f103" fmla="*/ f82 1 f46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8 1"/>
                <a:gd name="f113" fmla="*/ f92 f37 1"/>
                <a:gd name="f114" fmla="*/ f93 f38 1"/>
                <a:gd name="f115" fmla="*/ f94 f37 1"/>
                <a:gd name="f116" fmla="*/ f95 f38 1"/>
                <a:gd name="f117" fmla="*/ f96 f37 1"/>
                <a:gd name="f118" fmla="*/ f97 f38 1"/>
                <a:gd name="f119" fmla="*/ f98 f37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08" y="f112"/>
                </a:cxn>
                <a:cxn ang="f65">
                  <a:pos x="f113" y="f114"/>
                </a:cxn>
                <a:cxn ang="f65">
                  <a:pos x="f115" y="f116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22"/>
                </a:cxn>
                <a:cxn ang="f65">
                  <a:pos x="f123" y="f111"/>
                </a:cxn>
                <a:cxn ang="f65">
                  <a:pos x="f124" y="f109"/>
                </a:cxn>
                <a:cxn ang="f65">
                  <a:pos x="f108" y="f109"/>
                </a:cxn>
              </a:cxnLst>
              <a:rect l="f104" t="f107" r="f105" b="f106"/>
              <a:pathLst>
                <a:path w="159" h="235">
                  <a:moveTo>
                    <a:pt x="f8" y="f5"/>
                  </a:moveTo>
                  <a:cubicBezTo>
                    <a:pt x="f5" y="f9"/>
                    <a:pt x="f5" y="f9"/>
                    <a:pt x="f5" y="f9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4"/>
                  </a:cubicBezTo>
                  <a:cubicBezTo>
                    <a:pt x="f25" y="f26"/>
                    <a:pt x="f27" y="f17"/>
                    <a:pt x="f28" y="f29"/>
                  </a:cubicBezTo>
                  <a:cubicBezTo>
                    <a:pt x="f10" y="f30"/>
                    <a:pt x="f28" y="f31"/>
                    <a:pt x="f32" y="f33"/>
                  </a:cubicBezTo>
                  <a:cubicBezTo>
                    <a:pt x="f30" y="f34"/>
                    <a:pt x="f6" y="f9"/>
                    <a:pt x="f6" y="f9"/>
                  </a:cubicBezTo>
                  <a:cubicBezTo>
                    <a:pt x="f35" y="f5"/>
                    <a:pt x="f35" y="f5"/>
                    <a:pt x="f35" y="f5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887B6B2A-087A-4CA1-86CE-D6041E6AC5C6}"/>
                </a:ext>
              </a:extLst>
            </p:cNvPr>
            <p:cNvSpPr/>
            <p:nvPr/>
          </p:nvSpPr>
          <p:spPr>
            <a:xfrm>
              <a:off x="6079397" y="3160870"/>
              <a:ext cx="308070" cy="267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212"/>
                <a:gd name="f8" fmla="val 61"/>
                <a:gd name="f9" fmla="val 183"/>
                <a:gd name="f10" fmla="val 106"/>
                <a:gd name="f11" fmla="+- 0 0 -90"/>
                <a:gd name="f12" fmla="*/ f3 1 244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4"/>
                <a:gd name="f22" fmla="*/ f18 1 212"/>
                <a:gd name="f23" fmla="*/ 61 f19 1"/>
                <a:gd name="f24" fmla="*/ 212 f18 1"/>
                <a:gd name="f25" fmla="*/ 183 f19 1"/>
                <a:gd name="f26" fmla="*/ 244 f19 1"/>
                <a:gd name="f27" fmla="*/ 106 f18 1"/>
                <a:gd name="f28" fmla="*/ 0 f18 1"/>
                <a:gd name="f29" fmla="*/ 0 f19 1"/>
                <a:gd name="f30" fmla="+- f20 0 f1"/>
                <a:gd name="f31" fmla="*/ f23 1 244"/>
                <a:gd name="f32" fmla="*/ f24 1 212"/>
                <a:gd name="f33" fmla="*/ f25 1 244"/>
                <a:gd name="f34" fmla="*/ f26 1 244"/>
                <a:gd name="f35" fmla="*/ f27 1 212"/>
                <a:gd name="f36" fmla="*/ f28 1 212"/>
                <a:gd name="f37" fmla="*/ f29 1 244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1"/>
                <a:gd name="f46" fmla="*/ f35 1 f22"/>
                <a:gd name="f47" fmla="*/ f36 1 f22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2 1"/>
                <a:gd name="f57" fmla="*/ f46 f13 1"/>
                <a:gd name="f58" fmla="*/ f47 f13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4"/>
                </a:cxn>
                <a:cxn ang="f30">
                  <a:pos x="f56" y="f57"/>
                </a:cxn>
                <a:cxn ang="f30">
                  <a:pos x="f55" y="f58"/>
                </a:cxn>
                <a:cxn ang="f30">
                  <a:pos x="f53" y="f58"/>
                </a:cxn>
                <a:cxn ang="f30">
                  <a:pos x="f59" y="f57"/>
                </a:cxn>
                <a:cxn ang="f30">
                  <a:pos x="f53" y="f54"/>
                </a:cxn>
              </a:cxnLst>
              <a:rect l="f49" t="f52" r="f50" b="f51"/>
              <a:pathLst>
                <a:path w="244" h="211">
                  <a:moveTo>
                    <a:pt x="f8" y="f7"/>
                  </a:moveTo>
                  <a:lnTo>
                    <a:pt x="f9" y="f7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8" y="f5"/>
                  </a:lnTo>
                  <a:lnTo>
                    <a:pt x="f5" y="f10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rupo 54">
            <a:extLst>
              <a:ext uri="{FF2B5EF4-FFF2-40B4-BE49-F238E27FC236}">
                <a16:creationId xmlns:a16="http://schemas.microsoft.com/office/drawing/2014/main" id="{D917A7A7-8802-4DCB-8D97-B7307FDE9CAB}"/>
              </a:ext>
            </a:extLst>
          </p:cNvPr>
          <p:cNvGrpSpPr/>
          <p:nvPr/>
        </p:nvGrpSpPr>
        <p:grpSpPr>
          <a:xfrm>
            <a:off x="4699677" y="1717362"/>
            <a:ext cx="1083143" cy="774698"/>
            <a:chOff x="4699677" y="1717362"/>
            <a:chExt cx="1083143" cy="774698"/>
          </a:xfrm>
        </p:grpSpPr>
        <p:sp>
          <p:nvSpPr>
            <p:cNvPr id="53" name="Freeform 103">
              <a:extLst>
                <a:ext uri="{FF2B5EF4-FFF2-40B4-BE49-F238E27FC236}">
                  <a16:creationId xmlns:a16="http://schemas.microsoft.com/office/drawing/2014/main" id="{DB630A44-2810-4BAE-B59B-7077E2F0E7F2}"/>
                </a:ext>
              </a:extLst>
            </p:cNvPr>
            <p:cNvSpPr/>
            <p:nvPr/>
          </p:nvSpPr>
          <p:spPr>
            <a:xfrm>
              <a:off x="4699677" y="1903863"/>
              <a:ext cx="131984" cy="216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98"/>
                <a:gd name="f8" fmla="val 59"/>
                <a:gd name="f9" fmla="val 1"/>
                <a:gd name="f10" fmla="val 45"/>
                <a:gd name="f11" fmla="val 34"/>
                <a:gd name="f12" fmla="val 7"/>
                <a:gd name="f13" fmla="val 24"/>
                <a:gd name="f14" fmla="val 14"/>
                <a:gd name="f15" fmla="val 79"/>
                <a:gd name="f16" fmla="val 2"/>
                <a:gd name="f17" fmla="val 88"/>
                <a:gd name="f18" fmla="val 4"/>
                <a:gd name="f19" fmla="val 97"/>
                <a:gd name="f20" fmla="val 16"/>
                <a:gd name="f21" fmla="val 22"/>
                <a:gd name="f22" fmla="val 93"/>
                <a:gd name="f23" fmla="val 28"/>
                <a:gd name="f24" fmla="val 87"/>
                <a:gd name="f25" fmla="val 36"/>
                <a:gd name="f26" fmla="val 25"/>
                <a:gd name="f27" fmla="val 40"/>
                <a:gd name="f28" fmla="val 21"/>
                <a:gd name="f29" fmla="val 15"/>
                <a:gd name="f30" fmla="+- 0 0 -90"/>
                <a:gd name="f31" fmla="*/ f3 1 60"/>
                <a:gd name="f32" fmla="*/ f4 1 9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0"/>
                <a:gd name="f41" fmla="*/ f37 1 98"/>
                <a:gd name="f42" fmla="*/ 59 f38 1"/>
                <a:gd name="f43" fmla="*/ 1 f37 1"/>
                <a:gd name="f44" fmla="*/ 34 f38 1"/>
                <a:gd name="f45" fmla="*/ 7 f37 1"/>
                <a:gd name="f46" fmla="*/ 2 f38 1"/>
                <a:gd name="f47" fmla="*/ 88 f37 1"/>
                <a:gd name="f48" fmla="*/ 22 f38 1"/>
                <a:gd name="f49" fmla="*/ 93 f37 1"/>
                <a:gd name="f50" fmla="*/ 40 f38 1"/>
                <a:gd name="f51" fmla="*/ 21 f37 1"/>
                <a:gd name="f52" fmla="*/ 60 f38 1"/>
                <a:gd name="f53" fmla="*/ 15 f37 1"/>
                <a:gd name="f54" fmla="+- f39 0 f1"/>
                <a:gd name="f55" fmla="*/ f42 1 60"/>
                <a:gd name="f56" fmla="*/ f43 1 98"/>
                <a:gd name="f57" fmla="*/ f44 1 60"/>
                <a:gd name="f58" fmla="*/ f45 1 98"/>
                <a:gd name="f59" fmla="*/ f46 1 60"/>
                <a:gd name="f60" fmla="*/ f47 1 98"/>
                <a:gd name="f61" fmla="*/ f48 1 60"/>
                <a:gd name="f62" fmla="*/ f49 1 98"/>
                <a:gd name="f63" fmla="*/ f50 1 60"/>
                <a:gd name="f64" fmla="*/ f51 1 98"/>
                <a:gd name="f65" fmla="*/ f52 1 60"/>
                <a:gd name="f66" fmla="*/ f53 1 98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60" h="98">
                  <a:moveTo>
                    <a:pt x="f8" y="f9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0" y="f20"/>
                    <a:pt x="f6" y="f29"/>
                    <a:pt x="f6" y="f2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54" name="Grupo 56">
              <a:extLst>
                <a:ext uri="{FF2B5EF4-FFF2-40B4-BE49-F238E27FC236}">
                  <a16:creationId xmlns:a16="http://schemas.microsoft.com/office/drawing/2014/main" id="{8F091EEF-3C0F-4739-924D-AAFB450E7091}"/>
                </a:ext>
              </a:extLst>
            </p:cNvPr>
            <p:cNvGrpSpPr/>
            <p:nvPr/>
          </p:nvGrpSpPr>
          <p:grpSpPr>
            <a:xfrm>
              <a:off x="4828790" y="1717362"/>
              <a:ext cx="954030" cy="774698"/>
              <a:chOff x="4828790" y="1717362"/>
              <a:chExt cx="954030" cy="774698"/>
            </a:xfrm>
          </p:grpSpPr>
          <p:sp>
            <p:nvSpPr>
              <p:cNvPr id="55" name="Freeform 100">
                <a:extLst>
                  <a:ext uri="{FF2B5EF4-FFF2-40B4-BE49-F238E27FC236}">
                    <a16:creationId xmlns:a16="http://schemas.microsoft.com/office/drawing/2014/main" id="{D67A2C90-3293-4D19-81EF-B121EF9F15C8}"/>
                  </a:ext>
                </a:extLst>
              </p:cNvPr>
              <p:cNvSpPr/>
              <p:nvPr/>
            </p:nvSpPr>
            <p:spPr>
              <a:xfrm>
                <a:off x="5114284" y="1717362"/>
                <a:ext cx="668536" cy="286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3"/>
                  <a:gd name="f7" fmla="val 130"/>
                  <a:gd name="f8" fmla="val 4"/>
                  <a:gd name="f9" fmla="val 99"/>
                  <a:gd name="f10" fmla="val 87"/>
                  <a:gd name="f11" fmla="val 211"/>
                  <a:gd name="f12" fmla="val 255"/>
                  <a:gd name="f13" fmla="val 13"/>
                  <a:gd name="f14" fmla="val 299"/>
                  <a:gd name="f15" fmla="val 25"/>
                  <a:gd name="f16" fmla="val 85"/>
                  <a:gd name="f17" fmla="val 277"/>
                  <a:gd name="f18" fmla="val 106"/>
                  <a:gd name="f19" fmla="val 252"/>
                  <a:gd name="f20" fmla="val 126"/>
                  <a:gd name="f21" fmla="val 16"/>
                  <a:gd name="f22" fmla="+- 0 0 -90"/>
                  <a:gd name="f23" fmla="*/ f3 1 303"/>
                  <a:gd name="f24" fmla="*/ f4 1 130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03"/>
                  <a:gd name="f33" fmla="*/ f29 1 130"/>
                  <a:gd name="f34" fmla="*/ 4 f30 1"/>
                  <a:gd name="f35" fmla="*/ 99 f29 1"/>
                  <a:gd name="f36" fmla="*/ 255 f30 1"/>
                  <a:gd name="f37" fmla="*/ 13 f29 1"/>
                  <a:gd name="f38" fmla="*/ 277 f30 1"/>
                  <a:gd name="f39" fmla="*/ 106 f29 1"/>
                  <a:gd name="f40" fmla="+- f31 0 f1"/>
                  <a:gd name="f41" fmla="*/ f34 1 303"/>
                  <a:gd name="f42" fmla="*/ f35 1 130"/>
                  <a:gd name="f43" fmla="*/ f36 1 303"/>
                  <a:gd name="f44" fmla="*/ f37 1 130"/>
                  <a:gd name="f45" fmla="*/ f38 1 303"/>
                  <a:gd name="f46" fmla="*/ f39 1 13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303" h="130">
                    <a:moveTo>
                      <a:pt x="f8" y="f9"/>
                    </a:moveTo>
                    <a:cubicBezTo>
                      <a:pt x="f5" y="f10"/>
                      <a:pt x="f11" y="f5"/>
                      <a:pt x="f12" y="f13"/>
                    </a:cubicBezTo>
                    <a:cubicBezTo>
                      <a:pt x="f14" y="f15"/>
                      <a:pt x="f6" y="f16"/>
                      <a:pt x="f17" y="f18"/>
                    </a:cubicBezTo>
                    <a:cubicBezTo>
                      <a:pt x="f19" y="f20"/>
                      <a:pt x="f21" y="f7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101">
                <a:extLst>
                  <a:ext uri="{FF2B5EF4-FFF2-40B4-BE49-F238E27FC236}">
                    <a16:creationId xmlns:a16="http://schemas.microsoft.com/office/drawing/2014/main" id="{4328C812-1786-4D32-A37A-68337168D916}"/>
                  </a:ext>
                </a:extLst>
              </p:cNvPr>
              <p:cNvSpPr/>
              <p:nvPr/>
            </p:nvSpPr>
            <p:spPr>
              <a:xfrm>
                <a:off x="5038243" y="1890951"/>
                <a:ext cx="278315" cy="3055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"/>
                  <a:gd name="f7" fmla="val 138"/>
                  <a:gd name="f8" fmla="val 43"/>
                  <a:gd name="f9" fmla="val 13"/>
                  <a:gd name="f10" fmla="val 11"/>
                  <a:gd name="f11" fmla="val 27"/>
                  <a:gd name="f12" fmla="val 32"/>
                  <a:gd name="f13" fmla="val 41"/>
                  <a:gd name="f14" fmla="val 53"/>
                  <a:gd name="f15" fmla="val 110"/>
                  <a:gd name="f16" fmla="val 115"/>
                  <a:gd name="f17" fmla="val 52"/>
                  <a:gd name="f18" fmla="val 96"/>
                  <a:gd name="f19" fmla="val 76"/>
                  <a:gd name="f20" fmla="val 117"/>
                  <a:gd name="f21" fmla="val 26"/>
                  <a:gd name="f22" fmla="val 9"/>
                  <a:gd name="f23" fmla="val 83"/>
                  <a:gd name="f24" fmla="val 5"/>
                  <a:gd name="f25" fmla="val 54"/>
                  <a:gd name="f26" fmla="val 25"/>
                  <a:gd name="f27" fmla="val 14"/>
                  <a:gd name="f28" fmla="val 3"/>
                  <a:gd name="f29" fmla="+- 0 0 -90"/>
                  <a:gd name="f30" fmla="*/ f3 1 126"/>
                  <a:gd name="f31" fmla="*/ f4 1 138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126"/>
                  <a:gd name="f40" fmla="*/ f36 1 138"/>
                  <a:gd name="f41" fmla="*/ 43 f37 1"/>
                  <a:gd name="f42" fmla="*/ 0 f36 1"/>
                  <a:gd name="f43" fmla="*/ 27 f37 1"/>
                  <a:gd name="f44" fmla="*/ 32 f36 1"/>
                  <a:gd name="f45" fmla="*/ 115 f37 1"/>
                  <a:gd name="f46" fmla="*/ 52 f36 1"/>
                  <a:gd name="f47" fmla="*/ 76 f37 1"/>
                  <a:gd name="f48" fmla="*/ 117 f36 1"/>
                  <a:gd name="f49" fmla="*/ 5 f37 1"/>
                  <a:gd name="f50" fmla="*/ 54 f36 1"/>
                  <a:gd name="f51" fmla="+- f38 0 f1"/>
                  <a:gd name="f52" fmla="*/ f41 1 126"/>
                  <a:gd name="f53" fmla="*/ f42 1 138"/>
                  <a:gd name="f54" fmla="*/ f43 1 126"/>
                  <a:gd name="f55" fmla="*/ f44 1 138"/>
                  <a:gd name="f56" fmla="*/ f45 1 126"/>
                  <a:gd name="f57" fmla="*/ f46 1 138"/>
                  <a:gd name="f58" fmla="*/ f47 1 126"/>
                  <a:gd name="f59" fmla="*/ f48 1 138"/>
                  <a:gd name="f60" fmla="*/ f49 1 126"/>
                  <a:gd name="f61" fmla="*/ f50 1 138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125" h="138">
                    <a:moveTo>
                      <a:pt x="f8" y="f5"/>
                    </a:moveTo>
                    <a:cubicBezTo>
                      <a:pt x="f8" y="f5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6" y="f17"/>
                      <a:pt x="f6" y="f18"/>
                      <a:pt x="f19" y="f20"/>
                    </a:cubicBezTo>
                    <a:cubicBezTo>
                      <a:pt x="f21" y="f7"/>
                      <a:pt x="f22" y="f23"/>
                      <a:pt x="f24" y="f25"/>
                    </a:cubicBezTo>
                    <a:cubicBezTo>
                      <a:pt x="f5" y="f26"/>
                      <a:pt x="f27" y="f28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102">
                <a:extLst>
                  <a:ext uri="{FF2B5EF4-FFF2-40B4-BE49-F238E27FC236}">
                    <a16:creationId xmlns:a16="http://schemas.microsoft.com/office/drawing/2014/main" id="{CC1436AE-BA06-4B0E-AC48-C8B3795992EA}"/>
                  </a:ext>
                </a:extLst>
              </p:cNvPr>
              <p:cNvSpPr/>
              <p:nvPr/>
            </p:nvSpPr>
            <p:spPr>
              <a:xfrm>
                <a:off x="4828790" y="1846484"/>
                <a:ext cx="258226" cy="282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"/>
                  <a:gd name="f7" fmla="val 128"/>
                  <a:gd name="f8" fmla="val 71"/>
                  <a:gd name="f9" fmla="val 2"/>
                  <a:gd name="f10" fmla="val 29"/>
                  <a:gd name="f11" fmla="val 27"/>
                  <a:gd name="f12" fmla="val 13"/>
                  <a:gd name="f13" fmla="val 73"/>
                  <a:gd name="f14" fmla="val 25"/>
                  <a:gd name="f15" fmla="val 120"/>
                  <a:gd name="f16" fmla="val 37"/>
                  <a:gd name="f17" fmla="val 57"/>
                  <a:gd name="f18" fmla="val 122"/>
                  <a:gd name="f19" fmla="val 77"/>
                  <a:gd name="f20" fmla="val 116"/>
                  <a:gd name="f21" fmla="val 5"/>
                  <a:gd name="f22" fmla="+- 0 0 -90"/>
                  <a:gd name="f23" fmla="*/ f3 1 117"/>
                  <a:gd name="f24" fmla="*/ f4 1 128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17"/>
                  <a:gd name="f33" fmla="*/ f29 1 128"/>
                  <a:gd name="f34" fmla="*/ 71 f30 1"/>
                  <a:gd name="f35" fmla="*/ 2 f29 1"/>
                  <a:gd name="f36" fmla="*/ 13 f30 1"/>
                  <a:gd name="f37" fmla="*/ 73 f29 1"/>
                  <a:gd name="f38" fmla="*/ 57 f30 1"/>
                  <a:gd name="f39" fmla="*/ 122 f29 1"/>
                  <a:gd name="f40" fmla="+- f31 0 f1"/>
                  <a:gd name="f41" fmla="*/ f34 1 117"/>
                  <a:gd name="f42" fmla="*/ f35 1 128"/>
                  <a:gd name="f43" fmla="*/ f36 1 117"/>
                  <a:gd name="f44" fmla="*/ f37 1 128"/>
                  <a:gd name="f45" fmla="*/ f38 1 117"/>
                  <a:gd name="f46" fmla="*/ f39 1 128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117" h="128">
                    <a:moveTo>
                      <a:pt x="f8" y="f9"/>
                    </a:moveTo>
                    <a:cubicBezTo>
                      <a:pt x="f10" y="f5"/>
                      <a:pt x="f5" y="f11"/>
                      <a:pt x="f12" y="f13"/>
                    </a:cubicBezTo>
                    <a:cubicBezTo>
                      <a:pt x="f14" y="f15"/>
                      <a:pt x="f16" y="f7"/>
                      <a:pt x="f17" y="f18"/>
                    </a:cubicBezTo>
                    <a:cubicBezTo>
                      <a:pt x="f19" y="f20"/>
                      <a:pt x="f6" y="f21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4878242D-2B95-459C-9DCF-0BD6308B2030}"/>
                  </a:ext>
                </a:extLst>
              </p:cNvPr>
              <p:cNvSpPr/>
              <p:nvPr/>
            </p:nvSpPr>
            <p:spPr>
              <a:xfrm>
                <a:off x="5253438" y="1989944"/>
                <a:ext cx="461945" cy="433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0"/>
                  <a:gd name="f7" fmla="val 196"/>
                  <a:gd name="f8" fmla="val 31"/>
                  <a:gd name="f9" fmla="val 20"/>
                  <a:gd name="f10" fmla="val 32"/>
                  <a:gd name="f11" fmla="val 48"/>
                  <a:gd name="f12" fmla="val 11"/>
                  <a:gd name="f13" fmla="val 70"/>
                  <a:gd name="f14" fmla="val 114"/>
                  <a:gd name="f15" fmla="val 63"/>
                  <a:gd name="f16" fmla="val 146"/>
                  <a:gd name="f17" fmla="val 127"/>
                  <a:gd name="f18" fmla="val 179"/>
                  <a:gd name="f19" fmla="val 182"/>
                  <a:gd name="f20" fmla="val 164"/>
                  <a:gd name="f21" fmla="val 157"/>
                  <a:gd name="f22" fmla="+- 0 0 -90"/>
                  <a:gd name="f23" fmla="*/ f3 1 210"/>
                  <a:gd name="f24" fmla="*/ f4 1 19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0"/>
                  <a:gd name="f33" fmla="*/ f29 1 196"/>
                  <a:gd name="f34" fmla="*/ 31 f30 1"/>
                  <a:gd name="f35" fmla="*/ 20 f29 1"/>
                  <a:gd name="f36" fmla="*/ 11 f30 1"/>
                  <a:gd name="f37" fmla="*/ 70 f29 1"/>
                  <a:gd name="f38" fmla="*/ 63 f30 1"/>
                  <a:gd name="f39" fmla="*/ 146 f29 1"/>
                  <a:gd name="f40" fmla="*/ 196 f30 1"/>
                  <a:gd name="f41" fmla="*/ 180 f29 1"/>
                  <a:gd name="f42" fmla="+- f31 0 f1"/>
                  <a:gd name="f43" fmla="*/ f34 1 210"/>
                  <a:gd name="f44" fmla="*/ f35 1 196"/>
                  <a:gd name="f45" fmla="*/ f36 1 210"/>
                  <a:gd name="f46" fmla="*/ f37 1 196"/>
                  <a:gd name="f47" fmla="*/ f38 1 210"/>
                  <a:gd name="f48" fmla="*/ f39 1 196"/>
                  <a:gd name="f49" fmla="*/ f40 1 210"/>
                  <a:gd name="f50" fmla="*/ f41 1 196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2"/>
                  <a:gd name="f60" fmla="*/ f48 1 f33"/>
                  <a:gd name="f61" fmla="*/ f49 1 f32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3 1"/>
                  <a:gd name="f72" fmla="*/ f60 f24 1"/>
                  <a:gd name="f73" fmla="*/ f61 f23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71" y="f72"/>
                  </a:cxn>
                  <a:cxn ang="f42">
                    <a:pos x="f73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10" h="196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3"/>
                      <a:pt x="f5" y="f14"/>
                      <a:pt x="f15" y="f16"/>
                    </a:cubicBezTo>
                    <a:cubicBezTo>
                      <a:pt x="f17" y="f18"/>
                      <a:pt x="f19" y="f7"/>
                      <a:pt x="f7" y="f2"/>
                    </a:cubicBezTo>
                    <a:cubicBezTo>
                      <a:pt x="f6" y="f20"/>
                      <a:pt x="f21" y="f5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8E404DC6-77BA-4AAE-AA71-0B7E35A8F479}"/>
                  </a:ext>
                </a:extLst>
              </p:cNvPr>
              <p:cNvSpPr/>
              <p:nvPr/>
            </p:nvSpPr>
            <p:spPr>
              <a:xfrm>
                <a:off x="4897654" y="2103275"/>
                <a:ext cx="159242" cy="2539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115"/>
                  <a:gd name="f8" fmla="val 62"/>
                  <a:gd name="f9" fmla="val 1"/>
                  <a:gd name="f10" fmla="val 46"/>
                  <a:gd name="f11" fmla="val 17"/>
                  <a:gd name="f12" fmla="val 25"/>
                  <a:gd name="f13" fmla="val 39"/>
                  <a:gd name="f14" fmla="val 4"/>
                  <a:gd name="f15" fmla="val 77"/>
                  <a:gd name="f16" fmla="val 5"/>
                  <a:gd name="f17" fmla="val 87"/>
                  <a:gd name="f18" fmla="val 11"/>
                  <a:gd name="f19" fmla="val 96"/>
                  <a:gd name="f20" fmla="val 27"/>
                  <a:gd name="f21" fmla="val 32"/>
                  <a:gd name="f22" fmla="val 109"/>
                  <a:gd name="f23" fmla="val 36"/>
                  <a:gd name="f24" fmla="val 104"/>
                  <a:gd name="f25" fmla="val 92"/>
                  <a:gd name="f26" fmla="val 18"/>
                  <a:gd name="f27" fmla="val 81"/>
                  <a:gd name="f28" fmla="val 20"/>
                  <a:gd name="f29" fmla="val 71"/>
                  <a:gd name="f30" fmla="val 67"/>
                  <a:gd name="f31" fmla="val 70"/>
                  <a:gd name="f32" fmla="val 15"/>
                  <a:gd name="f33" fmla="val 69"/>
                  <a:gd name="f34" fmla="+- 0 0 -90"/>
                  <a:gd name="f35" fmla="*/ f3 1 72"/>
                  <a:gd name="f36" fmla="*/ f4 1 115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2"/>
                  <a:gd name="f45" fmla="*/ f41 1 115"/>
                  <a:gd name="f46" fmla="*/ 62 f42 1"/>
                  <a:gd name="f47" fmla="*/ 1 f41 1"/>
                  <a:gd name="f48" fmla="*/ 25 f42 1"/>
                  <a:gd name="f49" fmla="*/ 39 f41 1"/>
                  <a:gd name="f50" fmla="*/ 5 f42 1"/>
                  <a:gd name="f51" fmla="*/ 87 f41 1"/>
                  <a:gd name="f52" fmla="*/ 32 f42 1"/>
                  <a:gd name="f53" fmla="*/ 109 f41 1"/>
                  <a:gd name="f54" fmla="*/ 18 f42 1"/>
                  <a:gd name="f55" fmla="*/ 81 f41 1"/>
                  <a:gd name="f56" fmla="*/ 70 f42 1"/>
                  <a:gd name="f57" fmla="*/ 15 f41 1"/>
                  <a:gd name="f58" fmla="+- f43 0 f1"/>
                  <a:gd name="f59" fmla="*/ f46 1 72"/>
                  <a:gd name="f60" fmla="*/ f47 1 115"/>
                  <a:gd name="f61" fmla="*/ f48 1 72"/>
                  <a:gd name="f62" fmla="*/ f49 1 115"/>
                  <a:gd name="f63" fmla="*/ f50 1 72"/>
                  <a:gd name="f64" fmla="*/ f51 1 115"/>
                  <a:gd name="f65" fmla="*/ f52 1 72"/>
                  <a:gd name="f66" fmla="*/ f53 1 115"/>
                  <a:gd name="f67" fmla="*/ f54 1 72"/>
                  <a:gd name="f68" fmla="*/ f55 1 115"/>
                  <a:gd name="f69" fmla="*/ f56 1 72"/>
                  <a:gd name="f70" fmla="*/ f57 1 115"/>
                  <a:gd name="f71" fmla="*/ 0 1 f44"/>
                  <a:gd name="f72" fmla="*/ f38 1 f44"/>
                  <a:gd name="f73" fmla="*/ 0 1 f45"/>
                  <a:gd name="f74" fmla="*/ f39 1 f45"/>
                  <a:gd name="f75" fmla="*/ f59 1 f44"/>
                  <a:gd name="f76" fmla="*/ f60 1 f45"/>
                  <a:gd name="f77" fmla="*/ f61 1 f44"/>
                  <a:gd name="f78" fmla="*/ f62 1 f45"/>
                  <a:gd name="f79" fmla="*/ f63 1 f44"/>
                  <a:gd name="f80" fmla="*/ f64 1 f45"/>
                  <a:gd name="f81" fmla="*/ f65 1 f44"/>
                  <a:gd name="f82" fmla="*/ f66 1 f45"/>
                  <a:gd name="f83" fmla="*/ f67 1 f44"/>
                  <a:gd name="f84" fmla="*/ f68 1 f45"/>
                  <a:gd name="f85" fmla="*/ f69 1 f44"/>
                  <a:gd name="f86" fmla="*/ f70 1 f45"/>
                  <a:gd name="f87" fmla="*/ f71 f35 1"/>
                  <a:gd name="f88" fmla="*/ f72 f35 1"/>
                  <a:gd name="f89" fmla="*/ f74 f36 1"/>
                  <a:gd name="f90" fmla="*/ f73 f36 1"/>
                  <a:gd name="f91" fmla="*/ f75 f35 1"/>
                  <a:gd name="f92" fmla="*/ f76 f36 1"/>
                  <a:gd name="f93" fmla="*/ f77 f35 1"/>
                  <a:gd name="f94" fmla="*/ f78 f36 1"/>
                  <a:gd name="f95" fmla="*/ f79 f35 1"/>
                  <a:gd name="f96" fmla="*/ f80 f36 1"/>
                  <a:gd name="f97" fmla="*/ f81 f35 1"/>
                  <a:gd name="f98" fmla="*/ f82 f36 1"/>
                  <a:gd name="f99" fmla="*/ f83 f35 1"/>
                  <a:gd name="f100" fmla="*/ f84 f36 1"/>
                  <a:gd name="f101" fmla="*/ f85 f35 1"/>
                  <a:gd name="f102" fmla="*/ f8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1" y="f92"/>
                  </a:cxn>
                  <a:cxn ang="f58">
                    <a:pos x="f93" y="f94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91" y="f92"/>
                  </a:cxn>
                </a:cxnLst>
                <a:rect l="f87" t="f90" r="f88" b="f89"/>
                <a:pathLst>
                  <a:path w="72" h="115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8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11" y="f25"/>
                      <a:pt x="f26" y="f27"/>
                    </a:cubicBezTo>
                    <a:cubicBezTo>
                      <a:pt x="f28" y="f29"/>
                      <a:pt x="f30" y="f26"/>
                      <a:pt x="f31" y="f32"/>
                    </a:cubicBezTo>
                    <a:cubicBezTo>
                      <a:pt x="f6" y="f18"/>
                      <a:pt x="f33" y="f5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C3F08832-3E33-4882-AEFC-CD0262CF6070}"/>
                  </a:ext>
                </a:extLst>
              </p:cNvPr>
              <p:cNvSpPr/>
              <p:nvPr/>
            </p:nvSpPr>
            <p:spPr>
              <a:xfrm>
                <a:off x="5016727" y="2149187"/>
                <a:ext cx="86072" cy="2783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"/>
                  <a:gd name="f7" fmla="val 126"/>
                  <a:gd name="f8" fmla="val 29"/>
                  <a:gd name="f9" fmla="val 6"/>
                  <a:gd name="f10" fmla="val 26"/>
                  <a:gd name="f11" fmla="val 8"/>
                  <a:gd name="f12" fmla="val 80"/>
                  <a:gd name="f13" fmla="val 97"/>
                  <a:gd name="f14" fmla="val 113"/>
                  <a:gd name="f15" fmla="val 35"/>
                  <a:gd name="f16" fmla="val 37"/>
                  <a:gd name="f17" fmla="val 121"/>
                  <a:gd name="f18" fmla="val 116"/>
                  <a:gd name="f19" fmla="val 18"/>
                  <a:gd name="f20" fmla="val 110"/>
                  <a:gd name="f21" fmla="val 15"/>
                  <a:gd name="f22" fmla="val 102"/>
                  <a:gd name="f23" fmla="val 11"/>
                  <a:gd name="f24" fmla="val 94"/>
                  <a:gd name="f25" fmla="val 19"/>
                  <a:gd name="f26" fmla="val 38"/>
                  <a:gd name="f27" fmla="val 14"/>
                  <a:gd name="f28" fmla="val 9"/>
                  <a:gd name="f29" fmla="+- 0 0 -90"/>
                  <a:gd name="f30" fmla="*/ f3 1 39"/>
                  <a:gd name="f31" fmla="*/ f4 1 12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9"/>
                  <a:gd name="f40" fmla="*/ f36 1 126"/>
                  <a:gd name="f41" fmla="*/ 29 f37 1"/>
                  <a:gd name="f42" fmla="*/ 6 f36 1"/>
                  <a:gd name="f43" fmla="*/ 0 f37 1"/>
                  <a:gd name="f44" fmla="*/ 97 f36 1"/>
                  <a:gd name="f45" fmla="*/ 37 f37 1"/>
                  <a:gd name="f46" fmla="*/ 121 f36 1"/>
                  <a:gd name="f47" fmla="*/ 15 f37 1"/>
                  <a:gd name="f48" fmla="*/ 102 f36 1"/>
                  <a:gd name="f49" fmla="*/ 38 f37 1"/>
                  <a:gd name="f50" fmla="*/ 14 f36 1"/>
                  <a:gd name="f51" fmla="+- f38 0 f1"/>
                  <a:gd name="f52" fmla="*/ f41 1 39"/>
                  <a:gd name="f53" fmla="*/ f42 1 126"/>
                  <a:gd name="f54" fmla="*/ f43 1 39"/>
                  <a:gd name="f55" fmla="*/ f44 1 126"/>
                  <a:gd name="f56" fmla="*/ f45 1 39"/>
                  <a:gd name="f57" fmla="*/ f46 1 126"/>
                  <a:gd name="f58" fmla="*/ f47 1 39"/>
                  <a:gd name="f59" fmla="*/ f48 1 126"/>
                  <a:gd name="f60" fmla="*/ f49 1 39"/>
                  <a:gd name="f61" fmla="*/ f50 1 126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39" h="125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15" y="f7"/>
                      <a:pt x="f16" y="f17"/>
                    </a:cubicBezTo>
                    <a:cubicBezTo>
                      <a:pt x="f6" y="f18"/>
                      <a:pt x="f19" y="f20"/>
                      <a:pt x="f21" y="f22"/>
                    </a:cubicBezTo>
                    <a:cubicBezTo>
                      <a:pt x="f23" y="f24"/>
                      <a:pt x="f16" y="f25"/>
                      <a:pt x="f26" y="f27"/>
                    </a:cubicBezTo>
                    <a:cubicBezTo>
                      <a:pt x="f6" y="f28"/>
                      <a:pt x="f26" y="f5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C80BEA15-84EC-432E-B027-49359204C4D4}"/>
                  </a:ext>
                </a:extLst>
              </p:cNvPr>
              <p:cNvSpPr/>
              <p:nvPr/>
            </p:nvSpPr>
            <p:spPr>
              <a:xfrm>
                <a:off x="5196050" y="2164970"/>
                <a:ext cx="185065" cy="3270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"/>
                  <a:gd name="f7" fmla="val 148"/>
                  <a:gd name="f8" fmla="val 9"/>
                  <a:gd name="f9" fmla="val 29"/>
                  <a:gd name="f10" fmla="val 124"/>
                  <a:gd name="f11" fmla="val 36"/>
                  <a:gd name="f12" fmla="val 136"/>
                  <a:gd name="f13" fmla="val 43"/>
                  <a:gd name="f14" fmla="val 79"/>
                  <a:gd name="f15" fmla="val 146"/>
                  <a:gd name="f16" fmla="val 82"/>
                  <a:gd name="f17" fmla="val 142"/>
                  <a:gd name="f18" fmla="val 140"/>
                  <a:gd name="f19" fmla="val 73"/>
                  <a:gd name="f20" fmla="val 64"/>
                  <a:gd name="f21" fmla="val 51"/>
                  <a:gd name="f22" fmla="val 49"/>
                  <a:gd name="f23" fmla="val 134"/>
                  <a:gd name="f24" fmla="val 45"/>
                  <a:gd name="f25" fmla="val 123"/>
                  <a:gd name="f26" fmla="val 21"/>
                  <a:gd name="f27" fmla="val 11"/>
                  <a:gd name="f28" fmla="val 16"/>
                  <a:gd name="f29" fmla="val 7"/>
                  <a:gd name="f30" fmla="val 12"/>
                  <a:gd name="f31" fmla="val 4"/>
                  <a:gd name="f32" fmla="+- 0 0 -90"/>
                  <a:gd name="f33" fmla="*/ f3 1 84"/>
                  <a:gd name="f34" fmla="*/ f4 1 148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84"/>
                  <a:gd name="f43" fmla="*/ f39 1 148"/>
                  <a:gd name="f44" fmla="*/ 0 f40 1"/>
                  <a:gd name="f45" fmla="*/ 9 f39 1"/>
                  <a:gd name="f46" fmla="*/ 36 f40 1"/>
                  <a:gd name="f47" fmla="*/ 136 f39 1"/>
                  <a:gd name="f48" fmla="*/ 82 f40 1"/>
                  <a:gd name="f49" fmla="*/ 142 f39 1"/>
                  <a:gd name="f50" fmla="*/ 73 f40 1"/>
                  <a:gd name="f51" fmla="*/ 140 f39 1"/>
                  <a:gd name="f52" fmla="*/ 49 f40 1"/>
                  <a:gd name="f53" fmla="*/ 134 f39 1"/>
                  <a:gd name="f54" fmla="*/ 16 f40 1"/>
                  <a:gd name="f55" fmla="*/ 7 f39 1"/>
                  <a:gd name="f56" fmla="+- f41 0 f1"/>
                  <a:gd name="f57" fmla="*/ f44 1 84"/>
                  <a:gd name="f58" fmla="*/ f45 1 148"/>
                  <a:gd name="f59" fmla="*/ f46 1 84"/>
                  <a:gd name="f60" fmla="*/ f47 1 148"/>
                  <a:gd name="f61" fmla="*/ f48 1 84"/>
                  <a:gd name="f62" fmla="*/ f49 1 148"/>
                  <a:gd name="f63" fmla="*/ f50 1 84"/>
                  <a:gd name="f64" fmla="*/ f51 1 148"/>
                  <a:gd name="f65" fmla="*/ f52 1 84"/>
                  <a:gd name="f66" fmla="*/ f53 1 148"/>
                  <a:gd name="f67" fmla="*/ f54 1 84"/>
                  <a:gd name="f68" fmla="*/ f55 1 148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2"/>
                  <a:gd name="f80" fmla="*/ f64 1 f43"/>
                  <a:gd name="f81" fmla="*/ f65 1 f42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3 1"/>
                  <a:gd name="f96" fmla="*/ f80 f34 1"/>
                  <a:gd name="f97" fmla="*/ f81 f33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89" y="f90"/>
                  </a:cxn>
                </a:cxnLst>
                <a:rect l="f85" t="f88" r="f86" b="f87"/>
                <a:pathLst>
                  <a:path w="84" h="148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7"/>
                      <a:pt x="f14" y="f15"/>
                      <a:pt x="f16" y="f17"/>
                    </a:cubicBezTo>
                    <a:cubicBezTo>
                      <a:pt x="f6" y="f18"/>
                      <a:pt x="f14" y="f18"/>
                      <a:pt x="f19" y="f18"/>
                    </a:cubicBezTo>
                    <a:cubicBezTo>
                      <a:pt x="f20" y="f18"/>
                      <a:pt x="f21" y="f18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5" y="f5"/>
                      <a:pt x="f5" y="f8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136">
                <a:extLst>
                  <a:ext uri="{FF2B5EF4-FFF2-40B4-BE49-F238E27FC236}">
                    <a16:creationId xmlns:a16="http://schemas.microsoft.com/office/drawing/2014/main" id="{AD5B31B6-72E2-4306-8EFC-905E2077DF40}"/>
                  </a:ext>
                </a:extLst>
              </p:cNvPr>
              <p:cNvSpPr/>
              <p:nvPr/>
            </p:nvSpPr>
            <p:spPr>
              <a:xfrm>
                <a:off x="5259180" y="1741758"/>
                <a:ext cx="523640" cy="24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7"/>
                  <a:gd name="f7" fmla="val 111"/>
                  <a:gd name="f8" fmla="val 178"/>
                  <a:gd name="f9" fmla="val 141"/>
                  <a:gd name="f10" fmla="val 58"/>
                  <a:gd name="f11" fmla="val 29"/>
                  <a:gd name="f12" fmla="val 53"/>
                  <a:gd name="f13" fmla="val 107"/>
                  <a:gd name="f14" fmla="val 23"/>
                  <a:gd name="f15" fmla="val 110"/>
                  <a:gd name="f16" fmla="val 50"/>
                  <a:gd name="f17" fmla="val 76"/>
                  <a:gd name="f18" fmla="val 138"/>
                  <a:gd name="f19" fmla="val 199"/>
                  <a:gd name="f20" fmla="val 105"/>
                  <a:gd name="f21" fmla="val 211"/>
                  <a:gd name="f22" fmla="val 95"/>
                  <a:gd name="f23" fmla="val 74"/>
                  <a:gd name="f24" fmla="val 233"/>
                  <a:gd name="f25" fmla="val 14"/>
                  <a:gd name="f26" fmla="val 189"/>
                  <a:gd name="f27" fmla="val 2"/>
                  <a:gd name="f28" fmla="val 186"/>
                  <a:gd name="f29" fmla="val 1"/>
                  <a:gd name="f30" fmla="val 183"/>
                  <a:gd name="f31" fmla="+- 0 0 -90"/>
                  <a:gd name="f32" fmla="*/ f3 1 237"/>
                  <a:gd name="f33" fmla="*/ f4 1 11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37"/>
                  <a:gd name="f42" fmla="*/ f38 1 111"/>
                  <a:gd name="f43" fmla="*/ 178 f39 1"/>
                  <a:gd name="f44" fmla="*/ 0 f38 1"/>
                  <a:gd name="f45" fmla="*/ 0 f39 1"/>
                  <a:gd name="f46" fmla="*/ 53 f38 1"/>
                  <a:gd name="f47" fmla="*/ 107 f38 1"/>
                  <a:gd name="f48" fmla="*/ 76 f39 1"/>
                  <a:gd name="f49" fmla="*/ 111 f38 1"/>
                  <a:gd name="f50" fmla="*/ 211 f39 1"/>
                  <a:gd name="f51" fmla="*/ 95 f38 1"/>
                  <a:gd name="f52" fmla="*/ 189 f39 1"/>
                  <a:gd name="f53" fmla="*/ 2 f38 1"/>
                  <a:gd name="f54" fmla="+- f40 0 f1"/>
                  <a:gd name="f55" fmla="*/ f43 1 237"/>
                  <a:gd name="f56" fmla="*/ f44 1 111"/>
                  <a:gd name="f57" fmla="*/ f45 1 237"/>
                  <a:gd name="f58" fmla="*/ f46 1 111"/>
                  <a:gd name="f59" fmla="*/ f47 1 111"/>
                  <a:gd name="f60" fmla="*/ f48 1 237"/>
                  <a:gd name="f61" fmla="*/ f49 1 111"/>
                  <a:gd name="f62" fmla="*/ f50 1 237"/>
                  <a:gd name="f63" fmla="*/ f51 1 111"/>
                  <a:gd name="f64" fmla="*/ f52 1 237"/>
                  <a:gd name="f65" fmla="*/ f53 1 111"/>
                  <a:gd name="f66" fmla="*/ 0 1 f41"/>
                  <a:gd name="f67" fmla="*/ f35 1 f41"/>
                  <a:gd name="f68" fmla="*/ 0 1 f42"/>
                  <a:gd name="f69" fmla="*/ f36 1 f42"/>
                  <a:gd name="f70" fmla="*/ f55 1 f41"/>
                  <a:gd name="f71" fmla="*/ f56 1 f42"/>
                  <a:gd name="f72" fmla="*/ f57 1 f41"/>
                  <a:gd name="f73" fmla="*/ f58 1 f42"/>
                  <a:gd name="f74" fmla="*/ f59 1 f42"/>
                  <a:gd name="f75" fmla="*/ f60 1 f41"/>
                  <a:gd name="f76" fmla="*/ f61 1 f42"/>
                  <a:gd name="f77" fmla="*/ f62 1 f41"/>
                  <a:gd name="f78" fmla="*/ f63 1 f42"/>
                  <a:gd name="f79" fmla="*/ f64 1 f41"/>
                  <a:gd name="f80" fmla="*/ f65 1 f42"/>
                  <a:gd name="f81" fmla="*/ f66 f32 1"/>
                  <a:gd name="f82" fmla="*/ f67 f32 1"/>
                  <a:gd name="f83" fmla="*/ f69 f33 1"/>
                  <a:gd name="f84" fmla="*/ f68 f33 1"/>
                  <a:gd name="f85" fmla="*/ f70 f32 1"/>
                  <a:gd name="f86" fmla="*/ f71 f33 1"/>
                  <a:gd name="f87" fmla="*/ f72 f32 1"/>
                  <a:gd name="f88" fmla="*/ f73 f33 1"/>
                  <a:gd name="f89" fmla="*/ f74 f33 1"/>
                  <a:gd name="f90" fmla="*/ f75 f32 1"/>
                  <a:gd name="f91" fmla="*/ f76 f33 1"/>
                  <a:gd name="f92" fmla="*/ f77 f32 1"/>
                  <a:gd name="f93" fmla="*/ f78 f33 1"/>
                  <a:gd name="f94" fmla="*/ f79 f32 1"/>
                  <a:gd name="f95" fmla="*/ f8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5" y="f86"/>
                  </a:cxn>
                  <a:cxn ang="f54">
                    <a:pos x="f87" y="f88"/>
                  </a:cxn>
                  <a:cxn ang="f54">
                    <a:pos x="f87" y="f89"/>
                  </a:cxn>
                  <a:cxn ang="f54">
                    <a:pos x="f90" y="f91"/>
                  </a:cxn>
                  <a:cxn ang="f54">
                    <a:pos x="f92" y="f93"/>
                  </a:cxn>
                  <a:cxn ang="f54">
                    <a:pos x="f94" y="f95"/>
                  </a:cxn>
                  <a:cxn ang="f54">
                    <a:pos x="f85" y="f86"/>
                  </a:cxn>
                </a:cxnLst>
                <a:rect l="f81" t="f84" r="f82" b="f83"/>
                <a:pathLst>
                  <a:path w="236" h="110">
                    <a:moveTo>
                      <a:pt x="f8" y="f5"/>
                    </a:moveTo>
                    <a:cubicBezTo>
                      <a:pt x="f9" y="f5"/>
                      <a:pt x="f10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14" y="f15"/>
                      <a:pt x="f16" y="f7"/>
                      <a:pt x="f17" y="f7"/>
                    </a:cubicBezTo>
                    <a:cubicBezTo>
                      <a:pt x="f18" y="f7"/>
                      <a:pt x="f19" y="f20"/>
                      <a:pt x="f21" y="f22"/>
                    </a:cubicBezTo>
                    <a:cubicBezTo>
                      <a:pt x="f6" y="f23"/>
                      <a:pt x="f24" y="f25"/>
                      <a:pt x="f26" y="f27"/>
                    </a:cubicBezTo>
                    <a:cubicBezTo>
                      <a:pt x="f28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137">
                <a:extLst>
                  <a:ext uri="{FF2B5EF4-FFF2-40B4-BE49-F238E27FC236}">
                    <a16:creationId xmlns:a16="http://schemas.microsoft.com/office/drawing/2014/main" id="{2C36C3A1-E6A1-4CE0-9A28-7E3144A9ACBA}"/>
                  </a:ext>
                </a:extLst>
              </p:cNvPr>
              <p:cNvSpPr/>
              <p:nvPr/>
            </p:nvSpPr>
            <p:spPr>
              <a:xfrm>
                <a:off x="5259180" y="2005727"/>
                <a:ext cx="48774" cy="1090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9"/>
                  <a:gd name="f8" fmla="val 15"/>
                  <a:gd name="f9" fmla="val 14"/>
                  <a:gd name="f10" fmla="val 11"/>
                  <a:gd name="f11" fmla="val 6"/>
                  <a:gd name="f12" fmla="val 4"/>
                  <a:gd name="f13" fmla="val 2"/>
                  <a:gd name="f14" fmla="val 27"/>
                  <a:gd name="f15" fmla="+- 0 0 -90"/>
                  <a:gd name="f16" fmla="*/ f3 1 22"/>
                  <a:gd name="f17" fmla="*/ f4 1 49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9"/>
                  <a:gd name="f27" fmla="*/ 15 f23 1"/>
                  <a:gd name="f28" fmla="*/ 0 f22 1"/>
                  <a:gd name="f29" fmla="*/ 6 f23 1"/>
                  <a:gd name="f30" fmla="*/ 0 f23 1"/>
                  <a:gd name="f31" fmla="*/ 49 f22 1"/>
                  <a:gd name="f32" fmla="+- f24 0 f1"/>
                  <a:gd name="f33" fmla="*/ f27 1 22"/>
                  <a:gd name="f34" fmla="*/ f28 1 49"/>
                  <a:gd name="f35" fmla="*/ f29 1 22"/>
                  <a:gd name="f36" fmla="*/ f30 1 22"/>
                  <a:gd name="f37" fmla="*/ f31 1 49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5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6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3" y="f52"/>
                  </a:cxn>
                  <a:cxn ang="f32">
                    <a:pos x="f54" y="f52"/>
                  </a:cxn>
                  <a:cxn ang="f32">
                    <a:pos x="f54" y="f55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9">
                    <a:moveTo>
                      <a:pt x="f8" y="f5"/>
                    </a:moveTo>
                    <a:cubicBezTo>
                      <a:pt x="f9" y="f5"/>
                      <a:pt x="f10" y="f5"/>
                      <a:pt x="f11" y="f5"/>
                    </a:cubicBezTo>
                    <a:cubicBezTo>
                      <a:pt x="f12" y="f5"/>
                      <a:pt x="f13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6" y="f14"/>
                      <a:pt x="f8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138">
                <a:extLst>
                  <a:ext uri="{FF2B5EF4-FFF2-40B4-BE49-F238E27FC236}">
                    <a16:creationId xmlns:a16="http://schemas.microsoft.com/office/drawing/2014/main" id="{D76AFCEF-316B-4844-93B0-0B6E3C5C52D3}"/>
                  </a:ext>
                </a:extLst>
              </p:cNvPr>
              <p:cNvSpPr/>
              <p:nvPr/>
            </p:nvSpPr>
            <p:spPr>
              <a:xfrm>
                <a:off x="5253438" y="2030114"/>
                <a:ext cx="460510" cy="3715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9"/>
                  <a:gd name="f7" fmla="val 168"/>
                  <a:gd name="f8" fmla="val 52"/>
                  <a:gd name="f9" fmla="val 45"/>
                  <a:gd name="f10" fmla="val 38"/>
                  <a:gd name="f11" fmla="val 1"/>
                  <a:gd name="f12" fmla="val 31"/>
                  <a:gd name="f13" fmla="val 2"/>
                  <a:gd name="f14" fmla="val 32"/>
                  <a:gd name="f15" fmla="val 30"/>
                  <a:gd name="f16" fmla="val 11"/>
                  <a:gd name="f17" fmla="val 96"/>
                  <a:gd name="f18" fmla="val 63"/>
                  <a:gd name="f19" fmla="val 128"/>
                  <a:gd name="f20" fmla="val 111"/>
                  <a:gd name="f21" fmla="val 152"/>
                  <a:gd name="f22" fmla="val 153"/>
                  <a:gd name="f23" fmla="val 177"/>
                  <a:gd name="f24" fmla="val 186"/>
                  <a:gd name="f25" fmla="val 192"/>
                  <a:gd name="f26" fmla="val 166"/>
                  <a:gd name="f27" fmla="val 196"/>
                  <a:gd name="f28" fmla="val 162"/>
                  <a:gd name="f29" fmla="val 147"/>
                  <a:gd name="f30" fmla="val 163"/>
                  <a:gd name="f31" fmla="+- 0 0 -90"/>
                  <a:gd name="f32" fmla="*/ f3 1 209"/>
                  <a:gd name="f33" fmla="*/ f4 1 168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09"/>
                  <a:gd name="f42" fmla="*/ f38 1 168"/>
                  <a:gd name="f43" fmla="*/ 52 f39 1"/>
                  <a:gd name="f44" fmla="*/ 0 f38 1"/>
                  <a:gd name="f45" fmla="*/ 31 f39 1"/>
                  <a:gd name="f46" fmla="*/ 2 f38 1"/>
                  <a:gd name="f47" fmla="*/ 11 f39 1"/>
                  <a:gd name="f48" fmla="*/ 52 f38 1"/>
                  <a:gd name="f49" fmla="*/ 63 f39 1"/>
                  <a:gd name="f50" fmla="*/ 128 f38 1"/>
                  <a:gd name="f51" fmla="*/ 177 f39 1"/>
                  <a:gd name="f52" fmla="*/ 168 f38 1"/>
                  <a:gd name="f53" fmla="*/ 196 f39 1"/>
                  <a:gd name="f54" fmla="*/ 162 f38 1"/>
                  <a:gd name="f55" fmla="+- f40 0 f1"/>
                  <a:gd name="f56" fmla="*/ f43 1 209"/>
                  <a:gd name="f57" fmla="*/ f44 1 168"/>
                  <a:gd name="f58" fmla="*/ f45 1 209"/>
                  <a:gd name="f59" fmla="*/ f46 1 168"/>
                  <a:gd name="f60" fmla="*/ f47 1 209"/>
                  <a:gd name="f61" fmla="*/ f48 1 168"/>
                  <a:gd name="f62" fmla="*/ f49 1 209"/>
                  <a:gd name="f63" fmla="*/ f50 1 168"/>
                  <a:gd name="f64" fmla="*/ f51 1 209"/>
                  <a:gd name="f65" fmla="*/ f52 1 168"/>
                  <a:gd name="f66" fmla="*/ f53 1 209"/>
                  <a:gd name="f67" fmla="*/ f54 1 168"/>
                  <a:gd name="f68" fmla="*/ 0 1 f41"/>
                  <a:gd name="f69" fmla="*/ f35 1 f41"/>
                  <a:gd name="f70" fmla="*/ 0 1 f42"/>
                  <a:gd name="f71" fmla="*/ f36 1 f42"/>
                  <a:gd name="f72" fmla="*/ f56 1 f41"/>
                  <a:gd name="f73" fmla="*/ f57 1 f42"/>
                  <a:gd name="f74" fmla="*/ f58 1 f41"/>
                  <a:gd name="f75" fmla="*/ f59 1 f42"/>
                  <a:gd name="f76" fmla="*/ f60 1 f41"/>
                  <a:gd name="f77" fmla="*/ f61 1 f42"/>
                  <a:gd name="f78" fmla="*/ f62 1 f41"/>
                  <a:gd name="f79" fmla="*/ f63 1 f42"/>
                  <a:gd name="f80" fmla="*/ f64 1 f41"/>
                  <a:gd name="f81" fmla="*/ f65 1 f42"/>
                  <a:gd name="f82" fmla="*/ f66 1 f41"/>
                  <a:gd name="f83" fmla="*/ f67 1 f42"/>
                  <a:gd name="f84" fmla="*/ f68 f32 1"/>
                  <a:gd name="f85" fmla="*/ f69 f32 1"/>
                  <a:gd name="f86" fmla="*/ f71 f33 1"/>
                  <a:gd name="f87" fmla="*/ f70 f33 1"/>
                  <a:gd name="f88" fmla="*/ f72 f32 1"/>
                  <a:gd name="f89" fmla="*/ f73 f33 1"/>
                  <a:gd name="f90" fmla="*/ f74 f32 1"/>
                  <a:gd name="f91" fmla="*/ f75 f33 1"/>
                  <a:gd name="f92" fmla="*/ f76 f32 1"/>
                  <a:gd name="f93" fmla="*/ f77 f33 1"/>
                  <a:gd name="f94" fmla="*/ f78 f32 1"/>
                  <a:gd name="f95" fmla="*/ f79 f33 1"/>
                  <a:gd name="f96" fmla="*/ f80 f32 1"/>
                  <a:gd name="f97" fmla="*/ f81 f33 1"/>
                  <a:gd name="f98" fmla="*/ f82 f32 1"/>
                  <a:gd name="f99" fmla="*/ f8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88" y="f89"/>
                  </a:cxn>
                  <a:cxn ang="f55">
                    <a:pos x="f90" y="f91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88" y="f89"/>
                  </a:cxn>
                </a:cxnLst>
                <a:rect l="f84" t="f87" r="f85" b="f86"/>
                <a:pathLst>
                  <a:path w="209" h="168">
                    <a:moveTo>
                      <a:pt x="f8" y="f5"/>
                    </a:moveTo>
                    <a:cubicBezTo>
                      <a:pt x="f9" y="f5"/>
                      <a:pt x="f10" y="f11"/>
                      <a:pt x="f12" y="f13"/>
                    </a:cubicBezTo>
                    <a:cubicBezTo>
                      <a:pt x="f12" y="f13"/>
                      <a:pt x="f14" y="f15"/>
                      <a:pt x="f16" y="f8"/>
                    </a:cubicBezTo>
                    <a:cubicBezTo>
                      <a:pt x="f16" y="f8"/>
                      <a:pt x="f5" y="f17"/>
                      <a:pt x="f18" y="f19"/>
                    </a:cubicBezTo>
                    <a:cubicBezTo>
                      <a:pt x="f20" y="f21"/>
                      <a:pt x="f22" y="f7"/>
                      <a:pt x="f23" y="f7"/>
                    </a:cubicBezTo>
                    <a:cubicBezTo>
                      <a:pt x="f24" y="f7"/>
                      <a:pt x="f25" y="f26"/>
                      <a:pt x="f27" y="f28"/>
                    </a:cubicBezTo>
                    <a:cubicBezTo>
                      <a:pt x="f6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139">
                <a:extLst>
                  <a:ext uri="{FF2B5EF4-FFF2-40B4-BE49-F238E27FC236}">
                    <a16:creationId xmlns:a16="http://schemas.microsoft.com/office/drawing/2014/main" id="{BDA1A718-AE7C-4BE1-B8B4-92D621578D8A}"/>
                  </a:ext>
                </a:extLst>
              </p:cNvPr>
              <p:cNvSpPr/>
              <p:nvPr/>
            </p:nvSpPr>
            <p:spPr>
              <a:xfrm>
                <a:off x="5259180" y="2282607"/>
                <a:ext cx="121944" cy="202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"/>
                  <a:gd name="f7" fmla="val 92"/>
                  <a:gd name="f8" fmla="val 64"/>
                  <a:gd name="f9" fmla="val 3"/>
                  <a:gd name="f10" fmla="val 74"/>
                  <a:gd name="f11" fmla="val 6"/>
                  <a:gd name="f12" fmla="val 81"/>
                  <a:gd name="f13" fmla="val 7"/>
                  <a:gd name="f14" fmla="val 83"/>
                  <a:gd name="f15" fmla="val 11"/>
                  <a:gd name="f16" fmla="val 90"/>
                  <a:gd name="f17" fmla="val 25"/>
                  <a:gd name="f18" fmla="val 36"/>
                  <a:gd name="f19" fmla="val 45"/>
                  <a:gd name="f20" fmla="val 52"/>
                  <a:gd name="f21" fmla="val 91"/>
                  <a:gd name="f22" fmla="val 53"/>
                  <a:gd name="f23" fmla="val 89"/>
                  <a:gd name="f24" fmla="val 87"/>
                  <a:gd name="f25" fmla="val 50"/>
                  <a:gd name="f26" fmla="val 44"/>
                  <a:gd name="f27" fmla="val 35"/>
                  <a:gd name="f28" fmla="val 22"/>
                  <a:gd name="f29" fmla="val 20"/>
                  <a:gd name="f30" fmla="val 18"/>
                  <a:gd name="f31" fmla="val 75"/>
                  <a:gd name="f32" fmla="val 8"/>
                  <a:gd name="f33" fmla="val 33"/>
                  <a:gd name="f34" fmla="+- 0 0 -90"/>
                  <a:gd name="f35" fmla="*/ f3 1 55"/>
                  <a:gd name="f36" fmla="*/ f4 1 9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55"/>
                  <a:gd name="f45" fmla="*/ f41 1 92"/>
                  <a:gd name="f46" fmla="*/ 0 f42 1"/>
                  <a:gd name="f47" fmla="*/ 0 f41 1"/>
                  <a:gd name="f48" fmla="*/ 64 f41 1"/>
                  <a:gd name="f49" fmla="*/ 7 f42 1"/>
                  <a:gd name="f50" fmla="*/ 83 f41 1"/>
                  <a:gd name="f51" fmla="*/ 36 f42 1"/>
                  <a:gd name="f52" fmla="*/ 92 f41 1"/>
                  <a:gd name="f53" fmla="*/ 53 f42 1"/>
                  <a:gd name="f54" fmla="*/ 89 f41 1"/>
                  <a:gd name="f55" fmla="*/ 44 f42 1"/>
                  <a:gd name="f56" fmla="*/ 87 f41 1"/>
                  <a:gd name="f57" fmla="*/ 20 f42 1"/>
                  <a:gd name="f58" fmla="*/ 81 f41 1"/>
                  <a:gd name="f59" fmla="+- f43 0 f1"/>
                  <a:gd name="f60" fmla="*/ f46 1 55"/>
                  <a:gd name="f61" fmla="*/ f47 1 92"/>
                  <a:gd name="f62" fmla="*/ f48 1 92"/>
                  <a:gd name="f63" fmla="*/ f49 1 55"/>
                  <a:gd name="f64" fmla="*/ f50 1 92"/>
                  <a:gd name="f65" fmla="*/ f51 1 55"/>
                  <a:gd name="f66" fmla="*/ f52 1 92"/>
                  <a:gd name="f67" fmla="*/ f53 1 55"/>
                  <a:gd name="f68" fmla="*/ f54 1 92"/>
                  <a:gd name="f69" fmla="*/ f55 1 55"/>
                  <a:gd name="f70" fmla="*/ f56 1 92"/>
                  <a:gd name="f71" fmla="*/ f57 1 55"/>
                  <a:gd name="f72" fmla="*/ f58 1 92"/>
                  <a:gd name="f73" fmla="*/ 0 1 f44"/>
                  <a:gd name="f74" fmla="*/ f38 1 f44"/>
                  <a:gd name="f75" fmla="*/ 0 1 f45"/>
                  <a:gd name="f76" fmla="*/ f39 1 f45"/>
                  <a:gd name="f77" fmla="*/ f60 1 f44"/>
                  <a:gd name="f78" fmla="*/ f61 1 f45"/>
                  <a:gd name="f79" fmla="*/ f62 1 f45"/>
                  <a:gd name="f80" fmla="*/ f63 1 f44"/>
                  <a:gd name="f81" fmla="*/ f64 1 f45"/>
                  <a:gd name="f82" fmla="*/ f65 1 f44"/>
                  <a:gd name="f83" fmla="*/ f66 1 f45"/>
                  <a:gd name="f84" fmla="*/ f67 1 f44"/>
                  <a:gd name="f85" fmla="*/ f68 1 f45"/>
                  <a:gd name="f86" fmla="*/ f69 1 f44"/>
                  <a:gd name="f87" fmla="*/ f70 1 f45"/>
                  <a:gd name="f88" fmla="*/ f71 1 f44"/>
                  <a:gd name="f89" fmla="*/ f72 1 f45"/>
                  <a:gd name="f90" fmla="*/ f73 f35 1"/>
                  <a:gd name="f91" fmla="*/ f74 f35 1"/>
                  <a:gd name="f92" fmla="*/ f76 f36 1"/>
                  <a:gd name="f93" fmla="*/ f75 f36 1"/>
                  <a:gd name="f94" fmla="*/ f77 f35 1"/>
                  <a:gd name="f95" fmla="*/ f78 f36 1"/>
                  <a:gd name="f96" fmla="*/ f79 f36 1"/>
                  <a:gd name="f97" fmla="*/ f80 f35 1"/>
                  <a:gd name="f98" fmla="*/ f81 f36 1"/>
                  <a:gd name="f99" fmla="*/ f82 f35 1"/>
                  <a:gd name="f100" fmla="*/ f83 f36 1"/>
                  <a:gd name="f101" fmla="*/ f84 f35 1"/>
                  <a:gd name="f102" fmla="*/ f85 f36 1"/>
                  <a:gd name="f103" fmla="*/ f86 f35 1"/>
                  <a:gd name="f104" fmla="*/ f87 f36 1"/>
                  <a:gd name="f105" fmla="*/ f88 f35 1"/>
                  <a:gd name="f106" fmla="*/ f89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4" y="f95"/>
                  </a:cxn>
                  <a:cxn ang="f59">
                    <a:pos x="f94" y="f96"/>
                  </a:cxn>
                  <a:cxn ang="f59">
                    <a:pos x="f97" y="f98"/>
                  </a:cxn>
                  <a:cxn ang="f59">
                    <a:pos x="f99" y="f100"/>
                  </a:cxn>
                  <a:cxn ang="f59">
                    <a:pos x="f101" y="f102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94" y="f95"/>
                  </a:cxn>
                </a:cxnLst>
                <a:rect l="f90" t="f93" r="f91" b="f92"/>
                <a:pathLst>
                  <a:path w="55" h="92">
                    <a:moveTo>
                      <a:pt x="f5" y="f5"/>
                    </a:moveTo>
                    <a:cubicBezTo>
                      <a:pt x="f5" y="f8"/>
                      <a:pt x="f5" y="f8"/>
                      <a:pt x="f5" y="f8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7"/>
                      <a:pt x="f18" y="f7"/>
                    </a:cubicBezTo>
                    <a:cubicBezTo>
                      <a:pt x="f19" y="f7"/>
                      <a:pt x="f20" y="f21"/>
                      <a:pt x="f22" y="f23"/>
                    </a:cubicBezTo>
                    <a:cubicBezTo>
                      <a:pt x="f6" y="f24"/>
                      <a:pt x="f25" y="f24"/>
                      <a:pt x="f26" y="f24"/>
                    </a:cubicBezTo>
                    <a:cubicBezTo>
                      <a:pt x="f27" y="f24"/>
                      <a:pt x="f28" y="f24"/>
                      <a:pt x="f29" y="f12"/>
                    </a:cubicBezTo>
                    <a:cubicBezTo>
                      <a:pt x="f30" y="f31"/>
                      <a:pt x="f32" y="f33"/>
                      <a:pt x="f5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6" name="Grupo 68">
            <a:extLst>
              <a:ext uri="{FF2B5EF4-FFF2-40B4-BE49-F238E27FC236}">
                <a16:creationId xmlns:a16="http://schemas.microsoft.com/office/drawing/2014/main" id="{EE068D65-1C32-4D0F-AD2C-E174D352838C}"/>
              </a:ext>
            </a:extLst>
          </p:cNvPr>
          <p:cNvGrpSpPr/>
          <p:nvPr/>
        </p:nvGrpSpPr>
        <p:grpSpPr>
          <a:xfrm>
            <a:off x="4993940" y="4573014"/>
            <a:ext cx="832086" cy="937287"/>
            <a:chOff x="4993940" y="4573014"/>
            <a:chExt cx="832086" cy="937287"/>
          </a:xfrm>
        </p:grpSpPr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9317A3C6-92C1-4535-BD73-01A8804F5842}"/>
                </a:ext>
              </a:extLst>
            </p:cNvPr>
            <p:cNvSpPr/>
            <p:nvPr/>
          </p:nvSpPr>
          <p:spPr>
            <a:xfrm>
              <a:off x="5078650" y="4573014"/>
              <a:ext cx="640793" cy="1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"/>
                <a:gd name="f7" fmla="val 65"/>
                <a:gd name="f8" fmla="val 272"/>
                <a:gd name="f9" fmla="val 32"/>
                <a:gd name="f10" fmla="val 14"/>
                <a:gd name="f11" fmla="val 50"/>
                <a:gd name="f12" fmla="val 33"/>
                <a:gd name="f13" fmla="val 15"/>
                <a:gd name="f14" fmla="val 290"/>
                <a:gd name="f15" fmla="+- 0 0 -90"/>
                <a:gd name="f16" fmla="*/ f3 1 305"/>
                <a:gd name="f17" fmla="*/ f4 1 6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5"/>
                <a:gd name="f26" fmla="*/ f22 1 65"/>
                <a:gd name="f27" fmla="*/ 272 f23 1"/>
                <a:gd name="f28" fmla="*/ 65 f22 1"/>
                <a:gd name="f29" fmla="*/ 32 f23 1"/>
                <a:gd name="f30" fmla="*/ 0 f23 1"/>
                <a:gd name="f31" fmla="*/ 33 f22 1"/>
                <a:gd name="f32" fmla="*/ 0 f22 1"/>
                <a:gd name="f33" fmla="*/ 305 f23 1"/>
                <a:gd name="f34" fmla="+- f24 0 f1"/>
                <a:gd name="f35" fmla="*/ f27 1 305"/>
                <a:gd name="f36" fmla="*/ f28 1 65"/>
                <a:gd name="f37" fmla="*/ f29 1 305"/>
                <a:gd name="f38" fmla="*/ f30 1 305"/>
                <a:gd name="f39" fmla="*/ f31 1 65"/>
                <a:gd name="f40" fmla="*/ f32 1 65"/>
                <a:gd name="f41" fmla="*/ f33 1 30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305" h="6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4" y="f5"/>
                    <a:pt x="f6" y="f13"/>
                    <a:pt x="f6" y="f12"/>
                  </a:cubicBezTo>
                  <a:cubicBezTo>
                    <a:pt x="f6" y="f11"/>
                    <a:pt x="f14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F10041BF-19E2-45CD-92A6-0F3D3A4546AB}"/>
                </a:ext>
              </a:extLst>
            </p:cNvPr>
            <p:cNvSpPr/>
            <p:nvPr/>
          </p:nvSpPr>
          <p:spPr>
            <a:xfrm>
              <a:off x="4993940" y="4735604"/>
              <a:ext cx="832076" cy="774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"/>
                <a:gd name="f7" fmla="val 369"/>
                <a:gd name="f8" fmla="val 324"/>
                <a:gd name="f9" fmla="val 59"/>
                <a:gd name="f10" fmla="val 306"/>
                <a:gd name="f11" fmla="val 24"/>
                <a:gd name="f12" fmla="val 321"/>
                <a:gd name="f13" fmla="val 69"/>
                <a:gd name="f14" fmla="val 82"/>
                <a:gd name="f15" fmla="val 45"/>
                <a:gd name="f16" fmla="val 34"/>
                <a:gd name="f17" fmla="val 100"/>
                <a:gd name="f18" fmla="val 17"/>
                <a:gd name="f19" fmla="val 141"/>
                <a:gd name="f20" fmla="val 181"/>
                <a:gd name="f21" fmla="val 10"/>
                <a:gd name="f22" fmla="val 319"/>
                <a:gd name="f23" fmla="val 83"/>
                <a:gd name="f24" fmla="val 344"/>
                <a:gd name="f25" fmla="val 157"/>
                <a:gd name="f26" fmla="val 365"/>
                <a:gd name="f27" fmla="val 367"/>
                <a:gd name="f28" fmla="val 381"/>
                <a:gd name="f29" fmla="val 253"/>
                <a:gd name="f30" fmla="val 138"/>
                <a:gd name="f31" fmla="val 342"/>
                <a:gd name="f32" fmla="val 94"/>
                <a:gd name="f33" fmla="val 121"/>
                <a:gd name="f34" fmla="val 131"/>
                <a:gd name="f35" fmla="val 171"/>
                <a:gd name="f36" fmla="val 42"/>
                <a:gd name="f37" fmla="val 129"/>
                <a:gd name="f38" fmla="val 87"/>
                <a:gd name="f39" fmla="val 93"/>
                <a:gd name="f40" fmla="val 23"/>
                <a:gd name="f41" fmla="val 298"/>
                <a:gd name="f42" fmla="val 19"/>
                <a:gd name="f43" fmla="val 291"/>
                <a:gd name="f44" fmla="val 56"/>
                <a:gd name="f45" fmla="val 340"/>
                <a:gd name="f46" fmla="val 128"/>
                <a:gd name="f47" fmla="val 296"/>
                <a:gd name="f48" fmla="val 84"/>
                <a:gd name="f49" fmla="val 159"/>
                <a:gd name="f50" fmla="val 91"/>
                <a:gd name="f51" fmla="+- 0 0 -90"/>
                <a:gd name="f52" fmla="*/ f3 1 396"/>
                <a:gd name="f53" fmla="*/ f4 1 36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96"/>
                <a:gd name="f62" fmla="*/ f58 1 369"/>
                <a:gd name="f63" fmla="*/ 324 f59 1"/>
                <a:gd name="f64" fmla="*/ 59 f58 1"/>
                <a:gd name="f65" fmla="*/ 321 f59 1"/>
                <a:gd name="f66" fmla="*/ 0 f58 1"/>
                <a:gd name="f67" fmla="*/ 69 f59 1"/>
                <a:gd name="f68" fmla="*/ 17 f59 1"/>
                <a:gd name="f69" fmla="*/ 141 f58 1"/>
                <a:gd name="f70" fmla="*/ 83 f59 1"/>
                <a:gd name="f71" fmla="*/ 344 f58 1"/>
                <a:gd name="f72" fmla="*/ 381 f59 1"/>
                <a:gd name="f73" fmla="*/ 253 f58 1"/>
                <a:gd name="f74" fmla="*/ 121 f59 1"/>
                <a:gd name="f75" fmla="*/ 131 f58 1"/>
                <a:gd name="f76" fmla="*/ 42 f59 1"/>
                <a:gd name="f77" fmla="*/ 129 f58 1"/>
                <a:gd name="f78" fmla="*/ 93 f59 1"/>
                <a:gd name="f79" fmla="*/ 23 f58 1"/>
                <a:gd name="f80" fmla="*/ 298 f59 1"/>
                <a:gd name="f81" fmla="*/ 19 f58 1"/>
                <a:gd name="f82" fmla="*/ 340 f59 1"/>
                <a:gd name="f83" fmla="*/ 128 f58 1"/>
                <a:gd name="f84" fmla="+- f60 0 f1"/>
                <a:gd name="f85" fmla="*/ f63 1 396"/>
                <a:gd name="f86" fmla="*/ f64 1 369"/>
                <a:gd name="f87" fmla="*/ f65 1 396"/>
                <a:gd name="f88" fmla="*/ f66 1 369"/>
                <a:gd name="f89" fmla="*/ f67 1 396"/>
                <a:gd name="f90" fmla="*/ f68 1 396"/>
                <a:gd name="f91" fmla="*/ f69 1 369"/>
                <a:gd name="f92" fmla="*/ f70 1 396"/>
                <a:gd name="f93" fmla="*/ f71 1 369"/>
                <a:gd name="f94" fmla="*/ f72 1 396"/>
                <a:gd name="f95" fmla="*/ f73 1 369"/>
                <a:gd name="f96" fmla="*/ f74 1 396"/>
                <a:gd name="f97" fmla="*/ f75 1 369"/>
                <a:gd name="f98" fmla="*/ f76 1 396"/>
                <a:gd name="f99" fmla="*/ f77 1 369"/>
                <a:gd name="f100" fmla="*/ f78 1 396"/>
                <a:gd name="f101" fmla="*/ f79 1 369"/>
                <a:gd name="f102" fmla="*/ f80 1 396"/>
                <a:gd name="f103" fmla="*/ f81 1 369"/>
                <a:gd name="f104" fmla="*/ f82 1 396"/>
                <a:gd name="f105" fmla="*/ f83 1 36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1"/>
                <a:gd name="f116" fmla="*/ f91 1 f62"/>
                <a:gd name="f117" fmla="*/ f92 1 f61"/>
                <a:gd name="f118" fmla="*/ f93 1 f62"/>
                <a:gd name="f119" fmla="*/ f94 1 f61"/>
                <a:gd name="f120" fmla="*/ f95 1 f62"/>
                <a:gd name="f121" fmla="*/ f96 1 f61"/>
                <a:gd name="f122" fmla="*/ f97 1 f62"/>
                <a:gd name="f123" fmla="*/ f98 1 f61"/>
                <a:gd name="f124" fmla="*/ f99 1 f62"/>
                <a:gd name="f125" fmla="*/ f100 1 f61"/>
                <a:gd name="f126" fmla="*/ f101 1 f62"/>
                <a:gd name="f127" fmla="*/ f102 1 f61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2 1"/>
                <a:gd name="f141" fmla="*/ f116 f53 1"/>
                <a:gd name="f142" fmla="*/ f117 f52 1"/>
                <a:gd name="f143" fmla="*/ f118 f53 1"/>
                <a:gd name="f144" fmla="*/ f119 f52 1"/>
                <a:gd name="f145" fmla="*/ f120 f53 1"/>
                <a:gd name="f146" fmla="*/ f121 f52 1"/>
                <a:gd name="f147" fmla="*/ f122 f53 1"/>
                <a:gd name="f148" fmla="*/ f123 f52 1"/>
                <a:gd name="f149" fmla="*/ f124 f53 1"/>
                <a:gd name="f150" fmla="*/ f125 f52 1"/>
                <a:gd name="f151" fmla="*/ f126 f53 1"/>
                <a:gd name="f152" fmla="*/ f127 f52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44" y="f145"/>
                </a:cxn>
                <a:cxn ang="f84">
                  <a:pos x="f135" y="f136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46" y="f147"/>
                </a:cxn>
              </a:cxnLst>
              <a:rect l="f131" t="f134" r="f132" b="f133"/>
              <a:pathLst>
                <a:path w="396" h="369">
                  <a:moveTo>
                    <a:pt x="f8" y="f9"/>
                  </a:moveTo>
                  <a:cubicBezTo>
                    <a:pt x="f10" y="f11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6" y="f30"/>
                    <a:pt x="f31" y="f32"/>
                    <a:pt x="f8" y="f9"/>
                  </a:cubicBezTo>
                  <a:moveTo>
                    <a:pt x="f33" y="f34"/>
                  </a:moveTo>
                  <a:cubicBezTo>
                    <a:pt x="f14" y="f35"/>
                    <a:pt x="f36" y="f37"/>
                    <a:pt x="f36" y="f37"/>
                  </a:cubicBezTo>
                  <a:cubicBezTo>
                    <a:pt x="f14" y="f38"/>
                    <a:pt x="f39" y="f40"/>
                    <a:pt x="f39" y="f40"/>
                  </a:cubicBezTo>
                  <a:cubicBezTo>
                    <a:pt x="f41" y="f42"/>
                    <a:pt x="f41" y="f42"/>
                    <a:pt x="f41" y="f42"/>
                  </a:cubicBezTo>
                  <a:cubicBezTo>
                    <a:pt x="f43" y="f44"/>
                    <a:pt x="f45" y="f46"/>
                    <a:pt x="f45" y="f46"/>
                  </a:cubicBezTo>
                  <a:cubicBezTo>
                    <a:pt x="f47" y="f48"/>
                    <a:pt x="f49" y="f50"/>
                    <a:pt x="f33" y="f3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9" name="Freeform 142">
              <a:extLst>
                <a:ext uri="{FF2B5EF4-FFF2-40B4-BE49-F238E27FC236}">
                  <a16:creationId xmlns:a16="http://schemas.microsoft.com/office/drawing/2014/main" id="{730D6668-FEC0-4EC5-A30B-181FA5DC0CFC}"/>
                </a:ext>
              </a:extLst>
            </p:cNvPr>
            <p:cNvSpPr/>
            <p:nvPr/>
          </p:nvSpPr>
          <p:spPr>
            <a:xfrm>
              <a:off x="5433895" y="4573014"/>
              <a:ext cx="285557" cy="1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65"/>
                <a:gd name="f8" fmla="val 103"/>
                <a:gd name="f9" fmla="val 121"/>
                <a:gd name="f10" fmla="val 50"/>
                <a:gd name="f11" fmla="val 33"/>
                <a:gd name="f12" fmla="val 15"/>
                <a:gd name="f13" fmla="+- 0 0 -90"/>
                <a:gd name="f14" fmla="*/ f3 1 136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6"/>
                <a:gd name="f24" fmla="*/ f20 1 65"/>
                <a:gd name="f25" fmla="*/ 103 f21 1"/>
                <a:gd name="f26" fmla="*/ 0 f20 1"/>
                <a:gd name="f27" fmla="*/ 0 f21 1"/>
                <a:gd name="f28" fmla="*/ 65 f20 1"/>
                <a:gd name="f29" fmla="*/ 136 f21 1"/>
                <a:gd name="f30" fmla="*/ 33 f20 1"/>
                <a:gd name="f31" fmla="+- f22 0 f1"/>
                <a:gd name="f32" fmla="*/ f25 1 136"/>
                <a:gd name="f33" fmla="*/ f26 1 65"/>
                <a:gd name="f34" fmla="*/ f27 1 136"/>
                <a:gd name="f35" fmla="*/ f28 1 65"/>
                <a:gd name="f36" fmla="*/ f29 1 136"/>
                <a:gd name="f37" fmla="*/ f30 1 65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3"/>
                <a:gd name="f47" fmla="*/ f37 1 f24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3"/>
                </a:cxn>
                <a:cxn ang="f31">
                  <a:pos x="f54" y="f55"/>
                </a:cxn>
                <a:cxn ang="f31">
                  <a:pos x="f52" y="f55"/>
                </a:cxn>
                <a:cxn ang="f31">
                  <a:pos x="f56" y="f57"/>
                </a:cxn>
                <a:cxn ang="f31">
                  <a:pos x="f52" y="f53"/>
                </a:cxn>
              </a:cxnLst>
              <a:rect l="f48" t="f51" r="f49" b="f50"/>
              <a:pathLst>
                <a:path w="136" h="65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9" y="f7"/>
                    <a:pt x="f6" y="f10"/>
                    <a:pt x="f6" y="f11"/>
                  </a:cubicBezTo>
                  <a:cubicBezTo>
                    <a:pt x="f6" y="f12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0" name="Freeform 143">
              <a:extLst>
                <a:ext uri="{FF2B5EF4-FFF2-40B4-BE49-F238E27FC236}">
                  <a16:creationId xmlns:a16="http://schemas.microsoft.com/office/drawing/2014/main" id="{CB93E051-F68D-4D89-B455-5895881AC865}"/>
                </a:ext>
              </a:extLst>
            </p:cNvPr>
            <p:cNvSpPr/>
            <p:nvPr/>
          </p:nvSpPr>
          <p:spPr>
            <a:xfrm>
              <a:off x="5433895" y="4735604"/>
              <a:ext cx="392131" cy="747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356"/>
                <a:gd name="f8" fmla="val 112"/>
                <a:gd name="f9" fmla="val 21"/>
                <a:gd name="f10" fmla="val 89"/>
                <a:gd name="f11" fmla="val 19"/>
                <a:gd name="f12" fmla="val 82"/>
                <a:gd name="f13" fmla="val 56"/>
                <a:gd name="f14" fmla="val 131"/>
                <a:gd name="f15" fmla="val 128"/>
                <a:gd name="f16" fmla="val 111"/>
                <a:gd name="f17" fmla="val 107"/>
                <a:gd name="f18" fmla="val 69"/>
                <a:gd name="f19" fmla="val 98"/>
                <a:gd name="f20" fmla="val 27"/>
                <a:gd name="f21" fmla="val 18"/>
                <a:gd name="f22" fmla="val 9"/>
                <a:gd name="f23" fmla="val 99"/>
                <a:gd name="f24" fmla="val 79"/>
                <a:gd name="f25" fmla="val 351"/>
                <a:gd name="f26" fmla="val 162"/>
                <a:gd name="f27" fmla="val 323"/>
                <a:gd name="f28" fmla="val 172"/>
                <a:gd name="f29" fmla="val 253"/>
                <a:gd name="f30" fmla="val 138"/>
                <a:gd name="f31" fmla="val 133"/>
                <a:gd name="f32" fmla="val 94"/>
                <a:gd name="f33" fmla="val 115"/>
                <a:gd name="f34" fmla="val 59"/>
                <a:gd name="f35" fmla="val 97"/>
                <a:gd name="f36" fmla="val 24"/>
                <a:gd name="f37" fmla="+- 0 0 -90"/>
                <a:gd name="f38" fmla="*/ f3 1 187"/>
                <a:gd name="f39" fmla="*/ f4 1 35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87"/>
                <a:gd name="f48" fmla="*/ f44 1 356"/>
                <a:gd name="f49" fmla="*/ 112 f45 1"/>
                <a:gd name="f50" fmla="*/ 0 f44 1"/>
                <a:gd name="f51" fmla="*/ 0 f45 1"/>
                <a:gd name="f52" fmla="*/ 21 f44 1"/>
                <a:gd name="f53" fmla="*/ 89 f45 1"/>
                <a:gd name="f54" fmla="*/ 19 f44 1"/>
                <a:gd name="f55" fmla="*/ 131 f45 1"/>
                <a:gd name="f56" fmla="*/ 128 f44 1"/>
                <a:gd name="f57" fmla="*/ 27 f45 1"/>
                <a:gd name="f58" fmla="*/ 98 f44 1"/>
                <a:gd name="f59" fmla="*/ 99 f44 1"/>
                <a:gd name="f60" fmla="*/ 356 f44 1"/>
                <a:gd name="f61" fmla="*/ 172 f45 1"/>
                <a:gd name="f62" fmla="*/ 253 f44 1"/>
                <a:gd name="f63" fmla="*/ 115 f45 1"/>
                <a:gd name="f64" fmla="*/ 59 f44 1"/>
                <a:gd name="f65" fmla="+- f46 0 f1"/>
                <a:gd name="f66" fmla="*/ f49 1 187"/>
                <a:gd name="f67" fmla="*/ f50 1 356"/>
                <a:gd name="f68" fmla="*/ f51 1 187"/>
                <a:gd name="f69" fmla="*/ f52 1 356"/>
                <a:gd name="f70" fmla="*/ f53 1 187"/>
                <a:gd name="f71" fmla="*/ f54 1 356"/>
                <a:gd name="f72" fmla="*/ f55 1 187"/>
                <a:gd name="f73" fmla="*/ f56 1 356"/>
                <a:gd name="f74" fmla="*/ f57 1 187"/>
                <a:gd name="f75" fmla="*/ f58 1 356"/>
                <a:gd name="f76" fmla="*/ f59 1 356"/>
                <a:gd name="f77" fmla="*/ f60 1 356"/>
                <a:gd name="f78" fmla="*/ f61 1 187"/>
                <a:gd name="f79" fmla="*/ f62 1 356"/>
                <a:gd name="f80" fmla="*/ f63 1 187"/>
                <a:gd name="f81" fmla="*/ f64 1 356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8"/>
                <a:gd name="f97" fmla="*/ f77 1 f48"/>
                <a:gd name="f98" fmla="*/ f78 1 f47"/>
                <a:gd name="f99" fmla="*/ f79 1 f48"/>
                <a:gd name="f100" fmla="*/ f80 1 f47"/>
                <a:gd name="f101" fmla="*/ f81 1 f48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9 1"/>
                <a:gd name="f117" fmla="*/ f97 f39 1"/>
                <a:gd name="f118" fmla="*/ f98 f38 1"/>
                <a:gd name="f119" fmla="*/ f99 f39 1"/>
                <a:gd name="f120" fmla="*/ f100 f38 1"/>
                <a:gd name="f121" fmla="*/ f101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8" y="f116"/>
                </a:cxn>
                <a:cxn ang="f65">
                  <a:pos x="f108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06" y="f107"/>
                </a:cxn>
              </a:cxnLst>
              <a:rect l="f102" t="f105" r="f103" b="f104"/>
              <a:pathLst>
                <a:path w="187" h="356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5" y="f23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8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8">
            <a:extLst>
              <a:ext uri="{FF2B5EF4-FFF2-40B4-BE49-F238E27FC236}">
                <a16:creationId xmlns:a16="http://schemas.microsoft.com/office/drawing/2014/main" id="{D294C2BF-6754-4D49-928D-B22C3491029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 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ED9A75C-D877-4EAD-93BA-C4710E9853F8}"/>
              </a:ext>
            </a:extLst>
          </p:cNvPr>
          <p:cNvSpPr/>
          <p:nvPr/>
        </p:nvSpPr>
        <p:spPr>
          <a:xfrm>
            <a:off x="0" y="23810"/>
            <a:ext cx="12191996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BC1D7A6E-8EC1-4CC5-82F9-3FF229E4B4BE}"/>
              </a:ext>
            </a:extLst>
          </p:cNvPr>
          <p:cNvSpPr/>
          <p:nvPr/>
        </p:nvSpPr>
        <p:spPr>
          <a:xfrm>
            <a:off x="1568479" y="1149080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5" name="Group 156">
            <a:extLst>
              <a:ext uri="{FF2B5EF4-FFF2-40B4-BE49-F238E27FC236}">
                <a16:creationId xmlns:a16="http://schemas.microsoft.com/office/drawing/2014/main" id="{A7B2CB77-C2B9-44E8-81AC-262F9F8BE41A}"/>
              </a:ext>
            </a:extLst>
          </p:cNvPr>
          <p:cNvGrpSpPr/>
          <p:nvPr/>
        </p:nvGrpSpPr>
        <p:grpSpPr>
          <a:xfrm>
            <a:off x="1488963" y="3577114"/>
            <a:ext cx="2446860" cy="923330"/>
            <a:chOff x="1488963" y="3577114"/>
            <a:chExt cx="2446860" cy="92333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733E999-5A69-4F7D-ABB1-880CBF1331D1}"/>
                </a:ext>
              </a:extLst>
            </p:cNvPr>
            <p:cNvSpPr txBox="1"/>
            <p:nvPr/>
          </p:nvSpPr>
          <p:spPr>
            <a:xfrm>
              <a:off x="1492748" y="3854113"/>
              <a:ext cx="2443075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395CF85-F261-40DA-9321-C1FA44B25A43}"/>
                </a:ext>
              </a:extLst>
            </p:cNvPr>
            <p:cNvSpPr txBox="1"/>
            <p:nvPr/>
          </p:nvSpPr>
          <p:spPr>
            <a:xfrm>
              <a:off x="1488963" y="3577114"/>
              <a:ext cx="242230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209">
            <a:extLst>
              <a:ext uri="{FF2B5EF4-FFF2-40B4-BE49-F238E27FC236}">
                <a16:creationId xmlns:a16="http://schemas.microsoft.com/office/drawing/2014/main" id="{2FB78AA3-A413-4EF9-8052-D12F74F15FCA}"/>
              </a:ext>
            </a:extLst>
          </p:cNvPr>
          <p:cNvGrpSpPr/>
          <p:nvPr/>
        </p:nvGrpSpPr>
        <p:grpSpPr>
          <a:xfrm>
            <a:off x="8145274" y="3539797"/>
            <a:ext cx="2557759" cy="937321"/>
            <a:chOff x="8145274" y="3539797"/>
            <a:chExt cx="2557759" cy="937321"/>
          </a:xfrm>
        </p:grpSpPr>
        <p:sp>
          <p:nvSpPr>
            <p:cNvPr id="9" name="TextBox 60">
              <a:extLst>
                <a:ext uri="{FF2B5EF4-FFF2-40B4-BE49-F238E27FC236}">
                  <a16:creationId xmlns:a16="http://schemas.microsoft.com/office/drawing/2014/main" id="{997C4FF2-1D3D-4552-BB4B-6C499295281D}"/>
                </a:ext>
              </a:extLst>
            </p:cNvPr>
            <p:cNvSpPr txBox="1"/>
            <p:nvPr/>
          </p:nvSpPr>
          <p:spPr>
            <a:xfrm>
              <a:off x="8149233" y="3830787"/>
              <a:ext cx="255380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TextBox 61">
              <a:extLst>
                <a:ext uri="{FF2B5EF4-FFF2-40B4-BE49-F238E27FC236}">
                  <a16:creationId xmlns:a16="http://schemas.microsoft.com/office/drawing/2014/main" id="{5A411B34-74EF-4CA7-8E3F-501011C6A24C}"/>
                </a:ext>
              </a:extLst>
            </p:cNvPr>
            <p:cNvSpPr txBox="1"/>
            <p:nvPr/>
          </p:nvSpPr>
          <p:spPr>
            <a:xfrm>
              <a:off x="8145274" y="3539797"/>
              <a:ext cx="253209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95959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217">
            <a:extLst>
              <a:ext uri="{FF2B5EF4-FFF2-40B4-BE49-F238E27FC236}">
                <a16:creationId xmlns:a16="http://schemas.microsoft.com/office/drawing/2014/main" id="{637B0BBF-B7F9-4795-9D76-900B5A91701E}"/>
              </a:ext>
            </a:extLst>
          </p:cNvPr>
          <p:cNvGrpSpPr/>
          <p:nvPr/>
        </p:nvGrpSpPr>
        <p:grpSpPr>
          <a:xfrm>
            <a:off x="9694624" y="1860648"/>
            <a:ext cx="1771787" cy="1048021"/>
            <a:chOff x="9694624" y="1860648"/>
            <a:chExt cx="1771787" cy="1048021"/>
          </a:xfrm>
        </p:grpSpPr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445B5742-D2F2-4E75-BF2C-263F59EF44D9}"/>
                </a:ext>
              </a:extLst>
            </p:cNvPr>
            <p:cNvSpPr txBox="1"/>
            <p:nvPr/>
          </p:nvSpPr>
          <p:spPr>
            <a:xfrm>
              <a:off x="9694624" y="2077672"/>
              <a:ext cx="177178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TextBox 64">
              <a:extLst>
                <a:ext uri="{FF2B5EF4-FFF2-40B4-BE49-F238E27FC236}">
                  <a16:creationId xmlns:a16="http://schemas.microsoft.com/office/drawing/2014/main" id="{B10687EC-C664-466E-BF40-E2AF4034947F}"/>
                </a:ext>
              </a:extLst>
            </p:cNvPr>
            <p:cNvSpPr txBox="1"/>
            <p:nvPr/>
          </p:nvSpPr>
          <p:spPr>
            <a:xfrm>
              <a:off x="9694624" y="1860648"/>
              <a:ext cx="177178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217">
            <a:extLst>
              <a:ext uri="{FF2B5EF4-FFF2-40B4-BE49-F238E27FC236}">
                <a16:creationId xmlns:a16="http://schemas.microsoft.com/office/drawing/2014/main" id="{9239EEAC-7978-42B2-AD2C-FE56270A265A}"/>
              </a:ext>
            </a:extLst>
          </p:cNvPr>
          <p:cNvGrpSpPr/>
          <p:nvPr/>
        </p:nvGrpSpPr>
        <p:grpSpPr>
          <a:xfrm>
            <a:off x="809628" y="1860648"/>
            <a:ext cx="1710970" cy="1048021"/>
            <a:chOff x="809628" y="1860648"/>
            <a:chExt cx="1710970" cy="1048021"/>
          </a:xfrm>
        </p:grpSpPr>
        <p:sp>
          <p:nvSpPr>
            <p:cNvPr id="15" name="TextBox 66">
              <a:extLst>
                <a:ext uri="{FF2B5EF4-FFF2-40B4-BE49-F238E27FC236}">
                  <a16:creationId xmlns:a16="http://schemas.microsoft.com/office/drawing/2014/main" id="{5652C035-7795-45FE-879E-C69532F5069C}"/>
                </a:ext>
              </a:extLst>
            </p:cNvPr>
            <p:cNvSpPr txBox="1"/>
            <p:nvPr/>
          </p:nvSpPr>
          <p:spPr>
            <a:xfrm>
              <a:off x="809628" y="2077672"/>
              <a:ext cx="1710970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5867D2C-B363-4F6C-8CA1-9A4D9335081B}"/>
                </a:ext>
              </a:extLst>
            </p:cNvPr>
            <p:cNvSpPr txBox="1"/>
            <p:nvPr/>
          </p:nvSpPr>
          <p:spPr>
            <a:xfrm>
              <a:off x="809628" y="1860648"/>
              <a:ext cx="171097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217">
            <a:extLst>
              <a:ext uri="{FF2B5EF4-FFF2-40B4-BE49-F238E27FC236}">
                <a16:creationId xmlns:a16="http://schemas.microsoft.com/office/drawing/2014/main" id="{7926A46C-8FDC-4626-AA0B-EBAFFF078532}"/>
              </a:ext>
            </a:extLst>
          </p:cNvPr>
          <p:cNvGrpSpPr/>
          <p:nvPr/>
        </p:nvGrpSpPr>
        <p:grpSpPr>
          <a:xfrm>
            <a:off x="9042546" y="5192373"/>
            <a:ext cx="1867114" cy="1038776"/>
            <a:chOff x="9042546" y="5192373"/>
            <a:chExt cx="1867114" cy="1038776"/>
          </a:xfrm>
        </p:grpSpPr>
        <p:sp>
          <p:nvSpPr>
            <p:cNvPr id="18" name="TextBox 69">
              <a:extLst>
                <a:ext uri="{FF2B5EF4-FFF2-40B4-BE49-F238E27FC236}">
                  <a16:creationId xmlns:a16="http://schemas.microsoft.com/office/drawing/2014/main" id="{FD5419C7-0FDB-46EA-9F31-E2877013095C}"/>
                </a:ext>
              </a:extLst>
            </p:cNvPr>
            <p:cNvSpPr txBox="1"/>
            <p:nvPr/>
          </p:nvSpPr>
          <p:spPr>
            <a:xfrm>
              <a:off x="9042546" y="5400152"/>
              <a:ext cx="177178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TextBox 70">
              <a:extLst>
                <a:ext uri="{FF2B5EF4-FFF2-40B4-BE49-F238E27FC236}">
                  <a16:creationId xmlns:a16="http://schemas.microsoft.com/office/drawing/2014/main" id="{D29B4D19-18C7-494B-B59A-48CA69F724E7}"/>
                </a:ext>
              </a:extLst>
            </p:cNvPr>
            <p:cNvSpPr txBox="1"/>
            <p:nvPr/>
          </p:nvSpPr>
          <p:spPr>
            <a:xfrm>
              <a:off x="9137873" y="5192373"/>
              <a:ext cx="177178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217">
            <a:extLst>
              <a:ext uri="{FF2B5EF4-FFF2-40B4-BE49-F238E27FC236}">
                <a16:creationId xmlns:a16="http://schemas.microsoft.com/office/drawing/2014/main" id="{B960BC82-F925-4979-A815-F5756902FC76}"/>
              </a:ext>
            </a:extLst>
          </p:cNvPr>
          <p:cNvGrpSpPr/>
          <p:nvPr/>
        </p:nvGrpSpPr>
        <p:grpSpPr>
          <a:xfrm>
            <a:off x="793022" y="5160526"/>
            <a:ext cx="1710970" cy="1048020"/>
            <a:chOff x="793022" y="5160526"/>
            <a:chExt cx="1710970" cy="1048020"/>
          </a:xfrm>
        </p:grpSpPr>
        <p:sp>
          <p:nvSpPr>
            <p:cNvPr id="21" name="TextBox 72">
              <a:extLst>
                <a:ext uri="{FF2B5EF4-FFF2-40B4-BE49-F238E27FC236}">
                  <a16:creationId xmlns:a16="http://schemas.microsoft.com/office/drawing/2014/main" id="{72C53B07-7235-4FC9-AD61-12C51AA563DD}"/>
                </a:ext>
              </a:extLst>
            </p:cNvPr>
            <p:cNvSpPr txBox="1"/>
            <p:nvPr/>
          </p:nvSpPr>
          <p:spPr>
            <a:xfrm>
              <a:off x="793022" y="5377549"/>
              <a:ext cx="1710970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TextBox 73">
              <a:extLst>
                <a:ext uri="{FF2B5EF4-FFF2-40B4-BE49-F238E27FC236}">
                  <a16:creationId xmlns:a16="http://schemas.microsoft.com/office/drawing/2014/main" id="{9366FC20-A799-4111-BAA8-2359BEBBAC1D}"/>
                </a:ext>
              </a:extLst>
            </p:cNvPr>
            <p:cNvSpPr txBox="1"/>
            <p:nvPr/>
          </p:nvSpPr>
          <p:spPr>
            <a:xfrm>
              <a:off x="793022" y="5160526"/>
              <a:ext cx="171097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:a16="http://schemas.microsoft.com/office/drawing/2014/main" id="{B66D980E-F8C8-454E-92EB-A4E04A14A062}"/>
              </a:ext>
            </a:extLst>
          </p:cNvPr>
          <p:cNvSpPr/>
          <p:nvPr/>
        </p:nvSpPr>
        <p:spPr>
          <a:xfrm>
            <a:off x="4011801" y="1686720"/>
            <a:ext cx="4028544" cy="40577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97"/>
              <a:gd name="f7" fmla="val 4830"/>
              <a:gd name="f8" fmla="val 999"/>
              <a:gd name="f9" fmla="val 4167"/>
              <a:gd name="f10" fmla="val 995"/>
              <a:gd name="f11" fmla="val 4121"/>
              <a:gd name="f12" fmla="val 993"/>
              <a:gd name="f13" fmla="val 4095"/>
              <a:gd name="f14" fmla="val 989"/>
              <a:gd name="f15" fmla="val 4062"/>
              <a:gd name="f16" fmla="val 1023"/>
              <a:gd name="f17" fmla="val 4064"/>
              <a:gd name="f18" fmla="val 1048"/>
              <a:gd name="f19" fmla="val 4066"/>
              <a:gd name="f20" fmla="val 1072"/>
              <a:gd name="f21" fmla="val 4068"/>
              <a:gd name="f22" fmla="val 1069"/>
              <a:gd name="f23" fmla="val 1067"/>
              <a:gd name="f24" fmla="val 4060"/>
              <a:gd name="f25" fmla="val 1064"/>
              <a:gd name="f26" fmla="val 4056"/>
              <a:gd name="f27" fmla="val 1100"/>
              <a:gd name="f28" fmla="val 4029"/>
              <a:gd name="f29" fmla="val 1136"/>
              <a:gd name="f30" fmla="val 4002"/>
              <a:gd name="f31" fmla="val 1179"/>
              <a:gd name="f32" fmla="val 3970"/>
              <a:gd name="f33" fmla="val 1177"/>
              <a:gd name="f34" fmla="val 3961"/>
              <a:gd name="f35" fmla="val 1173"/>
              <a:gd name="f36" fmla="val 3942"/>
              <a:gd name="f37" fmla="val 1168"/>
              <a:gd name="f38" fmla="val 3920"/>
              <a:gd name="f39" fmla="val 1200"/>
              <a:gd name="f40" fmla="val 3917"/>
              <a:gd name="f41" fmla="val 1227"/>
              <a:gd name="f42" fmla="val 3915"/>
              <a:gd name="f43" fmla="val 1261"/>
              <a:gd name="f44" fmla="val 3913"/>
              <a:gd name="f45" fmla="val 1253"/>
              <a:gd name="f46" fmla="val 3899"/>
              <a:gd name="f47" fmla="val 1247"/>
              <a:gd name="f48" fmla="val 3886"/>
              <a:gd name="f49" fmla="val 1239"/>
              <a:gd name="f50" fmla="val 3870"/>
              <a:gd name="f51" fmla="val 1269"/>
              <a:gd name="f52" fmla="val 3859"/>
              <a:gd name="f53" fmla="val 1299"/>
              <a:gd name="f54" fmla="val 3849"/>
              <a:gd name="f55" fmla="val 1325"/>
              <a:gd name="f56" fmla="val 3840"/>
              <a:gd name="f57" fmla="val 1353"/>
              <a:gd name="f58" fmla="val 3652"/>
              <a:gd name="f59" fmla="val 1225"/>
              <a:gd name="f60" fmla="val 3518"/>
              <a:gd name="f61" fmla="val 1185"/>
              <a:gd name="f62" fmla="val 3359"/>
              <a:gd name="f63" fmla="val 1174"/>
              <a:gd name="f64" fmla="val 3358"/>
              <a:gd name="f65" fmla="val 1166"/>
              <a:gd name="f66" fmla="val 3360"/>
              <a:gd name="f67" fmla="val 938"/>
              <a:gd name="f68" fmla="val 3633"/>
              <a:gd name="f69" fmla="val 625"/>
              <a:gd name="f70" fmla="val 3730"/>
              <a:gd name="f71" fmla="val 290"/>
              <a:gd name="f72" fmla="val 3772"/>
              <a:gd name="f73" fmla="val 113"/>
              <a:gd name="f74" fmla="val 3794"/>
              <a:gd name="f75" fmla="val 35"/>
              <a:gd name="f76" fmla="val 3715"/>
              <a:gd name="f77" fmla="val 16"/>
              <a:gd name="f78" fmla="val 3536"/>
              <a:gd name="f79" fmla="val 3390"/>
              <a:gd name="f80" fmla="val 33"/>
              <a:gd name="f81" fmla="val 3254"/>
              <a:gd name="f82" fmla="val 85"/>
              <a:gd name="f83" fmla="val 3120"/>
              <a:gd name="f84" fmla="val 338"/>
              <a:gd name="f85" fmla="val 2466"/>
              <a:gd name="f86" fmla="val 791"/>
              <a:gd name="f87" fmla="val 1968"/>
              <a:gd name="f88" fmla="val 1328"/>
              <a:gd name="f89" fmla="val 1536"/>
              <a:gd name="f90" fmla="val 1378"/>
              <a:gd name="f91" fmla="val 1497"/>
              <a:gd name="f92" fmla="val 1425"/>
              <a:gd name="f93" fmla="val 1455"/>
              <a:gd name="f94" fmla="val 1476"/>
              <a:gd name="f95" fmla="val 1418"/>
              <a:gd name="f96" fmla="val 1530"/>
              <a:gd name="f97" fmla="val 1533"/>
              <a:gd name="f98" fmla="val 1330"/>
              <a:gd name="f99" fmla="val 1505"/>
              <a:gd name="f100" fmla="val 1276"/>
              <a:gd name="f101" fmla="val 1479"/>
              <a:gd name="f102" fmla="val 1440"/>
              <a:gd name="f103" fmla="val 1212"/>
              <a:gd name="f104" fmla="val 1383"/>
              <a:gd name="f105" fmla="val 1234"/>
              <a:gd name="f106" fmla="val 1340"/>
              <a:gd name="f107" fmla="val 1251"/>
              <a:gd name="f108" fmla="val 1291"/>
              <a:gd name="f109" fmla="val 1248"/>
              <a:gd name="f110" fmla="val 1265"/>
              <a:gd name="f111" fmla="val 1208"/>
              <a:gd name="f112" fmla="val 1278"/>
              <a:gd name="f113" fmla="val 1170"/>
              <a:gd name="f114" fmla="val 1300"/>
              <a:gd name="f115" fmla="val 1132"/>
              <a:gd name="f116" fmla="val 1318"/>
              <a:gd name="f117" fmla="val 1313"/>
              <a:gd name="f118" fmla="val 1133"/>
              <a:gd name="f119" fmla="val 1296"/>
              <a:gd name="f120" fmla="val 1293"/>
              <a:gd name="f121" fmla="val 1066"/>
              <a:gd name="f122" fmla="val 1289"/>
              <a:gd name="f123" fmla="val 1033"/>
              <a:gd name="f124" fmla="val 1286"/>
              <a:gd name="f125" fmla="val 1279"/>
              <a:gd name="f126" fmla="val 1273"/>
              <a:gd name="f127" fmla="val 1266"/>
              <a:gd name="f128" fmla="val 1043"/>
              <a:gd name="f129" fmla="val 1054"/>
              <a:gd name="f130" fmla="val 1063"/>
              <a:gd name="f131" fmla="val 1252"/>
              <a:gd name="f132" fmla="val 1197"/>
              <a:gd name="f133" fmla="val 1267"/>
              <a:gd name="f134" fmla="val 1309"/>
              <a:gd name="f135" fmla="val 1190"/>
              <a:gd name="f136" fmla="val 1433"/>
              <a:gd name="f137" fmla="val 1162"/>
              <a:gd name="f138" fmla="val 1139"/>
              <a:gd name="f139" fmla="val 1547"/>
              <a:gd name="f140" fmla="val 1141"/>
              <a:gd name="f141" fmla="val 1595"/>
              <a:gd name="f142" fmla="val 1228"/>
              <a:gd name="f143" fmla="val 1604"/>
              <a:gd name="f144" fmla="val 1244"/>
              <a:gd name="f145" fmla="val 1610"/>
              <a:gd name="f146" fmla="val 1623"/>
              <a:gd name="f147" fmla="val 1636"/>
              <a:gd name="f148" fmla="val 1657"/>
              <a:gd name="f149" fmla="val 1673"/>
              <a:gd name="f150" fmla="val 1288"/>
              <a:gd name="f151" fmla="val 1683"/>
              <a:gd name="f152" fmla="val 1690"/>
              <a:gd name="f153" fmla="val 1698"/>
              <a:gd name="f154" fmla="val 1711"/>
              <a:gd name="f155" fmla="val 1724"/>
              <a:gd name="f156" fmla="val 1203"/>
              <a:gd name="f157" fmla="val 1737"/>
              <a:gd name="f158" fmla="val 1754"/>
              <a:gd name="f159" fmla="val 1150"/>
              <a:gd name="f160" fmla="val 1773"/>
              <a:gd name="f161" fmla="val 1122"/>
              <a:gd name="f162" fmla="val 1799"/>
              <a:gd name="f163" fmla="val 1078"/>
              <a:gd name="f164" fmla="val 1800"/>
              <a:gd name="f165" fmla="val 1822"/>
              <a:gd name="f166" fmla="val 1824"/>
              <a:gd name="f167" fmla="val 1843"/>
              <a:gd name="f168" fmla="val 1012"/>
              <a:gd name="f169" fmla="val 1852"/>
              <a:gd name="f170" fmla="val 956"/>
              <a:gd name="f171" fmla="val 1874"/>
              <a:gd name="f172" fmla="val 905"/>
              <a:gd name="f173" fmla="val 1893"/>
              <a:gd name="f174" fmla="val 860"/>
              <a:gd name="f175" fmla="val 1892"/>
              <a:gd name="f176" fmla="val 827"/>
              <a:gd name="f177" fmla="val 1857"/>
              <a:gd name="f178" fmla="val 792"/>
              <a:gd name="f179" fmla="val 1835"/>
              <a:gd name="f180" fmla="val 769"/>
              <a:gd name="f181" fmla="val 1820"/>
              <a:gd name="f182" fmla="val 739"/>
              <a:gd name="f183" fmla="val 714"/>
              <a:gd name="f184" fmla="val 1769"/>
              <a:gd name="f185" fmla="val 677"/>
              <a:gd name="f186" fmla="val 1751"/>
              <a:gd name="f187" fmla="val 646"/>
              <a:gd name="f188" fmla="val 1684"/>
              <a:gd name="f189" fmla="val 682"/>
              <a:gd name="f190" fmla="val 1597"/>
              <a:gd name="f191" fmla="val 728"/>
              <a:gd name="f192" fmla="val 1490"/>
              <a:gd name="f193" fmla="val 735"/>
              <a:gd name="f194" fmla="val 1385"/>
              <a:gd name="f195" fmla="val 683"/>
              <a:gd name="f196" fmla="val 1401"/>
              <a:gd name="f197" fmla="val 675"/>
              <a:gd name="f198" fmla="val 1422"/>
              <a:gd name="f199" fmla="val 657"/>
              <a:gd name="f200" fmla="val 662"/>
              <a:gd name="f201" fmla="val 1521"/>
              <a:gd name="f202" fmla="val 696"/>
              <a:gd name="f203" fmla="val 1600"/>
              <a:gd name="f204" fmla="val 665"/>
              <a:gd name="f205" fmla="val 1677"/>
              <a:gd name="f206" fmla="val 634"/>
              <a:gd name="f207" fmla="val 1785"/>
              <a:gd name="f208" fmla="val 590"/>
              <a:gd name="f209" fmla="val 1864"/>
              <a:gd name="f210" fmla="val 650"/>
              <a:gd name="f211" fmla="val 1937"/>
              <a:gd name="f212" fmla="val 687"/>
              <a:gd name="f213" fmla="val 1981"/>
              <a:gd name="f214" fmla="val 643"/>
              <a:gd name="f215" fmla="val 2023"/>
              <a:gd name="f216" fmla="val 601"/>
              <a:gd name="f217" fmla="val 2072"/>
              <a:gd name="f218" fmla="val 552"/>
              <a:gd name="f219" fmla="val 2056"/>
              <a:gd name="f220" fmla="val 488"/>
              <a:gd name="f221" fmla="val 1944"/>
              <a:gd name="f222" fmla="val 431"/>
              <a:gd name="f223" fmla="val 1992"/>
              <a:gd name="f224" fmla="val 333"/>
              <a:gd name="f225" fmla="val 2031"/>
              <a:gd name="f226" fmla="val 254"/>
              <a:gd name="f227" fmla="val 2100"/>
              <a:gd name="f228" fmla="val 195"/>
              <a:gd name="f229" fmla="val 2200"/>
              <a:gd name="f230" fmla="val 173"/>
              <a:gd name="f231" fmla="val 2125"/>
              <a:gd name="f232" fmla="val 109"/>
              <a:gd name="f233" fmla="val 2060"/>
              <a:gd name="f234" fmla="val 69"/>
              <a:gd name="f235" fmla="val 1960"/>
              <a:gd name="f236" fmla="val 115"/>
              <a:gd name="f237" fmla="val 1859"/>
              <a:gd name="f238" fmla="val 161"/>
              <a:gd name="f239" fmla="val 1748"/>
              <a:gd name="f240" fmla="val 185"/>
              <a:gd name="f241" fmla="val 1642"/>
              <a:gd name="f242" fmla="val 218"/>
              <a:gd name="f243" fmla="val 1626"/>
              <a:gd name="f244" fmla="val 223"/>
              <a:gd name="f245" fmla="val 1608"/>
              <a:gd name="f246" fmla="val 1586"/>
              <a:gd name="f247" fmla="val 212"/>
              <a:gd name="f248" fmla="val 1612"/>
              <a:gd name="f249" fmla="val 198"/>
              <a:gd name="f250" fmla="val 183"/>
              <a:gd name="f251" fmla="val 1663"/>
              <a:gd name="f252" fmla="val 171"/>
              <a:gd name="f253" fmla="val 1764"/>
              <a:gd name="f254" fmla="val 124"/>
              <a:gd name="f255" fmla="val 1867"/>
              <a:gd name="f256" fmla="val 80"/>
              <a:gd name="f257" fmla="val 2038"/>
              <a:gd name="f258" fmla="val 2098"/>
              <a:gd name="f259" fmla="val 12"/>
              <a:gd name="f260" fmla="val 2156"/>
              <a:gd name="f261" fmla="val 60"/>
              <a:gd name="f262" fmla="val 2241"/>
              <a:gd name="f263" fmla="val 129"/>
              <a:gd name="f264" fmla="val 2255"/>
              <a:gd name="f265" fmla="val 127"/>
              <a:gd name="f266" fmla="val 2342"/>
              <a:gd name="f267" fmla="val 2363"/>
              <a:gd name="f268" fmla="val 43"/>
              <a:gd name="f269" fmla="val 2388"/>
              <a:gd name="f270" fmla="val 29"/>
              <a:gd name="f271" fmla="val 2412"/>
              <a:gd name="f272" fmla="val 13"/>
              <a:gd name="f273" fmla="val 2444"/>
              <a:gd name="f274" fmla="val 92"/>
              <a:gd name="f275" fmla="val 2504"/>
              <a:gd name="f276" fmla="val 140"/>
              <a:gd name="f277" fmla="val 2556"/>
              <a:gd name="f278" fmla="val 118"/>
              <a:gd name="f279" fmla="val 2585"/>
              <a:gd name="f280" fmla="val 105"/>
              <a:gd name="f281" fmla="val 2600"/>
              <a:gd name="f282" fmla="val 61"/>
              <a:gd name="f283" fmla="val 2623"/>
              <a:gd name="f284" fmla="val 28"/>
              <a:gd name="f285" fmla="val 2660"/>
              <a:gd name="f286" fmla="val 53"/>
              <a:gd name="f287" fmla="val 2714"/>
              <a:gd name="f288" fmla="val 86"/>
              <a:gd name="f289" fmla="val 2763"/>
              <a:gd name="f290" fmla="val 125"/>
              <a:gd name="f291" fmla="val 2799"/>
              <a:gd name="f292" fmla="val 154"/>
              <a:gd name="f293" fmla="val 2831"/>
              <a:gd name="f294" fmla="val 155"/>
              <a:gd name="f295" fmla="val 2870"/>
              <a:gd name="f296" fmla="val 133"/>
              <a:gd name="f297" fmla="val 2908"/>
              <a:gd name="f298" fmla="val 111"/>
              <a:gd name="f299" fmla="val 2948"/>
              <a:gd name="f300" fmla="val 2990"/>
              <a:gd name="f301" fmla="val 78"/>
              <a:gd name="f302" fmla="val 3045"/>
              <a:gd name="f303" fmla="val 68"/>
              <a:gd name="f304" fmla="val 3114"/>
              <a:gd name="f305" fmla="val 3156"/>
              <a:gd name="f306" fmla="val 77"/>
              <a:gd name="f307" fmla="val 3255"/>
              <a:gd name="f308" fmla="val 134"/>
              <a:gd name="f309" fmla="val 3342"/>
              <a:gd name="f310" fmla="val 213"/>
              <a:gd name="f311" fmla="val 3434"/>
              <a:gd name="f312" fmla="val 282"/>
              <a:gd name="f313" fmla="val 3429"/>
              <a:gd name="f314" fmla="val 3424"/>
              <a:gd name="f315" fmla="val 297"/>
              <a:gd name="f316" fmla="val 3419"/>
              <a:gd name="f317" fmla="val 304"/>
              <a:gd name="f318" fmla="val 3367"/>
              <a:gd name="f319" fmla="val 271"/>
              <a:gd name="f320" fmla="val 3309"/>
              <a:gd name="f321" fmla="val 244"/>
              <a:gd name="f322" fmla="val 3262"/>
              <a:gd name="f323" fmla="val 205"/>
              <a:gd name="f324" fmla="val 3163"/>
              <a:gd name="f325" fmla="val 121"/>
              <a:gd name="f326" fmla="val 3060"/>
              <a:gd name="f327" fmla="val 103"/>
              <a:gd name="f328" fmla="val 2943"/>
              <a:gd name="f329" fmla="val 165"/>
              <a:gd name="f330" fmla="val 2910"/>
              <a:gd name="f331" fmla="val 182"/>
              <a:gd name="f332" fmla="val 2871"/>
              <a:gd name="f333" fmla="val 189"/>
              <a:gd name="f334" fmla="val 2826"/>
              <a:gd name="f335" fmla="val 204"/>
              <a:gd name="f336" fmla="val 2900"/>
              <a:gd name="f337" fmla="val 256"/>
              <a:gd name="f338" fmla="val 3015"/>
              <a:gd name="f339" fmla="val 245"/>
              <a:gd name="f340" fmla="val 3019"/>
              <a:gd name="f341" fmla="val 361"/>
              <a:gd name="f342" fmla="val 3023"/>
              <a:gd name="f343" fmla="val 460"/>
              <a:gd name="f344" fmla="val 2959"/>
              <a:gd name="f345" fmla="val 517"/>
              <a:gd name="f346" fmla="val 2868"/>
              <a:gd name="f347" fmla="val 571"/>
              <a:gd name="f348" fmla="val 2981"/>
              <a:gd name="f349" fmla="val 608"/>
              <a:gd name="f350" fmla="val 3006"/>
              <a:gd name="f351" fmla="val 693"/>
              <a:gd name="f352" fmla="val 3002"/>
              <a:gd name="f353" fmla="val 787"/>
              <a:gd name="f354" fmla="val 3146"/>
              <a:gd name="f355" fmla="val 3281"/>
              <a:gd name="f356" fmla="val 522"/>
              <a:gd name="f357" fmla="val 3416"/>
              <a:gd name="f358" fmla="val 393"/>
              <a:gd name="f359" fmla="val 3420"/>
              <a:gd name="f360" fmla="val 396"/>
              <a:gd name="f361" fmla="val 3423"/>
              <a:gd name="f362" fmla="val 398"/>
              <a:gd name="f363" fmla="val 3427"/>
              <a:gd name="f364" fmla="val 400"/>
              <a:gd name="f365" fmla="val 407"/>
              <a:gd name="f366" fmla="val 3422"/>
              <a:gd name="f367" fmla="val 415"/>
              <a:gd name="f368" fmla="val 3418"/>
              <a:gd name="f369" fmla="val 421"/>
              <a:gd name="f370" fmla="val 3415"/>
              <a:gd name="f371" fmla="val 427"/>
              <a:gd name="f372" fmla="val 3410"/>
              <a:gd name="f373" fmla="val 433"/>
              <a:gd name="f374" fmla="val 3407"/>
              <a:gd name="f375" fmla="val 437"/>
              <a:gd name="f376" fmla="val 455"/>
              <a:gd name="f377" fmla="val 474"/>
              <a:gd name="f378" fmla="val 3457"/>
              <a:gd name="f379" fmla="val 505"/>
              <a:gd name="f380" fmla="val 495"/>
              <a:gd name="f381" fmla="val 3402"/>
              <a:gd name="f382" fmla="val 490"/>
              <a:gd name="f383" fmla="val 3383"/>
              <a:gd name="f384" fmla="val 485"/>
              <a:gd name="f385" fmla="val 3377"/>
              <a:gd name="f386" fmla="val 493"/>
              <a:gd name="f387" fmla="val 3371"/>
              <a:gd name="f388" fmla="val 498"/>
              <a:gd name="f389" fmla="val 3370"/>
              <a:gd name="f390" fmla="val 504"/>
              <a:gd name="f391" fmla="val 593"/>
              <a:gd name="f392" fmla="val 3271"/>
              <a:gd name="f393" fmla="val 636"/>
              <a:gd name="f394" fmla="val 3194"/>
              <a:gd name="f395" fmla="val 3091"/>
              <a:gd name="f396" fmla="val 727"/>
              <a:gd name="f397" fmla="val 3044"/>
              <a:gd name="f398" fmla="val 930"/>
              <a:gd name="f399" fmla="val 3100"/>
              <a:gd name="f400" fmla="val 1028"/>
              <a:gd name="f401" fmla="val 3116"/>
              <a:gd name="f402" fmla="val 1056"/>
              <a:gd name="f403" fmla="val 3143"/>
              <a:gd name="f404" fmla="val 1029"/>
              <a:gd name="f405" fmla="val 3158"/>
              <a:gd name="f406" fmla="val 3209"/>
              <a:gd name="f407" fmla="val 1187"/>
              <a:gd name="f408" fmla="val 3314"/>
              <a:gd name="f409" fmla="val 1264"/>
              <a:gd name="f410" fmla="val 1335"/>
              <a:gd name="f411" fmla="val 3463"/>
              <a:gd name="f412" fmla="val 1305"/>
              <a:gd name="f413" fmla="val 3502"/>
              <a:gd name="f414" fmla="val 1275"/>
              <a:gd name="f415" fmla="val 3538"/>
              <a:gd name="f416" fmla="val 1242"/>
              <a:gd name="f417" fmla="val 3584"/>
              <a:gd name="f418" fmla="val 1198"/>
              <a:gd name="f419" fmla="val 3629"/>
              <a:gd name="f420" fmla="val 3683"/>
              <a:gd name="f421" fmla="val 1231"/>
              <a:gd name="f422" fmla="val 3754"/>
              <a:gd name="f423" fmla="val 3827"/>
              <a:gd name="f424" fmla="val 1317"/>
              <a:gd name="f425" fmla="val 3901"/>
              <a:gd name="f426" fmla="val 1356"/>
              <a:gd name="f427" fmla="val 3939"/>
              <a:gd name="f428" fmla="val 1375"/>
              <a:gd name="f429" fmla="val 3980"/>
              <a:gd name="f430" fmla="val 1386"/>
              <a:gd name="f431" fmla="val 4020"/>
              <a:gd name="f432" fmla="val 4018"/>
              <a:gd name="f433" fmla="val 1410"/>
              <a:gd name="f434" fmla="val 4015"/>
              <a:gd name="f435" fmla="val 1419"/>
              <a:gd name="f436" fmla="val 4012"/>
              <a:gd name="f437" fmla="val 1428"/>
              <a:gd name="f438" fmla="val 3950"/>
              <a:gd name="f439" fmla="val 1420"/>
              <a:gd name="f440" fmla="val 3888"/>
              <a:gd name="f441" fmla="val 1412"/>
              <a:gd name="f442" fmla="val 3822"/>
              <a:gd name="f443" fmla="val 1404"/>
              <a:gd name="f444" fmla="val 3820"/>
              <a:gd name="f445" fmla="val 1389"/>
              <a:gd name="f446" fmla="val 3819"/>
              <a:gd name="f447" fmla="val 1371"/>
              <a:gd name="f448" fmla="val 3817"/>
              <a:gd name="f449" fmla="val 1350"/>
              <a:gd name="f450" fmla="val 3782"/>
              <a:gd name="f451" fmla="val 3750"/>
              <a:gd name="f452" fmla="val 3713"/>
              <a:gd name="f453" fmla="val 3710"/>
              <a:gd name="f454" fmla="val 1327"/>
              <a:gd name="f455" fmla="val 3706"/>
              <a:gd name="f456" fmla="val 1308"/>
              <a:gd name="f457" fmla="val 3704"/>
              <a:gd name="f458" fmla="val 3665"/>
              <a:gd name="f459" fmla="val 3602"/>
              <a:gd name="f460" fmla="val 3583"/>
              <a:gd name="f461" fmla="val 1331"/>
              <a:gd name="f462" fmla="val 3533"/>
              <a:gd name="f463" fmla="val 1417"/>
              <a:gd name="f464" fmla="val 3549"/>
              <a:gd name="f465" fmla="val 1482"/>
              <a:gd name="f466" fmla="val 3615"/>
              <a:gd name="f467" fmla="val 1559"/>
              <a:gd name="f468" fmla="val 1845"/>
              <a:gd name="f469" fmla="val 4100"/>
              <a:gd name="f470" fmla="val 2134"/>
              <a:gd name="f471" fmla="val 4331"/>
              <a:gd name="f472" fmla="val 2431"/>
              <a:gd name="f473" fmla="val 4559"/>
              <a:gd name="f474" fmla="val 2725"/>
              <a:gd name="f475" fmla="val 4677"/>
              <a:gd name="f476" fmla="val 3072"/>
              <a:gd name="f477" fmla="val 4779"/>
              <a:gd name="f478" fmla="val 3425"/>
              <a:gd name="f479" fmla="val 4787"/>
              <a:gd name="f480" fmla="val 3451"/>
              <a:gd name="f481" fmla="val 4788"/>
              <a:gd name="f482" fmla="val 3480"/>
              <a:gd name="f483" fmla="val 4791"/>
              <a:gd name="f484" fmla="val 3507"/>
              <a:gd name="f485" fmla="val 3582"/>
              <a:gd name="f486" fmla="val 4760"/>
              <a:gd name="f487" fmla="val 3628"/>
              <a:gd name="f488" fmla="val 4686"/>
              <a:gd name="f489" fmla="val 3634"/>
              <a:gd name="f490" fmla="val 4356"/>
              <a:gd name="f491" fmla="val 3658"/>
              <a:gd name="f492" fmla="val 4045"/>
              <a:gd name="f493" fmla="val 3585"/>
              <a:gd name="f494" fmla="val 3751"/>
              <a:gd name="f495" fmla="val 3444"/>
              <a:gd name="f496" fmla="val 3663"/>
              <a:gd name="f497" fmla="val 3403"/>
              <a:gd name="f498" fmla="val 3598"/>
              <a:gd name="f499" fmla="val 3316"/>
              <a:gd name="f500" fmla="val 3515"/>
              <a:gd name="f501" fmla="val 3244"/>
              <a:gd name="f502" fmla="val 3474"/>
              <a:gd name="f503" fmla="val 3435"/>
              <a:gd name="f504" fmla="val 3565"/>
              <a:gd name="f505" fmla="val 3395"/>
              <a:gd name="f506" fmla="val 3726"/>
              <a:gd name="f507" fmla="val 3731"/>
              <a:gd name="f508" fmla="val 3735"/>
              <a:gd name="f509" fmla="val 3454"/>
              <a:gd name="f510" fmla="val 3738"/>
              <a:gd name="f511" fmla="val 3461"/>
              <a:gd name="f512" fmla="val 3791"/>
              <a:gd name="f513" fmla="val 3873"/>
              <a:gd name="f514" fmla="val 3527"/>
              <a:gd name="f515" fmla="val 3856"/>
              <a:gd name="f516" fmla="val 3879"/>
              <a:gd name="f517" fmla="val 3894"/>
              <a:gd name="f518" fmla="val 3912"/>
              <a:gd name="f519" fmla="val 3548"/>
              <a:gd name="f520" fmla="val 3914"/>
              <a:gd name="f521" fmla="val 3566"/>
              <a:gd name="f522" fmla="val 3916"/>
              <a:gd name="f523" fmla="val 3918"/>
              <a:gd name="f524" fmla="val 3587"/>
              <a:gd name="f525" fmla="val 3922"/>
              <a:gd name="f526" fmla="val 3592"/>
              <a:gd name="f527" fmla="val 3925"/>
              <a:gd name="f528" fmla="val 3593"/>
              <a:gd name="f529" fmla="val 3929"/>
              <a:gd name="f530" fmla="val 3607"/>
              <a:gd name="f531" fmla="val 3668"/>
              <a:gd name="f532" fmla="val 4047"/>
              <a:gd name="f533" fmla="val 3740"/>
              <a:gd name="f534" fmla="val 4071"/>
              <a:gd name="f535" fmla="val 3785"/>
              <a:gd name="f536" fmla="val 4087"/>
              <a:gd name="f537" fmla="val 4088"/>
              <a:gd name="f538" fmla="val 3764"/>
              <a:gd name="f539" fmla="val 4142"/>
              <a:gd name="f540" fmla="val 3753"/>
              <a:gd name="f541" fmla="val 4126"/>
              <a:gd name="f542" fmla="val 3743"/>
              <a:gd name="f543" fmla="val 4112"/>
              <a:gd name="f544" fmla="val 4111"/>
              <a:gd name="f545" fmla="val 3699"/>
              <a:gd name="f546" fmla="val 4124"/>
              <a:gd name="f547" fmla="val 4138"/>
              <a:gd name="f548" fmla="val 3677"/>
              <a:gd name="f549" fmla="val 4133"/>
              <a:gd name="f550" fmla="val 3672"/>
              <a:gd name="f551" fmla="val 4128"/>
              <a:gd name="f552" fmla="val 3667"/>
              <a:gd name="f553" fmla="val 4123"/>
              <a:gd name="f554" fmla="val 3640"/>
              <a:gd name="f555" fmla="val 4096"/>
              <a:gd name="f556" fmla="val 4063"/>
              <a:gd name="f557" fmla="val 4041"/>
              <a:gd name="f558" fmla="val 3303"/>
              <a:gd name="f559" fmla="val 3842"/>
              <a:gd name="f560" fmla="val 3251"/>
              <a:gd name="f561" fmla="val 3705"/>
              <a:gd name="f562" fmla="val 3336"/>
              <a:gd name="f563" fmla="val 3353"/>
              <a:gd name="f564" fmla="val 3308"/>
              <a:gd name="f565" fmla="val 3373"/>
              <a:gd name="f566" fmla="val 3245"/>
              <a:gd name="f567" fmla="val 3401"/>
              <a:gd name="f568" fmla="val 3187"/>
              <a:gd name="f569" fmla="val 3134"/>
              <a:gd name="f570" fmla="val 3412"/>
              <a:gd name="f571" fmla="val 3099"/>
              <a:gd name="f572" fmla="val 3065"/>
              <a:gd name="f573" fmla="val 3296"/>
              <a:gd name="f574" fmla="val 3003"/>
              <a:gd name="f575" fmla="val 3222"/>
              <a:gd name="f576" fmla="val 2940"/>
              <a:gd name="f577" fmla="val 3144"/>
              <a:gd name="f578" fmla="val 2874"/>
              <a:gd name="f579" fmla="val 3140"/>
              <a:gd name="f580" fmla="val 2952"/>
              <a:gd name="f581" fmla="val 3139"/>
              <a:gd name="f582" fmla="val 3035"/>
              <a:gd name="f583" fmla="val 3132"/>
              <a:gd name="f584" fmla="val 3117"/>
              <a:gd name="f585" fmla="val 3087"/>
              <a:gd name="f586" fmla="val 3644"/>
              <a:gd name="f587" fmla="val 2951"/>
              <a:gd name="f588" fmla="val 4144"/>
              <a:gd name="f589" fmla="val 2656"/>
              <a:gd name="f590" fmla="val 4589"/>
              <a:gd name="f591" fmla="val 2604"/>
              <a:gd name="f592" fmla="val 4667"/>
              <a:gd name="f593" fmla="val 2524"/>
              <a:gd name="f594" fmla="val 4727"/>
              <a:gd name="f595" fmla="val 2455"/>
              <a:gd name="f596" fmla="val 4793"/>
              <a:gd name="f597" fmla="val 2416"/>
              <a:gd name="f598" fmla="val 2373"/>
              <a:gd name="f599" fmla="val 4826"/>
              <a:gd name="f600" fmla="val 2327"/>
              <a:gd name="f601" fmla="val 4798"/>
              <a:gd name="f602" fmla="val 2102"/>
              <a:gd name="f603" fmla="val 4661"/>
              <a:gd name="f604" fmla="val 1923"/>
              <a:gd name="f605" fmla="val 4485"/>
              <a:gd name="f606" fmla="val 1831"/>
              <a:gd name="f607" fmla="val 4230"/>
              <a:gd name="f608" fmla="val 1665"/>
              <a:gd name="f609" fmla="val 3871"/>
              <a:gd name="f610" fmla="val 1582"/>
              <a:gd name="f611" fmla="val 3475"/>
              <a:gd name="f612" fmla="val 1591"/>
              <a:gd name="f613" fmla="val 3256"/>
              <a:gd name="f614" fmla="val 1578"/>
              <a:gd name="f615" fmla="val 3042"/>
              <a:gd name="f616" fmla="val 1575"/>
              <a:gd name="f617" fmla="val 2994"/>
              <a:gd name="f618" fmla="val 2946"/>
              <a:gd name="f619" fmla="val 2892"/>
              <a:gd name="f620" fmla="val 1495"/>
              <a:gd name="f621" fmla="val 2961"/>
              <a:gd name="f622" fmla="val 3022"/>
              <a:gd name="f623" fmla="val 1344"/>
              <a:gd name="f624" fmla="val 3089"/>
              <a:gd name="f625" fmla="val 1285"/>
              <a:gd name="f626" fmla="val 3214"/>
              <a:gd name="f627" fmla="val 3289"/>
              <a:gd name="f628" fmla="val 1352"/>
              <a:gd name="f629" fmla="val 3397"/>
              <a:gd name="f630" fmla="val 1394"/>
              <a:gd name="f631" fmla="val 3505"/>
              <a:gd name="f632" fmla="val 1435"/>
              <a:gd name="f633" fmla="val 3614"/>
              <a:gd name="f634" fmla="val 1467"/>
              <a:gd name="f635" fmla="val 3695"/>
              <a:gd name="f636" fmla="val 1460"/>
              <a:gd name="f637" fmla="val 3775"/>
              <a:gd name="f638" fmla="val 3833"/>
              <a:gd name="f639" fmla="val 1270"/>
              <a:gd name="f640" fmla="val 3945"/>
              <a:gd name="f641" fmla="val 4050"/>
              <a:gd name="f642" fmla="val 3288"/>
              <a:gd name="f643" fmla="val 1307"/>
              <a:gd name="f644" fmla="val 3275"/>
              <a:gd name="f645" fmla="val 3263"/>
              <a:gd name="f646" fmla="val 3250"/>
              <a:gd name="f647" fmla="val 1274"/>
              <a:gd name="f648" fmla="val 3247"/>
              <a:gd name="f649" fmla="val 1277"/>
              <a:gd name="f650" fmla="val 3243"/>
              <a:gd name="f651" fmla="val 3240"/>
              <a:gd name="f652" fmla="val 1282"/>
              <a:gd name="f653" fmla="val 3274"/>
              <a:gd name="f654" fmla="val 1407"/>
              <a:gd name="f655" fmla="val 1469"/>
              <a:gd name="f656" fmla="val 3347"/>
              <a:gd name="f657" fmla="val 3351"/>
              <a:gd name="f658" fmla="val 1465"/>
              <a:gd name="f659" fmla="val 3355"/>
              <a:gd name="f660" fmla="val 1463"/>
              <a:gd name="f661" fmla="val 3349"/>
              <a:gd name="f662" fmla="val 1441"/>
              <a:gd name="f663" fmla="val 3343"/>
              <a:gd name="f664" fmla="val 1399"/>
              <a:gd name="f665" fmla="val 1413"/>
              <a:gd name="f666" fmla="val 3366"/>
              <a:gd name="f667" fmla="val 1427"/>
              <a:gd name="f668" fmla="val 3388"/>
              <a:gd name="f669" fmla="val 1448"/>
              <a:gd name="f670" fmla="val 3326"/>
              <a:gd name="f671" fmla="val 1329"/>
              <a:gd name="f672" fmla="val 3295"/>
              <a:gd name="f673" fmla="val 1260"/>
              <a:gd name="f674" fmla="val 3291"/>
              <a:gd name="f675" fmla="val 1794"/>
              <a:gd name="f676" fmla="val 1579"/>
              <a:gd name="f677" fmla="val 1810"/>
              <a:gd name="f678" fmla="val 1519"/>
              <a:gd name="f679" fmla="val 1827"/>
              <a:gd name="f680" fmla="val 1458"/>
              <a:gd name="f681" fmla="val 1398"/>
              <a:gd name="f682" fmla="val 1837"/>
              <a:gd name="f683" fmla="val 1395"/>
              <a:gd name="f684" fmla="val 1393"/>
              <a:gd name="f685" fmla="val 1825"/>
              <a:gd name="f686" fmla="val 1391"/>
              <a:gd name="f687" fmla="val 1798"/>
              <a:gd name="f688" fmla="val 1437"/>
              <a:gd name="f689" fmla="val 1771"/>
              <a:gd name="f690" fmla="val 1483"/>
              <a:gd name="f691" fmla="val 1742"/>
              <a:gd name="f692" fmla="val 1532"/>
              <a:gd name="f693" fmla="val 1761"/>
              <a:gd name="f694" fmla="val 1549"/>
              <a:gd name="f695" fmla="val 1777"/>
              <a:gd name="f696" fmla="val 1564"/>
              <a:gd name="f697" fmla="val 1804"/>
              <a:gd name="f698" fmla="val 1587"/>
              <a:gd name="f699" fmla="val 1815"/>
              <a:gd name="f700" fmla="val 1829"/>
              <a:gd name="f701" fmla="val 1607"/>
              <a:gd name="f702" fmla="val 1807"/>
              <a:gd name="f703" fmla="val 1614"/>
              <a:gd name="f704" fmla="val 1790"/>
              <a:gd name="f705" fmla="val 1620"/>
              <a:gd name="f706" fmla="val 1634"/>
              <a:gd name="f707" fmla="val 1816"/>
              <a:gd name="f708" fmla="val 1685"/>
              <a:gd name="f709" fmla="val 1842"/>
              <a:gd name="f710" fmla="val 1706"/>
              <a:gd name="f711" fmla="val 1861"/>
              <a:gd name="f712" fmla="val 1661"/>
              <a:gd name="f713" fmla="val 1880"/>
              <a:gd name="f714" fmla="val 1633"/>
              <a:gd name="f715" fmla="val 1882"/>
              <a:gd name="f716" fmla="val 1603"/>
              <a:gd name="f717" fmla="val 1884"/>
              <a:gd name="f718" fmla="val 1577"/>
              <a:gd name="f719" fmla="val 1865"/>
              <a:gd name="f720" fmla="val 1551"/>
              <a:gd name="f721" fmla="val 1516"/>
              <a:gd name="f722" fmla="val 1546"/>
              <a:gd name="f723" fmla="val 1809"/>
              <a:gd name="f724" fmla="val 1563"/>
              <a:gd name="f725" fmla="val 2809"/>
              <a:gd name="f726" fmla="val 2822"/>
              <a:gd name="f727" fmla="val 2835"/>
              <a:gd name="f728" fmla="val 2848"/>
              <a:gd name="f729" fmla="val 1074"/>
              <a:gd name="f730" fmla="val 2856"/>
              <a:gd name="f731" fmla="val 978"/>
              <a:gd name="f732" fmla="val 2838"/>
              <a:gd name="f733" fmla="val 964"/>
              <a:gd name="f734" fmla="val 2719"/>
              <a:gd name="f735" fmla="val 982"/>
              <a:gd name="f736" fmla="val 2743"/>
              <a:gd name="f737" fmla="val 1004"/>
              <a:gd name="f738" fmla="val 1021"/>
              <a:gd name="f739" fmla="val 2782"/>
              <a:gd name="f740" fmla="val 1039"/>
              <a:gd name="f741" fmla="val 2767"/>
              <a:gd name="f742" fmla="val 1035"/>
              <a:gd name="f743" fmla="val 2751"/>
              <a:gd name="f744" fmla="val 1032"/>
              <a:gd name="f745" fmla="val 2735"/>
              <a:gd name="f746" fmla="val 2687"/>
              <a:gd name="f747" fmla="val 1109"/>
              <a:gd name="f748" fmla="val 2694"/>
              <a:gd name="f749" fmla="val 1127"/>
              <a:gd name="f750" fmla="val 2821"/>
              <a:gd name="f751" fmla="val 1199"/>
              <a:gd name="f752" fmla="val 2816"/>
              <a:gd name="f753" fmla="val 1146"/>
              <a:gd name="f754" fmla="val 2812"/>
              <a:gd name="f755" fmla="val 1106"/>
              <a:gd name="f756" fmla="val 2920"/>
              <a:gd name="f757" fmla="val 3472"/>
              <a:gd name="f758" fmla="val 2922"/>
              <a:gd name="f759" fmla="val 3501"/>
              <a:gd name="f760" fmla="val 2924"/>
              <a:gd name="f761" fmla="val 3530"/>
              <a:gd name="f762" fmla="val 2926"/>
              <a:gd name="f763" fmla="val 3559"/>
              <a:gd name="f764" fmla="val 2931"/>
              <a:gd name="f765" fmla="val 3561"/>
              <a:gd name="f766" fmla="val 2936"/>
              <a:gd name="f767" fmla="val 3563"/>
              <a:gd name="f768" fmla="val 2941"/>
              <a:gd name="f769" fmla="val 3564"/>
              <a:gd name="f770" fmla="val 2957"/>
              <a:gd name="f771" fmla="val 3528"/>
              <a:gd name="f772" fmla="val 2972"/>
              <a:gd name="f773" fmla="val 3492"/>
              <a:gd name="f774" fmla="val 2992"/>
              <a:gd name="f775" fmla="val 3447"/>
              <a:gd name="f776" fmla="val 2989"/>
              <a:gd name="f777" fmla="val 3483"/>
              <a:gd name="f778" fmla="val 2987"/>
              <a:gd name="f779" fmla="val 3508"/>
              <a:gd name="f780" fmla="val 2985"/>
              <a:gd name="f781" fmla="val 3534"/>
              <a:gd name="f782" fmla="val 2993"/>
              <a:gd name="f783" fmla="val 3535"/>
              <a:gd name="f784" fmla="val 3000"/>
              <a:gd name="f785" fmla="val 3008"/>
              <a:gd name="f786" fmla="val 3537"/>
              <a:gd name="f787" fmla="val 3052"/>
              <a:gd name="f788" fmla="val 3426"/>
              <a:gd name="f789" fmla="val 3049"/>
              <a:gd name="f790" fmla="val 3191"/>
              <a:gd name="f791" fmla="val 3040"/>
              <a:gd name="f792" fmla="val 3189"/>
              <a:gd name="f793" fmla="val 3030"/>
              <a:gd name="f794" fmla="val 3021"/>
              <a:gd name="f795" fmla="val 3185"/>
              <a:gd name="f796" fmla="val 3014"/>
              <a:gd name="f797" fmla="val 3220"/>
              <a:gd name="f798" fmla="val 2998"/>
              <a:gd name="f799" fmla="val 2996"/>
              <a:gd name="f800" fmla="val 3282"/>
              <a:gd name="f801" fmla="val 2995"/>
              <a:gd name="f802" fmla="val 3273"/>
              <a:gd name="f803" fmla="val 3265"/>
              <a:gd name="f804" fmla="val 2984"/>
              <a:gd name="f805" fmla="val 2975"/>
              <a:gd name="f806" fmla="val 2967"/>
              <a:gd name="f807" fmla="val 3201"/>
              <a:gd name="f808" fmla="val 3223"/>
              <a:gd name="f809" fmla="val 2942"/>
              <a:gd name="f810" fmla="val 2938"/>
              <a:gd name="f811" fmla="val 3268"/>
              <a:gd name="f812" fmla="val 2929"/>
              <a:gd name="f813" fmla="val 3337"/>
              <a:gd name="f814" fmla="val 2925"/>
              <a:gd name="f815" fmla="val 3406"/>
              <a:gd name="f816" fmla="val 2919"/>
              <a:gd name="f817" fmla="val 2923"/>
              <a:gd name="f818" fmla="val 3330"/>
              <a:gd name="f819" fmla="val 3258"/>
              <a:gd name="f820" fmla="val 2901"/>
              <a:gd name="f821" fmla="val 3229"/>
              <a:gd name="f822" fmla="val 2891"/>
              <a:gd name="f823" fmla="val 2883"/>
              <a:gd name="f824" fmla="val 3228"/>
              <a:gd name="f825" fmla="val 2867"/>
              <a:gd name="f826" fmla="val 2862"/>
              <a:gd name="f827" fmla="val 2864"/>
              <a:gd name="f828" fmla="val 3292"/>
              <a:gd name="f829" fmla="val 3311"/>
              <a:gd name="f830" fmla="val 2855"/>
              <a:gd name="f831" fmla="val 3293"/>
              <a:gd name="f832" fmla="val 2857"/>
              <a:gd name="f833" fmla="val 3272"/>
              <a:gd name="f834" fmla="val 2850"/>
              <a:gd name="f835" fmla="val 3257"/>
              <a:gd name="f836" fmla="val 2843"/>
              <a:gd name="f837" fmla="val 3235"/>
              <a:gd name="f838" fmla="val 2813"/>
              <a:gd name="f839" fmla="val 3224"/>
              <a:gd name="f840" fmla="val 2803"/>
              <a:gd name="f841" fmla="val 3236"/>
              <a:gd name="f842" fmla="val 2784"/>
              <a:gd name="f843" fmla="val 3249"/>
              <a:gd name="f844" fmla="val 3261"/>
              <a:gd name="f845" fmla="val 2781"/>
              <a:gd name="f846" fmla="val 3493"/>
              <a:gd name="f847" fmla="val 3618"/>
              <a:gd name="f848" fmla="val 2804"/>
              <a:gd name="f849" fmla="val 3601"/>
              <a:gd name="f850" fmla="val 2827"/>
              <a:gd name="f851" fmla="val 2849"/>
              <a:gd name="f852" fmla="val 3570"/>
              <a:gd name="f853" fmla="val 2836"/>
              <a:gd name="f854" fmla="val 3575"/>
              <a:gd name="f855" fmla="val 2829"/>
              <a:gd name="f856" fmla="val 3579"/>
              <a:gd name="f857" fmla="val 2842"/>
              <a:gd name="f858" fmla="val 2858"/>
              <a:gd name="f859" fmla="val 3594"/>
              <a:gd name="f860" fmla="val 2866"/>
              <a:gd name="f861" fmla="val 3589"/>
              <a:gd name="f862" fmla="val 2881"/>
              <a:gd name="f863" fmla="val 2898"/>
              <a:gd name="f864" fmla="val 3568"/>
              <a:gd name="f865" fmla="val 2904"/>
              <a:gd name="f866" fmla="val 3553"/>
              <a:gd name="f867" fmla="val 2913"/>
              <a:gd name="f868" fmla="val 2915"/>
              <a:gd name="f869" fmla="val 3499"/>
              <a:gd name="f870" fmla="val 4382"/>
              <a:gd name="f871" fmla="val 4471"/>
              <a:gd name="f872" fmla="val 4563"/>
              <a:gd name="f873" fmla="val 3603"/>
              <a:gd name="f874" fmla="val 4663"/>
              <a:gd name="f875" fmla="val 3586"/>
              <a:gd name="f876" fmla="val 4652"/>
              <a:gd name="f877" fmla="val 4642"/>
              <a:gd name="f878" fmla="val 3541"/>
              <a:gd name="f879" fmla="val 4633"/>
              <a:gd name="f880" fmla="val 3521"/>
              <a:gd name="f881" fmla="val 4645"/>
              <a:gd name="f882" fmla="val 3531"/>
              <a:gd name="f883" fmla="val 4656"/>
              <a:gd name="f884" fmla="val 3543"/>
              <a:gd name="f885" fmla="val 4670"/>
              <a:gd name="f886" fmla="val 3551"/>
              <a:gd name="f887" fmla="val 4687"/>
              <a:gd name="f888" fmla="val 3560"/>
              <a:gd name="f889" fmla="val 4713"/>
              <a:gd name="f890" fmla="val 3578"/>
              <a:gd name="f891" fmla="val 4721"/>
              <a:gd name="f892" fmla="val 3572"/>
              <a:gd name="f893" fmla="val 4739"/>
              <a:gd name="f894" fmla="val 4750"/>
              <a:gd name="f895" fmla="val 4759"/>
              <a:gd name="f896" fmla="val 3513"/>
              <a:gd name="f897" fmla="val 4764"/>
              <a:gd name="f898" fmla="val 3485"/>
              <a:gd name="f899" fmla="val 4756"/>
              <a:gd name="f900" fmla="val 3471"/>
              <a:gd name="f901" fmla="val 4709"/>
              <a:gd name="f902" fmla="val 4653"/>
              <a:gd name="f903" fmla="val 3068"/>
              <a:gd name="f904" fmla="val 4473"/>
              <a:gd name="f905" fmla="val 2935"/>
              <a:gd name="f906" fmla="val 4468"/>
              <a:gd name="f907" fmla="val 4466"/>
              <a:gd name="f908" fmla="val 4462"/>
              <a:gd name="f909" fmla="val 2918"/>
              <a:gd name="f910" fmla="val 4503"/>
              <a:gd name="f911" fmla="val 2944"/>
              <a:gd name="f912" fmla="val 4545"/>
              <a:gd name="f913" fmla="val 2970"/>
              <a:gd name="f914" fmla="val 4594"/>
              <a:gd name="f915" fmla="val 3001"/>
              <a:gd name="f916" fmla="val 4452"/>
              <a:gd name="f917" fmla="val 2748"/>
              <a:gd name="f918" fmla="val 4348"/>
              <a:gd name="f919" fmla="val 2480"/>
              <a:gd name="f920" fmla="val 4114"/>
              <a:gd name="f921" fmla="val 2301"/>
              <a:gd name="f922" fmla="val 4127"/>
              <a:gd name="f923" fmla="val 2303"/>
              <a:gd name="f924" fmla="val 4139"/>
              <a:gd name="f925" fmla="val 2305"/>
              <a:gd name="f926" fmla="val 2309"/>
              <a:gd name="f927" fmla="val 3941"/>
              <a:gd name="f928" fmla="val 2032"/>
              <a:gd name="f929" fmla="val 3723"/>
              <a:gd name="f930" fmla="val 3504"/>
              <a:gd name="f931" fmla="val 1494"/>
              <a:gd name="f932" fmla="val 1510"/>
              <a:gd name="f933" fmla="val 3467"/>
              <a:gd name="f934" fmla="val 1523"/>
              <a:gd name="f935" fmla="val 1535"/>
              <a:gd name="f936" fmla="val 3453"/>
              <a:gd name="f937" fmla="val 1528"/>
              <a:gd name="f938" fmla="val 3458"/>
              <a:gd name="f939" fmla="val 1515"/>
              <a:gd name="f940" fmla="val 3455"/>
              <a:gd name="f941" fmla="val 1489"/>
              <a:gd name="f942" fmla="val 1436"/>
              <a:gd name="f943" fmla="val 3432"/>
              <a:gd name="f944" fmla="val 3409"/>
              <a:gd name="f945" fmla="val 1452"/>
              <a:gd name="f946" fmla="val 3379"/>
              <a:gd name="f947" fmla="val 3411"/>
              <a:gd name="f948" fmla="val 1504"/>
              <a:gd name="f949" fmla="val 3437"/>
              <a:gd name="f950" fmla="val 3443"/>
              <a:gd name="f951" fmla="val 1522"/>
              <a:gd name="f952" fmla="val 3448"/>
              <a:gd name="f953" fmla="val 3459"/>
              <a:gd name="f954" fmla="val 1656"/>
              <a:gd name="f955" fmla="val 3489"/>
              <a:gd name="f956" fmla="val 1699"/>
              <a:gd name="f957" fmla="val 1760"/>
              <a:gd name="f958" fmla="val 3577"/>
              <a:gd name="f959" fmla="val 1821"/>
              <a:gd name="f960" fmla="val 3622"/>
              <a:gd name="f961" fmla="val 1885"/>
              <a:gd name="f962" fmla="val 1888"/>
              <a:gd name="f963" fmla="val 3610"/>
              <a:gd name="f964" fmla="val 1891"/>
              <a:gd name="f965" fmla="val 3542"/>
              <a:gd name="f966" fmla="val 1803"/>
              <a:gd name="f967" fmla="val 1714"/>
              <a:gd name="f968" fmla="val 1632"/>
              <a:gd name="f969" fmla="val 3297"/>
              <a:gd name="f970" fmla="val 3393"/>
              <a:gd name="f971" fmla="val 1856"/>
              <a:gd name="f972" fmla="val 3361"/>
              <a:gd name="f973" fmla="val 1818"/>
              <a:gd name="f974" fmla="val 3329"/>
              <a:gd name="f975" fmla="val 1781"/>
              <a:gd name="f976" fmla="val 3300"/>
              <a:gd name="f977" fmla="val 1745"/>
              <a:gd name="f978" fmla="val 3233"/>
              <a:gd name="f979" fmla="val 1762"/>
              <a:gd name="f980" fmla="val 3231"/>
              <a:gd name="f981" fmla="val 1802"/>
              <a:gd name="f982" fmla="val 3252"/>
              <a:gd name="f983" fmla="val 3290"/>
              <a:gd name="f984" fmla="val 1952"/>
              <a:gd name="f985" fmla="val 3323"/>
              <a:gd name="f986" fmla="val 2051"/>
              <a:gd name="f987" fmla="val 2148"/>
              <a:gd name="f988" fmla="val 2155"/>
              <a:gd name="f989" fmla="val 3346"/>
              <a:gd name="f990" fmla="val 2163"/>
              <a:gd name="f991" fmla="val 2170"/>
              <a:gd name="f992" fmla="val 3369"/>
              <a:gd name="f993" fmla="val 2287"/>
              <a:gd name="f994" fmla="val 3391"/>
              <a:gd name="f995" fmla="val 2403"/>
              <a:gd name="f996" fmla="val 3413"/>
              <a:gd name="f997" fmla="val 2520"/>
              <a:gd name="f998" fmla="val 3414"/>
              <a:gd name="f999" fmla="val 2526"/>
              <a:gd name="f1000" fmla="val 2533"/>
              <a:gd name="f1001" fmla="val 2542"/>
              <a:gd name="f1002" fmla="val 2534"/>
              <a:gd name="f1003" fmla="val 3394"/>
              <a:gd name="f1004" fmla="val 2529"/>
              <a:gd name="f1005" fmla="val 3382"/>
              <a:gd name="f1006" fmla="val 2519"/>
              <a:gd name="f1007" fmla="val 2647"/>
              <a:gd name="f1008" fmla="val 3333"/>
              <a:gd name="f1009" fmla="val 2769"/>
              <a:gd name="f1010" fmla="val 2882"/>
              <a:gd name="f1011" fmla="val 2928"/>
              <a:gd name="f1012" fmla="val 3496"/>
              <a:gd name="f1013" fmla="val 3500"/>
              <a:gd name="f1014" fmla="val 3510"/>
              <a:gd name="f1015" fmla="val 3196"/>
              <a:gd name="f1016" fmla="val 3609"/>
              <a:gd name="f1017" fmla="val 3708"/>
              <a:gd name="f1018" fmla="val 3408"/>
              <a:gd name="f1019" fmla="val 3798"/>
              <a:gd name="f1020" fmla="val 3442"/>
              <a:gd name="f1021" fmla="val 3877"/>
              <a:gd name="f1022" fmla="val 3828"/>
              <a:gd name="f1023" fmla="val 3784"/>
              <a:gd name="f1024" fmla="val 3150"/>
              <a:gd name="f1025" fmla="val 3802"/>
              <a:gd name="f1026" fmla="val 3206"/>
              <a:gd name="f1027" fmla="val 3302"/>
              <a:gd name="f1028" fmla="val 3294"/>
              <a:gd name="f1029" fmla="val 3861"/>
              <a:gd name="f1030" fmla="val 3286"/>
              <a:gd name="f1031" fmla="val 3278"/>
              <a:gd name="f1032" fmla="val 3863"/>
              <a:gd name="f1033" fmla="val 3417"/>
              <a:gd name="f1034" fmla="val 3936"/>
              <a:gd name="f1035" fmla="val 3512"/>
              <a:gd name="f1036" fmla="val 4086"/>
              <a:gd name="f1037" fmla="val 3532"/>
              <a:gd name="f1038" fmla="val 4141"/>
              <a:gd name="f1039" fmla="val 3539"/>
              <a:gd name="f1040" fmla="val 4195"/>
              <a:gd name="f1041" fmla="val 3558"/>
              <a:gd name="f1042" fmla="val 4250"/>
              <a:gd name="f1043" fmla="val 3562"/>
              <a:gd name="f1044" fmla="val 4293"/>
              <a:gd name="f1045" fmla="val 4338"/>
              <a:gd name="f1046" fmla="val 3554"/>
              <a:gd name="f1047" fmla="val 2508"/>
              <a:gd name="f1048" fmla="val 2491"/>
              <a:gd name="f1049" fmla="val 2292"/>
              <a:gd name="f1050" fmla="val 2475"/>
              <a:gd name="f1051" fmla="val 2279"/>
              <a:gd name="f1052" fmla="val 2468"/>
              <a:gd name="f1053" fmla="val 2273"/>
              <a:gd name="f1054" fmla="val 2464"/>
              <a:gd name="f1055" fmla="val 2655"/>
              <a:gd name="f1056" fmla="val 2847"/>
              <a:gd name="f1057" fmla="val 2478"/>
              <a:gd name="f1058" fmla="val 2489"/>
              <a:gd name="f1059" fmla="val 2500"/>
              <a:gd name="f1060" fmla="val 2510"/>
              <a:gd name="f1061" fmla="val 2805"/>
              <a:gd name="f1062" fmla="val 2528"/>
              <a:gd name="f1063" fmla="val 2761"/>
              <a:gd name="f1064" fmla="val 2718"/>
              <a:gd name="f1065" fmla="val 2593"/>
              <a:gd name="f1066" fmla="val 2515"/>
              <a:gd name="f1067" fmla="val 2343"/>
              <a:gd name="f1068" fmla="val 2579"/>
              <a:gd name="f1069" fmla="val 2560"/>
              <a:gd name="f1070" fmla="val 2679"/>
              <a:gd name="f1071" fmla="val 2521"/>
              <a:gd name="f1072" fmla="val 2872"/>
              <a:gd name="f1073" fmla="val 2570"/>
              <a:gd name="f1074" fmla="val 2800"/>
              <a:gd name="f1075" fmla="val 2596"/>
              <a:gd name="f1076" fmla="val 2776"/>
              <a:gd name="f1077" fmla="val 2599"/>
              <a:gd name="f1078" fmla="val 2602"/>
              <a:gd name="f1079" fmla="val 2605"/>
              <a:gd name="f1080" fmla="val 2671"/>
              <a:gd name="f1081" fmla="val 2825"/>
              <a:gd name="f1082" fmla="val 2771"/>
              <a:gd name="f1083" fmla="val 2851"/>
              <a:gd name="f1084" fmla="val 2764"/>
              <a:gd name="f1085" fmla="val 2731"/>
              <a:gd name="f1086" fmla="val 2766"/>
              <a:gd name="f1087" fmla="val 2760"/>
              <a:gd name="f1088" fmla="val 2789"/>
              <a:gd name="f1089" fmla="val 2772"/>
              <a:gd name="f1090" fmla="val 2817"/>
              <a:gd name="f1091" fmla="val 2779"/>
              <a:gd name="f1092" fmla="val 2818"/>
              <a:gd name="f1093" fmla="val 2785"/>
              <a:gd name="f1094" fmla="val 2791"/>
              <a:gd name="f1095" fmla="val 2713"/>
              <a:gd name="f1096" fmla="val 2793"/>
              <a:gd name="f1097" fmla="val 2597"/>
              <a:gd name="f1098" fmla="val 2490"/>
              <a:gd name="f1099" fmla="val 2591"/>
              <a:gd name="f1100" fmla="val 2693"/>
              <a:gd name="f1101" fmla="val 2795"/>
              <a:gd name="f1102" fmla="val 2907"/>
              <a:gd name="f1103" fmla="val 2788"/>
              <a:gd name="f1104" fmla="val 2911"/>
              <a:gd name="f1105" fmla="val 2932"/>
              <a:gd name="f1106" fmla="val 2701"/>
              <a:gd name="f1107" fmla="val 2724"/>
              <a:gd name="f1108" fmla="val 2949"/>
              <a:gd name="f1109" fmla="val 2742"/>
              <a:gd name="f1110" fmla="val 2956"/>
              <a:gd name="f1111" fmla="val 2964"/>
              <a:gd name="f1112" fmla="val 2759"/>
              <a:gd name="f1113" fmla="val 2758"/>
              <a:gd name="f1114" fmla="val 2980"/>
              <a:gd name="f1115" fmla="val 2757"/>
              <a:gd name="f1116" fmla="val 2971"/>
              <a:gd name="f1117" fmla="val 2963"/>
              <a:gd name="f1118" fmla="val 2538"/>
              <a:gd name="f1119" fmla="val 2955"/>
              <a:gd name="f1120" fmla="val 2429"/>
              <a:gd name="f1121" fmla="val 2934"/>
              <a:gd name="f1122" fmla="val 2505"/>
              <a:gd name="f1123" fmla="val 2581"/>
              <a:gd name="f1124" fmla="val 2657"/>
              <a:gd name="f1125" fmla="val 2921"/>
              <a:gd name="f1126" fmla="val 2592"/>
              <a:gd name="f1127" fmla="val 2527"/>
              <a:gd name="f1128" fmla="val 2906"/>
              <a:gd name="f1129" fmla="val 2433"/>
              <a:gd name="f1130" fmla="val 2884"/>
              <a:gd name="f1131" fmla="val 2391"/>
              <a:gd name="f1132" fmla="val 2859"/>
              <a:gd name="f1133" fmla="val 2379"/>
              <a:gd name="f1134" fmla="val 2796"/>
              <a:gd name="f1135" fmla="val 2347"/>
              <a:gd name="f1136" fmla="val 2726"/>
              <a:gd name="f1137" fmla="val 2325"/>
              <a:gd name="f1138" fmla="val 2304"/>
              <a:gd name="f1139" fmla="val 2613"/>
              <a:gd name="f1140" fmla="val 2290"/>
              <a:gd name="f1141" fmla="val 2566"/>
              <a:gd name="f1142" fmla="val 2283"/>
              <a:gd name="f1143" fmla="val 2276"/>
              <a:gd name="f1144" fmla="val 2518"/>
              <a:gd name="f1145" fmla="val 2275"/>
              <a:gd name="f1146" fmla="val 2512"/>
              <a:gd name="f1147" fmla="val 2295"/>
              <a:gd name="f1148" fmla="val 2371"/>
              <a:gd name="f1149" fmla="val 742"/>
              <a:gd name="f1150" fmla="val 2308"/>
              <a:gd name="f1151" fmla="val 681"/>
              <a:gd name="f1152" fmla="val 2272"/>
              <a:gd name="f1153" fmla="val 763"/>
              <a:gd name="f1154" fmla="val 2229"/>
              <a:gd name="f1155" fmla="val 2268"/>
              <a:gd name="f1156" fmla="val 823"/>
              <a:gd name="f1157" fmla="val 881"/>
              <a:gd name="f1158" fmla="val 940"/>
              <a:gd name="f1159" fmla="val 2338"/>
              <a:gd name="f1160" fmla="val 942"/>
              <a:gd name="f1161" fmla="val 2333"/>
              <a:gd name="f1162" fmla="val 945"/>
              <a:gd name="f1163" fmla="val 2329"/>
              <a:gd name="f1164" fmla="val 947"/>
              <a:gd name="f1165" fmla="val 927"/>
              <a:gd name="f1166" fmla="val 2278"/>
              <a:gd name="f1167" fmla="val 906"/>
              <a:gd name="f1168" fmla="val 2243"/>
              <a:gd name="f1169" fmla="val 878"/>
              <a:gd name="f1170" fmla="val 2237"/>
              <a:gd name="f1171" fmla="val 909"/>
              <a:gd name="f1172" fmla="val 2233"/>
              <a:gd name="f1173" fmla="val 931"/>
              <a:gd name="f1174" fmla="val 2205"/>
              <a:gd name="f1175" fmla="val 939"/>
              <a:gd name="f1176" fmla="val 2181"/>
              <a:gd name="f1177" fmla="val 2169"/>
              <a:gd name="f1178" fmla="val 950"/>
              <a:gd name="f1179" fmla="val 2141"/>
              <a:gd name="f1180" fmla="val 976"/>
              <a:gd name="f1181" fmla="val 2093"/>
              <a:gd name="f1182" fmla="val 2099"/>
              <a:gd name="f1183" fmla="val 2130"/>
              <a:gd name="f1184" fmla="val 1084"/>
              <a:gd name="f1185" fmla="val 2111"/>
              <a:gd name="f1186" fmla="val 1128"/>
              <a:gd name="f1187" fmla="val 2094"/>
              <a:gd name="f1188" fmla="val 1176"/>
              <a:gd name="f1189" fmla="val 2105"/>
              <a:gd name="f1190" fmla="val 1178"/>
              <a:gd name="f1191" fmla="val 1180"/>
              <a:gd name="f1192" fmla="val 2127"/>
              <a:gd name="f1193" fmla="val 1151"/>
              <a:gd name="f1194" fmla="val 2143"/>
              <a:gd name="f1195" fmla="val 2159"/>
              <a:gd name="f1196" fmla="val 1094"/>
              <a:gd name="f1197" fmla="val 2154"/>
              <a:gd name="f1198" fmla="val 1091"/>
              <a:gd name="f1199" fmla="val 2149"/>
              <a:gd name="f1200" fmla="val 1089"/>
              <a:gd name="f1201" fmla="val 2144"/>
              <a:gd name="f1202" fmla="val 1087"/>
              <a:gd name="f1203" fmla="val 2185"/>
              <a:gd name="f1204" fmla="val 1057"/>
              <a:gd name="f1205" fmla="val 2226"/>
              <a:gd name="f1206" fmla="val 1026"/>
              <a:gd name="f1207" fmla="val 2267"/>
              <a:gd name="f1208" fmla="val 996"/>
              <a:gd name="f1209" fmla="val 2256"/>
              <a:gd name="f1210" fmla="val 1027"/>
              <a:gd name="f1211" fmla="val 2235"/>
              <a:gd name="f1212" fmla="val 1049"/>
              <a:gd name="f1213" fmla="val 2220"/>
              <a:gd name="f1214" fmla="val 2209"/>
              <a:gd name="f1215" fmla="val 1092"/>
              <a:gd name="f1216" fmla="val 2206"/>
              <a:gd name="f1217" fmla="val 1114"/>
              <a:gd name="f1218" fmla="val 1134"/>
              <a:gd name="f1219" fmla="val 1137"/>
              <a:gd name="f1220" fmla="val 2211"/>
              <a:gd name="f1221" fmla="val 1140"/>
              <a:gd name="f1222" fmla="val 2216"/>
              <a:gd name="f1223" fmla="val 1143"/>
              <a:gd name="f1224" fmla="val 1159"/>
              <a:gd name="f1225" fmla="val 2147"/>
              <a:gd name="f1226" fmla="val 1175"/>
              <a:gd name="f1227" fmla="val 2118"/>
              <a:gd name="f1228" fmla="val 1188"/>
              <a:gd name="f1229" fmla="val 2126"/>
              <a:gd name="f1230" fmla="val 1245"/>
              <a:gd name="f1231" fmla="val 2140"/>
              <a:gd name="f1232" fmla="val 1408"/>
              <a:gd name="f1233" fmla="val 2315"/>
              <a:gd name="f1234" fmla="val 1415"/>
              <a:gd name="f1235" fmla="val 2356"/>
              <a:gd name="f1236" fmla="val 1473"/>
              <a:gd name="f1237" fmla="val 2378"/>
              <a:gd name="f1238" fmla="val 2396"/>
              <a:gd name="f1239" fmla="val 1461"/>
              <a:gd name="f1240" fmla="val 2411"/>
              <a:gd name="f1241" fmla="val 2427"/>
              <a:gd name="f1242" fmla="val 1443"/>
              <a:gd name="f1243" fmla="val 2440"/>
              <a:gd name="f1244" fmla="val 1430"/>
              <a:gd name="f1245" fmla="val 2453"/>
              <a:gd name="f1246" fmla="val 2457"/>
              <a:gd name="f1247" fmla="val 2462"/>
              <a:gd name="f1248" fmla="val 2471"/>
              <a:gd name="f1249" fmla="val 1486"/>
              <a:gd name="f1250" fmla="val 2488"/>
              <a:gd name="f1251" fmla="val 1459"/>
              <a:gd name="f1252" fmla="val 2496"/>
              <a:gd name="f1253" fmla="val 1445"/>
              <a:gd name="f1254" fmla="val 2514"/>
              <a:gd name="f1255" fmla="val 1466"/>
              <a:gd name="f1256" fmla="val 2522"/>
              <a:gd name="f1257" fmla="val 1485"/>
              <a:gd name="f1258" fmla="val 1302"/>
              <a:gd name="f1259" fmla="val 2537"/>
              <a:gd name="f1260" fmla="val 1218"/>
              <a:gd name="f1261" fmla="val 1320"/>
              <a:gd name="f1262" fmla="val 2525"/>
              <a:gd name="f1263" fmla="val 1367"/>
              <a:gd name="f1264" fmla="val 2498"/>
              <a:gd name="f1265" fmla="val 998"/>
              <a:gd name="f1266" fmla="val 2413"/>
              <a:gd name="f1267" fmla="val 830"/>
              <a:gd name="f1268" fmla="val 2397"/>
              <a:gd name="f1269" fmla="val 852"/>
              <a:gd name="f1270" fmla="val 2387"/>
              <a:gd name="f1271" fmla="val 866"/>
              <a:gd name="f1272" fmla="val 2384"/>
              <a:gd name="f1273" fmla="val 871"/>
              <a:gd name="f1274" fmla="val 829"/>
              <a:gd name="f1275" fmla="val 2374"/>
              <a:gd name="f1276" fmla="val 785"/>
              <a:gd name="f1277" fmla="val 2370"/>
              <a:gd name="f1278" fmla="val 740"/>
              <a:gd name="f1279" fmla="val 760"/>
              <a:gd name="f1280" fmla="val 2406"/>
              <a:gd name="f1281" fmla="val 779"/>
              <a:gd name="f1282" fmla="val 2424"/>
              <a:gd name="f1283" fmla="val 798"/>
              <a:gd name="f1284" fmla="val 2428"/>
              <a:gd name="f1285" fmla="val 2434"/>
              <a:gd name="f1286" fmla="val 784"/>
              <a:gd name="f1287" fmla="val 2449"/>
              <a:gd name="f1288" fmla="val 2479"/>
              <a:gd name="f1289" fmla="val 884"/>
              <a:gd name="f1290" fmla="val 2506"/>
              <a:gd name="f1291" fmla="val 1104"/>
              <a:gd name="f1292" fmla="val 2558"/>
              <a:gd name="f1293" fmla="val 1076"/>
              <a:gd name="f1294" fmla="val 2578"/>
              <a:gd name="f1295" fmla="val 1030"/>
              <a:gd name="f1296" fmla="val 2607"/>
              <a:gd name="f1297" fmla="val 1017"/>
              <a:gd name="f1298" fmla="val 2616"/>
              <a:gd name="f1299" fmla="val 1002"/>
              <a:gd name="f1300" fmla="val 2626"/>
              <a:gd name="f1301" fmla="val 988"/>
              <a:gd name="f1302" fmla="val 2608"/>
              <a:gd name="f1303" fmla="val 2590"/>
              <a:gd name="f1304" fmla="val 2561"/>
              <a:gd name="f1305" fmla="val 966"/>
              <a:gd name="f1306" fmla="val 2583"/>
              <a:gd name="f1307" fmla="val 941"/>
              <a:gd name="f1308" fmla="val 2603"/>
              <a:gd name="f1309" fmla="val 918"/>
              <a:gd name="f1310" fmla="val 904"/>
              <a:gd name="f1311" fmla="val 2644"/>
              <a:gd name="f1312" fmla="val 914"/>
              <a:gd name="f1313" fmla="val 2673"/>
              <a:gd name="f1314" fmla="val 924"/>
              <a:gd name="f1315" fmla="val 2685"/>
              <a:gd name="f1316" fmla="val 907"/>
              <a:gd name="f1317" fmla="val 886"/>
              <a:gd name="f1318" fmla="val 2697"/>
              <a:gd name="f1319" fmla="val 865"/>
              <a:gd name="f1320" fmla="val 2703"/>
              <a:gd name="f1321" fmla="val 826"/>
              <a:gd name="f1322" fmla="val 2705"/>
              <a:gd name="f1323" fmla="val 786"/>
              <a:gd name="f1324" fmla="val 2709"/>
              <a:gd name="f1325" fmla="val 2678"/>
              <a:gd name="f1326" fmla="val 774"/>
              <a:gd name="f1327" fmla="val 810"/>
              <a:gd name="f1328" fmla="val 2617"/>
              <a:gd name="f1329" fmla="val 844"/>
              <a:gd name="f1330" fmla="val 2614"/>
              <a:gd name="f1331" fmla="val 2610"/>
              <a:gd name="f1332" fmla="val 806"/>
              <a:gd name="f1333" fmla="val 2601"/>
              <a:gd name="f1334" fmla="val 2595"/>
              <a:gd name="f1335" fmla="val 2589"/>
              <a:gd name="f1336" fmla="val 2584"/>
              <a:gd name="f1337" fmla="val 815"/>
              <a:gd name="f1338" fmla="val 2580"/>
              <a:gd name="f1339" fmla="val 845"/>
              <a:gd name="f1340" fmla="val 2575"/>
              <a:gd name="f1341" fmla="val 874"/>
              <a:gd name="f1342" fmla="val 2569"/>
              <a:gd name="f1343" fmla="val 873"/>
              <a:gd name="f1344" fmla="val 2562"/>
              <a:gd name="f1345" fmla="val 872"/>
              <a:gd name="f1346" fmla="val 781"/>
              <a:gd name="f1347" fmla="val 741"/>
              <a:gd name="f1348" fmla="val 2530"/>
              <a:gd name="f1349" fmla="val 732"/>
              <a:gd name="f1350" fmla="val 2511"/>
              <a:gd name="f1351" fmla="val 719"/>
              <a:gd name="f1352" fmla="val 2494"/>
              <a:gd name="f1353" fmla="val 720"/>
              <a:gd name="f1354" fmla="val 723"/>
              <a:gd name="f1355" fmla="val 734"/>
              <a:gd name="f1356" fmla="val 2577"/>
              <a:gd name="f1357" fmla="val 2555"/>
              <a:gd name="f1358" fmla="val 1779"/>
              <a:gd name="f1359" fmla="val 1749"/>
              <a:gd name="f1360" fmla="val 2497"/>
              <a:gd name="f1361" fmla="val 1697"/>
              <a:gd name="f1362" fmla="val 2443"/>
              <a:gd name="f1363" fmla="val 1700"/>
              <a:gd name="f1364" fmla="val 2418"/>
              <a:gd name="f1365" fmla="val 1759"/>
              <a:gd name="f1366" fmla="val 1787"/>
              <a:gd name="f1367" fmla="val 2404"/>
              <a:gd name="f1368" fmla="val 2398"/>
              <a:gd name="f1369" fmla="val 1850"/>
              <a:gd name="f1370" fmla="val 1795"/>
              <a:gd name="f1371" fmla="val 1741"/>
              <a:gd name="f1372" fmla="val 1688"/>
              <a:gd name="f1373" fmla="val 2362"/>
              <a:gd name="f1374" fmla="val 2354"/>
              <a:gd name="f1375" fmla="val 2346"/>
              <a:gd name="f1376" fmla="val 2326"/>
              <a:gd name="f1377" fmla="val 1728"/>
              <a:gd name="f1378" fmla="val 1767"/>
              <a:gd name="f1379" fmla="val 1817"/>
              <a:gd name="f1380" fmla="val 1630"/>
              <a:gd name="f1381" fmla="val 2274"/>
              <a:gd name="f1382" fmla="val 1664"/>
              <a:gd name="f1383" fmla="val 2262"/>
              <a:gd name="f1384" fmla="val 1715"/>
              <a:gd name="f1385" fmla="val 1766"/>
              <a:gd name="f1386" fmla="val 2253"/>
              <a:gd name="f1387" fmla="val 1765"/>
              <a:gd name="f1388" fmla="val 2250"/>
              <a:gd name="f1389" fmla="val 2247"/>
              <a:gd name="f1390" fmla="val 1731"/>
              <a:gd name="f1391" fmla="val 1658"/>
              <a:gd name="f1392" fmla="val 2153"/>
              <a:gd name="f1393" fmla="val 1819"/>
              <a:gd name="f1394" fmla="val 2213"/>
              <a:gd name="f1395" fmla="val 1943"/>
              <a:gd name="f1396" fmla="val 1928"/>
              <a:gd name="f1397" fmla="val 2245"/>
              <a:gd name="f1398" fmla="val 1912"/>
              <a:gd name="f1399" fmla="val 1897"/>
              <a:gd name="f1400" fmla="val 2265"/>
              <a:gd name="f1401" fmla="val 1900"/>
              <a:gd name="f1402" fmla="val 2269"/>
              <a:gd name="f1403" fmla="val 1904"/>
              <a:gd name="f1404" fmla="val 1907"/>
              <a:gd name="f1405" fmla="val 1941"/>
              <a:gd name="f1406" fmla="val 2227"/>
              <a:gd name="f1407" fmla="val 1975"/>
              <a:gd name="f1408" fmla="val 2202"/>
              <a:gd name="f1409" fmla="val 2014"/>
              <a:gd name="f1410" fmla="val 1935"/>
              <a:gd name="f1411" fmla="val 2087"/>
              <a:gd name="f1412" fmla="val 2002"/>
              <a:gd name="f1413" fmla="val 2028"/>
              <a:gd name="f1414" fmla="val 2011"/>
              <a:gd name="f1415" fmla="val 2025"/>
              <a:gd name="f1416" fmla="val 1994"/>
              <a:gd name="f1417" fmla="val 1979"/>
              <a:gd name="f1418" fmla="val 2020"/>
              <a:gd name="f1419" fmla="val 1962"/>
              <a:gd name="f1420" fmla="val 1999"/>
              <a:gd name="f1421" fmla="val 1972"/>
              <a:gd name="f1422" fmla="val 1980"/>
              <a:gd name="f1423" fmla="val 1945"/>
              <a:gd name="f1424" fmla="val 1996"/>
              <a:gd name="f1425" fmla="val 1950"/>
              <a:gd name="f1426" fmla="val 1916"/>
              <a:gd name="f1427" fmla="val 1931"/>
              <a:gd name="f1428" fmla="val 1896"/>
              <a:gd name="f1429" fmla="val 1918"/>
              <a:gd name="f1430" fmla="val 1895"/>
              <a:gd name="f1431" fmla="val 1862"/>
              <a:gd name="f1432" fmla="val 1881"/>
              <a:gd name="f1433" fmla="val 1836"/>
              <a:gd name="f1434" fmla="val 1797"/>
              <a:gd name="f1435" fmla="val 1753"/>
              <a:gd name="f1436" fmla="val 1654"/>
              <a:gd name="f1437" fmla="val 2331"/>
              <a:gd name="f1438" fmla="val 1556"/>
              <a:gd name="f1439" fmla="val 1618"/>
              <a:gd name="f1440" fmla="val 2568"/>
              <a:gd name="f1441" fmla="val 1659"/>
              <a:gd name="f1442" fmla="val 2458"/>
              <a:gd name="f1443" fmla="val 1735"/>
              <a:gd name="f1444" fmla="val 2194"/>
              <a:gd name="f1445" fmla="val 1984"/>
              <a:gd name="f1446" fmla="val 2074"/>
              <a:gd name="f1447" fmla="val 2204"/>
              <a:gd name="f1448" fmla="val 2039"/>
              <a:gd name="f1449" fmla="val 2286"/>
              <a:gd name="f1450" fmla="val 2024"/>
              <a:gd name="f1451" fmla="val 1964"/>
              <a:gd name="f1452" fmla="val 1947"/>
              <a:gd name="f1453" fmla="val 2296"/>
              <a:gd name="f1454" fmla="val 2306"/>
              <a:gd name="f1455" fmla="val 1910"/>
              <a:gd name="f1456" fmla="val 2310"/>
              <a:gd name="f1457" fmla="val 1911"/>
              <a:gd name="f1458" fmla="val 2314"/>
              <a:gd name="f1459" fmla="val 1913"/>
              <a:gd name="f1460" fmla="val 2318"/>
              <a:gd name="f1461" fmla="val 1914"/>
              <a:gd name="f1462" fmla="val 2313"/>
              <a:gd name="f1463" fmla="val 1993"/>
              <a:gd name="f1464" fmla="val 2348"/>
              <a:gd name="f1465" fmla="val 1971"/>
              <a:gd name="f1466" fmla="val 2360"/>
              <a:gd name="f1467" fmla="val 1957"/>
              <a:gd name="f1468" fmla="val 2385"/>
              <a:gd name="f1469" fmla="val 1983"/>
              <a:gd name="f1470" fmla="val 2437"/>
              <a:gd name="f1471" fmla="val 2001"/>
              <a:gd name="f1472" fmla="val 2459"/>
              <a:gd name="f1473" fmla="val 1898"/>
              <a:gd name="f1474" fmla="val 2470"/>
              <a:gd name="f1475" fmla="val 2513"/>
              <a:gd name="f1476" fmla="val 1886"/>
              <a:gd name="f1477" fmla="val 1887"/>
              <a:gd name="f1478" fmla="val 2487"/>
              <a:gd name="f1479" fmla="val 2485"/>
              <a:gd name="f1480" fmla="val 1958"/>
              <a:gd name="f1481" fmla="val 2482"/>
              <a:gd name="f1482" fmla="val 2587"/>
              <a:gd name="f1483" fmla="val 2628"/>
              <a:gd name="f1484" fmla="val 1930"/>
              <a:gd name="f1485" fmla="val 1834"/>
              <a:gd name="f1486" fmla="val 1875"/>
              <a:gd name="f1487" fmla="val 2630"/>
              <a:gd name="f1488" fmla="val 2640"/>
              <a:gd name="f1489" fmla="val 1942"/>
              <a:gd name="f1490" fmla="val 2680"/>
              <a:gd name="f1491" fmla="val 1899"/>
              <a:gd name="f1492" fmla="val 1849"/>
              <a:gd name="f1493" fmla="val 1707"/>
              <a:gd name="f1494" fmla="val 1529"/>
              <a:gd name="f1495" fmla="val 1503"/>
              <a:gd name="f1496" fmla="val 2973"/>
              <a:gd name="f1497" fmla="val 2976"/>
              <a:gd name="f1498" fmla="val 1434"/>
              <a:gd name="f1499" fmla="val 1431"/>
              <a:gd name="f1500" fmla="val 2965"/>
              <a:gd name="f1501" fmla="val 1429"/>
              <a:gd name="f1502" fmla="val 1439"/>
              <a:gd name="f1503" fmla="val 1456"/>
              <a:gd name="f1504" fmla="val 1453"/>
              <a:gd name="f1505" fmla="val 1451"/>
              <a:gd name="f1506" fmla="val 2939"/>
              <a:gd name="f1507" fmla="val 1400"/>
              <a:gd name="f1508" fmla="val 2983"/>
              <a:gd name="f1509" fmla="val 1369"/>
              <a:gd name="f1510" fmla="val 2982"/>
              <a:gd name="f1511" fmla="val 3010"/>
              <a:gd name="f1512" fmla="val 1374"/>
              <a:gd name="f1513" fmla="val 1337"/>
              <a:gd name="f1514" fmla="val 1301"/>
              <a:gd name="f1515" fmla="val 1263"/>
              <a:gd name="f1516" fmla="val 3020"/>
              <a:gd name="f1517" fmla="val 1237"/>
              <a:gd name="f1518" fmla="val 3090"/>
              <a:gd name="f1519" fmla="val 1211"/>
              <a:gd name="f1520" fmla="val 3059"/>
              <a:gd name="f1521" fmla="val 1193"/>
              <a:gd name="f1522" fmla="val 1182"/>
              <a:gd name="f1523" fmla="val 3043"/>
              <a:gd name="f1524" fmla="val 1183"/>
              <a:gd name="f1525" fmla="val 3071"/>
              <a:gd name="f1526" fmla="val 1103"/>
              <a:gd name="f1527" fmla="val 3063"/>
              <a:gd name="f1528" fmla="val 991"/>
              <a:gd name="f1529" fmla="val 913"/>
              <a:gd name="f1530" fmla="val 2991"/>
              <a:gd name="f1531" fmla="val 842"/>
              <a:gd name="f1532" fmla="val 2937"/>
              <a:gd name="f1533" fmla="val 812"/>
              <a:gd name="f1534" fmla="val 2889"/>
              <a:gd name="f1535" fmla="val 749"/>
              <a:gd name="f1536" fmla="val 2844"/>
              <a:gd name="f1537" fmla="val 825"/>
              <a:gd name="f1538" fmla="val 882"/>
              <a:gd name="f1539" fmla="val 2873"/>
              <a:gd name="f1540" fmla="val 2880"/>
              <a:gd name="f1541" fmla="val 2888"/>
              <a:gd name="f1542" fmla="val 2895"/>
              <a:gd name="f1543" fmla="val 891"/>
              <a:gd name="f1544" fmla="val 854"/>
              <a:gd name="f1545" fmla="val 2945"/>
              <a:gd name="f1546" fmla="val 900"/>
              <a:gd name="f1547" fmla="val 922"/>
              <a:gd name="f1548" fmla="val 944"/>
              <a:gd name="f1549" fmla="val 2896"/>
              <a:gd name="f1550" fmla="val 961"/>
              <a:gd name="f1551" fmla="val 979"/>
              <a:gd name="f1552" fmla="val 2869"/>
              <a:gd name="f1553" fmla="val 1024"/>
              <a:gd name="f1554" fmla="val 2879"/>
              <a:gd name="f1555" fmla="val 1065"/>
              <a:gd name="f1556" fmla="val 1111"/>
              <a:gd name="f1557" fmla="val 2894"/>
              <a:gd name="f1558" fmla="val 1202"/>
              <a:gd name="f1559" fmla="val 1254"/>
              <a:gd name="f1560" fmla="val 2893"/>
              <a:gd name="f1561" fmla="val 1236"/>
              <a:gd name="f1562" fmla="val 1217"/>
              <a:gd name="f1563" fmla="val 1192"/>
              <a:gd name="f1564" fmla="val 2861"/>
              <a:gd name="f1565" fmla="val 1341"/>
              <a:gd name="f1566" fmla="val 1303"/>
              <a:gd name="f1567" fmla="val 2819"/>
              <a:gd name="f1568" fmla="val 2811"/>
              <a:gd name="f1569" fmla="val 1323"/>
              <a:gd name="f1570" fmla="val 2808"/>
              <a:gd name="f1571" fmla="val 1332"/>
              <a:gd name="f1572" fmla="val 2810"/>
              <a:gd name="f1573" fmla="val 1349"/>
              <a:gd name="f1574" fmla="val 2807"/>
              <a:gd name="f1575" fmla="val 2717"/>
              <a:gd name="f1576" fmla="val 1377"/>
              <a:gd name="f1577" fmla="val 2736"/>
              <a:gd name="f1578" fmla="val 2721"/>
              <a:gd name="f1579" fmla="val 1526"/>
              <a:gd name="f1580" fmla="val 2708"/>
              <a:gd name="f1581" fmla="val 1524"/>
              <a:gd name="f1582" fmla="val 2698"/>
              <a:gd name="f1583" fmla="val 2686"/>
              <a:gd name="f1584" fmla="val 2629"/>
              <a:gd name="f1585" fmla="val 2688"/>
              <a:gd name="f1586" fmla="val 2699"/>
              <a:gd name="f1587" fmla="val 1585"/>
              <a:gd name="f1588" fmla="val 2722"/>
              <a:gd name="f1589" fmla="val 1558"/>
              <a:gd name="f1590" fmla="val 2740"/>
              <a:gd name="f1591" fmla="val 2754"/>
              <a:gd name="f1592" fmla="val 2778"/>
              <a:gd name="f1593" fmla="val 1645"/>
              <a:gd name="f1594" fmla="val 2750"/>
              <a:gd name="f1595" fmla="val 1629"/>
              <a:gd name="f1596" fmla="val 2716"/>
              <a:gd name="f1597" fmla="val 2711"/>
              <a:gd name="f1598" fmla="val 1641"/>
              <a:gd name="f1599" fmla="val 2707"/>
              <a:gd name="f1600" fmla="val 1667"/>
              <a:gd name="f1601" fmla="val 2704"/>
              <a:gd name="f1602" fmla="val 2674"/>
              <a:gd name="f1603" fmla="val 1669"/>
              <a:gd name="f1604" fmla="val 2645"/>
              <a:gd name="f1605" fmla="val 1648"/>
              <a:gd name="f1606" fmla="val 2586"/>
              <a:gd name="f1607" fmla="val 1646"/>
              <a:gd name="f1608" fmla="val 2552"/>
              <a:gd name="f1609" fmla="val 1678"/>
              <a:gd name="f1610" fmla="val 2553"/>
              <a:gd name="f1611" fmla="val 1710"/>
              <a:gd name="f1612" fmla="val 2554"/>
              <a:gd name="f1613" fmla="val 2582"/>
              <a:gd name="f1614" fmla="val 2260"/>
              <a:gd name="f1615" fmla="val 676"/>
              <a:gd name="f1616" fmla="val 2259"/>
              <a:gd name="f1617" fmla="val 2454"/>
              <a:gd name="f1618" fmla="val 168"/>
              <a:gd name="f1619" fmla="val 3028"/>
              <a:gd name="f1620" fmla="val 3017"/>
              <a:gd name="f1621" fmla="val 192"/>
              <a:gd name="f1622" fmla="val 199"/>
              <a:gd name="f1623" fmla="val 3005"/>
              <a:gd name="f1624" fmla="val 3018"/>
              <a:gd name="f1625" fmla="val 190"/>
              <a:gd name="f1626" fmla="val 3026"/>
              <a:gd name="f1627" fmla="val 95"/>
              <a:gd name="f1628" fmla="val 3125"/>
              <a:gd name="f1629" fmla="val 3381"/>
              <a:gd name="f1630" fmla="val 48"/>
              <a:gd name="f1631" fmla="val 3481"/>
              <a:gd name="f1632" fmla="val 51"/>
              <a:gd name="f1633" fmla="val 3581"/>
              <a:gd name="f1634" fmla="val 3596"/>
              <a:gd name="f1635" fmla="val 142"/>
              <a:gd name="f1636" fmla="val 3525"/>
              <a:gd name="f1637" fmla="val 151"/>
              <a:gd name="f1638" fmla="val 158"/>
              <a:gd name="f1639" fmla="val 157"/>
              <a:gd name="f1640" fmla="val 159"/>
              <a:gd name="f1641" fmla="val 160"/>
              <a:gd name="f1642" fmla="val 177"/>
              <a:gd name="f1643" fmla="val 187"/>
              <a:gd name="f1644" fmla="val 186"/>
              <a:gd name="f1645" fmla="val 174"/>
              <a:gd name="f1646" fmla="val 3635"/>
              <a:gd name="f1647" fmla="val 162"/>
              <a:gd name="f1648" fmla="val 3678"/>
              <a:gd name="f1649" fmla="val 144"/>
              <a:gd name="f1650" fmla="val 260"/>
              <a:gd name="f1651" fmla="val 3729"/>
              <a:gd name="f1652" fmla="val 363"/>
              <a:gd name="f1653" fmla="val 3716"/>
              <a:gd name="f1654" fmla="val 467"/>
              <a:gd name="f1655" fmla="val 554"/>
              <a:gd name="f1656" fmla="val 3698"/>
              <a:gd name="f1657" fmla="val 629"/>
              <a:gd name="f1658" fmla="val 3670"/>
              <a:gd name="f1659" fmla="val 3597"/>
              <a:gd name="f1660" fmla="val 679"/>
              <a:gd name="f1661" fmla="val 3612"/>
              <a:gd name="f1662" fmla="val 831"/>
              <a:gd name="f1663" fmla="val 3611"/>
              <a:gd name="f1664" fmla="val 1008"/>
              <a:gd name="f1665" fmla="val 1117"/>
              <a:gd name="f1666" fmla="val 1184"/>
              <a:gd name="f1667" fmla="val 1171"/>
              <a:gd name="f1668" fmla="val 3203"/>
              <a:gd name="f1669" fmla="val 1165"/>
              <a:gd name="f1670" fmla="val 3115"/>
              <a:gd name="f1671" fmla="val 3105"/>
              <a:gd name="f1672" fmla="val 1149"/>
              <a:gd name="f1673" fmla="val 3095"/>
              <a:gd name="f1674" fmla="val 3083"/>
              <a:gd name="f1675" fmla="val 1154"/>
              <a:gd name="f1676" fmla="val 3066"/>
              <a:gd name="f1677" fmla="val 1172"/>
              <a:gd name="f1678" fmla="val 3046"/>
              <a:gd name="f1679" fmla="val 3056"/>
              <a:gd name="f1680" fmla="val 1210"/>
              <a:gd name="f1681" fmla="val 3111"/>
              <a:gd name="f1682" fmla="val 3107"/>
              <a:gd name="f1683" fmla="val 3103"/>
              <a:gd name="f1684" fmla="val 1249"/>
              <a:gd name="f1685" fmla="val 1241"/>
              <a:gd name="f1686" fmla="val 3126"/>
              <a:gd name="f1687" fmla="val 3135"/>
              <a:gd name="f1688" fmla="val 1255"/>
              <a:gd name="f1689" fmla="val 3149"/>
              <a:gd name="f1690" fmla="val 3155"/>
              <a:gd name="f1691" fmla="val 1414"/>
              <a:gd name="f1692" fmla="val 2897"/>
              <a:gd name="f1693" fmla="val 2792"/>
              <a:gd name="f1694" fmla="val 2909"/>
              <a:gd name="f1695" fmla="val 1243"/>
              <a:gd name="f1696" fmla="val 1360"/>
              <a:gd name="f1697" fmla="val 2747"/>
              <a:gd name="f1698" fmla="val 1382"/>
              <a:gd name="f1699" fmla="val 1403"/>
              <a:gd name="f1700" fmla="val 2653"/>
              <a:gd name="f1701" fmla="val 2624"/>
              <a:gd name="f1702" fmla="val 2633"/>
              <a:gd name="f1703" fmla="val 2649"/>
              <a:gd name="f1704" fmla="val 1480"/>
              <a:gd name="f1705" fmla="val 2638"/>
              <a:gd name="f1706" fmla="val 2574"/>
              <a:gd name="f1707" fmla="val 2076"/>
              <a:gd name="f1708" fmla="val 1813"/>
              <a:gd name="f1709" fmla="val 1828"/>
              <a:gd name="f1710" fmla="val 1782"/>
              <a:gd name="f1711" fmla="val 1793"/>
              <a:gd name="f1712" fmla="val 1681"/>
              <a:gd name="f1713" fmla="val 1744"/>
              <a:gd name="f1714" fmla="val 1717"/>
              <a:gd name="f1715" fmla="val 1605"/>
              <a:gd name="f1716" fmla="val 1525"/>
              <a:gd name="f1717" fmla="val 1447"/>
              <a:gd name="f1718" fmla="val 1985"/>
              <a:gd name="f1719" fmla="val 1973"/>
              <a:gd name="f1720" fmla="val 1446"/>
              <a:gd name="f1721" fmla="val 1961"/>
              <a:gd name="f1722" fmla="val 1406"/>
              <a:gd name="f1723" fmla="val 1974"/>
              <a:gd name="f1724" fmla="val 1370"/>
              <a:gd name="f1725" fmla="val 1998"/>
              <a:gd name="f1726" fmla="val 2022"/>
              <a:gd name="f1727" fmla="val 1539"/>
              <a:gd name="f1728" fmla="val 1638"/>
              <a:gd name="f1729" fmla="val 1643"/>
              <a:gd name="f1730" fmla="val 1622"/>
              <a:gd name="f1731" fmla="val 1660"/>
              <a:gd name="f1732" fmla="val 1653"/>
              <a:gd name="f1733" fmla="val 1513"/>
              <a:gd name="f1734" fmla="val 1615"/>
              <a:gd name="f1735" fmla="val 1502"/>
              <a:gd name="f1736" fmla="val 1581"/>
              <a:gd name="f1737" fmla="val 1534"/>
              <a:gd name="f1738" fmla="val 1571"/>
              <a:gd name="f1739" fmla="val 1543"/>
              <a:gd name="f1740" fmla="val 1560"/>
              <a:gd name="f1741" fmla="val 1545"/>
              <a:gd name="f1742" fmla="val 1555"/>
              <a:gd name="f1743" fmla="val 1583"/>
              <a:gd name="f1744" fmla="val 1508"/>
              <a:gd name="f1745" fmla="val 1616"/>
              <a:gd name="f1746" fmla="val 1651"/>
              <a:gd name="f1747" fmla="val 901"/>
              <a:gd name="f1748" fmla="val 1925"/>
              <a:gd name="f1749" fmla="val 637"/>
              <a:gd name="f1750" fmla="val 655"/>
              <a:gd name="f1751" fmla="val 2257"/>
              <a:gd name="f1752" fmla="val 666"/>
              <a:gd name="f1753" fmla="val 2339"/>
              <a:gd name="f1754" fmla="val 1933"/>
              <a:gd name="f1755" fmla="val 2336"/>
              <a:gd name="f1756" fmla="val 1929"/>
              <a:gd name="f1757" fmla="val 2334"/>
              <a:gd name="f1758" fmla="val 1926"/>
              <a:gd name="f1759" fmla="val 2380"/>
              <a:gd name="f1760" fmla="val 1848"/>
              <a:gd name="f1761" fmla="val 2425"/>
              <a:gd name="f1762" fmla="val 2648"/>
              <a:gd name="f1763" fmla="val 2734"/>
              <a:gd name="f1764" fmla="val 2756"/>
              <a:gd name="f1765" fmla="val 1860"/>
              <a:gd name="f1766" fmla="val 2801"/>
              <a:gd name="f1767" fmla="val 2797"/>
              <a:gd name="f1768" fmla="val 2794"/>
              <a:gd name="f1769" fmla="val 2790"/>
              <a:gd name="f1770" fmla="val 2749"/>
              <a:gd name="f1771" fmla="val 2663"/>
              <a:gd name="f1772" fmla="val 1934"/>
              <a:gd name="f1773" fmla="val 2820"/>
              <a:gd name="f1774" fmla="val 2016"/>
              <a:gd name="f1775" fmla="val 2058"/>
              <a:gd name="f1776" fmla="val 2067"/>
              <a:gd name="f1777" fmla="val 2806"/>
              <a:gd name="f1778" fmla="val 2082"/>
              <a:gd name="f1779" fmla="val 2840"/>
              <a:gd name="f1780" fmla="val 2311"/>
              <a:gd name="f1781" fmla="val 2375"/>
              <a:gd name="f1782" fmla="val 2846"/>
              <a:gd name="f1783" fmla="val 2432"/>
              <a:gd name="f1784" fmla="val 2460"/>
              <a:gd name="f1785" fmla="val 2563"/>
              <a:gd name="f1786" fmla="val 2446"/>
              <a:gd name="f1787" fmla="val 2389"/>
              <a:gd name="f1788" fmla="val 2332"/>
              <a:gd name="f1789" fmla="val 2422"/>
              <a:gd name="f1790" fmla="val 2417"/>
              <a:gd name="f1791" fmla="val 2407"/>
              <a:gd name="f1792" fmla="val 2289"/>
              <a:gd name="f1793" fmla="val 2402"/>
              <a:gd name="f1794" fmla="val 2298"/>
              <a:gd name="f1795" fmla="val 2264"/>
              <a:gd name="f1796" fmla="val 2319"/>
              <a:gd name="f1797" fmla="val 2270"/>
              <a:gd name="f1798" fmla="val 2177"/>
              <a:gd name="f1799" fmla="val 2266"/>
              <a:gd name="f1800" fmla="val 2280"/>
              <a:gd name="f1801" fmla="val 2294"/>
              <a:gd name="f1802" fmla="val 2017"/>
              <a:gd name="f1803" fmla="val 2340"/>
              <a:gd name="f1804" fmla="val 1969"/>
              <a:gd name="f1805" fmla="val 2372"/>
              <a:gd name="f1806" fmla="val 2400"/>
              <a:gd name="f1807" fmla="val 1922"/>
              <a:gd name="f1808" fmla="val 2430"/>
              <a:gd name="f1809" fmla="val 2423"/>
              <a:gd name="f1810" fmla="val 1919"/>
              <a:gd name="f1811" fmla="val 2395"/>
              <a:gd name="f1812" fmla="val 2367"/>
              <a:gd name="f1813" fmla="val 2344"/>
              <a:gd name="f1814" fmla="val 4016"/>
              <a:gd name="f1815" fmla="val 4003"/>
              <a:gd name="f1816" fmla="val 3973"/>
              <a:gd name="f1817" fmla="val 2285"/>
              <a:gd name="f1818" fmla="val 3974"/>
              <a:gd name="f1819" fmla="val 3977"/>
              <a:gd name="f1820" fmla="val 2254"/>
              <a:gd name="f1821" fmla="val 4091"/>
              <a:gd name="f1822" fmla="val 2261"/>
              <a:gd name="f1823" fmla="val 4116"/>
              <a:gd name="f1824" fmla="val 3986"/>
              <a:gd name="f1825" fmla="val 2178"/>
              <a:gd name="f1826" fmla="val 3958"/>
              <a:gd name="f1827" fmla="val 4005"/>
              <a:gd name="f1828" fmla="val 4042"/>
              <a:gd name="f1829" fmla="val 4079"/>
              <a:gd name="f1830" fmla="val 4048"/>
              <a:gd name="f1831" fmla="val 2146"/>
              <a:gd name="f1832" fmla="val 3976"/>
              <a:gd name="f1833" fmla="val 2131"/>
              <a:gd name="f1834" fmla="val 2121"/>
              <a:gd name="f1835" fmla="val 3962"/>
              <a:gd name="f1836" fmla="val 2113"/>
              <a:gd name="f1837" fmla="val 3998"/>
              <a:gd name="f1838" fmla="val 4028"/>
              <a:gd name="f1839" fmla="val 4059"/>
              <a:gd name="f1840" fmla="val 2109"/>
              <a:gd name="f1841" fmla="val 4089"/>
              <a:gd name="f1842" fmla="val 4046"/>
              <a:gd name="f1843" fmla="val 3982"/>
              <a:gd name="f1844" fmla="val 2040"/>
              <a:gd name="f1845" fmla="val 3948"/>
              <a:gd name="f1846" fmla="val 2037"/>
              <a:gd name="f1847" fmla="val 3981"/>
              <a:gd name="f1848" fmla="val 2035"/>
              <a:gd name="f1849" fmla="val 4009"/>
              <a:gd name="f1850" fmla="val 3991"/>
              <a:gd name="f1851" fmla="val 2004"/>
              <a:gd name="f1852" fmla="val 3966"/>
              <a:gd name="f1853" fmla="val 1986"/>
              <a:gd name="f1854" fmla="val 3940"/>
              <a:gd name="f1855" fmla="val 3952"/>
              <a:gd name="f1856" fmla="val 3964"/>
              <a:gd name="f1857" fmla="val 1951"/>
              <a:gd name="f1858" fmla="val 3971"/>
              <a:gd name="f1859" fmla="val 3960"/>
              <a:gd name="f1860" fmla="val 1948"/>
              <a:gd name="f1861" fmla="val 1927"/>
              <a:gd name="f1862" fmla="val 3935"/>
              <a:gd name="f1863" fmla="val 3931"/>
              <a:gd name="f1864" fmla="val 1846"/>
              <a:gd name="f1865" fmla="val 1786"/>
              <a:gd name="f1866" fmla="val 1727"/>
              <a:gd name="f1867" fmla="val 3908"/>
              <a:gd name="f1868" fmla="val 4221"/>
              <a:gd name="f1869" fmla="val 1997"/>
              <a:gd name="f1870" fmla="val 4286"/>
              <a:gd name="f1871" fmla="val 4287"/>
              <a:gd name="f1872" fmla="val 2005"/>
              <a:gd name="f1873" fmla="val 2008"/>
              <a:gd name="f1874" fmla="val 2010"/>
              <a:gd name="f1875" fmla="val 4275"/>
              <a:gd name="f1876" fmla="val 2012"/>
              <a:gd name="f1877" fmla="val 4264"/>
              <a:gd name="f1878" fmla="val 4251"/>
              <a:gd name="f1879" fmla="val 4267"/>
              <a:gd name="f1880" fmla="val 2029"/>
              <a:gd name="f1881" fmla="val 4324"/>
              <a:gd name="f1882" fmla="val 2078"/>
              <a:gd name="f1883" fmla="val 4296"/>
              <a:gd name="f1884" fmla="val 2117"/>
              <a:gd name="f1885" fmla="val 4374"/>
              <a:gd name="f1886" fmla="val 2195"/>
              <a:gd name="f1887" fmla="val 4351"/>
              <a:gd name="f1888" fmla="val 4364"/>
              <a:gd name="f1889" fmla="val 4369"/>
              <a:gd name="f1890" fmla="val 2312"/>
              <a:gd name="f1891" fmla="val 4365"/>
              <a:gd name="f1892" fmla="val 2345"/>
              <a:gd name="f1893" fmla="val 4339"/>
              <a:gd name="f1894" fmla="val 4303"/>
              <a:gd name="f1895" fmla="val 2350"/>
              <a:gd name="f1896" fmla="val 4265"/>
              <a:gd name="f1897" fmla="val 2361"/>
              <a:gd name="f1898" fmla="val 4304"/>
              <a:gd name="f1899" fmla="val 4340"/>
              <a:gd name="f1900" fmla="val 2381"/>
              <a:gd name="f1901" fmla="val 4376"/>
              <a:gd name="f1902" fmla="val 4372"/>
              <a:gd name="f1903" fmla="val 4370"/>
              <a:gd name="f1904" fmla="val 2393"/>
              <a:gd name="f1905" fmla="val 4238"/>
              <a:gd name="f1906" fmla="val 2421"/>
              <a:gd name="f1907" fmla="val 4104"/>
              <a:gd name="f1908" fmla="val 3972"/>
              <a:gd name="f1909" fmla="val 2366"/>
              <a:gd name="f1910" fmla="val 3990"/>
              <a:gd name="f1911" fmla="val 217"/>
              <a:gd name="f1912" fmla="val 2166"/>
              <a:gd name="f1913" fmla="val 296"/>
              <a:gd name="f1914" fmla="val 365"/>
              <a:gd name="f1915" fmla="val 420"/>
              <a:gd name="f1916" fmla="val 482"/>
              <a:gd name="f1917" fmla="val 2059"/>
              <a:gd name="f1918" fmla="val 511"/>
              <a:gd name="f1919" fmla="val 540"/>
              <a:gd name="f1920" fmla="val 2132"/>
              <a:gd name="f1921" fmla="val 514"/>
              <a:gd name="f1922" fmla="val 492"/>
              <a:gd name="f1923" fmla="val 2110"/>
              <a:gd name="f1924" fmla="val 470"/>
              <a:gd name="f1925" fmla="val 518"/>
              <a:gd name="f1926" fmla="val 548"/>
              <a:gd name="f1927" fmla="val 500"/>
              <a:gd name="f1928" fmla="val 496"/>
              <a:gd name="f1929" fmla="val 2341"/>
              <a:gd name="f1930" fmla="val 539"/>
              <a:gd name="f1931" fmla="val 533"/>
              <a:gd name="f1932" fmla="val 466"/>
              <a:gd name="f1933" fmla="val 2598"/>
              <a:gd name="f1934" fmla="val 512"/>
              <a:gd name="f1935" fmla="val 531"/>
              <a:gd name="f1936" fmla="val 532"/>
              <a:gd name="f1937" fmla="val 534"/>
              <a:gd name="f1938" fmla="val 535"/>
              <a:gd name="f1939" fmla="val 2619"/>
              <a:gd name="f1940" fmla="val 2642"/>
              <a:gd name="f1941" fmla="val 468"/>
              <a:gd name="f1942" fmla="val 2682"/>
              <a:gd name="f1943" fmla="val 545"/>
              <a:gd name="f1944" fmla="val 2841"/>
              <a:gd name="f1945" fmla="val 486"/>
              <a:gd name="f1946" fmla="val 410"/>
              <a:gd name="f1947" fmla="val 336"/>
              <a:gd name="f1948" fmla="val 341"/>
              <a:gd name="f1949" fmla="val 274"/>
              <a:gd name="f1950" fmla="val 3246"/>
              <a:gd name="f1951" fmla="val 2641"/>
              <a:gd name="f1952" fmla="val 3198"/>
              <a:gd name="f1953" fmla="val 3152"/>
              <a:gd name="f1954" fmla="val 2180"/>
              <a:gd name="f1955" fmla="val 1953"/>
              <a:gd name="f1956" fmla="val 1921"/>
              <a:gd name="f1957" fmla="val 3109"/>
              <a:gd name="f1958" fmla="val 1873"/>
              <a:gd name="f1959" fmla="val 3054"/>
              <a:gd name="f1960" fmla="val 1839"/>
              <a:gd name="f1961" fmla="val 1924"/>
              <a:gd name="f1962" fmla="val 2752"/>
              <a:gd name="f1963" fmla="val 1967"/>
              <a:gd name="f1964" fmla="val 2723"/>
              <a:gd name="f1965" fmla="val 2651"/>
              <a:gd name="f1966" fmla="val 2627"/>
              <a:gd name="f1967" fmla="val 2006"/>
              <a:gd name="f1968" fmla="val 2003"/>
              <a:gd name="f1969" fmla="val 2009"/>
              <a:gd name="f1970" fmla="val 2594"/>
              <a:gd name="f1971" fmla="val 2026"/>
              <a:gd name="f1972" fmla="val 2044"/>
              <a:gd name="f1973" fmla="val 2048"/>
              <a:gd name="f1974" fmla="val 2138"/>
              <a:gd name="f1975" fmla="val 3009"/>
              <a:gd name="f1976" fmla="val 3039"/>
              <a:gd name="f1977" fmla="val 3078"/>
              <a:gd name="f1978" fmla="val 2408"/>
              <a:gd name="f1979" fmla="val 3124"/>
              <a:gd name="f1980" fmla="val 3168"/>
              <a:gd name="f1981" fmla="val 2557"/>
              <a:gd name="f1982" fmla="val 3217"/>
              <a:gd name="f1983" fmla="val 2636"/>
              <a:gd name="f1984" fmla="val 3200"/>
              <a:gd name="f1985" fmla="val 1963"/>
              <a:gd name="f1986" fmla="val 3205"/>
              <a:gd name="f1987" fmla="val 1956"/>
              <a:gd name="f1988" fmla="val 3210"/>
              <a:gd name="f1989" fmla="val 1954"/>
              <a:gd name="f1990" fmla="val 3331"/>
              <a:gd name="f1991" fmla="val 1946"/>
              <a:gd name="f1992" fmla="val 3287"/>
              <a:gd name="f1993" fmla="val 1939"/>
              <a:gd name="f1994" fmla="val 1832"/>
              <a:gd name="f1995" fmla="val 3195"/>
              <a:gd name="f1996" fmla="val 1733"/>
              <a:gd name="f1997" fmla="val 3181"/>
              <a:gd name="f1998" fmla="val 1627"/>
              <a:gd name="f1999" fmla="val 3317"/>
              <a:gd name="f2000" fmla="val 1624"/>
              <a:gd name="f2001" fmla="val 3509"/>
              <a:gd name="f2002" fmla="val 1628"/>
              <a:gd name="f2003" fmla="val 3476"/>
              <a:gd name="f2004" fmla="val 3511"/>
              <a:gd name="f2005" fmla="val 3569"/>
              <a:gd name="f2006" fmla="val 1723"/>
              <a:gd name="f2007" fmla="val 3557"/>
              <a:gd name="f2008" fmla="val 1739"/>
              <a:gd name="f2009" fmla="val 3555"/>
              <a:gd name="f2010" fmla="val 1757"/>
              <a:gd name="f2011" fmla="val 3556"/>
              <a:gd name="f2012" fmla="val 1772"/>
              <a:gd name="f2013" fmla="val 1806"/>
              <a:gd name="f2014" fmla="val 3580"/>
              <a:gd name="f2015" fmla="val 3600"/>
              <a:gd name="f2016" fmla="val 1940"/>
              <a:gd name="f2017" fmla="val 3588"/>
              <a:gd name="f2018" fmla="val 3567"/>
              <a:gd name="f2019" fmla="val 3546"/>
              <a:gd name="f2020" fmla="val 3574"/>
              <a:gd name="f2021" fmla="val 3591"/>
              <a:gd name="f2022" fmla="val 1978"/>
              <a:gd name="f2023" fmla="val 3606"/>
              <a:gd name="f2024" fmla="val 1990"/>
              <a:gd name="f2025" fmla="val 2013"/>
              <a:gd name="f2026" fmla="val 3590"/>
              <a:gd name="f2027" fmla="val 3466"/>
              <a:gd name="f2028" fmla="val 3232"/>
              <a:gd name="f2029" fmla="val 1991"/>
              <a:gd name="f2030" fmla="val 4054"/>
              <a:gd name="f2031" fmla="val 4055"/>
              <a:gd name="f2032" fmla="val 2549"/>
              <a:gd name="f2033" fmla="val 2547"/>
              <a:gd name="f2034" fmla="val 4057"/>
              <a:gd name="f2035" fmla="val 2546"/>
              <a:gd name="f2036" fmla="val 4038"/>
              <a:gd name="f2037" fmla="val 2548"/>
              <a:gd name="f2038" fmla="val 4019"/>
              <a:gd name="f2039" fmla="val 2543"/>
              <a:gd name="f2040" fmla="val 4001"/>
              <a:gd name="f2041" fmla="val 2539"/>
              <a:gd name="f2042" fmla="val 3959"/>
              <a:gd name="f2043" fmla="val 3999"/>
              <a:gd name="f2044" fmla="val 4120"/>
              <a:gd name="f2045" fmla="val 4240"/>
              <a:gd name="f2046" fmla="val 4371"/>
              <a:gd name="f2047" fmla="val 4323"/>
              <a:gd name="f2048" fmla="val 2635"/>
              <a:gd name="f2049" fmla="val 4341"/>
              <a:gd name="f2050" fmla="val 4299"/>
              <a:gd name="f2051" fmla="val 4252"/>
              <a:gd name="f2052" fmla="val 4197"/>
              <a:gd name="f2053" fmla="val 4025"/>
              <a:gd name="f2054" fmla="val 3847"/>
              <a:gd name="f2055" fmla="val 3845"/>
              <a:gd name="f2056" fmla="val 3860"/>
              <a:gd name="f2057" fmla="val 3881"/>
              <a:gd name="f2058" fmla="val 3893"/>
              <a:gd name="f2059" fmla="val 3874"/>
              <a:gd name="f2060" fmla="val 3876"/>
              <a:gd name="f2061" fmla="val 3907"/>
              <a:gd name="f2062" fmla="val 3953"/>
              <a:gd name="f2063" fmla="val 3927"/>
              <a:gd name="f2064" fmla="val 3902"/>
              <a:gd name="f2065" fmla="val 2755"/>
              <a:gd name="f2066" fmla="val 3900"/>
              <a:gd name="f2067" fmla="val 3898"/>
              <a:gd name="f2068" fmla="val 2739"/>
              <a:gd name="f2069" fmla="val 3897"/>
              <a:gd name="f2070" fmla="val 2727"/>
              <a:gd name="f2071" fmla="val 2715"/>
              <a:gd name="f2072" fmla="val 4000"/>
              <a:gd name="f2073" fmla="val 2702"/>
              <a:gd name="f2074" fmla="val 4051"/>
              <a:gd name="f2075" fmla="val 2700"/>
              <a:gd name="f2076" fmla="val 4008"/>
              <a:gd name="f2077" fmla="val 3965"/>
              <a:gd name="f2078" fmla="val 3919"/>
              <a:gd name="f2079" fmla="val 3937"/>
              <a:gd name="f2080" fmla="val 3979"/>
              <a:gd name="f2081" fmla="val 4067"/>
              <a:gd name="f2082" fmla="val 4154"/>
              <a:gd name="f2083" fmla="val 2615"/>
              <a:gd name="f2084" fmla="val 4241"/>
              <a:gd name="f2085" fmla="val 4199"/>
              <a:gd name="f2086" fmla="val 2609"/>
              <a:gd name="f2087" fmla="val 4158"/>
              <a:gd name="f2088" fmla="val 4117"/>
              <a:gd name="f2089" fmla="val 4073"/>
              <a:gd name="f2090" fmla="val 2622"/>
              <a:gd name="f2091" fmla="val 3984"/>
              <a:gd name="f2092" fmla="val 3969"/>
              <a:gd name="f2093" fmla="val 3954"/>
              <a:gd name="f2094" fmla="val 2588"/>
              <a:gd name="f2095" fmla="val 3978"/>
              <a:gd name="f2096" fmla="val 1158"/>
              <a:gd name="f2097" fmla="val 1161"/>
              <a:gd name="f2098" fmla="val 1955"/>
              <a:gd name="f2099" fmla="val 1163"/>
              <a:gd name="f2100" fmla="val 1167"/>
              <a:gd name="f2101" fmla="val 1906"/>
              <a:gd name="f2102" fmla="val 1196"/>
              <a:gd name="f2103" fmla="val 1233"/>
              <a:gd name="f2104" fmla="val 1268"/>
              <a:gd name="f2105" fmla="val 1354"/>
              <a:gd name="f2106" fmla="val 1484"/>
              <a:gd name="f2107" fmla="val 1506"/>
              <a:gd name="f2108" fmla="val 1538"/>
              <a:gd name="f2109" fmla="val 1544"/>
              <a:gd name="f2110" fmla="val 2030"/>
              <a:gd name="f2111" fmla="val 1613"/>
              <a:gd name="f2112" fmla="val 2080"/>
              <a:gd name="f2113" fmla="val 1637"/>
              <a:gd name="f2114" fmla="val 2108"/>
              <a:gd name="f2115" fmla="val 2075"/>
              <a:gd name="f2116" fmla="val 1732"/>
              <a:gd name="f2117" fmla="val 2114"/>
              <a:gd name="f2118" fmla="val 2107"/>
              <a:gd name="f2119" fmla="val 1775"/>
              <a:gd name="f2120" fmla="val 1791"/>
              <a:gd name="f2121" fmla="val 2101"/>
              <a:gd name="f2122" fmla="val 1812"/>
              <a:gd name="f2123" fmla="val 2123"/>
              <a:gd name="f2124" fmla="val 2167"/>
              <a:gd name="f2125" fmla="val 2210"/>
              <a:gd name="f2126" fmla="val 2251"/>
              <a:gd name="f2127" fmla="val 1580"/>
              <a:gd name="f2128" fmla="val 1566"/>
              <a:gd name="f2129" fmla="val 2246"/>
              <a:gd name="f2130" fmla="val 2158"/>
              <a:gd name="f2131" fmla="val 2092"/>
              <a:gd name="f2132" fmla="val 2077"/>
              <a:gd name="f2133" fmla="val 2066"/>
              <a:gd name="f2134" fmla="val 1338"/>
              <a:gd name="f2135" fmla="val 1362"/>
              <a:gd name="f2136" fmla="val 2050"/>
              <a:gd name="f2137" fmla="val 2019"/>
              <a:gd name="f2138" fmla="val 1271"/>
              <a:gd name="f2139" fmla="val 2065"/>
              <a:gd name="f2140" fmla="val 1220"/>
              <a:gd name="f2141" fmla="val 2070"/>
              <a:gd name="f2142" fmla="val 1206"/>
              <a:gd name="f2143" fmla="val 2033"/>
              <a:gd name="f2144" fmla="val 1147"/>
              <a:gd name="f2145" fmla="val 3175"/>
              <a:gd name="f2146" fmla="val 2302"/>
              <a:gd name="f2147" fmla="val 3180"/>
              <a:gd name="f2148" fmla="val 3248"/>
              <a:gd name="f2149" fmla="val 2927"/>
              <a:gd name="f2150" fmla="val 3153"/>
              <a:gd name="f2151" fmla="val 2830"/>
              <a:gd name="f2152" fmla="val 3121"/>
              <a:gd name="f2153" fmla="val 2977"/>
              <a:gd name="f2154" fmla="val 2852"/>
              <a:gd name="f2155" fmla="val 3032"/>
              <a:gd name="f2156" fmla="val 3077"/>
              <a:gd name="f2157" fmla="val 2839"/>
              <a:gd name="f2158" fmla="val 3127"/>
              <a:gd name="f2159" fmla="val 3096"/>
              <a:gd name="f2160" fmla="val 3119"/>
              <a:gd name="f2161" fmla="val 2753"/>
              <a:gd name="f2162" fmla="val 3141"/>
              <a:gd name="f2163" fmla="val 2732"/>
              <a:gd name="f2164" fmla="val 3131"/>
              <a:gd name="f2165" fmla="val 2681"/>
              <a:gd name="f2166" fmla="val 3122"/>
              <a:gd name="f2167" fmla="val 2659"/>
              <a:gd name="f2168" fmla="val 3159"/>
              <a:gd name="f2169" fmla="val 3118"/>
              <a:gd name="f2170" fmla="val 2652"/>
              <a:gd name="f2171" fmla="val 2639"/>
              <a:gd name="f2172" fmla="val 2631"/>
              <a:gd name="f2173" fmla="val 2621"/>
              <a:gd name="f2174" fmla="val 3094"/>
              <a:gd name="f2175" fmla="val 2572"/>
              <a:gd name="f2176" fmla="val 3064"/>
              <a:gd name="f2177" fmla="val 3079"/>
              <a:gd name="f2178" fmla="val 2540"/>
              <a:gd name="f2179" fmla="val 3058"/>
              <a:gd name="f2180" fmla="val 3016"/>
              <a:gd name="f2181" fmla="val 3074"/>
              <a:gd name="f2182" fmla="val 3069"/>
              <a:gd name="f2183" fmla="val 2486"/>
              <a:gd name="f2184" fmla="val 2472"/>
              <a:gd name="f2185" fmla="val 3110"/>
              <a:gd name="f2186" fmla="val 3154"/>
              <a:gd name="f2187" fmla="val 2958"/>
              <a:gd name="f2188" fmla="val 2414"/>
              <a:gd name="f2189" fmla="val 3013"/>
              <a:gd name="f2190" fmla="val 2383"/>
              <a:gd name="f2191" fmla="val 3128"/>
              <a:gd name="f2192" fmla="val 2337"/>
              <a:gd name="f2193" fmla="val 3024"/>
              <a:gd name="f2194" fmla="val 3093"/>
              <a:gd name="f2195" fmla="val 2297"/>
              <a:gd name="f2196" fmla="val 2281"/>
              <a:gd name="f2197" fmla="val 2277"/>
              <a:gd name="f2198" fmla="val 2263"/>
              <a:gd name="f2199" fmla="val 3050"/>
              <a:gd name="f2200" fmla="val 3036"/>
              <a:gd name="f2201" fmla="val 2252"/>
              <a:gd name="f2202" fmla="val 3037"/>
              <a:gd name="f2203" fmla="val 3061"/>
              <a:gd name="f2204" fmla="val 2248"/>
              <a:gd name="f2205" fmla="val 3085"/>
              <a:gd name="f2206" fmla="val 2236"/>
              <a:gd name="f2207" fmla="val 3098"/>
              <a:gd name="f2208" fmla="val 2232"/>
              <a:gd name="f2209" fmla="val 2228"/>
              <a:gd name="f2210" fmla="val 3076"/>
              <a:gd name="f2211" fmla="val 2222"/>
              <a:gd name="f2212" fmla="val 2218"/>
              <a:gd name="f2213" fmla="val 2207"/>
              <a:gd name="f2214" fmla="val 3088"/>
              <a:gd name="f2215" fmla="val 2203"/>
              <a:gd name="f2216" fmla="val 3053"/>
              <a:gd name="f2217" fmla="val 2201"/>
              <a:gd name="f2218" fmla="val 2198"/>
              <a:gd name="f2219" fmla="val 2192"/>
              <a:gd name="f2220" fmla="val 3113"/>
              <a:gd name="f2221" fmla="val 2190"/>
              <a:gd name="f2222" fmla="val 3142"/>
              <a:gd name="f2223" fmla="val 2187"/>
              <a:gd name="f2224" fmla="val 2183"/>
              <a:gd name="f2225" fmla="val 2179"/>
              <a:gd name="f2226" fmla="val 3034"/>
              <a:gd name="f2227" fmla="val 2999"/>
              <a:gd name="f2228" fmla="val 2071"/>
              <a:gd name="f2229" fmla="val 3082"/>
              <a:gd name="f2230" fmla="val 2068"/>
              <a:gd name="f2231" fmla="val 3055"/>
              <a:gd name="f2232" fmla="val 2053"/>
              <a:gd name="f2233" fmla="val 2049"/>
              <a:gd name="f2234" fmla="val 2043"/>
              <a:gd name="f2235" fmla="val 3318"/>
              <a:gd name="f2236" fmla="val 3190"/>
              <a:gd name="f2237" fmla="val 3162"/>
              <a:gd name="f2238" fmla="val 3186"/>
              <a:gd name="f2239" fmla="val 2382"/>
              <a:gd name="f2240" fmla="val 3613"/>
              <a:gd name="f2241" fmla="val 3630"/>
              <a:gd name="f2242" fmla="val 3642"/>
              <a:gd name="f2243" fmla="val 3656"/>
              <a:gd name="f2244" fmla="val 3624"/>
              <a:gd name="f2245" fmla="val 3488"/>
              <a:gd name="f2246" fmla="val 3348"/>
              <a:gd name="f2247" fmla="val 3279"/>
              <a:gd name="f2248" fmla="val 3219"/>
              <a:gd name="f2249" fmla="val 3227"/>
              <a:gd name="f2250" fmla="val 2323"/>
              <a:gd name="f2251" fmla="val 3230"/>
              <a:gd name="f2252" fmla="val 2293"/>
              <a:gd name="f2253" fmla="val 2291"/>
              <a:gd name="f2254" fmla="val 3620"/>
              <a:gd name="f2255" fmla="val 3655"/>
              <a:gd name="f2256" fmla="val 2196"/>
              <a:gd name="f2257" fmla="val 3646"/>
              <a:gd name="f2258" fmla="val 2137"/>
              <a:gd name="f2259" fmla="val 3226"/>
              <a:gd name="f2260" fmla="val 2122"/>
              <a:gd name="f2261" fmla="val 2124"/>
              <a:gd name="f2262" fmla="val 3334"/>
              <a:gd name="f2263" fmla="val 3460"/>
              <a:gd name="f2264" fmla="val 2112"/>
              <a:gd name="f2265" fmla="val 2106"/>
              <a:gd name="f2266" fmla="val 3264"/>
              <a:gd name="f2267" fmla="val 2081"/>
              <a:gd name="f2268" fmla="val 3225"/>
              <a:gd name="f2269" fmla="val 2036"/>
              <a:gd name="f2270" fmla="val 3364"/>
              <a:gd name="f2271" fmla="val 3465"/>
              <a:gd name="f2272" fmla="val 2034"/>
              <a:gd name="f2273" fmla="val 3631"/>
              <a:gd name="f2274" fmla="val 2064"/>
              <a:gd name="f2275" fmla="val 2120"/>
              <a:gd name="f2276" fmla="val 3573"/>
              <a:gd name="f2277" fmla="val 2150"/>
              <a:gd name="f2278" fmla="val 2620"/>
              <a:gd name="f2279" fmla="val 3625"/>
              <a:gd name="f2280" fmla="val 2654"/>
              <a:gd name="f2281" fmla="val 3643"/>
              <a:gd name="f2282" fmla="val 2675"/>
              <a:gd name="f2283" fmla="val 2696"/>
              <a:gd name="f2284" fmla="val 3616"/>
              <a:gd name="f2285" fmla="val 3484"/>
              <a:gd name="f2286" fmla="val 2765"/>
              <a:gd name="f2287" fmla="val 2746"/>
              <a:gd name="f2288" fmla="val 3267"/>
              <a:gd name="f2289" fmla="val 2695"/>
              <a:gd name="f2290" fmla="val 3345"/>
              <a:gd name="f2291" fmla="val 3405"/>
              <a:gd name="f2292" fmla="val 2684"/>
              <a:gd name="f2293" fmla="val 2683"/>
              <a:gd name="f2294" fmla="val 2664"/>
              <a:gd name="f2295" fmla="val 3376"/>
              <a:gd name="f2296" fmla="val 1358"/>
              <a:gd name="f2297" fmla="val 1444"/>
              <a:gd name="f2298" fmla="val 2670"/>
              <a:gd name="f2299" fmla="val 2677"/>
              <a:gd name="f2300" fmla="val 2692"/>
              <a:gd name="f2301" fmla="val 2706"/>
              <a:gd name="f2302" fmla="val 1387"/>
              <a:gd name="f2303" fmla="val 2762"/>
              <a:gd name="f2304" fmla="val 1310"/>
              <a:gd name="f2305" fmla="val 2773"/>
              <a:gd name="f2306" fmla="val 1189"/>
              <a:gd name="f2307" fmla="val 1130"/>
              <a:gd name="f2308" fmla="val 1098"/>
              <a:gd name="f2309" fmla="val 1062"/>
              <a:gd name="f2310" fmla="val 2571"/>
              <a:gd name="f2311" fmla="val 1099"/>
              <a:gd name="f2312" fmla="val 1115"/>
              <a:gd name="f2313" fmla="val 1204"/>
              <a:gd name="f2314" fmla="val 1695"/>
              <a:gd name="f2315" fmla="val 2916"/>
              <a:gd name="f2316" fmla="val 1691"/>
              <a:gd name="f2317" fmla="val 2917"/>
              <a:gd name="f2318" fmla="val 1686"/>
              <a:gd name="f2319" fmla="val 1696"/>
              <a:gd name="f2320" fmla="val 3029"/>
              <a:gd name="f2321" fmla="val 1639"/>
              <a:gd name="f2322" fmla="val 3160"/>
              <a:gd name="f2323" fmla="val 3112"/>
              <a:gd name="f2324" fmla="val 1936"/>
              <a:gd name="f2325" fmla="val 3047"/>
              <a:gd name="f2326" fmla="val 1854"/>
              <a:gd name="f2327" fmla="val 1847"/>
              <a:gd name="f2328" fmla="val 1840"/>
              <a:gd name="f2329" fmla="val 1811"/>
              <a:gd name="f2330" fmla="val 1805"/>
              <a:gd name="f2331" fmla="val 1780"/>
              <a:gd name="f2332" fmla="val 1770"/>
              <a:gd name="f2333" fmla="val 3012"/>
              <a:gd name="f2334" fmla="val 1738"/>
              <a:gd name="f2335" fmla="val 3033"/>
              <a:gd name="f2336" fmla="val 1722"/>
              <a:gd name="f2337" fmla="val 1701"/>
              <a:gd name="f2338" fmla="val 1652"/>
              <a:gd name="f2339" fmla="val 2745"/>
              <a:gd name="f2340" fmla="val 1750"/>
              <a:gd name="f2341" fmla="val 2249"/>
              <a:gd name="f2342" fmla="val 3653"/>
              <a:gd name="f2343" fmla="val 3639"/>
              <a:gd name="f2344" fmla="val 3636"/>
              <a:gd name="f2345" fmla="val 2238"/>
              <a:gd name="f2346" fmla="val 3266"/>
              <a:gd name="f2347" fmla="val 2215"/>
              <a:gd name="f2348" fmla="val 2223"/>
              <a:gd name="f2349" fmla="val 2225"/>
              <a:gd name="f2350" fmla="val 2239"/>
              <a:gd name="f2351" fmla="val 3626"/>
              <a:gd name="f2352" fmla="val 925"/>
              <a:gd name="f2353" fmla="val 954"/>
              <a:gd name="f2354" fmla="val 1905"/>
              <a:gd name="f2355" fmla="val 983"/>
              <a:gd name="f2356" fmla="val 1015"/>
              <a:gd name="f2357" fmla="val 1988"/>
              <a:gd name="f2358" fmla="val 1011"/>
              <a:gd name="f2359" fmla="val 994"/>
              <a:gd name="f2360" fmla="val 2047"/>
              <a:gd name="f2361" fmla="val 934"/>
              <a:gd name="f2362" fmla="val 2055"/>
              <a:gd name="f2363" fmla="val 2090"/>
              <a:gd name="f2364" fmla="val 843"/>
              <a:gd name="f2365" fmla="val 2021"/>
              <a:gd name="f2366" fmla="val 817"/>
              <a:gd name="f2367" fmla="val 2015"/>
              <a:gd name="f2368" fmla="val 847"/>
              <a:gd name="f2369" fmla="val 855"/>
              <a:gd name="f2370" fmla="val 862"/>
              <a:gd name="f2371" fmla="val 869"/>
              <a:gd name="f2372" fmla="val 877"/>
              <a:gd name="f2373" fmla="val 885"/>
              <a:gd name="f2374" fmla="val 889"/>
              <a:gd name="f2375" fmla="val 1894"/>
              <a:gd name="f2376" fmla="val 895"/>
              <a:gd name="f2377" fmla="val 917"/>
              <a:gd name="f2378" fmla="val 926"/>
              <a:gd name="f2379" fmla="val 2474"/>
              <a:gd name="f2380" fmla="val 2467"/>
              <a:gd name="f2381" fmla="val 2461"/>
              <a:gd name="f2382" fmla="val 3956"/>
              <a:gd name="f2383" fmla="val 2442"/>
              <a:gd name="f2384" fmla="val 3967"/>
              <a:gd name="f2385" fmla="val 2419"/>
              <a:gd name="f2386" fmla="val 3997"/>
              <a:gd name="f2387" fmla="val 2401"/>
              <a:gd name="f2388" fmla="val 2451"/>
              <a:gd name="f2389" fmla="val 4236"/>
              <a:gd name="f2390" fmla="val 4099"/>
              <a:gd name="f2391" fmla="val 1423"/>
              <a:gd name="f2392" fmla="val 1606"/>
              <a:gd name="f2393" fmla="val 1569"/>
              <a:gd name="f2394" fmla="val 3335"/>
              <a:gd name="f2395" fmla="val 3325"/>
              <a:gd name="f2396" fmla="val 1426"/>
              <a:gd name="f2397" fmla="val 3259"/>
              <a:gd name="f2398" fmla="val 1365"/>
              <a:gd name="f2399" fmla="val 2484"/>
              <a:gd name="f2400" fmla="val 3238"/>
              <a:gd name="f2401" fmla="val 3241"/>
              <a:gd name="f2402" fmla="val 3356"/>
              <a:gd name="f2403" fmla="val 3627"/>
              <a:gd name="f2404" fmla="val 3648"/>
              <a:gd name="f2405" fmla="val 3604"/>
              <a:gd name="f2406" fmla="val 2541"/>
              <a:gd name="f2407" fmla="val 2535"/>
              <a:gd name="f2408" fmla="val 3384"/>
              <a:gd name="f2409" fmla="val 3285"/>
              <a:gd name="f2410" fmla="val 2499"/>
              <a:gd name="f2411" fmla="val 3253"/>
              <a:gd name="f2412" fmla="val 2456"/>
              <a:gd name="f2413" fmla="val 2551"/>
              <a:gd name="f2414" fmla="val 2720"/>
              <a:gd name="f2415" fmla="val 2690"/>
              <a:gd name="f2416" fmla="val 626"/>
              <a:gd name="f2417" fmla="val 1989"/>
              <a:gd name="f2418" fmla="val 790"/>
              <a:gd name="f2419" fmla="val 835"/>
              <a:gd name="f2420" fmla="val 2119"/>
              <a:gd name="f2421" fmla="val 811"/>
              <a:gd name="f2422" fmla="val 776"/>
              <a:gd name="f2423" fmla="val 748"/>
              <a:gd name="f2424" fmla="val 2152"/>
              <a:gd name="f2425" fmla="val 667"/>
              <a:gd name="f2426" fmla="val 639"/>
              <a:gd name="f2427" fmla="val 598"/>
              <a:gd name="f2428" fmla="val 628"/>
              <a:gd name="f2429" fmla="val 644"/>
              <a:gd name="f2430" fmla="val 2104"/>
              <a:gd name="f2431" fmla="val 649"/>
              <a:gd name="f2432" fmla="val 2054"/>
              <a:gd name="f2433" fmla="val 3239"/>
              <a:gd name="f2434" fmla="val 2532"/>
              <a:gd name="f2435" fmla="val 2565"/>
              <a:gd name="f2436" fmla="val 3660"/>
              <a:gd name="f2437" fmla="val 3260"/>
              <a:gd name="f2438" fmla="val 1670"/>
              <a:gd name="f2439" fmla="val 3234"/>
              <a:gd name="f2440" fmla="val 1672"/>
              <a:gd name="f2441" fmla="val 1655"/>
              <a:gd name="f2442" fmla="val 1498"/>
              <a:gd name="f2443" fmla="val 3170"/>
              <a:gd name="f2444" fmla="val 1438"/>
              <a:gd name="f2445" fmla="val 3165"/>
              <a:gd name="f2446" fmla="val 3147"/>
              <a:gd name="f2447" fmla="val 3129"/>
              <a:gd name="f2448" fmla="val 3123"/>
              <a:gd name="f2449" fmla="val 1424"/>
              <a:gd name="f2450" fmla="val 3182"/>
              <a:gd name="f2451" fmla="val 1746"/>
              <a:gd name="f2452" fmla="val 1720"/>
              <a:gd name="f2453" fmla="val 1694"/>
              <a:gd name="f2454" fmla="val 670"/>
              <a:gd name="f2455" fmla="val 680"/>
              <a:gd name="f2456" fmla="val 2473"/>
              <a:gd name="f2457" fmla="val 707"/>
              <a:gd name="f2458" fmla="val 659"/>
              <a:gd name="f2459" fmla="val 2576"/>
              <a:gd name="f2460" fmla="val 671"/>
              <a:gd name="f2461" fmla="val 656"/>
              <a:gd name="f2462" fmla="val 614"/>
              <a:gd name="f2463" fmla="val 585"/>
              <a:gd name="f2464" fmla="val 586"/>
              <a:gd name="f2465" fmla="val 589"/>
              <a:gd name="f2466" fmla="val 588"/>
              <a:gd name="f2467" fmla="val 2531"/>
              <a:gd name="f2468" fmla="val 587"/>
              <a:gd name="f2469" fmla="val 2502"/>
              <a:gd name="f2470" fmla="val 581"/>
              <a:gd name="f2471" fmla="val 582"/>
              <a:gd name="f2472" fmla="val 583"/>
              <a:gd name="f2473" fmla="val 2450"/>
              <a:gd name="f2474" fmla="val 610"/>
              <a:gd name="f2475" fmla="val 2441"/>
              <a:gd name="f2476" fmla="val 595"/>
              <a:gd name="f2477" fmla="val 594"/>
              <a:gd name="f2478" fmla="val 647"/>
              <a:gd name="f2479" fmla="val 556"/>
              <a:gd name="f2480" fmla="val 573"/>
              <a:gd name="f2481" fmla="val 736"/>
              <a:gd name="f2482" fmla="val 737"/>
              <a:gd name="f2483" fmla="val 2355"/>
              <a:gd name="f2484" fmla="val 613"/>
              <a:gd name="f2485" fmla="val 2282"/>
              <a:gd name="f2486" fmla="val 584"/>
              <a:gd name="f2487" fmla="val 609"/>
              <a:gd name="f2488" fmla="val 622"/>
              <a:gd name="f2489" fmla="val 1542"/>
              <a:gd name="f2490" fmla="val 1540"/>
              <a:gd name="f2491" fmla="val 1537"/>
              <a:gd name="f2492" fmla="val 1573"/>
              <a:gd name="f2493" fmla="val 2974"/>
              <a:gd name="f2494" fmla="val 1708"/>
              <a:gd name="f2495" fmla="val 1709"/>
              <a:gd name="f2496" fmla="val 1662"/>
              <a:gd name="f2497" fmla="val 3048"/>
              <a:gd name="f2498" fmla="val 3164"/>
              <a:gd name="f2499" fmla="val 3151"/>
              <a:gd name="f2500" fmla="val 1565"/>
              <a:gd name="f2501" fmla="val 3092"/>
              <a:gd name="f2502" fmla="val 3080"/>
              <a:gd name="f2503" fmla="val 1491"/>
              <a:gd name="f2504" fmla="val 1514"/>
              <a:gd name="f2505" fmla="val 3075"/>
              <a:gd name="f2506" fmla="val 3101"/>
              <a:gd name="f2507" fmla="val 1704"/>
              <a:gd name="f2508" fmla="val 3138"/>
              <a:gd name="f2509" fmla="val 2815"/>
              <a:gd name="f2510" fmla="val 664"/>
              <a:gd name="f2511" fmla="val 635"/>
              <a:gd name="f2512" fmla="val 558"/>
              <a:gd name="f2513" fmla="val 2787"/>
              <a:gd name="f2514" fmla="val 642"/>
              <a:gd name="f2515" fmla="val 2783"/>
              <a:gd name="f2516" fmla="val 624"/>
              <a:gd name="f2517" fmla="val 2780"/>
              <a:gd name="f2518" fmla="val 611"/>
              <a:gd name="f2519" fmla="val 2712"/>
              <a:gd name="f2520" fmla="val 640"/>
              <a:gd name="f2521" fmla="val 2802"/>
              <a:gd name="f2522" fmla="val 726"/>
              <a:gd name="f2523" fmla="val 690"/>
              <a:gd name="f2524" fmla="val 2786"/>
              <a:gd name="f2525" fmla="val 766"/>
              <a:gd name="f2526" fmla="val 821"/>
              <a:gd name="f2527" fmla="val 953"/>
              <a:gd name="f2528" fmla="val 2823"/>
              <a:gd name="f2529" fmla="val 892"/>
              <a:gd name="f2530" fmla="val 838"/>
              <a:gd name="f2531" fmla="val 1920"/>
              <a:gd name="f2532" fmla="val 1863"/>
              <a:gd name="f2533" fmla="val 2085"/>
              <a:gd name="f2534" fmla="val 2000"/>
              <a:gd name="f2535" fmla="val 1826"/>
              <a:gd name="f2536" fmla="val 1995"/>
              <a:gd name="f2537" fmla="val 1871"/>
              <a:gd name="f2538" fmla="val 1901"/>
              <a:gd name="f2539" fmla="val 2063"/>
              <a:gd name="f2540" fmla="val 1908"/>
              <a:gd name="f2541" fmla="val 2244"/>
              <a:gd name="f2542" fmla="val 857"/>
              <a:gd name="f2543" fmla="val 2219"/>
              <a:gd name="f2544" fmla="val 834"/>
              <a:gd name="f2545" fmla="val 2197"/>
              <a:gd name="f2546" fmla="val 813"/>
              <a:gd name="f2547" fmla="val 2172"/>
              <a:gd name="f2548" fmla="val 789"/>
              <a:gd name="f2549" fmla="val 2142"/>
              <a:gd name="f2550" fmla="val 832"/>
              <a:gd name="f2551" fmla="val 937"/>
              <a:gd name="f2552" fmla="val 910"/>
              <a:gd name="f2553" fmla="val 2947"/>
              <a:gd name="f2554" fmla="val 2950"/>
              <a:gd name="f2555" fmla="val 3166"/>
              <a:gd name="f2556" fmla="val 2968"/>
              <a:gd name="f2557" fmla="val 3136"/>
              <a:gd name="f2558" fmla="val 3104"/>
              <a:gd name="f2559" fmla="val 3106"/>
              <a:gd name="f2560" fmla="val 2962"/>
              <a:gd name="f2561" fmla="val 3038"/>
              <a:gd name="f2562" fmla="val 2954"/>
              <a:gd name="f2563" fmla="val 2979"/>
              <a:gd name="f2564" fmla="val 1713"/>
              <a:gd name="f2565" fmla="val 1982"/>
              <a:gd name="f2566" fmla="val 1640"/>
              <a:gd name="f2567" fmla="val 1666"/>
              <a:gd name="f2568" fmla="val 2890"/>
              <a:gd name="f2569" fmla="val 1877"/>
              <a:gd name="f2570" fmla="val 1346"/>
              <a:gd name="f2571" fmla="val 1796"/>
              <a:gd name="f2572" fmla="val 1336"/>
              <a:gd name="f2573" fmla="val 1784"/>
              <a:gd name="f2574" fmla="val 1315"/>
              <a:gd name="f2575" fmla="val 1758"/>
              <a:gd name="f2576" fmla="val 1326"/>
              <a:gd name="f2577" fmla="val 1348"/>
              <a:gd name="f2578" fmla="val 1675"/>
              <a:gd name="f2579" fmla="val 1693"/>
              <a:gd name="f2580" fmla="val 1725"/>
              <a:gd name="f2581" fmla="val 1472"/>
              <a:gd name="f2582" fmla="val 1474"/>
              <a:gd name="f2583" fmla="val 1743"/>
              <a:gd name="f2584" fmla="val 1734"/>
              <a:gd name="f2585" fmla="val 1454"/>
              <a:gd name="f2586" fmla="val 1388"/>
              <a:gd name="f2587" fmla="val 599"/>
              <a:gd name="f2588" fmla="val 623"/>
              <a:gd name="f2589" fmla="val 651"/>
              <a:gd name="f2590" fmla="val 684"/>
              <a:gd name="f2591" fmla="val 698"/>
              <a:gd name="f2592" fmla="val 2162"/>
              <a:gd name="f2593" fmla="val 2165"/>
              <a:gd name="f2594" fmla="val 2168"/>
              <a:gd name="f2595" fmla="val 2171"/>
              <a:gd name="f2596" fmla="val 2854"/>
              <a:gd name="f2597" fmla="val 2876"/>
              <a:gd name="f2598" fmla="val 2321"/>
              <a:gd name="f2599" fmla="val 1232"/>
              <a:gd name="f2600" fmla="val 1238"/>
              <a:gd name="f2601" fmla="val 1756"/>
              <a:gd name="f2602" fmla="val 1258"/>
              <a:gd name="f2603" fmla="val 1823"/>
              <a:gd name="f2604" fmla="val 1853"/>
              <a:gd name="f2605" fmla="val 1250"/>
              <a:gd name="f2606" fmla="val 1869"/>
              <a:gd name="f2607" fmla="val 1841"/>
              <a:gd name="f2608" fmla="val 1223"/>
              <a:gd name="f2609" fmla="val 1229"/>
              <a:gd name="f2610" fmla="val 3905"/>
              <a:gd name="f2611" fmla="val 1987"/>
              <a:gd name="f2612" fmla="val 3858"/>
              <a:gd name="f2613" fmla="val 3821"/>
              <a:gd name="f2614" fmla="val 3838"/>
              <a:gd name="f2615" fmla="val 1932"/>
              <a:gd name="f2616" fmla="val 3882"/>
              <a:gd name="f2617" fmla="val 3843"/>
              <a:gd name="f2618" fmla="val 2258"/>
              <a:gd name="f2619" fmla="val 3805"/>
              <a:gd name="f2620" fmla="val 3836"/>
              <a:gd name="f2621" fmla="val 3866"/>
              <a:gd name="f2622" fmla="val 3896"/>
              <a:gd name="f2623" fmla="val 2224"/>
              <a:gd name="f2624" fmla="val 3834"/>
              <a:gd name="f2625" fmla="val 3803"/>
              <a:gd name="f2626" fmla="val 2217"/>
              <a:gd name="f2627" fmla="val 3851"/>
              <a:gd name="f2628" fmla="val 3910"/>
              <a:gd name="f2629" fmla="val 1909"/>
              <a:gd name="f2630" fmla="val 1381"/>
              <a:gd name="f2631" fmla="val 1878"/>
              <a:gd name="f2632" fmla="val 1876"/>
              <a:gd name="f2633" fmla="val 1481"/>
              <a:gd name="f2634" fmla="val 1915"/>
              <a:gd name="f2635" fmla="val 1416"/>
              <a:gd name="f2636" fmla="val 3891"/>
              <a:gd name="f2637" fmla="val 3762"/>
              <a:gd name="f2638" fmla="val 3755"/>
              <a:gd name="f2639" fmla="val 1763"/>
              <a:gd name="f2640" fmla="val 3844"/>
              <a:gd name="f2641" fmla="+- 0 0 -90"/>
              <a:gd name="f2642" fmla="*/ f3 1 4797"/>
              <a:gd name="f2643" fmla="*/ f4 1 4830"/>
              <a:gd name="f2644" fmla="val f5"/>
              <a:gd name="f2645" fmla="val f6"/>
              <a:gd name="f2646" fmla="val f7"/>
              <a:gd name="f2647" fmla="*/ f2641 f0 1"/>
              <a:gd name="f2648" fmla="+- f2646 0 f2644"/>
              <a:gd name="f2649" fmla="+- f2645 0 f2644"/>
              <a:gd name="f2650" fmla="*/ f2647 1 f2"/>
              <a:gd name="f2651" fmla="*/ f2649 1 4797"/>
              <a:gd name="f2652" fmla="*/ f2648 1 4830"/>
              <a:gd name="f2653" fmla="*/ 85 f2649 1"/>
              <a:gd name="f2654" fmla="*/ 3120 f2648 1"/>
              <a:gd name="f2655" fmla="*/ 1673 f2649 1"/>
              <a:gd name="f2656" fmla="*/ 1288 f2648 1"/>
              <a:gd name="f2657" fmla="*/ 1992 f2649 1"/>
              <a:gd name="f2658" fmla="*/ 333 f2648 1"/>
              <a:gd name="f2659" fmla="*/ 2990 f2649 1"/>
              <a:gd name="f2660" fmla="*/ 78 f2648 1"/>
              <a:gd name="f2661" fmla="*/ 3457 f2649 1"/>
              <a:gd name="f2662" fmla="*/ 505 f2648 1"/>
              <a:gd name="f2663" fmla="*/ 3713 f2649 1"/>
              <a:gd name="f2664" fmla="*/ 1350 f2648 1"/>
              <a:gd name="f2665" fmla="*/ 3584 f2649 1"/>
              <a:gd name="f2666" fmla="*/ 3918 f2648 1"/>
              <a:gd name="f2667" fmla="*/ 2455 f2649 1"/>
              <a:gd name="f2668" fmla="*/ 4793 f2648 1"/>
              <a:gd name="f2669" fmla="*/ 3342 f2649 1"/>
              <a:gd name="f2670" fmla="*/ 1469 f2648 1"/>
              <a:gd name="f2671" fmla="*/ 1882 f2649 1"/>
              <a:gd name="f2672" fmla="*/ 1603 f2648 1"/>
              <a:gd name="f2673" fmla="*/ 2985 f2649 1"/>
              <a:gd name="f2674" fmla="*/ 3534 f2648 1"/>
              <a:gd name="f2675" fmla="*/ 2813 f2649 1"/>
              <a:gd name="f2676" fmla="*/ 3224 f2648 1"/>
              <a:gd name="f2677" fmla="*/ 4756 f2649 1"/>
              <a:gd name="f2678" fmla="*/ 3471 f2648 1"/>
              <a:gd name="f2679" fmla="*/ 3622 f2649 1"/>
              <a:gd name="f2680" fmla="*/ 1882 f2648 1"/>
              <a:gd name="f2681" fmla="*/ 3877 f2649 1"/>
              <a:gd name="f2682" fmla="*/ 3434 f2648 1"/>
              <a:gd name="f2683" fmla="*/ 2596 f2649 1"/>
              <a:gd name="f2684" fmla="*/ 2776 f2648 1"/>
              <a:gd name="f2685" fmla="*/ 2859 f2649 1"/>
              <a:gd name="f2686" fmla="*/ 2379 f2648 1"/>
              <a:gd name="f2687" fmla="*/ 2159 f2649 1"/>
              <a:gd name="f2688" fmla="*/ 1094 f2648 1"/>
              <a:gd name="f2689" fmla="*/ 2522 f2649 1"/>
              <a:gd name="f2690" fmla="*/ 1485 f2648 1"/>
              <a:gd name="f2691" fmla="*/ 2697 f2649 1"/>
              <a:gd name="f2692" fmla="*/ 865 f2648 1"/>
              <a:gd name="f2693" fmla="*/ 2370 f2649 1"/>
              <a:gd name="f2694" fmla="*/ 1688 f2648 1"/>
              <a:gd name="f2695" fmla="*/ 1945 f2649 1"/>
              <a:gd name="f2696" fmla="*/ 2513 f2649 1"/>
              <a:gd name="f2697" fmla="*/ 1886 f2648 1"/>
              <a:gd name="f2698" fmla="*/ 3090 f2649 1"/>
              <a:gd name="f2699" fmla="*/ 1211 f2648 1"/>
              <a:gd name="f2700" fmla="*/ 2827 f2649 1"/>
              <a:gd name="f2701" fmla="*/ 1303 f2648 1"/>
              <a:gd name="f2702" fmla="*/ 677 f2649 1"/>
              <a:gd name="f2703" fmla="*/ 2260 f2648 1"/>
              <a:gd name="f2704" fmla="*/ 675 f2649 1"/>
              <a:gd name="f2705" fmla="*/ 3644 f2648 1"/>
              <a:gd name="f2706" fmla="*/ 1451 f2649 1"/>
              <a:gd name="f2707" fmla="*/ 2686 f2648 1"/>
              <a:gd name="f2708" fmla="*/ 637 f2649 1"/>
              <a:gd name="f2709" fmla="*/ 2256 f2648 1"/>
              <a:gd name="f2710" fmla="*/ 2457 f2649 1"/>
              <a:gd name="f2711" fmla="*/ 2797 f2648 1"/>
              <a:gd name="f2712" fmla="*/ 2261 f2649 1"/>
              <a:gd name="f2713" fmla="*/ 4116 f2648 1"/>
              <a:gd name="f2714" fmla="*/ 1997 f2649 1"/>
              <a:gd name="f2715" fmla="*/ 4286 f2648 1"/>
              <a:gd name="f2716" fmla="*/ 2144 f2649 1"/>
              <a:gd name="f2717" fmla="*/ 540 f2648 1"/>
              <a:gd name="f2718" fmla="*/ 3054 f2649 1"/>
              <a:gd name="f2719" fmla="*/ 1880 f2648 1"/>
              <a:gd name="f2720" fmla="*/ 1950 f2649 1"/>
              <a:gd name="f2721" fmla="*/ 3331 f2648 1"/>
              <a:gd name="f2722" fmla="*/ 2014 f2649 1"/>
              <a:gd name="f2723" fmla="*/ 3574 f2648 1"/>
              <a:gd name="f2724" fmla="*/ 2821 f2649 1"/>
              <a:gd name="f2725" fmla="*/ 3876 f2648 1"/>
              <a:gd name="f2726" fmla="*/ 2067 f2649 1"/>
              <a:gd name="f2727" fmla="*/ 1008 f2648 1"/>
              <a:gd name="f2728" fmla="*/ 2246 f2649 1"/>
              <a:gd name="f2729" fmla="*/ 1558 f2648 1"/>
              <a:gd name="f2730" fmla="*/ 2718 f2649 1"/>
              <a:gd name="f2731" fmla="*/ 3059 f2648 1"/>
              <a:gd name="f2732" fmla="*/ 2367 f2649 1"/>
              <a:gd name="f2733" fmla="*/ 3128 f2648 1"/>
              <a:gd name="f2734" fmla="*/ 2190 f2649 1"/>
              <a:gd name="f2735" fmla="*/ 3142 f2648 1"/>
              <a:gd name="f2736" fmla="*/ 2389 f2649 1"/>
              <a:gd name="f2737" fmla="*/ 3613 f2648 1"/>
              <a:gd name="f2738" fmla="*/ 2122 f2649 1"/>
              <a:gd name="f2739" fmla="*/ 3460 f2648 1"/>
              <a:gd name="f2740" fmla="*/ 2698 f2649 1"/>
              <a:gd name="f2741" fmla="*/ 3465 f2648 1"/>
              <a:gd name="f2742" fmla="*/ 2605 f2649 1"/>
              <a:gd name="f2743" fmla="*/ 1062 f2648 1"/>
              <a:gd name="f2744" fmla="*/ 1811 f2649 1"/>
              <a:gd name="f2745" fmla="*/ 3016 f2648 1"/>
              <a:gd name="f2746" fmla="*/ 2207 f2649 1"/>
              <a:gd name="f2747" fmla="*/ 3266 f2648 1"/>
              <a:gd name="f2748" fmla="*/ 2474 f2649 1"/>
              <a:gd name="f2749" fmla="*/ 3964 f2648 1"/>
              <a:gd name="f2750" fmla="*/ 2514 f2649 1"/>
              <a:gd name="f2751" fmla="*/ 3285 f2648 1"/>
              <a:gd name="f2752" fmla="*/ 2548 f2649 1"/>
              <a:gd name="f2753" fmla="*/ 3233 f2648 1"/>
              <a:gd name="f2754" fmla="*/ 3219 f2649 1"/>
              <a:gd name="f2755" fmla="*/ 1667 f2648 1"/>
              <a:gd name="f2756" fmla="*/ 3034 f2649 1"/>
              <a:gd name="f2757" fmla="*/ 1542 f2648 1"/>
              <a:gd name="f2758" fmla="*/ 2915 f2649 1"/>
              <a:gd name="f2759" fmla="*/ 649 f2648 1"/>
              <a:gd name="f2760" fmla="*/ 1839 f2648 1"/>
              <a:gd name="f2761" fmla="*/ 2958 f2649 1"/>
              <a:gd name="f2762" fmla="*/ 3038 f2648 1"/>
              <a:gd name="f2763" fmla="*/ 1743 f2649 1"/>
              <a:gd name="f2764" fmla="*/ 1473 f2648 1"/>
              <a:gd name="f2765" fmla="*/ 1809 f2649 1"/>
              <a:gd name="f2766" fmla="*/ 1271 f2648 1"/>
              <a:gd name="f2767" fmla="*/ 2279 f2649 1"/>
              <a:gd name="f2768" fmla="*/ 3939 f2648 1"/>
              <a:gd name="f2769" fmla="+- f2650 0 f1"/>
              <a:gd name="f2770" fmla="*/ f2653 1 4797"/>
              <a:gd name="f2771" fmla="*/ f2654 1 4830"/>
              <a:gd name="f2772" fmla="*/ f2655 1 4797"/>
              <a:gd name="f2773" fmla="*/ f2656 1 4830"/>
              <a:gd name="f2774" fmla="*/ f2657 1 4797"/>
              <a:gd name="f2775" fmla="*/ f2658 1 4830"/>
              <a:gd name="f2776" fmla="*/ f2659 1 4797"/>
              <a:gd name="f2777" fmla="*/ f2660 1 4830"/>
              <a:gd name="f2778" fmla="*/ f2661 1 4797"/>
              <a:gd name="f2779" fmla="*/ f2662 1 4830"/>
              <a:gd name="f2780" fmla="*/ f2663 1 4797"/>
              <a:gd name="f2781" fmla="*/ f2664 1 4830"/>
              <a:gd name="f2782" fmla="*/ f2665 1 4797"/>
              <a:gd name="f2783" fmla="*/ f2666 1 4830"/>
              <a:gd name="f2784" fmla="*/ f2667 1 4797"/>
              <a:gd name="f2785" fmla="*/ f2668 1 4830"/>
              <a:gd name="f2786" fmla="*/ f2669 1 4797"/>
              <a:gd name="f2787" fmla="*/ f2670 1 4830"/>
              <a:gd name="f2788" fmla="*/ f2671 1 4797"/>
              <a:gd name="f2789" fmla="*/ f2672 1 4830"/>
              <a:gd name="f2790" fmla="*/ f2673 1 4797"/>
              <a:gd name="f2791" fmla="*/ f2674 1 4830"/>
              <a:gd name="f2792" fmla="*/ f2675 1 4797"/>
              <a:gd name="f2793" fmla="*/ f2676 1 4830"/>
              <a:gd name="f2794" fmla="*/ f2677 1 4797"/>
              <a:gd name="f2795" fmla="*/ f2678 1 4830"/>
              <a:gd name="f2796" fmla="*/ f2679 1 4797"/>
              <a:gd name="f2797" fmla="*/ f2680 1 4830"/>
              <a:gd name="f2798" fmla="*/ f2681 1 4797"/>
              <a:gd name="f2799" fmla="*/ f2682 1 4830"/>
              <a:gd name="f2800" fmla="*/ f2683 1 4797"/>
              <a:gd name="f2801" fmla="*/ f2684 1 4830"/>
              <a:gd name="f2802" fmla="*/ f2685 1 4797"/>
              <a:gd name="f2803" fmla="*/ f2686 1 4830"/>
              <a:gd name="f2804" fmla="*/ f2687 1 4797"/>
              <a:gd name="f2805" fmla="*/ f2688 1 4830"/>
              <a:gd name="f2806" fmla="*/ f2689 1 4797"/>
              <a:gd name="f2807" fmla="*/ f2690 1 4830"/>
              <a:gd name="f2808" fmla="*/ f2691 1 4797"/>
              <a:gd name="f2809" fmla="*/ f2692 1 4830"/>
              <a:gd name="f2810" fmla="*/ f2693 1 4797"/>
              <a:gd name="f2811" fmla="*/ f2694 1 4830"/>
              <a:gd name="f2812" fmla="*/ f2695 1 4797"/>
              <a:gd name="f2813" fmla="*/ f2696 1 4797"/>
              <a:gd name="f2814" fmla="*/ f2697 1 4830"/>
              <a:gd name="f2815" fmla="*/ f2698 1 4797"/>
              <a:gd name="f2816" fmla="*/ f2699 1 4830"/>
              <a:gd name="f2817" fmla="*/ f2700 1 4797"/>
              <a:gd name="f2818" fmla="*/ f2701 1 4830"/>
              <a:gd name="f2819" fmla="*/ f2702 1 4797"/>
              <a:gd name="f2820" fmla="*/ f2703 1 4830"/>
              <a:gd name="f2821" fmla="*/ f2704 1 4797"/>
              <a:gd name="f2822" fmla="*/ f2705 1 4830"/>
              <a:gd name="f2823" fmla="*/ f2706 1 4797"/>
              <a:gd name="f2824" fmla="*/ f2707 1 4830"/>
              <a:gd name="f2825" fmla="*/ f2708 1 4797"/>
              <a:gd name="f2826" fmla="*/ f2709 1 4830"/>
              <a:gd name="f2827" fmla="*/ f2710 1 4797"/>
              <a:gd name="f2828" fmla="*/ f2711 1 4830"/>
              <a:gd name="f2829" fmla="*/ f2712 1 4797"/>
              <a:gd name="f2830" fmla="*/ f2713 1 4830"/>
              <a:gd name="f2831" fmla="*/ f2714 1 4797"/>
              <a:gd name="f2832" fmla="*/ f2715 1 4830"/>
              <a:gd name="f2833" fmla="*/ f2716 1 4797"/>
              <a:gd name="f2834" fmla="*/ f2717 1 4830"/>
              <a:gd name="f2835" fmla="*/ f2718 1 4797"/>
              <a:gd name="f2836" fmla="*/ f2719 1 4830"/>
              <a:gd name="f2837" fmla="*/ f2720 1 4797"/>
              <a:gd name="f2838" fmla="*/ f2721 1 4830"/>
              <a:gd name="f2839" fmla="*/ f2722 1 4797"/>
              <a:gd name="f2840" fmla="*/ f2723 1 4830"/>
              <a:gd name="f2841" fmla="*/ f2724 1 4797"/>
              <a:gd name="f2842" fmla="*/ f2725 1 4830"/>
              <a:gd name="f2843" fmla="*/ f2726 1 4797"/>
              <a:gd name="f2844" fmla="*/ f2727 1 4830"/>
              <a:gd name="f2845" fmla="*/ f2728 1 4797"/>
              <a:gd name="f2846" fmla="*/ f2729 1 4830"/>
              <a:gd name="f2847" fmla="*/ f2730 1 4797"/>
              <a:gd name="f2848" fmla="*/ f2731 1 4830"/>
              <a:gd name="f2849" fmla="*/ f2732 1 4797"/>
              <a:gd name="f2850" fmla="*/ f2733 1 4830"/>
              <a:gd name="f2851" fmla="*/ f2734 1 4797"/>
              <a:gd name="f2852" fmla="*/ f2735 1 4830"/>
              <a:gd name="f2853" fmla="*/ f2736 1 4797"/>
              <a:gd name="f2854" fmla="*/ f2737 1 4830"/>
              <a:gd name="f2855" fmla="*/ f2738 1 4797"/>
              <a:gd name="f2856" fmla="*/ f2739 1 4830"/>
              <a:gd name="f2857" fmla="*/ f2740 1 4797"/>
              <a:gd name="f2858" fmla="*/ f2741 1 4830"/>
              <a:gd name="f2859" fmla="*/ f2742 1 4797"/>
              <a:gd name="f2860" fmla="*/ f2743 1 4830"/>
              <a:gd name="f2861" fmla="*/ f2744 1 4797"/>
              <a:gd name="f2862" fmla="*/ f2745 1 4830"/>
              <a:gd name="f2863" fmla="*/ f2746 1 4797"/>
              <a:gd name="f2864" fmla="*/ f2747 1 4830"/>
              <a:gd name="f2865" fmla="*/ f2748 1 4797"/>
              <a:gd name="f2866" fmla="*/ f2749 1 4830"/>
              <a:gd name="f2867" fmla="*/ f2750 1 4797"/>
              <a:gd name="f2868" fmla="*/ f2751 1 4830"/>
              <a:gd name="f2869" fmla="*/ f2752 1 4797"/>
              <a:gd name="f2870" fmla="*/ f2753 1 4830"/>
              <a:gd name="f2871" fmla="*/ f2754 1 4797"/>
              <a:gd name="f2872" fmla="*/ f2755 1 4830"/>
              <a:gd name="f2873" fmla="*/ f2756 1 4797"/>
              <a:gd name="f2874" fmla="*/ f2757 1 4830"/>
              <a:gd name="f2875" fmla="*/ f2758 1 4797"/>
              <a:gd name="f2876" fmla="*/ f2759 1 4830"/>
              <a:gd name="f2877" fmla="*/ f2760 1 4830"/>
              <a:gd name="f2878" fmla="*/ f2761 1 4797"/>
              <a:gd name="f2879" fmla="*/ f2762 1 4830"/>
              <a:gd name="f2880" fmla="*/ f2763 1 4797"/>
              <a:gd name="f2881" fmla="*/ f2764 1 4830"/>
              <a:gd name="f2882" fmla="*/ f2765 1 4797"/>
              <a:gd name="f2883" fmla="*/ f2766 1 4830"/>
              <a:gd name="f2884" fmla="*/ f2767 1 4797"/>
              <a:gd name="f2885" fmla="*/ f2768 1 4830"/>
              <a:gd name="f2886" fmla="*/ 0 1 f2651"/>
              <a:gd name="f2887" fmla="*/ f2645 1 f2651"/>
              <a:gd name="f2888" fmla="*/ 0 1 f2652"/>
              <a:gd name="f2889" fmla="*/ f2646 1 f2652"/>
              <a:gd name="f2890" fmla="*/ f2770 1 f2651"/>
              <a:gd name="f2891" fmla="*/ f2771 1 f2652"/>
              <a:gd name="f2892" fmla="*/ f2772 1 f2651"/>
              <a:gd name="f2893" fmla="*/ f2773 1 f2652"/>
              <a:gd name="f2894" fmla="*/ f2774 1 f2651"/>
              <a:gd name="f2895" fmla="*/ f2775 1 f2652"/>
              <a:gd name="f2896" fmla="*/ f2776 1 f2651"/>
              <a:gd name="f2897" fmla="*/ f2777 1 f2652"/>
              <a:gd name="f2898" fmla="*/ f2778 1 f2651"/>
              <a:gd name="f2899" fmla="*/ f2779 1 f2652"/>
              <a:gd name="f2900" fmla="*/ f2780 1 f2651"/>
              <a:gd name="f2901" fmla="*/ f2781 1 f2652"/>
              <a:gd name="f2902" fmla="*/ f2782 1 f2651"/>
              <a:gd name="f2903" fmla="*/ f2783 1 f2652"/>
              <a:gd name="f2904" fmla="*/ f2784 1 f2651"/>
              <a:gd name="f2905" fmla="*/ f2785 1 f2652"/>
              <a:gd name="f2906" fmla="*/ f2786 1 f2651"/>
              <a:gd name="f2907" fmla="*/ f2787 1 f2652"/>
              <a:gd name="f2908" fmla="*/ f2788 1 f2651"/>
              <a:gd name="f2909" fmla="*/ f2789 1 f2652"/>
              <a:gd name="f2910" fmla="*/ f2790 1 f2651"/>
              <a:gd name="f2911" fmla="*/ f2791 1 f2652"/>
              <a:gd name="f2912" fmla="*/ f2792 1 f2651"/>
              <a:gd name="f2913" fmla="*/ f2793 1 f2652"/>
              <a:gd name="f2914" fmla="*/ f2794 1 f2651"/>
              <a:gd name="f2915" fmla="*/ f2795 1 f2652"/>
              <a:gd name="f2916" fmla="*/ f2796 1 f2651"/>
              <a:gd name="f2917" fmla="*/ f2797 1 f2652"/>
              <a:gd name="f2918" fmla="*/ f2798 1 f2651"/>
              <a:gd name="f2919" fmla="*/ f2799 1 f2652"/>
              <a:gd name="f2920" fmla="*/ f2800 1 f2651"/>
              <a:gd name="f2921" fmla="*/ f2801 1 f2652"/>
              <a:gd name="f2922" fmla="*/ f2802 1 f2651"/>
              <a:gd name="f2923" fmla="*/ f2803 1 f2652"/>
              <a:gd name="f2924" fmla="*/ f2804 1 f2651"/>
              <a:gd name="f2925" fmla="*/ f2805 1 f2652"/>
              <a:gd name="f2926" fmla="*/ f2806 1 f2651"/>
              <a:gd name="f2927" fmla="*/ f2807 1 f2652"/>
              <a:gd name="f2928" fmla="*/ f2808 1 f2651"/>
              <a:gd name="f2929" fmla="*/ f2809 1 f2652"/>
              <a:gd name="f2930" fmla="*/ f2810 1 f2651"/>
              <a:gd name="f2931" fmla="*/ f2811 1 f2652"/>
              <a:gd name="f2932" fmla="*/ f2812 1 f2651"/>
              <a:gd name="f2933" fmla="*/ f2813 1 f2651"/>
              <a:gd name="f2934" fmla="*/ f2814 1 f2652"/>
              <a:gd name="f2935" fmla="*/ f2815 1 f2651"/>
              <a:gd name="f2936" fmla="*/ f2816 1 f2652"/>
              <a:gd name="f2937" fmla="*/ f2817 1 f2651"/>
              <a:gd name="f2938" fmla="*/ f2818 1 f2652"/>
              <a:gd name="f2939" fmla="*/ f2819 1 f2651"/>
              <a:gd name="f2940" fmla="*/ f2820 1 f2652"/>
              <a:gd name="f2941" fmla="*/ f2821 1 f2651"/>
              <a:gd name="f2942" fmla="*/ f2822 1 f2652"/>
              <a:gd name="f2943" fmla="*/ f2823 1 f2651"/>
              <a:gd name="f2944" fmla="*/ f2824 1 f2652"/>
              <a:gd name="f2945" fmla="*/ f2825 1 f2651"/>
              <a:gd name="f2946" fmla="*/ f2826 1 f2652"/>
              <a:gd name="f2947" fmla="*/ f2827 1 f2651"/>
              <a:gd name="f2948" fmla="*/ f2828 1 f2652"/>
              <a:gd name="f2949" fmla="*/ f2829 1 f2651"/>
              <a:gd name="f2950" fmla="*/ f2830 1 f2652"/>
              <a:gd name="f2951" fmla="*/ f2831 1 f2651"/>
              <a:gd name="f2952" fmla="*/ f2832 1 f2652"/>
              <a:gd name="f2953" fmla="*/ f2833 1 f2651"/>
              <a:gd name="f2954" fmla="*/ f2834 1 f2652"/>
              <a:gd name="f2955" fmla="*/ f2835 1 f2651"/>
              <a:gd name="f2956" fmla="*/ f2836 1 f2652"/>
              <a:gd name="f2957" fmla="*/ f2837 1 f2651"/>
              <a:gd name="f2958" fmla="*/ f2838 1 f2652"/>
              <a:gd name="f2959" fmla="*/ f2839 1 f2651"/>
              <a:gd name="f2960" fmla="*/ f2840 1 f2652"/>
              <a:gd name="f2961" fmla="*/ f2841 1 f2651"/>
              <a:gd name="f2962" fmla="*/ f2842 1 f2652"/>
              <a:gd name="f2963" fmla="*/ f2843 1 f2651"/>
              <a:gd name="f2964" fmla="*/ f2844 1 f2652"/>
              <a:gd name="f2965" fmla="*/ f2845 1 f2651"/>
              <a:gd name="f2966" fmla="*/ f2846 1 f2652"/>
              <a:gd name="f2967" fmla="*/ f2847 1 f2651"/>
              <a:gd name="f2968" fmla="*/ f2848 1 f2652"/>
              <a:gd name="f2969" fmla="*/ f2849 1 f2651"/>
              <a:gd name="f2970" fmla="*/ f2850 1 f2652"/>
              <a:gd name="f2971" fmla="*/ f2851 1 f2651"/>
              <a:gd name="f2972" fmla="*/ f2852 1 f2652"/>
              <a:gd name="f2973" fmla="*/ f2853 1 f2651"/>
              <a:gd name="f2974" fmla="*/ f2854 1 f2652"/>
              <a:gd name="f2975" fmla="*/ f2855 1 f2651"/>
              <a:gd name="f2976" fmla="*/ f2856 1 f2652"/>
              <a:gd name="f2977" fmla="*/ f2857 1 f2651"/>
              <a:gd name="f2978" fmla="*/ f2858 1 f2652"/>
              <a:gd name="f2979" fmla="*/ f2859 1 f2651"/>
              <a:gd name="f2980" fmla="*/ f2860 1 f2652"/>
              <a:gd name="f2981" fmla="*/ f2861 1 f2651"/>
              <a:gd name="f2982" fmla="*/ f2862 1 f2652"/>
              <a:gd name="f2983" fmla="*/ f2863 1 f2651"/>
              <a:gd name="f2984" fmla="*/ f2864 1 f2652"/>
              <a:gd name="f2985" fmla="*/ f2865 1 f2651"/>
              <a:gd name="f2986" fmla="*/ f2866 1 f2652"/>
              <a:gd name="f2987" fmla="*/ f2867 1 f2651"/>
              <a:gd name="f2988" fmla="*/ f2868 1 f2652"/>
              <a:gd name="f2989" fmla="*/ f2869 1 f2651"/>
              <a:gd name="f2990" fmla="*/ f2870 1 f2652"/>
              <a:gd name="f2991" fmla="*/ f2871 1 f2651"/>
              <a:gd name="f2992" fmla="*/ f2872 1 f2652"/>
              <a:gd name="f2993" fmla="*/ f2873 1 f2651"/>
              <a:gd name="f2994" fmla="*/ f2874 1 f2652"/>
              <a:gd name="f2995" fmla="*/ f2875 1 f2651"/>
              <a:gd name="f2996" fmla="*/ f2876 1 f2652"/>
              <a:gd name="f2997" fmla="*/ f2877 1 f2652"/>
              <a:gd name="f2998" fmla="*/ f2878 1 f2651"/>
              <a:gd name="f2999" fmla="*/ f2879 1 f2652"/>
              <a:gd name="f3000" fmla="*/ f2880 1 f2651"/>
              <a:gd name="f3001" fmla="*/ f2881 1 f2652"/>
              <a:gd name="f3002" fmla="*/ f2882 1 f2651"/>
              <a:gd name="f3003" fmla="*/ f2883 1 f2652"/>
              <a:gd name="f3004" fmla="*/ f2884 1 f2651"/>
              <a:gd name="f3005" fmla="*/ f2885 1 f2652"/>
              <a:gd name="f3006" fmla="*/ f2886 f2642 1"/>
              <a:gd name="f3007" fmla="*/ f2887 f2642 1"/>
              <a:gd name="f3008" fmla="*/ f2889 f2643 1"/>
              <a:gd name="f3009" fmla="*/ f2888 f2643 1"/>
              <a:gd name="f3010" fmla="*/ f2890 f2642 1"/>
              <a:gd name="f3011" fmla="*/ f2891 f2643 1"/>
              <a:gd name="f3012" fmla="*/ f2892 f2642 1"/>
              <a:gd name="f3013" fmla="*/ f2893 f2643 1"/>
              <a:gd name="f3014" fmla="*/ f2894 f2642 1"/>
              <a:gd name="f3015" fmla="*/ f2895 f2643 1"/>
              <a:gd name="f3016" fmla="*/ f2896 f2642 1"/>
              <a:gd name="f3017" fmla="*/ f2897 f2643 1"/>
              <a:gd name="f3018" fmla="*/ f2898 f2642 1"/>
              <a:gd name="f3019" fmla="*/ f2899 f2643 1"/>
              <a:gd name="f3020" fmla="*/ f2900 f2642 1"/>
              <a:gd name="f3021" fmla="*/ f2901 f2643 1"/>
              <a:gd name="f3022" fmla="*/ f2902 f2642 1"/>
              <a:gd name="f3023" fmla="*/ f2903 f2643 1"/>
              <a:gd name="f3024" fmla="*/ f2904 f2642 1"/>
              <a:gd name="f3025" fmla="*/ f2905 f2643 1"/>
              <a:gd name="f3026" fmla="*/ f2906 f2642 1"/>
              <a:gd name="f3027" fmla="*/ f2907 f2643 1"/>
              <a:gd name="f3028" fmla="*/ f2908 f2642 1"/>
              <a:gd name="f3029" fmla="*/ f2909 f2643 1"/>
              <a:gd name="f3030" fmla="*/ f2910 f2642 1"/>
              <a:gd name="f3031" fmla="*/ f2911 f2643 1"/>
              <a:gd name="f3032" fmla="*/ f2912 f2642 1"/>
              <a:gd name="f3033" fmla="*/ f2913 f2643 1"/>
              <a:gd name="f3034" fmla="*/ f2914 f2642 1"/>
              <a:gd name="f3035" fmla="*/ f2915 f2643 1"/>
              <a:gd name="f3036" fmla="*/ f2916 f2642 1"/>
              <a:gd name="f3037" fmla="*/ f2917 f2643 1"/>
              <a:gd name="f3038" fmla="*/ f2918 f2642 1"/>
              <a:gd name="f3039" fmla="*/ f2919 f2643 1"/>
              <a:gd name="f3040" fmla="*/ f2920 f2642 1"/>
              <a:gd name="f3041" fmla="*/ f2921 f2643 1"/>
              <a:gd name="f3042" fmla="*/ f2922 f2642 1"/>
              <a:gd name="f3043" fmla="*/ f2923 f2643 1"/>
              <a:gd name="f3044" fmla="*/ f2924 f2642 1"/>
              <a:gd name="f3045" fmla="*/ f2925 f2643 1"/>
              <a:gd name="f3046" fmla="*/ f2926 f2642 1"/>
              <a:gd name="f3047" fmla="*/ f2927 f2643 1"/>
              <a:gd name="f3048" fmla="*/ f2928 f2642 1"/>
              <a:gd name="f3049" fmla="*/ f2929 f2643 1"/>
              <a:gd name="f3050" fmla="*/ f2930 f2642 1"/>
              <a:gd name="f3051" fmla="*/ f2931 f2643 1"/>
              <a:gd name="f3052" fmla="*/ f2932 f2642 1"/>
              <a:gd name="f3053" fmla="*/ f2933 f2642 1"/>
              <a:gd name="f3054" fmla="*/ f2934 f2643 1"/>
              <a:gd name="f3055" fmla="*/ f2935 f2642 1"/>
              <a:gd name="f3056" fmla="*/ f2936 f2643 1"/>
              <a:gd name="f3057" fmla="*/ f2937 f2642 1"/>
              <a:gd name="f3058" fmla="*/ f2938 f2643 1"/>
              <a:gd name="f3059" fmla="*/ f2939 f2642 1"/>
              <a:gd name="f3060" fmla="*/ f2940 f2643 1"/>
              <a:gd name="f3061" fmla="*/ f2941 f2642 1"/>
              <a:gd name="f3062" fmla="*/ f2942 f2643 1"/>
              <a:gd name="f3063" fmla="*/ f2943 f2642 1"/>
              <a:gd name="f3064" fmla="*/ f2944 f2643 1"/>
              <a:gd name="f3065" fmla="*/ f2945 f2642 1"/>
              <a:gd name="f3066" fmla="*/ f2946 f2643 1"/>
              <a:gd name="f3067" fmla="*/ f2947 f2642 1"/>
              <a:gd name="f3068" fmla="*/ f2948 f2643 1"/>
              <a:gd name="f3069" fmla="*/ f2949 f2642 1"/>
              <a:gd name="f3070" fmla="*/ f2950 f2643 1"/>
              <a:gd name="f3071" fmla="*/ f2951 f2642 1"/>
              <a:gd name="f3072" fmla="*/ f2952 f2643 1"/>
              <a:gd name="f3073" fmla="*/ f2953 f2642 1"/>
              <a:gd name="f3074" fmla="*/ f2954 f2643 1"/>
              <a:gd name="f3075" fmla="*/ f2955 f2642 1"/>
              <a:gd name="f3076" fmla="*/ f2956 f2643 1"/>
              <a:gd name="f3077" fmla="*/ f2957 f2642 1"/>
              <a:gd name="f3078" fmla="*/ f2958 f2643 1"/>
              <a:gd name="f3079" fmla="*/ f2959 f2642 1"/>
              <a:gd name="f3080" fmla="*/ f2960 f2643 1"/>
              <a:gd name="f3081" fmla="*/ f2961 f2642 1"/>
              <a:gd name="f3082" fmla="*/ f2962 f2643 1"/>
              <a:gd name="f3083" fmla="*/ f2963 f2642 1"/>
              <a:gd name="f3084" fmla="*/ f2964 f2643 1"/>
              <a:gd name="f3085" fmla="*/ f2965 f2642 1"/>
              <a:gd name="f3086" fmla="*/ f2966 f2643 1"/>
              <a:gd name="f3087" fmla="*/ f2967 f2642 1"/>
              <a:gd name="f3088" fmla="*/ f2968 f2643 1"/>
              <a:gd name="f3089" fmla="*/ f2969 f2642 1"/>
              <a:gd name="f3090" fmla="*/ f2970 f2643 1"/>
              <a:gd name="f3091" fmla="*/ f2971 f2642 1"/>
              <a:gd name="f3092" fmla="*/ f2972 f2643 1"/>
              <a:gd name="f3093" fmla="*/ f2973 f2642 1"/>
              <a:gd name="f3094" fmla="*/ f2974 f2643 1"/>
              <a:gd name="f3095" fmla="*/ f2975 f2642 1"/>
              <a:gd name="f3096" fmla="*/ f2976 f2643 1"/>
              <a:gd name="f3097" fmla="*/ f2977 f2642 1"/>
              <a:gd name="f3098" fmla="*/ f2978 f2643 1"/>
              <a:gd name="f3099" fmla="*/ f2979 f2642 1"/>
              <a:gd name="f3100" fmla="*/ f2980 f2643 1"/>
              <a:gd name="f3101" fmla="*/ f2981 f2642 1"/>
              <a:gd name="f3102" fmla="*/ f2982 f2643 1"/>
              <a:gd name="f3103" fmla="*/ f2983 f2642 1"/>
              <a:gd name="f3104" fmla="*/ f2984 f2643 1"/>
              <a:gd name="f3105" fmla="*/ f2985 f2642 1"/>
              <a:gd name="f3106" fmla="*/ f2986 f2643 1"/>
              <a:gd name="f3107" fmla="*/ f2987 f2642 1"/>
              <a:gd name="f3108" fmla="*/ f2988 f2643 1"/>
              <a:gd name="f3109" fmla="*/ f2989 f2642 1"/>
              <a:gd name="f3110" fmla="*/ f2990 f2643 1"/>
              <a:gd name="f3111" fmla="*/ f2991 f2642 1"/>
              <a:gd name="f3112" fmla="*/ f2992 f2643 1"/>
              <a:gd name="f3113" fmla="*/ f2993 f2642 1"/>
              <a:gd name="f3114" fmla="*/ f2994 f2643 1"/>
              <a:gd name="f3115" fmla="*/ f2995 f2642 1"/>
              <a:gd name="f3116" fmla="*/ f2996 f2643 1"/>
              <a:gd name="f3117" fmla="*/ f2997 f2643 1"/>
              <a:gd name="f3118" fmla="*/ f2998 f2642 1"/>
              <a:gd name="f3119" fmla="*/ f2999 f2643 1"/>
              <a:gd name="f3120" fmla="*/ f3000 f2642 1"/>
              <a:gd name="f3121" fmla="*/ f3001 f2643 1"/>
              <a:gd name="f3122" fmla="*/ f3002 f2642 1"/>
              <a:gd name="f3123" fmla="*/ f3003 f2643 1"/>
              <a:gd name="f3124" fmla="*/ f3004 f2642 1"/>
              <a:gd name="f3125" fmla="*/ f3005 f26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69">
                <a:pos x="f3010" y="f3011"/>
              </a:cxn>
              <a:cxn ang="f2769">
                <a:pos x="f3012" y="f3013"/>
              </a:cxn>
              <a:cxn ang="f2769">
                <a:pos x="f3014" y="f3015"/>
              </a:cxn>
              <a:cxn ang="f2769">
                <a:pos x="f3016" y="f3017"/>
              </a:cxn>
              <a:cxn ang="f2769">
                <a:pos x="f3018" y="f3019"/>
              </a:cxn>
              <a:cxn ang="f2769">
                <a:pos x="f3020" y="f3021"/>
              </a:cxn>
              <a:cxn ang="f2769">
                <a:pos x="f3022" y="f3023"/>
              </a:cxn>
              <a:cxn ang="f2769">
                <a:pos x="f3024" y="f3025"/>
              </a:cxn>
              <a:cxn ang="f2769">
                <a:pos x="f3026" y="f3027"/>
              </a:cxn>
              <a:cxn ang="f2769">
                <a:pos x="f3028" y="f3029"/>
              </a:cxn>
              <a:cxn ang="f2769">
                <a:pos x="f3030" y="f3031"/>
              </a:cxn>
              <a:cxn ang="f2769">
                <a:pos x="f3032" y="f3033"/>
              </a:cxn>
              <a:cxn ang="f2769">
                <a:pos x="f3034" y="f3035"/>
              </a:cxn>
              <a:cxn ang="f2769">
                <a:pos x="f3036" y="f3037"/>
              </a:cxn>
              <a:cxn ang="f2769">
                <a:pos x="f3038" y="f3039"/>
              </a:cxn>
              <a:cxn ang="f2769">
                <a:pos x="f3040" y="f3041"/>
              </a:cxn>
              <a:cxn ang="f2769">
                <a:pos x="f3042" y="f3043"/>
              </a:cxn>
              <a:cxn ang="f2769">
                <a:pos x="f3044" y="f3045"/>
              </a:cxn>
              <a:cxn ang="f2769">
                <a:pos x="f3046" y="f3047"/>
              </a:cxn>
              <a:cxn ang="f2769">
                <a:pos x="f3048" y="f3049"/>
              </a:cxn>
              <a:cxn ang="f2769">
                <a:pos x="f3050" y="f3051"/>
              </a:cxn>
              <a:cxn ang="f2769">
                <a:pos x="f3052" y="f3037"/>
              </a:cxn>
              <a:cxn ang="f2769">
                <a:pos x="f3053" y="f3054"/>
              </a:cxn>
              <a:cxn ang="f2769">
                <a:pos x="f3055" y="f3056"/>
              </a:cxn>
              <a:cxn ang="f2769">
                <a:pos x="f3057" y="f3058"/>
              </a:cxn>
              <a:cxn ang="f2769">
                <a:pos x="f3059" y="f3060"/>
              </a:cxn>
              <a:cxn ang="f2769">
                <a:pos x="f3061" y="f3062"/>
              </a:cxn>
              <a:cxn ang="f2769">
                <a:pos x="f3063" y="f3064"/>
              </a:cxn>
              <a:cxn ang="f2769">
                <a:pos x="f3065" y="f3066"/>
              </a:cxn>
              <a:cxn ang="f2769">
                <a:pos x="f3067" y="f3068"/>
              </a:cxn>
              <a:cxn ang="f2769">
                <a:pos x="f3069" y="f3070"/>
              </a:cxn>
              <a:cxn ang="f2769">
                <a:pos x="f3071" y="f3072"/>
              </a:cxn>
              <a:cxn ang="f2769">
                <a:pos x="f3073" y="f3074"/>
              </a:cxn>
              <a:cxn ang="f2769">
                <a:pos x="f3075" y="f3076"/>
              </a:cxn>
              <a:cxn ang="f2769">
                <a:pos x="f3077" y="f3078"/>
              </a:cxn>
              <a:cxn ang="f2769">
                <a:pos x="f3079" y="f3080"/>
              </a:cxn>
              <a:cxn ang="f2769">
                <a:pos x="f3081" y="f3082"/>
              </a:cxn>
              <a:cxn ang="f2769">
                <a:pos x="f3083" y="f3084"/>
              </a:cxn>
              <a:cxn ang="f2769">
                <a:pos x="f3085" y="f3086"/>
              </a:cxn>
              <a:cxn ang="f2769">
                <a:pos x="f3087" y="f3088"/>
              </a:cxn>
              <a:cxn ang="f2769">
                <a:pos x="f3089" y="f3090"/>
              </a:cxn>
              <a:cxn ang="f2769">
                <a:pos x="f3091" y="f3092"/>
              </a:cxn>
              <a:cxn ang="f2769">
                <a:pos x="f3093" y="f3094"/>
              </a:cxn>
              <a:cxn ang="f2769">
                <a:pos x="f3095" y="f3096"/>
              </a:cxn>
              <a:cxn ang="f2769">
                <a:pos x="f3097" y="f3098"/>
              </a:cxn>
              <a:cxn ang="f2769">
                <a:pos x="f3099" y="f3100"/>
              </a:cxn>
              <a:cxn ang="f2769">
                <a:pos x="f3101" y="f3102"/>
              </a:cxn>
              <a:cxn ang="f2769">
                <a:pos x="f3103" y="f3104"/>
              </a:cxn>
              <a:cxn ang="f2769">
                <a:pos x="f3105" y="f3106"/>
              </a:cxn>
              <a:cxn ang="f2769">
                <a:pos x="f3107" y="f3108"/>
              </a:cxn>
              <a:cxn ang="f2769">
                <a:pos x="f3109" y="f3110"/>
              </a:cxn>
              <a:cxn ang="f2769">
                <a:pos x="f3111" y="f3112"/>
              </a:cxn>
              <a:cxn ang="f2769">
                <a:pos x="f3113" y="f3114"/>
              </a:cxn>
              <a:cxn ang="f2769">
                <a:pos x="f3115" y="f3116"/>
              </a:cxn>
              <a:cxn ang="f2769">
                <a:pos x="f3071" y="f3117"/>
              </a:cxn>
              <a:cxn ang="f2769">
                <a:pos x="f3118" y="f3119"/>
              </a:cxn>
              <a:cxn ang="f2769">
                <a:pos x="f3120" y="f3121"/>
              </a:cxn>
              <a:cxn ang="f2769">
                <a:pos x="f3122" y="f3123"/>
              </a:cxn>
              <a:cxn ang="f2769">
                <a:pos x="f3124" y="f3125"/>
              </a:cxn>
            </a:cxnLst>
            <a:rect l="f3006" t="f3009" r="f3007" b="f3008"/>
            <a:pathLst>
              <a:path w="4797" h="48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17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2"/>
                  <a:pt x="f37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5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0"/>
                  <a:pt x="f97" y="f98"/>
                  <a:pt x="f99" y="f100"/>
                </a:cubicBezTo>
                <a:cubicBezTo>
                  <a:pt x="f101" y="f59"/>
                  <a:pt x="f102" y="f103"/>
                  <a:pt x="f104" y="f105"/>
                </a:cubicBezTo>
                <a:cubicBezTo>
                  <a:pt x="f106" y="f107"/>
                  <a:pt x="f108" y="f107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5" y="f117"/>
                  <a:pt x="f118" y="f114"/>
                  <a:pt x="f118" y="f119"/>
                </a:cubicBezTo>
                <a:cubicBezTo>
                  <a:pt x="f27" y="f120"/>
                  <a:pt x="f121" y="f122"/>
                  <a:pt x="f123" y="f124"/>
                </a:cubicBezTo>
                <a:cubicBezTo>
                  <a:pt x="f123" y="f125"/>
                  <a:pt x="f123" y="f126"/>
                  <a:pt x="f123" y="f127"/>
                </a:cubicBezTo>
                <a:cubicBezTo>
                  <a:pt x="f128" y="f43"/>
                  <a:pt x="f129" y="f107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96" y="f138"/>
                  <a:pt x="f139" y="f140"/>
                  <a:pt x="f141" y="f142"/>
                </a:cubicBezTo>
                <a:cubicBezTo>
                  <a:pt x="f143" y="f144"/>
                  <a:pt x="f145" y="f110"/>
                  <a:pt x="f146" y="f100"/>
                </a:cubicBezTo>
                <a:cubicBezTo>
                  <a:pt x="f147" y="f124"/>
                  <a:pt x="f148" y="f108"/>
                  <a:pt x="f149" y="f150"/>
                </a:cubicBezTo>
                <a:cubicBezTo>
                  <a:pt x="f151" y="f124"/>
                  <a:pt x="f152" y="f110"/>
                  <a:pt x="f153" y="f131"/>
                </a:cubicBezTo>
                <a:cubicBezTo>
                  <a:pt x="f154" y="f142"/>
                  <a:pt x="f155" y="f156"/>
                  <a:pt x="f157" y="f31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3"/>
                  <a:pt x="f165" y="f163"/>
                  <a:pt x="f166" y="f163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6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136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4"/>
                  <a:pt x="f246" y="f247"/>
                </a:cubicBezTo>
                <a:cubicBezTo>
                  <a:pt x="f248" y="f249"/>
                  <a:pt x="f147" y="f250"/>
                  <a:pt x="f251" y="f252"/>
                </a:cubicBezTo>
                <a:cubicBezTo>
                  <a:pt x="f253" y="f254"/>
                  <a:pt x="f255" y="f256"/>
                  <a:pt x="f87" y="f80"/>
                </a:cubicBezTo>
                <a:cubicBezTo>
                  <a:pt x="f257" y="f5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1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288"/>
                  <a:pt x="f300" y="f301"/>
                </a:cubicBezTo>
                <a:cubicBezTo>
                  <a:pt x="f302" y="f303"/>
                  <a:pt x="f304" y="f286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71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cubicBezTo>
                  <a:pt x="f354" y="f210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1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59" y="f376"/>
                  <a:pt x="f311" y="f377"/>
                  <a:pt x="f378" y="f379"/>
                </a:cubicBezTo>
                <a:cubicBezTo>
                  <a:pt x="f35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09" y="f391"/>
                  <a:pt x="f392" y="f393"/>
                  <a:pt x="f394" y="f197"/>
                </a:cubicBez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121"/>
                </a:cubicBezTo>
                <a:cubicBezTo>
                  <a:pt x="f406" y="f407"/>
                  <a:pt x="f408" y="f409"/>
                  <a:pt x="f363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18"/>
                  <a:pt x="f420" y="f421"/>
                </a:cubicBezTo>
                <a:cubicBezTo>
                  <a:pt x="f422" y="f100"/>
                  <a:pt x="f423" y="f424"/>
                  <a:pt x="f425" y="f426"/>
                </a:cubicBezTo>
                <a:cubicBezTo>
                  <a:pt x="f427" y="f428"/>
                  <a:pt x="f429" y="f430"/>
                  <a:pt x="f431" y="f196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49"/>
                  <a:pt x="f451" y="f449"/>
                  <a:pt x="f452" y="f449"/>
                </a:cubicBezTo>
                <a:cubicBezTo>
                  <a:pt x="f453" y="f454"/>
                  <a:pt x="f455" y="f456"/>
                  <a:pt x="f457" y="f108"/>
                </a:cubicBezTo>
                <a:cubicBezTo>
                  <a:pt x="f458" y="f126"/>
                  <a:pt x="f459" y="f53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52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6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374"/>
                  <a:pt x="f503" y="f504"/>
                  <a:pt x="f505" y="f506"/>
                </a:cubicBezTo>
                <a:cubicBezTo>
                  <a:pt x="f368" y="f507"/>
                  <a:pt x="f503" y="f508"/>
                  <a:pt x="f509" y="f510"/>
                </a:cubicBezTo>
                <a:cubicBezTo>
                  <a:pt x="f511" y="f512"/>
                  <a:pt x="f370" y="f513"/>
                  <a:pt x="f514" y="f515"/>
                </a:cubicBezTo>
                <a:cubicBezTo>
                  <a:pt x="f514" y="f516"/>
                  <a:pt x="f514" y="f517"/>
                  <a:pt x="f514" y="f518"/>
                </a:cubicBezTo>
                <a:cubicBezTo>
                  <a:pt x="f519" y="f520"/>
                  <a:pt x="f521" y="f522"/>
                  <a:pt x="f417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436"/>
                  <a:pt x="f531" y="f532"/>
                  <a:pt x="f533" y="f534"/>
                </a:cubicBezTo>
                <a:cubicBezTo>
                  <a:pt x="f535" y="f536"/>
                  <a:pt x="f535" y="f537"/>
                  <a:pt x="f538" y="f539"/>
                </a:cubicBezTo>
                <a:cubicBezTo>
                  <a:pt x="f540" y="f541"/>
                  <a:pt x="f542" y="f543"/>
                  <a:pt x="f507" y="f13"/>
                </a:cubicBezTo>
                <a:cubicBezTo>
                  <a:pt x="f452" y="f544"/>
                  <a:pt x="f545" y="f546"/>
                  <a:pt x="f420" y="f547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554" y="f555"/>
                  <a:pt x="f466" y="f556"/>
                  <a:pt x="f417" y="f557"/>
                </a:cubicBezTo>
                <a:cubicBezTo>
                  <a:pt x="f558" y="f559"/>
                  <a:pt x="f560" y="f561"/>
                  <a:pt x="f562" y="f387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478" y="f569"/>
                  <a:pt x="f570" y="f571"/>
                  <a:pt x="f387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253" y="f532"/>
                  <a:pt x="f608" y="f609"/>
                  <a:pt x="f243" y="f420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614" y="f618"/>
                  <a:pt x="f614" y="f619"/>
                </a:cubicBezTo>
                <a:cubicBezTo>
                  <a:pt x="f620" y="f621"/>
                  <a:pt x="f463" y="f622"/>
                  <a:pt x="f623" y="f624"/>
                </a:cubicBezTo>
                <a:cubicBezTo>
                  <a:pt x="f625" y="f577"/>
                  <a:pt x="f112" y="f626"/>
                  <a:pt x="f456" y="f627"/>
                </a:cubicBezTo>
                <a:cubicBezTo>
                  <a:pt x="f628" y="f629"/>
                  <a:pt x="f630" y="f631"/>
                  <a:pt x="f632" y="f633"/>
                </a:cubicBezTo>
                <a:cubicBezTo>
                  <a:pt x="f634" y="f635"/>
                  <a:pt x="f636" y="f637"/>
                  <a:pt x="f630" y="f638"/>
                </a:cubicBezTo>
                <a:cubicBezTo>
                  <a:pt x="f639" y="f640"/>
                  <a:pt x="f138" y="f641"/>
                  <a:pt x="f8" y="f9"/>
                </a:cubicBezTo>
                <a:close/>
                <a:moveTo>
                  <a:pt x="f642" y="f643"/>
                </a:moveTo>
                <a:cubicBezTo>
                  <a:pt x="f644" y="f119"/>
                  <a:pt x="f645" y="f625"/>
                  <a:pt x="f646" y="f647"/>
                </a:cubicBezTo>
                <a:cubicBezTo>
                  <a:pt x="f648" y="f649"/>
                  <a:pt x="f650" y="f125"/>
                  <a:pt x="f651" y="f652"/>
                </a:cubicBezTo>
                <a:cubicBezTo>
                  <a:pt x="f653" y="f623"/>
                  <a:pt x="f564" y="f654"/>
                  <a:pt x="f309" y="f655"/>
                </a:cubicBezTo>
                <a:cubicBezTo>
                  <a:pt x="f656" y="f634"/>
                  <a:pt x="f657" y="f658"/>
                  <a:pt x="f659" y="f660"/>
                </a:cubicBezTo>
                <a:cubicBezTo>
                  <a:pt x="f661" y="f662"/>
                  <a:pt x="f663" y="f439"/>
                  <a:pt x="f562" y="f664"/>
                </a:cubicBezTo>
                <a:cubicBezTo>
                  <a:pt x="f657" y="f665"/>
                  <a:pt x="f666" y="f667"/>
                  <a:pt x="f668" y="f669"/>
                </a:cubicBezTo>
                <a:cubicBezTo>
                  <a:pt x="f316" y="f449"/>
                  <a:pt x="f670" y="f671"/>
                  <a:pt x="f672" y="f673"/>
                </a:cubicBezTo>
                <a:cubicBezTo>
                  <a:pt x="f674" y="f124"/>
                  <a:pt x="f627" y="f119"/>
                  <a:pt x="f642" y="f643"/>
                </a:cubicBezTo>
                <a:close/>
                <a:moveTo>
                  <a:pt x="f675" y="f676"/>
                </a:moveTo>
                <a:cubicBezTo>
                  <a:pt x="f677" y="f678"/>
                  <a:pt x="f679" y="f680"/>
                  <a:pt x="f167" y="f681"/>
                </a:cubicBezTo>
                <a:cubicBezTo>
                  <a:pt x="f682" y="f683"/>
                  <a:pt x="f606" y="f684"/>
                  <a:pt x="f685" y="f686"/>
                </a:cubicBezTo>
                <a:cubicBezTo>
                  <a:pt x="f687" y="f688"/>
                  <a:pt x="f689" y="f690"/>
                  <a:pt x="f691" y="f692"/>
                </a:cubicBezTo>
                <a:cubicBezTo>
                  <a:pt x="f693" y="f694"/>
                  <a:pt x="f695" y="f696"/>
                  <a:pt x="f675" y="f676"/>
                </a:cubicBezTo>
                <a:cubicBezTo>
                  <a:pt x="f697" y="f698"/>
                  <a:pt x="f699" y="f141"/>
                  <a:pt x="f700" y="f701"/>
                </a:cubicBezTo>
                <a:cubicBezTo>
                  <a:pt x="f702" y="f703"/>
                  <a:pt x="f704" y="f705"/>
                  <a:pt x="f186" y="f706"/>
                </a:cubicBezTo>
                <a:cubicBezTo>
                  <a:pt x="f704" y="f608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169" y="f721"/>
                </a:cubicBezTo>
                <a:cubicBezTo>
                  <a:pt x="f166" y="f722"/>
                  <a:pt x="f723" y="f724"/>
                  <a:pt x="f675" y="f676"/>
                </a:cubicBezTo>
                <a:close/>
                <a:moveTo>
                  <a:pt x="f725" y="f121"/>
                </a:moveTo>
                <a:cubicBezTo>
                  <a:pt x="f726" y="f22"/>
                  <a:pt x="f727" y="f20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289" y="f738"/>
                  <a:pt x="f739" y="f740"/>
                </a:cubicBezTo>
                <a:cubicBezTo>
                  <a:pt x="f741" y="f742"/>
                  <a:pt x="f743" y="f744"/>
                  <a:pt x="f745" y="f404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25" y="f121"/>
                </a:cubicBezTo>
                <a:close/>
                <a:moveTo>
                  <a:pt x="f756" y="f757"/>
                </a:moveTo>
                <a:cubicBezTo>
                  <a:pt x="f758" y="f759"/>
                  <a:pt x="f760" y="f761"/>
                  <a:pt x="f762" y="f763"/>
                </a:cubicBezTo>
                <a:cubicBezTo>
                  <a:pt x="f764" y="f765"/>
                  <a:pt x="f766" y="f767"/>
                  <a:pt x="f768" y="f769"/>
                </a:cubicBezTo>
                <a:cubicBezTo>
                  <a:pt x="f770" y="f771"/>
                  <a:pt x="f772" y="f773"/>
                  <a:pt x="f774" y="f775"/>
                </a:cubicBezTo>
                <a:cubicBezTo>
                  <a:pt x="f776" y="f777"/>
                  <a:pt x="f778" y="f779"/>
                  <a:pt x="f780" y="f781"/>
                </a:cubicBezTo>
                <a:cubicBezTo>
                  <a:pt x="f782" y="f783"/>
                  <a:pt x="f784" y="f78"/>
                  <a:pt x="f785" y="f786"/>
                </a:cubicBezTo>
                <a:cubicBezTo>
                  <a:pt x="f787" y="f788"/>
                  <a:pt x="f397" y="f564"/>
                  <a:pt x="f789" y="f790"/>
                </a:cubicBezTo>
                <a:cubicBezTo>
                  <a:pt x="f791" y="f792"/>
                  <a:pt x="f793" y="f568"/>
                  <a:pt x="f794" y="f795"/>
                </a:cubicBezTo>
                <a:cubicBezTo>
                  <a:pt x="f796" y="f797"/>
                  <a:pt x="f350" y="f307"/>
                  <a:pt x="f798" y="f573"/>
                </a:cubicBezTo>
                <a:cubicBezTo>
                  <a:pt x="f799" y="f800"/>
                  <a:pt x="f801" y="f802"/>
                  <a:pt x="f774" y="f803"/>
                </a:cubicBezTo>
                <a:cubicBezTo>
                  <a:pt x="f804" y="f650"/>
                  <a:pt x="f805" y="f575"/>
                  <a:pt x="f806" y="f807"/>
                </a:cubicBezTo>
                <a:cubicBezTo>
                  <a:pt x="f770" y="f808"/>
                  <a:pt x="f809" y="f566"/>
                  <a:pt x="f810" y="f811"/>
                </a:cubicBezTo>
                <a:cubicBezTo>
                  <a:pt x="f812" y="f813"/>
                  <a:pt x="f814" y="f815"/>
                  <a:pt x="f816" y="f611"/>
                </a:cubicBezTo>
                <a:cubicBezTo>
                  <a:pt x="f756" y="f497"/>
                  <a:pt x="f817" y="f818"/>
                  <a:pt x="f756" y="f819"/>
                </a:cubicBezTo>
                <a:cubicBezTo>
                  <a:pt x="f756" y="f650"/>
                  <a:pt x="f820" y="f821"/>
                  <a:pt x="f822" y="f626"/>
                </a:cubicBezTo>
                <a:cubicBezTo>
                  <a:pt x="f823" y="f824"/>
                  <a:pt x="f332" y="f651"/>
                  <a:pt x="f825" y="f307"/>
                </a:cubicBezTo>
                <a:cubicBezTo>
                  <a:pt x="f826" y="f802"/>
                  <a:pt x="f827" y="f828"/>
                  <a:pt x="f826" y="f829"/>
                </a:cubicBezTo>
                <a:cubicBezTo>
                  <a:pt x="f830" y="f831"/>
                  <a:pt x="f832" y="f833"/>
                  <a:pt x="f834" y="f835"/>
                </a:cubicBezTo>
                <a:cubicBezTo>
                  <a:pt x="f836" y="f650"/>
                  <a:pt x="f334" y="f837"/>
                  <a:pt x="f838" y="f839"/>
                </a:cubicBezTo>
                <a:cubicBezTo>
                  <a:pt x="f840" y="f841"/>
                  <a:pt x="f842" y="f843"/>
                  <a:pt x="f842" y="f844"/>
                </a:cubicBezTo>
                <a:cubicBezTo>
                  <a:pt x="f845" y="f385"/>
                  <a:pt x="f739" y="f846"/>
                  <a:pt x="f739" y="f847"/>
                </a:cubicBezTo>
                <a:cubicBezTo>
                  <a:pt x="f848" y="f849"/>
                  <a:pt x="f850" y="f460"/>
                  <a:pt x="f851" y="f504"/>
                </a:cubicBezTo>
                <a:cubicBezTo>
                  <a:pt x="f836" y="f852"/>
                  <a:pt x="f853" y="f854"/>
                  <a:pt x="f855" y="f856"/>
                </a:cubicBezTo>
                <a:cubicBezTo>
                  <a:pt x="f857" y="f460"/>
                  <a:pt x="f858" y="f859"/>
                  <a:pt x="f860" y="f861"/>
                </a:cubicBezTo>
                <a:cubicBezTo>
                  <a:pt x="f862" y="f485"/>
                  <a:pt x="f863" y="f864"/>
                  <a:pt x="f865" y="f866"/>
                </a:cubicBezTo>
                <a:cubicBezTo>
                  <a:pt x="f867" y="f514"/>
                  <a:pt x="f868" y="f869"/>
                  <a:pt x="f756" y="f757"/>
                </a:cubicBezTo>
                <a:close/>
                <a:moveTo>
                  <a:pt x="f870" y="f464"/>
                </a:moveTo>
                <a:cubicBezTo>
                  <a:pt x="f871" y="f859"/>
                  <a:pt x="f872" y="f873"/>
                  <a:pt x="f874" y="f875"/>
                </a:cubicBezTo>
                <a:cubicBezTo>
                  <a:pt x="f876" y="f765"/>
                  <a:pt x="f877" y="f878"/>
                  <a:pt x="f879" y="f880"/>
                </a:cubicBezTo>
                <a:cubicBezTo>
                  <a:pt x="f881" y="f882"/>
                  <a:pt x="f883" y="f884"/>
                  <a:pt x="f885" y="f886"/>
                </a:cubicBezTo>
                <a:cubicBezTo>
                  <a:pt x="f887" y="f888"/>
                  <a:pt x="f889" y="f890"/>
                  <a:pt x="f891" y="f892"/>
                </a:cubicBezTo>
                <a:cubicBezTo>
                  <a:pt x="f893" y="f763"/>
                  <a:pt x="f894" y="f783"/>
                  <a:pt x="f895" y="f896"/>
                </a:cubicBezTo>
                <a:cubicBezTo>
                  <a:pt x="f897" y="f759"/>
                  <a:pt x="f895" y="f898"/>
                  <a:pt x="f899" y="f900"/>
                </a:cubicBezTo>
                <a:cubicBezTo>
                  <a:pt x="f901" y="f811"/>
                  <a:pt x="f902" y="f903"/>
                  <a:pt x="f904" y="f905"/>
                </a:cubicBezTo>
                <a:cubicBezTo>
                  <a:pt x="f906" y="f764"/>
                  <a:pt x="f907" y="f760"/>
                  <a:pt x="f908" y="f909"/>
                </a:cubicBezTo>
                <a:cubicBezTo>
                  <a:pt x="f910" y="f911"/>
                  <a:pt x="f912" y="f913"/>
                  <a:pt x="f914" y="f915"/>
                </a:cubicBezTo>
                <a:cubicBezTo>
                  <a:pt x="f916" y="f917"/>
                  <a:pt x="f918" y="f919"/>
                  <a:pt x="f920" y="f921"/>
                </a:cubicBezTo>
                <a:cubicBezTo>
                  <a:pt x="f922" y="f923"/>
                  <a:pt x="f924" y="f925"/>
                  <a:pt x="f9" y="f926"/>
                </a:cubicBezTo>
                <a:cubicBezTo>
                  <a:pt x="f927" y="f928"/>
                  <a:pt x="f929" y="f253"/>
                  <a:pt x="f930" y="f931"/>
                </a:cubicBezTo>
                <a:cubicBezTo>
                  <a:pt x="f777" y="f932"/>
                  <a:pt x="f933" y="f934"/>
                  <a:pt x="f480" y="f935"/>
                </a:cubicBezTo>
                <a:cubicBezTo>
                  <a:pt x="f936" y="f937"/>
                  <a:pt x="f938" y="f201"/>
                  <a:pt x="f938" y="f939"/>
                </a:cubicBezTo>
                <a:cubicBezTo>
                  <a:pt x="f940" y="f941"/>
                  <a:pt x="f480" y="f660"/>
                  <a:pt x="f775" y="f942"/>
                </a:cubicBezTo>
                <a:cubicBezTo>
                  <a:pt x="f943" y="f662"/>
                  <a:pt x="f944" y="f662"/>
                  <a:pt x="f381" y="f945"/>
                </a:cubicBezTo>
                <a:cubicBezTo>
                  <a:pt x="f946" y="f192"/>
                  <a:pt x="f947" y="f948"/>
                  <a:pt x="f949" y="f678"/>
                </a:cubicBezTo>
                <a:cubicBezTo>
                  <a:pt x="f950" y="f951"/>
                  <a:pt x="f952" y="f937"/>
                  <a:pt x="f936" y="f97"/>
                </a:cubicBezTo>
                <a:cubicBezTo>
                  <a:pt x="f953" y="f954"/>
                  <a:pt x="f953" y="f954"/>
                  <a:pt x="f955" y="f956"/>
                </a:cubicBezTo>
                <a:cubicBezTo>
                  <a:pt x="f462" y="f957"/>
                  <a:pt x="f958" y="f959"/>
                  <a:pt x="f960" y="f715"/>
                </a:cubicBezTo>
                <a:cubicBezTo>
                  <a:pt x="f847" y="f961"/>
                  <a:pt x="f633" y="f962"/>
                  <a:pt x="f963" y="f964"/>
                </a:cubicBezTo>
                <a:cubicBezTo>
                  <a:pt x="f965" y="f966"/>
                  <a:pt x="f502" y="f967"/>
                  <a:pt x="f570" y="f968"/>
                </a:cubicBezTo>
                <a:cubicBezTo>
                  <a:pt x="f969" y="f153"/>
                  <a:pt x="f562" y="f695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81"/>
                  <a:pt x="f982" y="f971"/>
                </a:cubicBezTo>
                <a:cubicBezTo>
                  <a:pt x="f983" y="f984"/>
                  <a:pt x="f985" y="f986"/>
                  <a:pt x="f64" y="f987"/>
                </a:cubicBezTo>
                <a:cubicBezTo>
                  <a:pt x="f659" y="f988"/>
                  <a:pt x="f989" y="f990"/>
                  <a:pt x="f656" y="f991"/>
                </a:cubicBezTo>
                <a:cubicBezTo>
                  <a:pt x="f992" y="f993"/>
                  <a:pt x="f994" y="f995"/>
                  <a:pt x="f996" y="f997"/>
                </a:cubicBezTo>
                <a:cubicBezTo>
                  <a:pt x="f998" y="f999"/>
                  <a:pt x="f570" y="f1000"/>
                  <a:pt x="f947" y="f1001"/>
                </a:cubicBezTo>
                <a:cubicBezTo>
                  <a:pt x="f381" y="f1002"/>
                  <a:pt x="f1003" y="f1004"/>
                  <a:pt x="f1005" y="f1006"/>
                </a:cubicBezTo>
                <a:cubicBezTo>
                  <a:pt x="f318" y="f1007"/>
                  <a:pt x="f1008" y="f1009"/>
                  <a:pt x="f788" y="f1010"/>
                </a:cubicBezTo>
                <a:cubicBezTo>
                  <a:pt x="f411" y="f1011"/>
                  <a:pt x="f1012" y="f776"/>
                  <a:pt x="f1013" y="f302"/>
                </a:cubicBezTo>
                <a:cubicBezTo>
                  <a:pt x="f1014" y="f1015"/>
                  <a:pt x="f1016" y="f800"/>
                  <a:pt x="f1017" y="f389"/>
                </a:cubicBezTo>
                <a:cubicBezTo>
                  <a:pt x="f451" y="f1018"/>
                  <a:pt x="f1019" y="f1020"/>
                  <a:pt x="f1021" y="f311"/>
                </a:cubicBezTo>
                <a:cubicBezTo>
                  <a:pt x="f1022" y="f813"/>
                  <a:pt x="f1023" y="f843"/>
                  <a:pt x="f508" y="f1024"/>
                </a:cubicBezTo>
                <a:cubicBezTo>
                  <a:pt x="f1025" y="f1026"/>
                  <a:pt x="f52" y="f81"/>
                  <a:pt x="f522" y="f1027"/>
                </a:cubicBezTo>
                <a:cubicBezTo>
                  <a:pt x="f440" y="f1028"/>
                  <a:pt x="f1029" y="f1030"/>
                  <a:pt x="f638" y="f1031"/>
                </a:cubicBezTo>
                <a:cubicBezTo>
                  <a:pt x="f1032" y="f1033"/>
                  <a:pt x="f1034" y="f1035"/>
                  <a:pt x="f1036" y="f1037"/>
                </a:cubicBezTo>
                <a:cubicBezTo>
                  <a:pt x="f1038" y="f1039"/>
                  <a:pt x="f1040" y="f1041"/>
                  <a:pt x="f1042" y="f1043"/>
                </a:cubicBezTo>
                <a:cubicBezTo>
                  <a:pt x="f1044" y="f504"/>
                  <a:pt x="f1045" y="f1046"/>
                  <a:pt x="f870" y="f464"/>
                </a:cubicBezTo>
                <a:close/>
                <a:moveTo>
                  <a:pt x="f1047" y="f925"/>
                </a:moveTo>
                <a:cubicBezTo>
                  <a:pt x="f1048" y="f1049"/>
                  <a:pt x="f1050" y="f1051"/>
                  <a:pt x="f1052" y="f1053"/>
                </a:cubicBezTo>
                <a:cubicBezTo>
                  <a:pt x="f1052" y="f1054"/>
                  <a:pt x="f1052" y="f1055"/>
                  <a:pt x="f1052" y="f1056"/>
                </a:cubicBezTo>
                <a:cubicBezTo>
                  <a:pt x="f1057" y="f1056"/>
                  <a:pt x="f1058" y="f728"/>
                  <a:pt x="f1059" y="f851"/>
                </a:cubicBezTo>
                <a:cubicBezTo>
                  <a:pt x="f1060" y="f1061"/>
                  <a:pt x="f1062" y="f1063"/>
                  <a:pt x="f1062" y="f1064"/>
                </a:cubicBezTo>
                <a:cubicBezTo>
                  <a:pt x="f1062" y="f1065"/>
                  <a:pt x="f997" y="f1052"/>
                  <a:pt x="f1066" y="f1067"/>
                </a:cubicBezTo>
                <a:cubicBezTo>
                  <a:pt x="f1068" y="f1060"/>
                  <a:pt x="f1069" y="f1070"/>
                  <a:pt x="f1071" y="f851"/>
                </a:cubicBezTo>
                <a:cubicBezTo>
                  <a:pt x="f1065" y="f1072"/>
                  <a:pt x="f1073" y="f1074"/>
                  <a:pt x="f1075" y="f1076"/>
                </a:cubicBezTo>
                <a:cubicBezTo>
                  <a:pt x="f1077" y="f840"/>
                  <a:pt x="f1078" y="f334"/>
                  <a:pt x="f1079" y="f830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09" y="f1088"/>
                  <a:pt x="f1089" y="f1090"/>
                </a:cubicBezTo>
                <a:cubicBezTo>
                  <a:pt x="f1091" y="f1092"/>
                  <a:pt x="f1093" y="f1092"/>
                  <a:pt x="f1094" y="f1092"/>
                </a:cubicBezTo>
                <a:cubicBezTo>
                  <a:pt x="f727" y="f1095"/>
                  <a:pt x="f1096" y="f1097"/>
                  <a:pt x="f1081" y="f1098"/>
                </a:cubicBezTo>
                <a:cubicBezTo>
                  <a:pt x="f1081" y="f1099"/>
                  <a:pt x="f1081" y="f1100"/>
                  <a:pt x="f1081" y="f1101"/>
                </a:cubicBezTo>
                <a:cubicBezTo>
                  <a:pt x="f1102" y="f1103"/>
                  <a:pt x="f1104" y="f842"/>
                  <a:pt x="f1105" y="f1106"/>
                </a:cubicBezTo>
                <a:cubicBezTo>
                  <a:pt x="f768" y="f1107"/>
                  <a:pt x="f1108" y="f1109"/>
                  <a:pt x="f1110" y="f1063"/>
                </a:cubicBezTo>
                <a:cubicBezTo>
                  <a:pt x="f1111" y="f1112"/>
                  <a:pt x="f772" y="f1113"/>
                  <a:pt x="f1114" y="f1115"/>
                </a:cubicBezTo>
                <a:cubicBezTo>
                  <a:pt x="f1116" y="f1007"/>
                  <a:pt x="f1117" y="f1118"/>
                  <a:pt x="f1119" y="f1120"/>
                </a:cubicBezTo>
                <a:cubicBezTo>
                  <a:pt x="f299" y="f1120"/>
                  <a:pt x="f768" y="f1120"/>
                  <a:pt x="f1121" y="f1120"/>
                </a:cubicBezTo>
                <a:cubicBezTo>
                  <a:pt x="f1121" y="f1122"/>
                  <a:pt x="f1121" y="f1123"/>
                  <a:pt x="f1121" y="f1124"/>
                </a:cubicBezTo>
                <a:cubicBezTo>
                  <a:pt x="f1125" y="f1126"/>
                  <a:pt x="f909" y="f1127"/>
                  <a:pt x="f1128" y="f1054"/>
                </a:cubicBezTo>
                <a:cubicBezTo>
                  <a:pt x="f336" y="f1129"/>
                  <a:pt x="f1130" y="f1131"/>
                  <a:pt x="f1132" y="f1133"/>
                </a:cubicBezTo>
                <a:cubicBezTo>
                  <a:pt x="f1134" y="f1135"/>
                  <a:pt x="f1136" y="f1137"/>
                  <a:pt x="f1124" y="f1138"/>
                </a:cubicBezTo>
                <a:cubicBezTo>
                  <a:pt x="f1139" y="f1140"/>
                  <a:pt x="f1141" y="f1142"/>
                  <a:pt x="f997" y="f1143"/>
                </a:cubicBezTo>
                <a:cubicBezTo>
                  <a:pt x="f1144" y="f1145"/>
                  <a:pt x="f1146" y="f1147"/>
                  <a:pt x="f1047" y="f925"/>
                </a:cubicBezTo>
                <a:close/>
                <a:moveTo>
                  <a:pt x="f1148" y="f1149"/>
                </a:moveTo>
                <a:cubicBezTo>
                  <a:pt x="f1150" y="f1151"/>
                  <a:pt x="f1152" y="f1153"/>
                  <a:pt x="f1154" y="f1153"/>
                </a:cubicBezTo>
                <a:cubicBezTo>
                  <a:pt x="f1155" y="f1156"/>
                  <a:pt x="f925" y="f1157"/>
                  <a:pt x="f266" y="f1158"/>
                </a:cubicBezTo>
                <a:cubicBezTo>
                  <a:pt x="f1159" y="f1160"/>
                  <a:pt x="f1161" y="f1162"/>
                  <a:pt x="f1163" y="f1164"/>
                </a:cubicBezTo>
                <a:cubicBezTo>
                  <a:pt x="f923" y="f1165"/>
                  <a:pt x="f1166" y="f1167"/>
                  <a:pt x="f1168" y="f1169"/>
                </a:cubicBezTo>
                <a:cubicBezTo>
                  <a:pt x="f1170" y="f1171"/>
                  <a:pt x="f1172" y="f398"/>
                  <a:pt x="f1172" y="f1173"/>
                </a:cubicBezTo>
                <a:cubicBezTo>
                  <a:pt x="f1174" y="f1175"/>
                  <a:pt x="f1176" y="f1175"/>
                  <a:pt x="f1177" y="f1178"/>
                </a:cubicBezTo>
                <a:cubicBezTo>
                  <a:pt x="f1179" y="f1180"/>
                  <a:pt x="f1181" y="f16"/>
                  <a:pt x="f1182" y="f123"/>
                </a:cubicBezTo>
                <a:cubicBezTo>
                  <a:pt x="f1183" y="f1184"/>
                  <a:pt x="f1185" y="f1186"/>
                  <a:pt x="f1187" y="f63"/>
                </a:cubicBezTo>
                <a:cubicBezTo>
                  <a:pt x="f1182" y="f1188"/>
                  <a:pt x="f1189" y="f1190"/>
                  <a:pt x="f1185" y="f1191"/>
                </a:cubicBezTo>
                <a:cubicBezTo>
                  <a:pt x="f1192" y="f1193"/>
                  <a:pt x="f1194" y="f161"/>
                  <a:pt x="f1195" y="f1196"/>
                </a:cubicBezTo>
                <a:cubicBezTo>
                  <a:pt x="f1197" y="f1198"/>
                  <a:pt x="f1199" y="f1200"/>
                  <a:pt x="f1201" y="f1202"/>
                </a:cubicBezTo>
                <a:cubicBezTo>
                  <a:pt x="f1203" y="f1204"/>
                  <a:pt x="f1205" y="f1206"/>
                  <a:pt x="f1207" y="f1208"/>
                </a:cubicBezTo>
                <a:cubicBezTo>
                  <a:pt x="f1209" y="f1210"/>
                  <a:pt x="f1211" y="f1212"/>
                  <a:pt x="f1213" y="f729"/>
                </a:cubicBezTo>
                <a:cubicBezTo>
                  <a:pt x="f1214" y="f1215"/>
                  <a:pt x="f1216" y="f1217"/>
                  <a:pt x="f229" y="f1218"/>
                </a:cubicBezTo>
                <a:cubicBezTo>
                  <a:pt x="f1174" y="f1219"/>
                  <a:pt x="f1220" y="f1221"/>
                  <a:pt x="f1222" y="f1223"/>
                </a:cubicBezTo>
                <a:cubicBezTo>
                  <a:pt x="f1176" y="f1224"/>
                  <a:pt x="f1225" y="f1226"/>
                  <a:pt x="f1227" y="f1228"/>
                </a:cubicBezTo>
                <a:cubicBezTo>
                  <a:pt x="f1229" y="f1230"/>
                  <a:pt x="f1183" y="f120"/>
                  <a:pt x="f1231" y="f106"/>
                </a:cubicBezTo>
                <a:cubicBezTo>
                  <a:pt x="f988" y="f1232"/>
                  <a:pt x="f1051" y="f636"/>
                  <a:pt x="f1233" y="f1234"/>
                </a:cubicBezTo>
                <a:cubicBezTo>
                  <a:pt x="f1163" y="f632"/>
                  <a:pt x="f1067" y="f93"/>
                  <a:pt x="f1235" y="f1236"/>
                </a:cubicBezTo>
                <a:cubicBezTo>
                  <a:pt x="f1237" y="f658"/>
                  <a:pt x="f1238" y="f1239"/>
                  <a:pt x="f1240" y="f945"/>
                </a:cubicBezTo>
                <a:cubicBezTo>
                  <a:pt x="f1241" y="f1242"/>
                  <a:pt x="f1243" y="f1244"/>
                  <a:pt x="f1245" y="f435"/>
                </a:cubicBezTo>
                <a:cubicBezTo>
                  <a:pt x="f1246" y="f632"/>
                  <a:pt x="f1247" y="f945"/>
                  <a:pt x="f1248" y="f1249"/>
                </a:cubicBezTo>
                <a:cubicBezTo>
                  <a:pt x="f1250" y="f1251"/>
                  <a:pt x="f1252" y="f1253"/>
                  <a:pt x="f1047" y="f667"/>
                </a:cubicBezTo>
                <a:cubicBezTo>
                  <a:pt x="f1254" y="f945"/>
                  <a:pt x="f1144" y="f1255"/>
                  <a:pt x="f1256" y="f1257"/>
                </a:cubicBezTo>
                <a:cubicBezTo>
                  <a:pt x="f1065" y="f1258"/>
                  <a:pt x="f1065" y="f1258"/>
                  <a:pt x="f1259" y="f1260"/>
                </a:cubicBezTo>
                <a:cubicBezTo>
                  <a:pt x="f1000" y="f126"/>
                  <a:pt x="f1004" y="f1261"/>
                  <a:pt x="f1262" y="f1263"/>
                </a:cubicBezTo>
                <a:cubicBezTo>
                  <a:pt x="f1264" y="f1228"/>
                  <a:pt x="f593" y="f1265"/>
                  <a:pt x="f1266" y="f1267"/>
                </a:cubicBezTo>
                <a:cubicBezTo>
                  <a:pt x="f1268" y="f1269"/>
                  <a:pt x="f1270" y="f1271"/>
                  <a:pt x="f1272" y="f1273"/>
                </a:cubicBezTo>
                <a:cubicBezTo>
                  <a:pt x="f1133" y="f1274"/>
                  <a:pt x="f1275" y="f1276"/>
                  <a:pt x="f1277" y="f1278"/>
                </a:cubicBezTo>
                <a:cubicBezTo>
                  <a:pt x="f269" y="f1279"/>
                  <a:pt x="f1280" y="f1281"/>
                  <a:pt x="f1282" y="f1283"/>
                </a:cubicBezTo>
                <a:cubicBezTo>
                  <a:pt x="f1284" y="f178"/>
                  <a:pt x="f1285" y="f1286"/>
                  <a:pt x="f1287" y="f1153"/>
                </a:cubicBezTo>
                <a:cubicBezTo>
                  <a:pt x="f1288" y="f1289"/>
                  <a:pt x="f1290" y="f12"/>
                  <a:pt x="f1002" y="f1291"/>
                </a:cubicBezTo>
                <a:cubicBezTo>
                  <a:pt x="f1292" y="f1293"/>
                  <a:pt x="f1294" y="f129"/>
                  <a:pt x="f1097" y="f1295"/>
                </a:cubicBezTo>
                <a:cubicBezTo>
                  <a:pt x="f1296" y="f1297"/>
                  <a:pt x="f1298" y="f1299"/>
                  <a:pt x="f1300" y="f1301"/>
                </a:cubicBezTo>
                <a:cubicBezTo>
                  <a:pt x="f1302" y="f735"/>
                  <a:pt x="f1303" y="f1180"/>
                  <a:pt x="f1304" y="f1305"/>
                </a:cubicBezTo>
                <a:cubicBezTo>
                  <a:pt x="f1306" y="f1307"/>
                  <a:pt x="f1308" y="f1309"/>
                  <a:pt x="f1298" y="f1310"/>
                </a:cubicBezTo>
                <a:cubicBezTo>
                  <a:pt x="f1311" y="f1312"/>
                  <a:pt x="f1080" y="f1165"/>
                  <a:pt x="f1313" y="f1314"/>
                </a:cubicBezTo>
                <a:cubicBezTo>
                  <a:pt x="f1315" y="f1316"/>
                  <a:pt x="f748" y="f1317"/>
                  <a:pt x="f1318" y="f1319"/>
                </a:cubicBezTo>
                <a:cubicBezTo>
                  <a:pt x="f1320" y="f1321"/>
                  <a:pt x="f1322" y="f1323"/>
                  <a:pt x="f1324" y="f182"/>
                </a:cubicBezTo>
                <a:cubicBezTo>
                  <a:pt x="f1325" y="f1326"/>
                  <a:pt x="f1007" y="f1327"/>
                  <a:pt x="f1328" y="f1329"/>
                </a:cubicBezTo>
                <a:cubicBezTo>
                  <a:pt x="f1330" y="f1321"/>
                  <a:pt x="f1331" y="f1332"/>
                  <a:pt x="f1296" y="f1276"/>
                </a:cubicBezTo>
                <a:cubicBezTo>
                  <a:pt x="f1333" y="f1323"/>
                  <a:pt x="f1334" y="f1323"/>
                  <a:pt x="f1335" y="f1323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345"/>
                  <a:pt x="f277" y="f1273"/>
                </a:cubicBezTo>
                <a:cubicBezTo>
                  <a:pt x="f277" y="f1321"/>
                  <a:pt x="f277" y="f1346"/>
                  <a:pt x="f277" y="f1347"/>
                </a:cubicBezTo>
                <a:cubicBezTo>
                  <a:pt x="f1348" y="f1349"/>
                  <a:pt x="f1350" y="f1351"/>
                  <a:pt x="f1352" y="f1353"/>
                </a:cubicBezTo>
                <a:cubicBezTo>
                  <a:pt x="f1245" y="f1354"/>
                  <a:pt x="f271" y="f1355"/>
                  <a:pt x="f1148" y="f1149"/>
                </a:cubicBezTo>
                <a:close/>
                <a:moveTo>
                  <a:pt x="f1077" y="f682"/>
                </a:moveTo>
                <a:cubicBezTo>
                  <a:pt x="f1356" y="f702"/>
                  <a:pt x="f1357" y="f1358"/>
                  <a:pt x="f1002" y="f1359"/>
                </a:cubicBezTo>
                <a:cubicBezTo>
                  <a:pt x="f1360" y="f1361"/>
                  <a:pt x="f1362" y="f1363"/>
                  <a:pt x="f1364" y="f1365"/>
                </a:cubicBezTo>
                <a:cubicBezTo>
                  <a:pt x="f1280" y="f1366"/>
                  <a:pt x="f1367" y="f181"/>
                  <a:pt x="f1368" y="f1369"/>
                </a:cubicBezTo>
                <a:cubicBezTo>
                  <a:pt x="f269" y="f1370"/>
                  <a:pt x="f1133" y="f1371"/>
                  <a:pt x="f1277" y="f1372"/>
                </a:cubicBezTo>
                <a:cubicBezTo>
                  <a:pt x="f1373" y="f1372"/>
                  <a:pt x="f1374" y="f1372"/>
                  <a:pt x="f1375" y="f1372"/>
                </a:cubicBezTo>
                <a:cubicBezTo>
                  <a:pt x="f1376" y="f1377"/>
                  <a:pt x="f925" y="f1378"/>
                  <a:pt x="f1051" y="f1379"/>
                </a:cubicBezTo>
                <a:cubicBezTo>
                  <a:pt x="f926" y="f1380"/>
                  <a:pt x="f926" y="f1380"/>
                  <a:pt x="f1381" y="f248"/>
                </a:cubicBezTo>
                <a:cubicBezTo>
                  <a:pt x="f1155" y="f1382"/>
                  <a:pt x="f1383" y="f1384"/>
                  <a:pt x="f1209" y="f1385"/>
                </a:cubicBezTo>
                <a:cubicBezTo>
                  <a:pt x="f1386" y="f1387"/>
                  <a:pt x="f1388" y="f1387"/>
                  <a:pt x="f1389" y="f1387"/>
                </a:cubicBezTo>
                <a:cubicBezTo>
                  <a:pt x="f1389" y="f1390"/>
                  <a:pt x="f1389" y="f153"/>
                  <a:pt x="f1389" y="f1391"/>
                </a:cubicBezTo>
                <a:cubicBezTo>
                  <a:pt x="f260" y="f704"/>
                  <a:pt x="f1392" y="f1393"/>
                  <a:pt x="f1394" y="f1395"/>
                </a:cubicBezTo>
                <a:cubicBezTo>
                  <a:pt x="f1154" y="f1396"/>
                  <a:pt x="f1397" y="f1398"/>
                  <a:pt x="f1383" y="f1399"/>
                </a:cubicBezTo>
                <a:cubicBezTo>
                  <a:pt x="f1400" y="f1401"/>
                  <a:pt x="f1402" y="f1403"/>
                  <a:pt x="f1152" y="f1404"/>
                </a:cubicBezTo>
                <a:cubicBezTo>
                  <a:pt x="f1388" y="f1405"/>
                  <a:pt x="f1406" y="f1407"/>
                  <a:pt x="f1408" y="f1409"/>
                </a:cubicBezTo>
                <a:cubicBezTo>
                  <a:pt x="f1194" y="f1410"/>
                  <a:pt x="f1411" y="f1412"/>
                  <a:pt x="f1413" y="f1414"/>
                </a:cubicBezTo>
                <a:cubicBezTo>
                  <a:pt x="f1415" y="f1416"/>
                  <a:pt x="f215" y="f1417"/>
                  <a:pt x="f1418" y="f1419"/>
                </a:cubicBezTo>
                <a:cubicBezTo>
                  <a:pt x="f1420" y="f1421"/>
                  <a:pt x="f213" y="f1422"/>
                  <a:pt x="f1423" y="f1424"/>
                </a:cubicBezTo>
                <a:cubicBezTo>
                  <a:pt x="f1423" y="f1425"/>
                  <a:pt x="f1423" y="f1426"/>
                  <a:pt x="f1423" y="f715"/>
                </a:cubicBezTo>
                <a:cubicBezTo>
                  <a:pt x="f1427" y="f962"/>
                  <a:pt x="f1426" y="f1428"/>
                  <a:pt x="f1429" y="f1430"/>
                </a:cubicBezTo>
                <a:cubicBezTo>
                  <a:pt x="f1399" y="f1431"/>
                  <a:pt x="f1432" y="f1433"/>
                  <a:pt x="f177" y="f1434"/>
                </a:cubicBezTo>
                <a:cubicBezTo>
                  <a:pt x="f1435" y="f217"/>
                  <a:pt x="f1436" y="f1437"/>
                  <a:pt x="f1438" y="f1099"/>
                </a:cubicBezTo>
                <a:cubicBezTo>
                  <a:pt x="f698" y="f1099"/>
                  <a:pt x="f701" y="f1306"/>
                  <a:pt x="f1439" y="f1440"/>
                </a:cubicBezTo>
                <a:cubicBezTo>
                  <a:pt x="f1441" y="f1146"/>
                  <a:pt x="f710" y="f1442"/>
                  <a:pt x="f1443" y="f1238"/>
                </a:cubicBezTo>
                <a:cubicBezTo>
                  <a:pt x="f606" y="f1444"/>
                  <a:pt x="f1445" y="f1446"/>
                  <a:pt x="f1447" y="f1448"/>
                </a:cubicBezTo>
                <a:cubicBezTo>
                  <a:pt x="f1388" y="f928"/>
                  <a:pt x="f1449" y="f1450"/>
                  <a:pt x="f1166" y="f1451"/>
                </a:cubicBezTo>
                <a:cubicBezTo>
                  <a:pt x="f1143" y="f1452"/>
                  <a:pt x="f1453" y="f1396"/>
                  <a:pt x="f1454" y="f1455"/>
                </a:cubicBezTo>
                <a:cubicBezTo>
                  <a:pt x="f1456" y="f1457"/>
                  <a:pt x="f1458" y="f1459"/>
                  <a:pt x="f1460" y="f1461"/>
                </a:cubicBezTo>
                <a:cubicBezTo>
                  <a:pt x="f1462" y="f1452"/>
                  <a:pt x="f1150" y="f1422"/>
                  <a:pt x="f921" y="f1415"/>
                </a:cubicBezTo>
                <a:cubicBezTo>
                  <a:pt x="f1163" y="f1463"/>
                  <a:pt x="f1464" y="f1465"/>
                  <a:pt x="f1466" y="f1467"/>
                </a:cubicBezTo>
                <a:cubicBezTo>
                  <a:pt x="f1468" y="f1465"/>
                  <a:pt x="f1280" y="f1469"/>
                  <a:pt x="f1470" y="f1471"/>
                </a:cubicBezTo>
                <a:cubicBezTo>
                  <a:pt x="f1287" y="f221"/>
                  <a:pt x="f1472" y="f1473"/>
                  <a:pt x="f1474" y="f468"/>
                </a:cubicBezTo>
                <a:cubicBezTo>
                  <a:pt x="f1250" y="f1431"/>
                  <a:pt x="f1059" y="f171"/>
                  <a:pt x="f1475" y="f1476"/>
                </a:cubicBezTo>
                <a:cubicBezTo>
                  <a:pt x="f1122" y="f1477"/>
                  <a:pt x="f1360" y="f1477"/>
                  <a:pt x="f1098" y="f962"/>
                </a:cubicBezTo>
                <a:cubicBezTo>
                  <a:pt x="f1478" y="f604"/>
                  <a:pt x="f1479" y="f1480"/>
                  <a:pt x="f1481" y="f1416"/>
                </a:cubicBezTo>
                <a:cubicBezTo>
                  <a:pt x="f1482" y="f1463"/>
                  <a:pt x="f1483" y="f1484"/>
                  <a:pt x="f1075" y="f1485"/>
                </a:cubicBezTo>
                <a:cubicBezTo>
                  <a:pt x="f1139" y="f1486"/>
                  <a:pt x="f1487" y="f1426"/>
                  <a:pt x="f1488" y="f1489"/>
                </a:cubicBezTo>
                <a:cubicBezTo>
                  <a:pt x="f1490" y="f1491"/>
                  <a:pt x="f745" y="f1492"/>
                  <a:pt x="f1091" y="f704"/>
                </a:cubicBezTo>
                <a:cubicBezTo>
                  <a:pt x="f857" y="f1493"/>
                  <a:pt x="f336" y="f1439"/>
                  <a:pt x="f1110" y="f1494"/>
                </a:cubicBezTo>
                <a:cubicBezTo>
                  <a:pt x="f772" y="f1495"/>
                  <a:pt x="f1496" y="f634"/>
                  <a:pt x="f348" y="f942"/>
                </a:cubicBezTo>
                <a:cubicBezTo>
                  <a:pt x="f1497" y="f1498"/>
                  <a:pt x="f913" y="f1499"/>
                  <a:pt x="f1500" y="f1501"/>
                </a:cubicBezTo>
                <a:cubicBezTo>
                  <a:pt x="f587" y="f1502"/>
                  <a:pt x="f810" y="f669"/>
                  <a:pt x="f814" y="f680"/>
                </a:cubicBezTo>
                <a:cubicBezTo>
                  <a:pt x="f817" y="f1503"/>
                  <a:pt x="f1125" y="f1504"/>
                  <a:pt x="f816" y="f1505"/>
                </a:cubicBezTo>
                <a:cubicBezTo>
                  <a:pt x="f1506" y="f92"/>
                  <a:pt x="f344" y="f1507"/>
                  <a:pt x="f1508" y="f1509"/>
                </a:cubicBezTo>
                <a:cubicBezTo>
                  <a:pt x="f1510" y="f1509"/>
                  <a:pt x="f799" y="f447"/>
                  <a:pt x="f1511" y="f1512"/>
                </a:cubicBezTo>
                <a:cubicBezTo>
                  <a:pt x="f350" y="f1513"/>
                  <a:pt x="f352" y="f1514"/>
                  <a:pt x="f798" y="f1515"/>
                </a:cubicBezTo>
                <a:cubicBezTo>
                  <a:pt x="f1516" y="f107"/>
                  <a:pt x="f397" y="f1517"/>
                  <a:pt x="f1518" y="f1519"/>
                </a:cubicBezTo>
                <a:cubicBezTo>
                  <a:pt x="f1520" y="f1521"/>
                  <a:pt x="f615" y="f1522"/>
                  <a:pt x="f1523" y="f1524"/>
                </a:cubicBezTo>
                <a:cubicBezTo>
                  <a:pt x="f787" y="f1221"/>
                  <a:pt x="f1525" y="f1526"/>
                  <a:pt x="f1527" y="f20"/>
                </a:cubicBezTo>
                <a:cubicBezTo>
                  <a:pt x="f397" y="f1528"/>
                  <a:pt x="f796" y="f1529"/>
                  <a:pt x="f1530" y="f1531"/>
                </a:cubicBezTo>
                <a:cubicBezTo>
                  <a:pt x="f1532" y="f1533"/>
                  <a:pt x="f1534" y="f1276"/>
                  <a:pt x="f1081" y="f1535"/>
                </a:cubicBezTo>
                <a:cubicBezTo>
                  <a:pt x="f1536" y="f1537"/>
                  <a:pt x="f1132" y="f1538"/>
                  <a:pt x="f1539" y="f1175"/>
                </a:cubicBezTo>
                <a:cubicBezTo>
                  <a:pt x="f1540" y="f67"/>
                  <a:pt x="f1541" y="f67"/>
                  <a:pt x="f1542" y="f67"/>
                </a:cubicBezTo>
                <a:cubicBezTo>
                  <a:pt x="f1542" y="f1312"/>
                  <a:pt x="f1542" y="f1543"/>
                  <a:pt x="f1542" y="f1544"/>
                </a:cubicBezTo>
                <a:cubicBezTo>
                  <a:pt x="f762" y="f1538"/>
                  <a:pt x="f1545" y="f1546"/>
                  <a:pt x="f913" y="f1547"/>
                </a:cubicBezTo>
                <a:cubicBezTo>
                  <a:pt x="f1011" y="f1548"/>
                  <a:pt x="f1549" y="f1550"/>
                  <a:pt x="f1132" y="f1551"/>
                </a:cubicBezTo>
                <a:cubicBezTo>
                  <a:pt x="f1552" y="f1553"/>
                  <a:pt x="f1554" y="f1555"/>
                  <a:pt x="f1534" y="f1556"/>
                </a:cubicBezTo>
                <a:cubicBezTo>
                  <a:pt x="f1081" y="f37"/>
                  <a:pt x="f1557" y="f1558"/>
                  <a:pt x="f909" y="f1559"/>
                </a:cubicBezTo>
                <a:cubicBezTo>
                  <a:pt x="f1560" y="f1561"/>
                  <a:pt x="f1552" y="f1562"/>
                  <a:pt x="f853" y="f1563"/>
                </a:cubicBezTo>
                <a:cubicBezTo>
                  <a:pt x="f834" y="f107"/>
                  <a:pt x="f1564" y="f119"/>
                  <a:pt x="f332" y="f1565"/>
                </a:cubicBezTo>
                <a:cubicBezTo>
                  <a:pt x="f832" y="f671"/>
                  <a:pt x="f857" y="f424"/>
                  <a:pt x="f850" y="f1566"/>
                </a:cubicBezTo>
                <a:cubicBezTo>
                  <a:pt x="f1567" y="f117"/>
                  <a:pt x="f838" y="f424"/>
                  <a:pt x="f1568" y="f1569"/>
                </a:cubicBezTo>
                <a:cubicBezTo>
                  <a:pt x="f1570" y="f1571"/>
                  <a:pt x="f1572" y="f1573"/>
                  <a:pt x="f1574" y="f449"/>
                </a:cubicBezTo>
                <a:cubicBezTo>
                  <a:pt x="f1575" y="f1576"/>
                  <a:pt x="f1577" y="f93"/>
                  <a:pt x="f474" y="f678"/>
                </a:cubicBezTo>
                <a:cubicBezTo>
                  <a:pt x="f474" y="f934"/>
                  <a:pt x="f1578" y="f1579"/>
                  <a:pt x="f1064" y="f97"/>
                </a:cubicBezTo>
                <a:cubicBezTo>
                  <a:pt x="f1580" y="f1581"/>
                  <a:pt x="f1582" y="f939"/>
                  <a:pt x="f1583" y="f99"/>
                </a:cubicBezTo>
                <a:cubicBezTo>
                  <a:pt x="f1325" y="f139"/>
                  <a:pt x="f1584" y="f698"/>
                  <a:pt x="f1585" y="f968"/>
                </a:cubicBezTo>
                <a:cubicBezTo>
                  <a:pt x="f1586" y="f701"/>
                  <a:pt x="f1324" y="f1587"/>
                  <a:pt x="f1588" y="f1589"/>
                </a:cubicBezTo>
                <a:cubicBezTo>
                  <a:pt x="f1590" y="f246"/>
                  <a:pt x="f1591" y="f245"/>
                  <a:pt x="f1592" y="f1593"/>
                </a:cubicBezTo>
                <a:cubicBezTo>
                  <a:pt x="f1594" y="f1595"/>
                  <a:pt x="f1577" y="f705"/>
                  <a:pt x="f1596" y="f245"/>
                </a:cubicBezTo>
                <a:cubicBezTo>
                  <a:pt x="f1597" y="f1598"/>
                  <a:pt x="f1599" y="f1600"/>
                  <a:pt x="f1601" y="f152"/>
                </a:cubicBezTo>
                <a:cubicBezTo>
                  <a:pt x="f1602" y="f1603"/>
                  <a:pt x="f1604" y="f1605"/>
                  <a:pt x="f1078" y="f1439"/>
                </a:cubicBezTo>
                <a:cubicBezTo>
                  <a:pt x="f1606" y="f1607"/>
                  <a:pt x="f1608" y="f1609"/>
                  <a:pt x="f1610" y="f1611"/>
                </a:cubicBezTo>
                <a:cubicBezTo>
                  <a:pt x="f1612" y="f1435"/>
                  <a:pt x="f1613" y="f675"/>
                  <a:pt x="f1077" y="f682"/>
                </a:cubicBezTo>
                <a:close/>
                <a:moveTo>
                  <a:pt x="f185" y="f1614"/>
                </a:moveTo>
                <a:cubicBezTo>
                  <a:pt x="f1615" y="f1616"/>
                  <a:pt x="f1615" y="f1616"/>
                  <a:pt x="f1615" y="f1616"/>
                </a:cubicBezTo>
                <a:cubicBezTo>
                  <a:pt x="f367" y="f1617"/>
                  <a:pt x="f71" y="f1590"/>
                  <a:pt x="f1618" y="f1619"/>
                </a:cubicBezTo>
                <a:cubicBezTo>
                  <a:pt x="f2" y="f1620"/>
                  <a:pt x="f1621" y="f350"/>
                  <a:pt x="f335" y="f801"/>
                </a:cubicBezTo>
                <a:cubicBezTo>
                  <a:pt x="f1622" y="f1623"/>
                  <a:pt x="f249" y="f1624"/>
                  <a:pt x="f1625" y="f1626"/>
                </a:cubicBezTo>
                <a:cubicBezTo>
                  <a:pt x="f1627" y="f1628"/>
                  <a:pt x="f282" y="f843"/>
                  <a:pt x="f286" y="f1629"/>
                </a:cubicBezTo>
                <a:cubicBezTo>
                  <a:pt x="f1630" y="f1631"/>
                  <a:pt x="f1632" y="f1633"/>
                  <a:pt x="f290" y="f531"/>
                </a:cubicBezTo>
                <a:cubicBezTo>
                  <a:pt x="f296" y="f1634"/>
                  <a:pt x="f1635" y="f1636"/>
                  <a:pt x="f1637" y="f936"/>
                </a:cubicBezTo>
                <a:cubicBezTo>
                  <a:pt x="f1638" y="f846"/>
                  <a:pt x="f1639" y="f462"/>
                  <a:pt x="f1640" y="f892"/>
                </a:cubicBezTo>
                <a:cubicBezTo>
                  <a:pt x="f1641" y="f856"/>
                  <a:pt x="f1642" y="f875"/>
                  <a:pt x="f1643" y="f528"/>
                </a:cubicBezTo>
                <a:cubicBezTo>
                  <a:pt x="f1644" y="f526"/>
                  <a:pt x="f1644" y="f526"/>
                  <a:pt x="f1644" y="f526"/>
                </a:cubicBezTo>
                <a:cubicBezTo>
                  <a:pt x="f1645" y="f1646"/>
                  <a:pt x="f1647" y="f1648"/>
                  <a:pt x="f1649" y="f542"/>
                </a:cubicBezTo>
                <a:cubicBezTo>
                  <a:pt x="f1650" y="f1651"/>
                  <a:pt x="f1652" y="f1653"/>
                  <a:pt x="f1654" y="f455"/>
                </a:cubicBezTo>
                <a:cubicBezTo>
                  <a:pt x="f1655" y="f1656"/>
                  <a:pt x="f1657" y="f1658"/>
                  <a:pt x="f1151" y="f1659"/>
                </a:cubicBezTo>
                <a:cubicBezTo>
                  <a:pt x="f1660" y="f1661"/>
                  <a:pt x="f185" y="f487"/>
                  <a:pt x="f197" y="f586"/>
                </a:cubicBezTo>
                <a:cubicBezTo>
                  <a:pt x="f1662" y="f1663"/>
                  <a:pt x="f1664" y="f773"/>
                  <a:pt x="f1665" y="f666"/>
                </a:cubicBezTo>
                <a:cubicBezTo>
                  <a:pt x="f1666" y="f642"/>
                  <a:pt x="f1667" y="f1668"/>
                  <a:pt x="f1669" y="f1670"/>
                </a:cubicBezTo>
                <a:cubicBezTo>
                  <a:pt x="f1669" y="f1671"/>
                  <a:pt x="f1672" y="f1673"/>
                  <a:pt x="f138" y="f1674"/>
                </a:cubicBezTo>
                <a:cubicBezTo>
                  <a:pt x="f1675" y="f1676"/>
                  <a:pt x="f1677" y="f1678"/>
                  <a:pt x="f418" y="f338"/>
                </a:cubicBezTo>
                <a:cubicBezTo>
                  <a:pt x="f1563" y="f1679"/>
                  <a:pt x="f1228" y="f1674"/>
                  <a:pt x="f1524" y="f1670"/>
                </a:cubicBezTo>
                <a:cubicBezTo>
                  <a:pt x="f1680" y="f1681"/>
                  <a:pt x="f421" y="f1682"/>
                  <a:pt x="f1559" y="f1683"/>
                </a:cubicBezTo>
                <a:cubicBezTo>
                  <a:pt x="f1684" y="f401"/>
                  <a:pt x="f1685" y="f1686"/>
                  <a:pt x="f416" y="f1687"/>
                </a:cubicBezTo>
                <a:cubicBezTo>
                  <a:pt x="f144" y="f403"/>
                  <a:pt x="f1688" y="f1689"/>
                  <a:pt x="f1515" y="f1690"/>
                </a:cubicBezTo>
                <a:cubicBezTo>
                  <a:pt x="f88" y="f1516"/>
                  <a:pt x="f1691" y="f1692"/>
                  <a:pt x="f664" y="f1577"/>
                </a:cubicBezTo>
                <a:cubicBezTo>
                  <a:pt x="f449" y="f1693"/>
                  <a:pt x="f412" y="f836"/>
                  <a:pt x="f109" y="f1694"/>
                </a:cubicBezTo>
                <a:cubicBezTo>
                  <a:pt x="f1695" y="f857"/>
                  <a:pt x="f124" y="f850"/>
                  <a:pt x="f643" y="f1074"/>
                </a:cubicBezTo>
                <a:cubicBezTo>
                  <a:pt x="f98" y="f1082"/>
                  <a:pt x="f1696" y="f1697"/>
                  <a:pt x="f1698" y="f1575"/>
                </a:cubicBezTo>
                <a:cubicBezTo>
                  <a:pt x="f1699" y="f1585"/>
                  <a:pt x="f95" y="f1700"/>
                  <a:pt x="f136" y="f1701"/>
                </a:cubicBezTo>
                <a:cubicBezTo>
                  <a:pt x="f632" y="f1702"/>
                  <a:pt x="f102" y="f1703"/>
                  <a:pt x="f1505" y="f1583"/>
                </a:cubicBezTo>
                <a:cubicBezTo>
                  <a:pt x="f1704" y="f1705"/>
                  <a:pt x="f99" y="f1302"/>
                  <a:pt x="f678" y="f1706"/>
                </a:cubicBezTo>
                <a:cubicBezTo>
                  <a:pt x="f1439" y="f1137"/>
                  <a:pt x="f967" y="f1707"/>
                  <a:pt x="f1708" y="f1709"/>
                </a:cubicBezTo>
                <a:cubicBezTo>
                  <a:pt x="f606" y="f1710"/>
                  <a:pt x="f165" y="f1359"/>
                  <a:pt x="f1711" y="f967"/>
                </a:cubicBezTo>
                <a:cubicBezTo>
                  <a:pt x="f1385" y="f1712"/>
                  <a:pt x="f1713" y="f1593"/>
                  <a:pt x="f1714" y="f1715"/>
                </a:cubicBezTo>
                <a:cubicBezTo>
                  <a:pt x="f703" y="f967"/>
                  <a:pt x="f1716" y="f468"/>
                  <a:pt x="f1717" y="f1718"/>
                </a:cubicBezTo>
                <a:cubicBezTo>
                  <a:pt x="f1717" y="f1719"/>
                  <a:pt x="f1720" y="f1721"/>
                  <a:pt x="f1720" y="f1452"/>
                </a:cubicBezTo>
                <a:cubicBezTo>
                  <a:pt x="f1722" y="f1723"/>
                  <a:pt x="f1724" y="f1725"/>
                  <a:pt x="f410" y="f1726"/>
                </a:cubicBezTo>
                <a:cubicBezTo>
                  <a:pt x="f942" y="f1428"/>
                  <a:pt x="f1727" y="f689"/>
                  <a:pt x="f1728" y="f1729"/>
                </a:cubicBezTo>
                <a:cubicBezTo>
                  <a:pt x="f1436" y="f1730"/>
                  <a:pt x="f1731" y="f246"/>
                  <a:pt x="f148" y="f467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720"/>
                  <a:pt x="f694" y="f1740"/>
                </a:cubicBezTo>
                <a:cubicBezTo>
                  <a:pt x="f1741" y="f1742"/>
                  <a:pt x="f1741" y="f1742"/>
                  <a:pt x="f1741" y="f1742"/>
                </a:cubicBezTo>
                <a:cubicBezTo>
                  <a:pt x="f1743" y="f1744"/>
                  <a:pt x="f1745" y="f1239"/>
                  <a:pt x="f139" y="f654"/>
                </a:cubicBezTo>
                <a:cubicBezTo>
                  <a:pt x="f1519" y="f1746"/>
                  <a:pt x="f1747" y="f1748"/>
                  <a:pt x="f1749" y="f1209"/>
                </a:cubicBezTo>
                <a:cubicBezTo>
                  <a:pt x="f1750" y="f1751"/>
                  <a:pt x="f1752" y="f1616"/>
                  <a:pt x="f185" y="f1614"/>
                </a:cubicBezTo>
                <a:close/>
                <a:moveTo>
                  <a:pt x="f211" y="f1753"/>
                </a:moveTo>
                <a:cubicBezTo>
                  <a:pt x="f1754" y="f1755"/>
                  <a:pt x="f1756" y="f1757"/>
                  <a:pt x="f1758" y="f1437"/>
                </a:cubicBezTo>
                <a:cubicBezTo>
                  <a:pt x="f1430" y="f1759"/>
                  <a:pt x="f1760" y="f1761"/>
                  <a:pt x="f1433" y="f1057"/>
                </a:cubicBezTo>
                <a:cubicBezTo>
                  <a:pt x="f1379" y="f1069"/>
                  <a:pt x="f973" y="f1762"/>
                  <a:pt x="f1379" y="f1763"/>
                </a:cubicBezTo>
                <a:cubicBezTo>
                  <a:pt x="f1379" y="f1764"/>
                  <a:pt x="f468" y="f1091"/>
                  <a:pt x="f1765" y="f1766"/>
                </a:cubicBezTo>
                <a:cubicBezTo>
                  <a:pt x="f255" y="f1767"/>
                  <a:pt x="f1486" y="f1768"/>
                  <a:pt x="f715" y="f1769"/>
                </a:cubicBezTo>
                <a:cubicBezTo>
                  <a:pt x="f715" y="f1770"/>
                  <a:pt x="f715" y="f1580"/>
                  <a:pt x="f715" y="f1771"/>
                </a:cubicBezTo>
                <a:cubicBezTo>
                  <a:pt x="f1401" y="f1095"/>
                  <a:pt x="f1403" y="f1009"/>
                  <a:pt x="f1772" y="f1134"/>
                </a:cubicBezTo>
                <a:cubicBezTo>
                  <a:pt x="f235" y="f1773"/>
                  <a:pt x="f1774" y="f1568"/>
                  <a:pt x="f1775" y="f752"/>
                </a:cubicBezTo>
                <a:cubicBezTo>
                  <a:pt x="f1776" y="f1777"/>
                  <a:pt x="f1446" y="f1773"/>
                  <a:pt x="f1778" y="f750"/>
                </a:cubicBezTo>
                <a:cubicBezTo>
                  <a:pt x="f987" y="f855"/>
                  <a:pt x="f1394" y="f727"/>
                  <a:pt x="f1051" y="f1779"/>
                </a:cubicBezTo>
                <a:cubicBezTo>
                  <a:pt x="f1780" y="f836"/>
                  <a:pt x="f1375" y="f727"/>
                  <a:pt x="f1781" y="f1782"/>
                </a:cubicBezTo>
                <a:cubicBezTo>
                  <a:pt x="f1783" y="f1552"/>
                  <a:pt x="f1246" y="f1132"/>
                  <a:pt x="f1246" y="f1767"/>
                </a:cubicBezTo>
                <a:cubicBezTo>
                  <a:pt x="f1442" y="f1490"/>
                  <a:pt x="f1784" y="f1785"/>
                  <a:pt x="f595" y="f1786"/>
                </a:cubicBezTo>
                <a:cubicBezTo>
                  <a:pt x="f1245" y="f1787"/>
                  <a:pt x="f1470" y="f1788"/>
                  <a:pt x="f1241" y="f1381"/>
                </a:cubicBezTo>
                <a:cubicBezTo>
                  <a:pt x="f1789" y="f1381"/>
                  <a:pt x="f1790" y="f1145"/>
                  <a:pt x="f1266" y="f1145"/>
                </a:cubicBezTo>
                <a:cubicBezTo>
                  <a:pt x="f1791" y="f1792"/>
                  <a:pt x="f1793" y="f923"/>
                  <a:pt x="f1367" y="f1794"/>
                </a:cubicBezTo>
                <a:cubicBezTo>
                  <a:pt x="f1781" y="f1449"/>
                  <a:pt x="f1375" y="f1795"/>
                  <a:pt x="f1796" y="f1207"/>
                </a:cubicBezTo>
                <a:cubicBezTo>
                  <a:pt x="f1051" y="f1797"/>
                  <a:pt x="f1798" y="f1799"/>
                  <a:pt x="f1183" y="f1800"/>
                </a:cubicBezTo>
                <a:cubicBezTo>
                  <a:pt x="f1778" y="f1801"/>
                  <a:pt x="f1802" y="f1166"/>
                  <a:pt x="f1718" y="f1803"/>
                </a:cubicBezTo>
                <a:cubicBezTo>
                  <a:pt x="f1804" y="f1805"/>
                  <a:pt x="f1395" y="f1806"/>
                  <a:pt x="f1807" y="f1808"/>
                </a:cubicBezTo>
                <a:cubicBezTo>
                  <a:pt x="f1429" y="f1241"/>
                  <a:pt x="f1461" y="f1761"/>
                  <a:pt x="f1457" y="f1809"/>
                </a:cubicBezTo>
                <a:cubicBezTo>
                  <a:pt x="f1810" y="f1811"/>
                  <a:pt x="f1396" y="f1812"/>
                  <a:pt x="f211" y="f1753"/>
                </a:cubicBezTo>
                <a:close/>
                <a:moveTo>
                  <a:pt x="f1813" y="f1814"/>
                </a:moveTo>
                <a:cubicBezTo>
                  <a:pt x="f600" y="f1815"/>
                  <a:pt x="f925" y="f1816"/>
                  <a:pt x="f1817" y="f1818"/>
                </a:cubicBezTo>
                <a:cubicBezTo>
                  <a:pt x="f1172" y="f1819"/>
                  <a:pt x="f1820" y="f431"/>
                  <a:pt x="f1209" y="f641"/>
                </a:cubicBezTo>
                <a:cubicBezTo>
                  <a:pt x="f1751" y="f534"/>
                  <a:pt x="f1616" y="f1821"/>
                  <a:pt x="f1822" y="f1823"/>
                </a:cubicBezTo>
                <a:cubicBezTo>
                  <a:pt x="f1205" y="f19"/>
                  <a:pt x="f1155" y="f1824"/>
                  <a:pt x="f1825" y="f1826"/>
                </a:cubicBezTo>
                <a:cubicBezTo>
                  <a:pt x="f1825" y="f1827"/>
                  <a:pt x="f1825" y="f1828"/>
                  <a:pt x="f1825" y="f1829"/>
                </a:cubicBezTo>
                <a:cubicBezTo>
                  <a:pt x="f990" y="f1830"/>
                  <a:pt x="f1195" y="f1814"/>
                  <a:pt x="f1199" y="f1824"/>
                </a:cubicBezTo>
                <a:cubicBezTo>
                  <a:pt x="f1831" y="f1832"/>
                  <a:pt x="f1833" y="f32"/>
                  <a:pt x="f1834" y="f1835"/>
                </a:cubicBezTo>
                <a:cubicBezTo>
                  <a:pt x="f1836" y="f1818"/>
                  <a:pt x="f227" y="f1824"/>
                  <a:pt x="f227" y="f1837"/>
                </a:cubicBezTo>
                <a:cubicBezTo>
                  <a:pt x="f227" y="f1838"/>
                  <a:pt x="f1189" y="f1839"/>
                  <a:pt x="f1840" y="f1841"/>
                </a:cubicBezTo>
                <a:cubicBezTo>
                  <a:pt x="f1778" y="f1842"/>
                  <a:pt x="f1185" y="f1843"/>
                  <a:pt x="f1844" y="f1845"/>
                </a:cubicBezTo>
                <a:cubicBezTo>
                  <a:pt x="f1846" y="f1847"/>
                  <a:pt x="f1848" y="f1815"/>
                  <a:pt x="f1848" y="f1849"/>
                </a:cubicBezTo>
                <a:cubicBezTo>
                  <a:pt x="f1726" y="f1850"/>
                  <a:pt x="f1851" y="f1852"/>
                  <a:pt x="f1853" y="f1854"/>
                </a:cubicBezTo>
                <a:cubicBezTo>
                  <a:pt x="f1465" y="f1855"/>
                  <a:pt x="f1467" y="f1856"/>
                  <a:pt x="f1489" y="f1832"/>
                </a:cubicBezTo>
                <a:cubicBezTo>
                  <a:pt x="f1857" y="f1858"/>
                  <a:pt x="f235" y="f1852"/>
                  <a:pt x="f1804" y="f1859"/>
                </a:cubicBezTo>
                <a:cubicBezTo>
                  <a:pt x="f1860" y="f438"/>
                  <a:pt x="f1861" y="f1862"/>
                  <a:pt x="f1403" y="f1863"/>
                </a:cubicBezTo>
                <a:cubicBezTo>
                  <a:pt x="f1864" y="f38"/>
                  <a:pt x="f1865" y="f42"/>
                  <a:pt x="f1866" y="f1867"/>
                </a:cubicBezTo>
                <a:cubicBezTo>
                  <a:pt x="f1865" y="f641"/>
                  <a:pt x="f707" y="f1868"/>
                  <a:pt x="f1869" y="f1870"/>
                </a:cubicBezTo>
                <a:cubicBezTo>
                  <a:pt x="f1471" y="f1871"/>
                  <a:pt x="f1872" y="f1870"/>
                  <a:pt x="f1873" y="f1870"/>
                </a:cubicBezTo>
                <a:cubicBezTo>
                  <a:pt x="f1874" y="f1875"/>
                  <a:pt x="f1876" y="f1877"/>
                  <a:pt x="f1409" y="f1878"/>
                </a:cubicBezTo>
                <a:cubicBezTo>
                  <a:pt x="f1848" y="f1879"/>
                  <a:pt x="f1880" y="f1881"/>
                  <a:pt x="f1882" y="f1883"/>
                </a:cubicBezTo>
                <a:cubicBezTo>
                  <a:pt x="f1884" y="f1885"/>
                  <a:pt x="f1886" y="f1887"/>
                  <a:pt x="f1616" y="f1888"/>
                </a:cubicBezTo>
                <a:cubicBezTo>
                  <a:pt x="f1817" y="f1889"/>
                  <a:pt x="f1890" y="f1891"/>
                  <a:pt x="f1892" y="f1891"/>
                </a:cubicBezTo>
                <a:cubicBezTo>
                  <a:pt x="f1375" y="f1893"/>
                  <a:pt x="f1464" y="f1894"/>
                  <a:pt x="f1895" y="f1896"/>
                </a:cubicBezTo>
                <a:cubicBezTo>
                  <a:pt x="f1897" y="f1898"/>
                  <a:pt x="f1148" y="f1899"/>
                  <a:pt x="f1900" y="f1901"/>
                </a:cubicBezTo>
                <a:cubicBezTo>
                  <a:pt x="f1787" y="f1885"/>
                  <a:pt x="f1268" y="f1902"/>
                  <a:pt x="f1367" y="f1903"/>
                </a:cubicBezTo>
                <a:cubicBezTo>
                  <a:pt x="f1904" y="f1905"/>
                  <a:pt x="f1906" y="f1907"/>
                  <a:pt x="f269" y="f1816"/>
                </a:cubicBezTo>
                <a:cubicBezTo>
                  <a:pt x="f1900" y="f1908"/>
                  <a:pt x="f598" y="f1858"/>
                  <a:pt x="f1909" y="f32"/>
                </a:cubicBezTo>
                <a:cubicBezTo>
                  <a:pt x="f1235" y="f1910"/>
                  <a:pt x="f1135" y="f1849"/>
                  <a:pt x="f1813" y="f1814"/>
                </a:cubicBezTo>
                <a:close/>
                <a:moveTo>
                  <a:pt x="f1174" y="f1911"/>
                </a:moveTo>
                <a:cubicBezTo>
                  <a:pt x="f1912" y="f1913"/>
                  <a:pt x="f1201" y="f1914"/>
                  <a:pt x="f602" y="f1915"/>
                </a:cubicBezTo>
                <a:cubicBezTo>
                  <a:pt x="f219" y="f1916"/>
                  <a:pt x="f1917" y="f1918"/>
                  <a:pt x="f1201" y="f1919"/>
                </a:cubicBezTo>
                <a:cubicBezTo>
                  <a:pt x="f1920" y="f1921"/>
                  <a:pt x="f1834" y="f1922"/>
                  <a:pt x="f1923" y="f1924"/>
                </a:cubicBezTo>
                <a:cubicBezTo>
                  <a:pt x="f1195" y="f1925"/>
                  <a:pt x="f1216" y="f1926"/>
                  <a:pt x="f1797" y="f1927"/>
                </a:cubicBezTo>
                <a:cubicBezTo>
                  <a:pt x="f1145" y="f1928"/>
                  <a:pt x="f1449" y="f1927"/>
                  <a:pt x="f1801" y="f1927"/>
                </a:cubicBezTo>
                <a:cubicBezTo>
                  <a:pt x="f1929" y="f1927"/>
                  <a:pt x="f1787" y="f1927"/>
                  <a:pt x="f1287" y="f1927"/>
                </a:cubicBezTo>
                <a:cubicBezTo>
                  <a:pt x="f1479" y="f1930"/>
                  <a:pt x="f277" y="f1931"/>
                  <a:pt x="f281" y="f1932"/>
                </a:cubicBezTo>
                <a:cubicBezTo>
                  <a:pt x="f1933" y="f386"/>
                  <a:pt x="f1075" y="f1934"/>
                  <a:pt x="f1334" y="f1935"/>
                </a:cubicBezTo>
                <a:cubicBezTo>
                  <a:pt x="f1077" y="f1936"/>
                  <a:pt x="f1308" y="f1937"/>
                  <a:pt x="f1296" y="f1938"/>
                </a:cubicBezTo>
                <a:cubicBezTo>
                  <a:pt x="f1939" y="f1921"/>
                  <a:pt x="f1487" y="f1922"/>
                  <a:pt x="f1940" y="f1941"/>
                </a:cubicBezTo>
                <a:cubicBezTo>
                  <a:pt x="f1942" y="f1943"/>
                  <a:pt x="f1944" y="f1926"/>
                  <a:pt x="f867" y="f1945"/>
                </a:cubicBezTo>
                <a:cubicBezTo>
                  <a:pt x="f862" y="f1946"/>
                  <a:pt x="f1083" y="f1947"/>
                  <a:pt x="f838" y="f339"/>
                </a:cubicBezTo>
                <a:cubicBezTo>
                  <a:pt x="f1139" y="f1948"/>
                  <a:pt x="f1793" y="f1949"/>
                  <a:pt x="f1174" y="f1911"/>
                </a:cubicBezTo>
                <a:close/>
                <a:moveTo>
                  <a:pt x="f1950" y="f1951"/>
                </a:moveTo>
                <a:cubicBezTo>
                  <a:pt x="f1952" y="f1791"/>
                  <a:pt x="f1953" y="f1954"/>
                  <a:pt x="f1671" y="f1955"/>
                </a:cubicBezTo>
                <a:cubicBezTo>
                  <a:pt x="f571" y="f1956"/>
                  <a:pt x="f1957" y="f1958"/>
                  <a:pt x="f1959" y="f713"/>
                </a:cubicBezTo>
                <a:cubicBezTo>
                  <a:pt x="f350" y="f1476"/>
                  <a:pt x="f764" y="f1960"/>
                  <a:pt x="f762" y="f1961"/>
                </a:cubicBezTo>
                <a:cubicBezTo>
                  <a:pt x="f826" y="f221"/>
                  <a:pt x="f1570" y="f1419"/>
                  <a:pt x="f1962" y="f1417"/>
                </a:cubicBezTo>
                <a:cubicBezTo>
                  <a:pt x="f736" y="f1963"/>
                  <a:pt x="f1763" y="f984"/>
                  <a:pt x="f1964" y="f211"/>
                </a:cubicBezTo>
                <a:cubicBezTo>
                  <a:pt x="f1318" y="f1804"/>
                  <a:pt x="f1602" y="f1725"/>
                  <a:pt x="f1965" y="f1415"/>
                </a:cubicBezTo>
                <a:cubicBezTo>
                  <a:pt x="f1966" y="f1409"/>
                  <a:pt x="f1302" y="f1967"/>
                  <a:pt x="f1335" y="f1869"/>
                </a:cubicBezTo>
                <a:cubicBezTo>
                  <a:pt x="f279" y="f1968"/>
                  <a:pt x="f1613" y="f1969"/>
                  <a:pt x="f1294" y="f1409"/>
                </a:cubicBezTo>
                <a:cubicBezTo>
                  <a:pt x="f1970" y="f1971"/>
                  <a:pt x="f1302" y="f1972"/>
                  <a:pt x="f1701" y="f1973"/>
                </a:cubicBezTo>
                <a:cubicBezTo>
                  <a:pt x="f1962" y="f217"/>
                  <a:pt x="f1564" y="f1974"/>
                  <a:pt x="f1119" y="f1213"/>
                </a:cubicBezTo>
                <a:cubicBezTo>
                  <a:pt x="f1975" y="f1155"/>
                  <a:pt x="f1976" y="f1813"/>
                  <a:pt x="f1977" y="f1978"/>
                </a:cubicBezTo>
                <a:cubicBezTo>
                  <a:pt x="f1979" y="f1481"/>
                  <a:pt x="f1980" y="f1981"/>
                  <a:pt x="f626" y="f1487"/>
                </a:cubicBezTo>
                <a:cubicBezTo>
                  <a:pt x="f1982" y="f1983"/>
                  <a:pt x="f821" y="f1983"/>
                  <a:pt x="f1950" y="f1951"/>
                </a:cubicBezTo>
                <a:close/>
                <a:moveTo>
                  <a:pt x="f1417" y="f394"/>
                </a:moveTo>
                <a:cubicBezTo>
                  <a:pt x="f1465" y="f1984"/>
                  <a:pt x="f1985" y="f1986"/>
                  <a:pt x="f1987" y="f1988"/>
                </a:cubicBezTo>
                <a:cubicBezTo>
                  <a:pt x="f1989" y="f560"/>
                  <a:pt x="f984" y="f674"/>
                  <a:pt x="f1425" y="f1990"/>
                </a:cubicBezTo>
                <a:cubicBezTo>
                  <a:pt x="f1860" y="f1990"/>
                  <a:pt x="f1991" y="f1990"/>
                  <a:pt x="f221" y="f1990"/>
                </a:cubicBezTo>
                <a:cubicBezTo>
                  <a:pt x="f1489" y="f1992"/>
                  <a:pt x="f1993" y="f501"/>
                  <a:pt x="f211" y="f1015"/>
                </a:cubicBezTo>
                <a:cubicBezTo>
                  <a:pt x="f1994" y="f1995"/>
                  <a:pt x="f1996" y="f1997"/>
                  <a:pt x="f968" y="f837"/>
                </a:cubicBezTo>
                <a:cubicBezTo>
                  <a:pt x="f1998" y="f1999"/>
                  <a:pt x="f1730" y="f570"/>
                  <a:pt x="f1745" y="f779"/>
                </a:cubicBezTo>
                <a:cubicBezTo>
                  <a:pt x="f705" y="f779"/>
                  <a:pt x="f2000" y="f2001"/>
                  <a:pt x="f2002" y="f2001"/>
                </a:cubicBezTo>
                <a:cubicBezTo>
                  <a:pt x="f1380" y="f846"/>
                  <a:pt x="f714" y="f2003"/>
                  <a:pt x="f147" y="f953"/>
                </a:cubicBezTo>
                <a:cubicBezTo>
                  <a:pt x="f1607" y="f2004"/>
                  <a:pt x="f1729" y="f2005"/>
                  <a:pt x="f2006" y="f2007"/>
                </a:cubicBezTo>
                <a:cubicBezTo>
                  <a:pt x="f2008" y="f2009"/>
                  <a:pt x="f2010" y="f2011"/>
                  <a:pt x="f2012" y="f765"/>
                </a:cubicBezTo>
                <a:cubicBezTo>
                  <a:pt x="f704" y="f521"/>
                  <a:pt x="f2013" y="f2014"/>
                  <a:pt x="f166" y="f493"/>
                </a:cubicBezTo>
                <a:cubicBezTo>
                  <a:pt x="f711" y="f859"/>
                  <a:pt x="f1491" y="f2015"/>
                  <a:pt x="f211" y="f530"/>
                </a:cubicBezTo>
                <a:cubicBezTo>
                  <a:pt x="f2016" y="f2017"/>
                  <a:pt x="f1395" y="f2018"/>
                  <a:pt x="f1991" y="f2019"/>
                </a:cubicBezTo>
                <a:cubicBezTo>
                  <a:pt x="f984" y="f2011"/>
                  <a:pt x="f1425" y="f2018"/>
                  <a:pt x="f1989" y="f2020"/>
                </a:cubicBezTo>
                <a:cubicBezTo>
                  <a:pt x="f1451" y="f2021"/>
                  <a:pt x="f2022" y="f2023"/>
                  <a:pt x="f2024" y="f960"/>
                </a:cubicBezTo>
                <a:cubicBezTo>
                  <a:pt x="f1725" y="f2023"/>
                  <a:pt x="f2025" y="f2026"/>
                  <a:pt x="f1409" y="f2020"/>
                </a:cubicBezTo>
                <a:cubicBezTo>
                  <a:pt x="f1774" y="f2027"/>
                  <a:pt x="f1774" y="f62"/>
                  <a:pt x="f2025" y="f982"/>
                </a:cubicBezTo>
                <a:cubicBezTo>
                  <a:pt x="f1876" y="f2028"/>
                  <a:pt x="f2029" y="f626"/>
                  <a:pt x="f1417" y="f394"/>
                </a:cubicBezTo>
                <a:close/>
                <a:moveTo>
                  <a:pt x="f1357" y="f2030"/>
                </a:moveTo>
                <a:cubicBezTo>
                  <a:pt x="f1608" y="f2031"/>
                  <a:pt x="f2032" y="f26"/>
                  <a:pt x="f2033" y="f2034"/>
                </a:cubicBezTo>
                <a:cubicBezTo>
                  <a:pt x="f2035" y="f2036"/>
                  <a:pt x="f2037" y="f2038"/>
                  <a:pt x="f2039" y="f2040"/>
                </a:cubicBezTo>
                <a:cubicBezTo>
                  <a:pt x="f2041" y="f1824"/>
                  <a:pt x="f1127" y="f1816"/>
                  <a:pt x="f1144" y="f2042"/>
                </a:cubicBezTo>
                <a:cubicBezTo>
                  <a:pt x="f1047" y="f1908"/>
                  <a:pt x="f1058" y="f1824"/>
                  <a:pt x="f1058" y="f2043"/>
                </a:cubicBezTo>
                <a:cubicBezTo>
                  <a:pt x="f1478" y="f2044"/>
                  <a:pt x="f1250" y="f2045"/>
                  <a:pt x="f1250" y="f2046"/>
                </a:cubicBezTo>
                <a:cubicBezTo>
                  <a:pt x="f1292" y="f2047"/>
                  <a:pt x="f2048" y="f2049"/>
                  <a:pt x="f1601" y="f2050"/>
                </a:cubicBezTo>
                <a:cubicBezTo>
                  <a:pt x="f842" y="f2051"/>
                  <a:pt x="f1779" y="f2052"/>
                  <a:pt x="f346" y="f544"/>
                </a:cubicBezTo>
                <a:cubicBezTo>
                  <a:pt x="f1692" y="f2053"/>
                  <a:pt x="f1121" y="f1854"/>
                  <a:pt x="f867" y="f2054"/>
                </a:cubicBezTo>
                <a:cubicBezTo>
                  <a:pt x="f1102" y="f2055"/>
                  <a:pt x="f820" y="f559"/>
                  <a:pt x="f1557" y="f56"/>
                </a:cubicBezTo>
                <a:cubicBezTo>
                  <a:pt x="f1010" y="f2056"/>
                  <a:pt x="f1552" y="f2057"/>
                  <a:pt x="f826" y="f2058"/>
                </a:cubicBezTo>
                <a:cubicBezTo>
                  <a:pt x="f1782" y="f48"/>
                  <a:pt x="f726" y="f2059"/>
                  <a:pt x="f750" y="f2060"/>
                </a:cubicBezTo>
                <a:cubicBezTo>
                  <a:pt x="f1766" y="f2061"/>
                  <a:pt x="f842" y="f927"/>
                  <a:pt x="f1082" y="f1852"/>
                </a:cubicBezTo>
                <a:cubicBezTo>
                  <a:pt x="f1009" y="f2062"/>
                  <a:pt x="f1086" y="f2063"/>
                  <a:pt x="f289" y="f2064"/>
                </a:cubicBezTo>
                <a:cubicBezTo>
                  <a:pt x="f2065" y="f2066"/>
                  <a:pt x="f1697" y="f2067"/>
                  <a:pt x="f2068" y="f2069"/>
                </a:cubicBezTo>
                <a:cubicBezTo>
                  <a:pt x="f2070" y="f1845"/>
                  <a:pt x="f2071" y="f2072"/>
                  <a:pt x="f2073" y="f2074"/>
                </a:cubicBezTo>
                <a:cubicBezTo>
                  <a:pt x="f1106" y="f2074"/>
                  <a:pt x="f1586" y="f2074"/>
                  <a:pt x="f1318" y="f2074"/>
                </a:cubicBezTo>
                <a:cubicBezTo>
                  <a:pt x="f2075" y="f2076"/>
                  <a:pt x="f2073" y="f2077"/>
                  <a:pt x="f1601" y="f2078"/>
                </a:cubicBezTo>
                <a:cubicBezTo>
                  <a:pt x="f1055" y="f44"/>
                  <a:pt x="f1311" y="f2079"/>
                  <a:pt x="f1951" y="f2080"/>
                </a:cubicBezTo>
                <a:cubicBezTo>
                  <a:pt x="f2048" y="f2081"/>
                  <a:pt x="f1701" y="f2082"/>
                  <a:pt x="f2083" y="f2084"/>
                </a:cubicBezTo>
                <a:cubicBezTo>
                  <a:pt x="f591" y="f2085"/>
                  <a:pt x="f2086" y="f2087"/>
                  <a:pt x="f1139" y="f2088"/>
                </a:cubicBezTo>
                <a:cubicBezTo>
                  <a:pt x="f1328" y="f2089"/>
                  <a:pt x="f2090" y="f1838"/>
                  <a:pt x="f2090" y="f2091"/>
                </a:cubicBezTo>
                <a:cubicBezTo>
                  <a:pt x="f2090" y="f2092"/>
                  <a:pt x="f2086" y="f2093"/>
                  <a:pt x="f1078" y="f427"/>
                </a:cubicBezTo>
                <a:cubicBezTo>
                  <a:pt x="f2094" y="f1855"/>
                  <a:pt x="f1440" y="f1835"/>
                  <a:pt x="f1785" y="f2095"/>
                </a:cubicBezTo>
                <a:cubicBezTo>
                  <a:pt x="f1357" y="f2040"/>
                  <a:pt x="f1981" y="f1838"/>
                  <a:pt x="f1357" y="f2030"/>
                </a:cubicBezTo>
                <a:close/>
                <a:moveTo>
                  <a:pt x="f1776" y="f1664"/>
                </a:moveTo>
                <a:cubicBezTo>
                  <a:pt x="f1396" y="f1553"/>
                  <a:pt x="f1457" y="f740"/>
                  <a:pt x="f1404" y="f2096"/>
                </a:cubicBezTo>
                <a:cubicBezTo>
                  <a:pt x="f1427" y="f2097"/>
                  <a:pt x="f2098" y="f2099"/>
                  <a:pt x="f2029" y="f2100"/>
                </a:cubicBezTo>
                <a:cubicBezTo>
                  <a:pt x="f1987" y="f31"/>
                  <a:pt x="f1754" y="f407"/>
                  <a:pt x="f2101" y="f2102"/>
                </a:cubicBezTo>
                <a:cubicBezTo>
                  <a:pt x="f1457" y="f2103"/>
                  <a:pt x="f1459" y="f2104"/>
                  <a:pt x="f1956" y="f1514"/>
                </a:cubicBezTo>
                <a:cubicBezTo>
                  <a:pt x="f1772" y="f2105"/>
                  <a:pt x="f1857" y="f654"/>
                  <a:pt x="f1804" y="f680"/>
                </a:cubicBezTo>
                <a:cubicBezTo>
                  <a:pt x="f2022" y="f2106"/>
                  <a:pt x="f1463" y="f2107"/>
                  <a:pt x="f1874" y="f2108"/>
                </a:cubicBezTo>
                <a:cubicBezTo>
                  <a:pt x="f1872" y="f2109"/>
                  <a:pt x="f223" y="f724"/>
                  <a:pt x="f1407" y="f246"/>
                </a:cubicBezTo>
                <a:cubicBezTo>
                  <a:pt x="f2110" y="f2111"/>
                  <a:pt x="f2112" y="f2113"/>
                  <a:pt x="f1194" y="f1600"/>
                </a:cubicBezTo>
                <a:cubicBezTo>
                  <a:pt x="f2114" y="f1600"/>
                  <a:pt x="f1778" y="f1600"/>
                  <a:pt x="f219" y="f1600"/>
                </a:cubicBezTo>
                <a:cubicBezTo>
                  <a:pt x="f2115" y="f1363"/>
                  <a:pt x="f1187" y="f2116"/>
                  <a:pt x="f2117" y="f1378"/>
                </a:cubicBezTo>
                <a:cubicBezTo>
                  <a:pt x="f2118" y="f2119"/>
                  <a:pt x="f1187" y="f2120"/>
                  <a:pt x="f1778" y="f702"/>
                </a:cubicBezTo>
                <a:cubicBezTo>
                  <a:pt x="f2121" y="f2122"/>
                  <a:pt x="f1227" y="f677"/>
                  <a:pt x="f2123" y="f981"/>
                </a:cubicBezTo>
                <a:cubicBezTo>
                  <a:pt x="f2124" y="f1390"/>
                  <a:pt x="f2125" y="f1441"/>
                  <a:pt x="f2126" y="f698"/>
                </a:cubicBezTo>
                <a:cubicBezTo>
                  <a:pt x="f264" y="f2127"/>
                  <a:pt x="f2126" y="f2128"/>
                  <a:pt x="f2129" y="f1589"/>
                </a:cubicBezTo>
                <a:cubicBezTo>
                  <a:pt x="f1408" y="f1257"/>
                  <a:pt x="f2130" y="f441"/>
                  <a:pt x="f1836" y="f106"/>
                </a:cubicBezTo>
                <a:cubicBezTo>
                  <a:pt x="f1189" y="f88"/>
                  <a:pt x="f2131" y="f1261"/>
                  <a:pt x="f2132" y="f643"/>
                </a:cubicBezTo>
                <a:cubicBezTo>
                  <a:pt x="f2133" y="f2134"/>
                  <a:pt x="f1775" y="f2135"/>
                  <a:pt x="f2136" y="f104"/>
                </a:cubicBezTo>
                <a:cubicBezTo>
                  <a:pt x="f1844" y="f449"/>
                  <a:pt x="f2110" y="f1261"/>
                  <a:pt x="f2137" y="f625"/>
                </a:cubicBezTo>
                <a:cubicBezTo>
                  <a:pt x="f1846" y="f2138"/>
                  <a:pt x="f2139" y="f1684"/>
                  <a:pt x="f227" y="f2140"/>
                </a:cubicBezTo>
                <a:cubicBezTo>
                  <a:pt x="f2141" y="f1519"/>
                  <a:pt x="f986" y="f2142"/>
                  <a:pt x="f2143" y="f39"/>
                </a:cubicBezTo>
                <a:cubicBezTo>
                  <a:pt x="f1189" y="f2144"/>
                  <a:pt x="f219" y="f1293"/>
                  <a:pt x="f1776" y="f1664"/>
                </a:cubicBezTo>
                <a:close/>
                <a:moveTo>
                  <a:pt x="f1445" y="f2145"/>
                </a:moveTo>
                <a:cubicBezTo>
                  <a:pt x="f2146" y="f2147"/>
                  <a:pt x="f1139" y="f2148"/>
                  <a:pt x="f2149" y="f2150"/>
                </a:cubicBezTo>
                <a:cubicBezTo>
                  <a:pt x="f2151" y="f2152"/>
                  <a:pt x="f862" y="f1976"/>
                  <a:pt x="f858" y="f2153"/>
                </a:cubicBezTo>
                <a:cubicBezTo>
                  <a:pt x="f2154" y="f2155"/>
                  <a:pt x="f1782" y="f2156"/>
                  <a:pt x="f2157" y="f2158"/>
                </a:cubicBezTo>
                <a:cubicBezTo>
                  <a:pt x="f838" y="f401"/>
                  <a:pt x="f1094" y="f1682"/>
                  <a:pt x="f741" y="f2159"/>
                </a:cubicBezTo>
                <a:cubicBezTo>
                  <a:pt x="f1087" y="f2160"/>
                  <a:pt x="f2161" y="f2162"/>
                  <a:pt x="f1109" y="f2147"/>
                </a:cubicBezTo>
                <a:cubicBezTo>
                  <a:pt x="f2163" y="f2164"/>
                  <a:pt x="f1136" y="f571"/>
                  <a:pt x="f1064" y="f1520"/>
                </a:cubicBezTo>
                <a:cubicBezTo>
                  <a:pt x="f1318" y="f1673"/>
                  <a:pt x="f2165" y="f2166"/>
                  <a:pt x="f2167" y="f2168"/>
                </a:cubicBezTo>
                <a:cubicBezTo>
                  <a:pt x="f589" y="f2169"/>
                  <a:pt x="f1055" y="f624"/>
                  <a:pt x="f2170" y="f302"/>
                </a:cubicBezTo>
                <a:cubicBezTo>
                  <a:pt x="f2171" y="f1518"/>
                  <a:pt x="f2172" y="f2160"/>
                  <a:pt x="f2173" y="f305"/>
                </a:cubicBezTo>
                <a:cubicBezTo>
                  <a:pt x="f1308" y="f2152"/>
                  <a:pt x="f2094" y="f2174"/>
                  <a:pt x="f2175" y="f2176"/>
                </a:cubicBezTo>
                <a:cubicBezTo>
                  <a:pt x="f1785" y="f2177"/>
                  <a:pt x="f277" y="f624"/>
                  <a:pt x="f2178" y="f304"/>
                </a:cubicBezTo>
                <a:cubicBezTo>
                  <a:pt x="f2178" y="f2179"/>
                  <a:pt x="f2178" y="f794"/>
                  <a:pt x="f2178" y="f1508"/>
                </a:cubicBezTo>
                <a:cubicBezTo>
                  <a:pt x="f1348" y="f2180"/>
                  <a:pt x="f1071" y="f1678"/>
                  <a:pt x="f1146" y="f2156"/>
                </a:cubicBezTo>
                <a:cubicBezTo>
                  <a:pt x="f275" y="f2181"/>
                  <a:pt x="f1360" y="f1525"/>
                  <a:pt x="f1098" y="f2182"/>
                </a:cubicBezTo>
                <a:cubicBezTo>
                  <a:pt x="f1250" y="f624"/>
                  <a:pt x="f2183" y="f1957"/>
                  <a:pt x="f1481" y="f354"/>
                </a:cubicBezTo>
                <a:cubicBezTo>
                  <a:pt x="f1050" y="f584"/>
                  <a:pt x="f2184" y="f1682"/>
                  <a:pt x="f1052" y="f1518"/>
                </a:cubicBezTo>
                <a:cubicBezTo>
                  <a:pt x="f1617" y="f2185"/>
                  <a:pt x="f1362" y="f1686"/>
                  <a:pt x="f1282" y="f2186"/>
                </a:cubicBezTo>
                <a:cubicBezTo>
                  <a:pt x="f1282" y="f1977"/>
                  <a:pt x="f1282" y="f1624"/>
                  <a:pt x="f1282" y="f344"/>
                </a:cubicBezTo>
                <a:cubicBezTo>
                  <a:pt x="f1906" y="f2187"/>
                  <a:pt x="f1790" y="f770"/>
                  <a:pt x="f2188" y="f1110"/>
                </a:cubicBezTo>
                <a:cubicBezTo>
                  <a:pt x="f1368" y="f2189"/>
                  <a:pt x="f2190" y="f1525"/>
                  <a:pt x="f1812" y="f2191"/>
                </a:cubicBezTo>
                <a:cubicBezTo>
                  <a:pt x="f1466" y="f2191"/>
                  <a:pt x="f1374" y="f2158"/>
                  <a:pt x="f1135" y="f1686"/>
                </a:cubicBezTo>
                <a:cubicBezTo>
                  <a:pt x="f1135" y="f1959"/>
                  <a:pt x="f1135" y="f1510"/>
                  <a:pt x="f1135" y="f330"/>
                </a:cubicBezTo>
                <a:cubicBezTo>
                  <a:pt x="f266" y="f1104"/>
                  <a:pt x="f2192" y="f1104"/>
                  <a:pt x="f1788" y="f1104"/>
                </a:cubicBezTo>
                <a:cubicBezTo>
                  <a:pt x="f1137" y="f806"/>
                  <a:pt x="f1460" y="f2193"/>
                  <a:pt x="f1456" y="f2194"/>
                </a:cubicBezTo>
                <a:cubicBezTo>
                  <a:pt x="f2195" y="f2182"/>
                  <a:pt x="f1140" y="f2179"/>
                  <a:pt x="f2196" y="f615"/>
                </a:cubicBezTo>
                <a:cubicBezTo>
                  <a:pt x="f2197" y="f326"/>
                  <a:pt x="f1381" y="f2182"/>
                  <a:pt x="f1797" y="f585"/>
                </a:cubicBezTo>
                <a:cubicBezTo>
                  <a:pt x="f1400" y="f2176"/>
                  <a:pt x="f2198" y="f2199"/>
                  <a:pt x="f1614" y="f2200"/>
                </a:cubicBezTo>
                <a:cubicBezTo>
                  <a:pt x="f1751" y="f2200"/>
                  <a:pt x="f264" y="f2200"/>
                  <a:pt x="f2201" y="f2202"/>
                </a:cubicBezTo>
                <a:cubicBezTo>
                  <a:pt x="f1388" y="f2203"/>
                  <a:pt x="f2204" y="f2205"/>
                  <a:pt x="f1397" y="f2152"/>
                </a:cubicBezTo>
                <a:cubicBezTo>
                  <a:pt x="f2206" y="f2207"/>
                  <a:pt x="f2208" y="f585"/>
                  <a:pt x="f2209" y="f2210"/>
                </a:cubicBezTo>
                <a:cubicBezTo>
                  <a:pt x="f2211" y="f585"/>
                  <a:pt x="f2212" y="f2207"/>
                  <a:pt x="f2125" y="f1670"/>
                </a:cubicBezTo>
                <a:cubicBezTo>
                  <a:pt x="f2213" y="f2214"/>
                  <a:pt x="f1174" y="f1525"/>
                  <a:pt x="f2215" y="f2216"/>
                </a:cubicBezTo>
                <a:cubicBezTo>
                  <a:pt x="f2217" y="f1959"/>
                  <a:pt x="f2218" y="f1959"/>
                  <a:pt x="f1886" y="f1959"/>
                </a:cubicBezTo>
                <a:cubicBezTo>
                  <a:pt x="f1444" y="f1674"/>
                  <a:pt x="f2219" y="f2220"/>
                  <a:pt x="f2221" y="f2222"/>
                </a:cubicBezTo>
                <a:cubicBezTo>
                  <a:pt x="f2223" y="f2222"/>
                  <a:pt x="f2224" y="f2222"/>
                  <a:pt x="f2225" y="f2222"/>
                </a:cubicBezTo>
                <a:cubicBezTo>
                  <a:pt x="f2225" y="f2214"/>
                  <a:pt x="f2225" y="f2226"/>
                  <a:pt x="f2225" y="f2227"/>
                </a:cubicBezTo>
                <a:cubicBezTo>
                  <a:pt x="f1831" y="f2193"/>
                  <a:pt x="f1923" y="f787"/>
                  <a:pt x="f2228" y="f2229"/>
                </a:cubicBezTo>
                <a:cubicBezTo>
                  <a:pt x="f2230" y="f903"/>
                  <a:pt x="f2139" y="f2231"/>
                  <a:pt x="f233" y="f2226"/>
                </a:cubicBezTo>
                <a:cubicBezTo>
                  <a:pt x="f2232" y="f2231"/>
                  <a:pt x="f2233" y="f903"/>
                  <a:pt x="f2234" y="f2205"/>
                </a:cubicBezTo>
                <a:cubicBezTo>
                  <a:pt x="f1726" y="f582"/>
                  <a:pt x="f1851" y="f300"/>
                  <a:pt x="f1445" y="f768"/>
                </a:cubicBezTo>
                <a:cubicBezTo>
                  <a:pt x="f1445" y="f1624"/>
                  <a:pt x="f1445" y="f1518"/>
                  <a:pt x="f1445" y="f2145"/>
                </a:cubicBezTo>
                <a:close/>
                <a:moveTo>
                  <a:pt x="f2235" y="f734"/>
                </a:moveTo>
                <a:cubicBezTo>
                  <a:pt x="f1018" y="f1791"/>
                  <a:pt x="f499" y="f1884"/>
                  <a:pt x="f575" y="f181"/>
                </a:cubicBezTo>
                <a:cubicBezTo>
                  <a:pt x="f2236" y="f1709"/>
                  <a:pt x="f2237" y="f179"/>
                  <a:pt x="f1686" y="f167"/>
                </a:cubicBezTo>
                <a:cubicBezTo>
                  <a:pt x="f2238" y="f1231"/>
                  <a:pt x="f837" y="f1129"/>
                  <a:pt x="f2235" y="f734"/>
                </a:cubicBezTo>
                <a:close/>
                <a:moveTo>
                  <a:pt x="f1759" y="f500"/>
                </a:moveTo>
                <a:cubicBezTo>
                  <a:pt x="f2190" y="f500"/>
                  <a:pt x="f1468" y="f500"/>
                  <a:pt x="f1270" y="f500"/>
                </a:cubicBezTo>
                <a:cubicBezTo>
                  <a:pt x="f1270" y="f519"/>
                  <a:pt x="f2239" y="f485"/>
                  <a:pt x="f1787" y="f2240"/>
                </a:cubicBezTo>
                <a:cubicBezTo>
                  <a:pt x="f1904" y="f2241"/>
                  <a:pt x="f1364" y="f2242"/>
                  <a:pt x="f1285" y="f2243"/>
                </a:cubicBezTo>
                <a:cubicBezTo>
                  <a:pt x="f1362" y="f554"/>
                  <a:pt x="f1472" y="f2244"/>
                  <a:pt x="f1784" y="f530"/>
                </a:cubicBezTo>
                <a:cubicBezTo>
                  <a:pt x="f1054" y="f864"/>
                  <a:pt x="f1247" y="f771"/>
                  <a:pt x="f1784" y="f2245"/>
                </a:cubicBezTo>
                <a:cubicBezTo>
                  <a:pt x="f1246" y="f316"/>
                  <a:pt x="f1246" y="f2246"/>
                  <a:pt x="f1786" y="f2247"/>
                </a:cubicBezTo>
                <a:cubicBezTo>
                  <a:pt x="f1470" y="f2248"/>
                  <a:pt x="f2239" y="f2249"/>
                  <a:pt x="f1803" y="f821"/>
                </a:cubicBezTo>
                <a:cubicBezTo>
                  <a:pt x="f2250" y="f2251"/>
                  <a:pt x="f1801" y="f560"/>
                  <a:pt x="f2252" y="f322"/>
                </a:cubicBezTo>
                <a:cubicBezTo>
                  <a:pt x="f2253" y="f1005"/>
                  <a:pt x="f2253" y="f759"/>
                  <a:pt x="f1453" y="f2254"/>
                </a:cubicBezTo>
                <a:cubicBezTo>
                  <a:pt x="f1453" y="f68"/>
                  <a:pt x="f1376" y="f2255"/>
                  <a:pt x="f266" y="f2243"/>
                </a:cubicBezTo>
                <a:cubicBezTo>
                  <a:pt x="f1374" y="f2243"/>
                  <a:pt x="f1781" y="f2241"/>
                  <a:pt x="f1133" y="f2240"/>
                </a:cubicBezTo>
                <a:cubicBezTo>
                  <a:pt x="f1468" y="f1633"/>
                  <a:pt x="f1759" y="f519"/>
                  <a:pt x="f1759" y="f500"/>
                </a:cubicBezTo>
                <a:close/>
                <a:moveTo>
                  <a:pt x="f2256" y="f2257"/>
                </a:moveTo>
                <a:cubicBezTo>
                  <a:pt x="f2256" y="f869"/>
                  <a:pt x="f2256" y="f64"/>
                  <a:pt x="f2256" y="f797"/>
                </a:cubicBezTo>
                <a:cubicBezTo>
                  <a:pt x="f2258" y="f1026"/>
                  <a:pt x="f1834" y="f2259"/>
                  <a:pt x="f2260" y="f833"/>
                </a:cubicBezTo>
                <a:cubicBezTo>
                  <a:pt x="f2261" y="f2262"/>
                  <a:pt x="f2260" y="f629"/>
                  <a:pt x="f2260" y="f2263"/>
                </a:cubicBezTo>
                <a:cubicBezTo>
                  <a:pt x="f2114" y="f505"/>
                  <a:pt x="f2264" y="f974"/>
                  <a:pt x="f2265" y="f2266"/>
                </a:cubicBezTo>
                <a:cubicBezTo>
                  <a:pt x="f1189" y="f501"/>
                  <a:pt x="f2267" y="f2268"/>
                  <a:pt x="f1776" y="f1986"/>
                </a:cubicBezTo>
                <a:cubicBezTo>
                  <a:pt x="f219" y="f2268"/>
                  <a:pt x="f2269" y="f501"/>
                  <a:pt x="f1848" y="f2266"/>
                </a:cubicBezTo>
                <a:cubicBezTo>
                  <a:pt x="f928" y="f2270"/>
                  <a:pt x="f2269" y="f2271"/>
                  <a:pt x="f2272" y="f504"/>
                </a:cubicBezTo>
                <a:cubicBezTo>
                  <a:pt x="f2143" y="f2273"/>
                  <a:pt x="f2274" y="f586"/>
                  <a:pt x="f2275" y="f2241"/>
                </a:cubicBezTo>
                <a:cubicBezTo>
                  <a:pt x="f2260" y="f2015"/>
                  <a:pt x="f2123" y="f2276"/>
                  <a:pt x="f231" y="f1039"/>
                </a:cubicBezTo>
                <a:cubicBezTo>
                  <a:pt x="f2277" y="f2014"/>
                  <a:pt x="f2117" y="f2243"/>
                  <a:pt x="f2256" y="f2257"/>
                </a:cubicBezTo>
                <a:close/>
                <a:moveTo>
                  <a:pt x="f2278" y="f2279"/>
                </a:moveTo>
                <a:cubicBezTo>
                  <a:pt x="f2280" y="f2281"/>
                  <a:pt x="f2282" y="f890"/>
                  <a:pt x="f2283" y="f2241"/>
                </a:cubicBezTo>
                <a:cubicBezTo>
                  <a:pt x="f1596" y="f2284"/>
                  <a:pt x="f1594" y="f873"/>
                  <a:pt x="f743" y="f875"/>
                </a:cubicBezTo>
                <a:cubicBezTo>
                  <a:pt x="f1063" y="f2285"/>
                  <a:pt x="f2286" y="f1005"/>
                  <a:pt x="f741" y="f2247"/>
                </a:cubicBezTo>
                <a:cubicBezTo>
                  <a:pt x="f741" y="f645"/>
                  <a:pt x="f2287" y="f648"/>
                  <a:pt x="f745" y="f980"/>
                </a:cubicBezTo>
                <a:cubicBezTo>
                  <a:pt x="f1964" y="f843"/>
                  <a:pt x="f1106" y="f2288"/>
                  <a:pt x="f1586" y="f1030"/>
                </a:cubicBezTo>
                <a:cubicBezTo>
                  <a:pt x="f2289" y="f2290"/>
                  <a:pt x="f1582" y="f2291"/>
                  <a:pt x="f1582" y="f2271"/>
                </a:cubicBezTo>
                <a:cubicBezTo>
                  <a:pt x="f2292" y="f944"/>
                  <a:pt x="f2293" y="f563"/>
                  <a:pt x="f2292" y="f969"/>
                </a:cubicBezTo>
                <a:cubicBezTo>
                  <a:pt x="f1315" y="f648"/>
                  <a:pt x="f2294" y="f980"/>
                  <a:pt x="f2278" y="f501"/>
                </a:cubicBezTo>
                <a:cubicBezTo>
                  <a:pt x="f2278" y="f2295"/>
                  <a:pt x="f2278" y="f930"/>
                  <a:pt x="f2278" y="f2279"/>
                </a:cubicBezTo>
                <a:close/>
                <a:moveTo>
                  <a:pt x="f1610" y="f1677"/>
                </a:moveTo>
                <a:cubicBezTo>
                  <a:pt x="f1303" y="f639"/>
                  <a:pt x="f283" y="f2296"/>
                  <a:pt x="f589" y="f1253"/>
                </a:cubicBezTo>
                <a:cubicBezTo>
                  <a:pt x="f1771" y="f2297"/>
                  <a:pt x="f2298" y="f1242"/>
                  <a:pt x="f2299" y="f1242"/>
                </a:cubicBezTo>
                <a:cubicBezTo>
                  <a:pt x="f2299" y="f196"/>
                  <a:pt x="f2299" y="f1696"/>
                  <a:pt x="f2299" y="f116"/>
                </a:cubicBezTo>
                <a:cubicBezTo>
                  <a:pt x="f1942" y="f116"/>
                  <a:pt x="f746" y="f116"/>
                  <a:pt x="f2300" y="f116"/>
                </a:cubicBezTo>
                <a:cubicBezTo>
                  <a:pt x="f1318" y="f106"/>
                  <a:pt x="f1106" y="f2135"/>
                  <a:pt x="f2301" y="f194"/>
                </a:cubicBezTo>
                <a:cubicBezTo>
                  <a:pt x="f1095" y="f430"/>
                  <a:pt x="f734" y="f2302"/>
                  <a:pt x="f1136" y="f445"/>
                </a:cubicBezTo>
                <a:cubicBezTo>
                  <a:pt x="f1590" y="f1573"/>
                  <a:pt x="f2303" y="f2304"/>
                  <a:pt x="f1086" y="f639"/>
                </a:cubicBezTo>
                <a:cubicBezTo>
                  <a:pt x="f2305" y="f2306"/>
                  <a:pt x="f2301" y="f137"/>
                  <a:pt x="f1703" y="f2307"/>
                </a:cubicBezTo>
                <a:cubicBezTo>
                  <a:pt x="f1311" y="f138"/>
                  <a:pt x="f1705" y="f1672"/>
                  <a:pt x="f1487" y="f2099"/>
                </a:cubicBezTo>
                <a:cubicBezTo>
                  <a:pt x="f2173" y="f1186"/>
                  <a:pt x="f1330" y="f2308"/>
                  <a:pt x="f1079" y="f2309"/>
                </a:cubicBezTo>
                <a:cubicBezTo>
                  <a:pt x="f279" y="f1184"/>
                  <a:pt x="f2310" y="f2311"/>
                  <a:pt x="f1292" y="f2312"/>
                </a:cubicBezTo>
                <a:cubicBezTo>
                  <a:pt x="f2175" y="f1223"/>
                  <a:pt x="f1606" y="f113"/>
                  <a:pt x="f1308" y="f2313"/>
                </a:cubicBezTo>
                <a:cubicBezTo>
                  <a:pt x="f1336" y="f1563"/>
                  <a:pt x="f1706" y="f61"/>
                  <a:pt x="f1610" y="f1677"/>
                </a:cubicBezTo>
                <a:close/>
                <a:moveTo>
                  <a:pt x="f1363" y="f868"/>
                </a:moveTo>
                <a:cubicBezTo>
                  <a:pt x="f2314" y="f2315"/>
                  <a:pt x="f2316" y="f2317"/>
                  <a:pt x="f2318" y="f909"/>
                </a:cubicBezTo>
                <a:cubicBezTo>
                  <a:pt x="f2318" y="f1119"/>
                  <a:pt x="f2319" y="f799"/>
                  <a:pt x="f188" y="f2320"/>
                </a:cubicBezTo>
                <a:cubicBezTo>
                  <a:pt x="f2321" y="f1024"/>
                  <a:pt x="f2321" y="f305"/>
                  <a:pt x="f1385" y="f2322"/>
                </a:cubicBezTo>
                <a:cubicBezTo>
                  <a:pt x="f1994" y="f2237"/>
                  <a:pt x="f1491" y="f2322"/>
                  <a:pt x="f1719" y="f2322"/>
                </a:cubicBezTo>
                <a:cubicBezTo>
                  <a:pt x="f984" y="f2323"/>
                  <a:pt x="f2324" y="f2181"/>
                  <a:pt x="f1956" y="f2202"/>
                </a:cubicBezTo>
                <a:cubicBezTo>
                  <a:pt x="f1491" y="f2325"/>
                  <a:pt x="f715" y="f1959"/>
                  <a:pt x="f1431" y="f2176"/>
                </a:cubicBezTo>
                <a:cubicBezTo>
                  <a:pt x="f237" y="f1678"/>
                  <a:pt x="f2326" y="f1626"/>
                  <a:pt x="f2327" y="f1530"/>
                </a:cubicBezTo>
                <a:cubicBezTo>
                  <a:pt x="f709" y="f793"/>
                  <a:pt x="f2328" y="f2216"/>
                  <a:pt x="f179" y="f395"/>
                </a:cubicBezTo>
                <a:cubicBezTo>
                  <a:pt x="f700" y="f2231"/>
                  <a:pt x="f685" y="f2200"/>
                  <a:pt x="f165" y="f1620"/>
                </a:cubicBezTo>
                <a:cubicBezTo>
                  <a:pt x="f973" y="f2180"/>
                  <a:pt x="f699" y="f2180"/>
                  <a:pt x="f2329" y="f2180"/>
                </a:cubicBezTo>
                <a:cubicBezTo>
                  <a:pt x="f2330" y="f2226"/>
                  <a:pt x="f162" y="f2216"/>
                  <a:pt x="f2120" y="f2156"/>
                </a:cubicBezTo>
                <a:cubicBezTo>
                  <a:pt x="f207" y="f302"/>
                  <a:pt x="f2331" y="f340"/>
                  <a:pt x="f2119" y="f782"/>
                </a:cubicBezTo>
                <a:cubicBezTo>
                  <a:pt x="f2332" y="f774"/>
                  <a:pt x="f1387" y="f1530"/>
                  <a:pt x="f957" y="f300"/>
                </a:cubicBezTo>
                <a:cubicBezTo>
                  <a:pt x="f1359" y="f2333"/>
                  <a:pt x="f2334" y="f2335"/>
                  <a:pt x="f2336" y="f2176"/>
                </a:cubicBezTo>
                <a:cubicBezTo>
                  <a:pt x="f967" y="f785"/>
                  <a:pt x="f1493" y="f621"/>
                  <a:pt x="f1363" y="f868"/>
                </a:cubicBezTo>
                <a:close/>
                <a:moveTo>
                  <a:pt x="f181" y="f1364"/>
                </a:moveTo>
                <a:cubicBezTo>
                  <a:pt x="f2337" y="f2183"/>
                  <a:pt x="f2336" y="f1966"/>
                  <a:pt x="f2338" y="f1064"/>
                </a:cubicBezTo>
                <a:cubicBezTo>
                  <a:pt x="f1493" y="f2339"/>
                  <a:pt x="f2340" y="f741"/>
                  <a:pt x="f675" y="f1088"/>
                </a:cubicBezTo>
                <a:cubicBezTo>
                  <a:pt x="f966" y="f285"/>
                  <a:pt x="f2329" y="f2178"/>
                  <a:pt x="f181" y="f1364"/>
                </a:cubicBezTo>
                <a:close/>
                <a:moveTo>
                  <a:pt x="f2341" y="f2342"/>
                </a:moveTo>
                <a:cubicBezTo>
                  <a:pt x="f1795" y="f2242"/>
                  <a:pt x="f1797" y="f2343"/>
                  <a:pt x="f1797" y="f2344"/>
                </a:cubicBezTo>
                <a:cubicBezTo>
                  <a:pt x="f1053" y="f2001"/>
                  <a:pt x="f1145" y="f1005"/>
                  <a:pt x="f1381" y="f81"/>
                </a:cubicBezTo>
                <a:cubicBezTo>
                  <a:pt x="f1381" y="f650"/>
                  <a:pt x="f1388" y="f2028"/>
                  <a:pt x="f2345" y="f575"/>
                </a:cubicBezTo>
                <a:cubicBezTo>
                  <a:pt x="f1406" y="f841"/>
                  <a:pt x="f2213" y="f560"/>
                  <a:pt x="f2213" y="f2346"/>
                </a:cubicBezTo>
                <a:cubicBezTo>
                  <a:pt x="f2125" y="f389"/>
                  <a:pt x="f2347" y="f502"/>
                  <a:pt x="f2348" y="f890"/>
                </a:cubicBezTo>
                <a:cubicBezTo>
                  <a:pt x="f2349" y="f459"/>
                  <a:pt x="f2350" y="f2351"/>
                  <a:pt x="f2341" y="f2342"/>
                </a:cubicBezTo>
                <a:close/>
                <a:moveTo>
                  <a:pt x="f1993" y="f2352"/>
                </a:moveTo>
                <a:cubicBezTo>
                  <a:pt x="f1956" y="f2353"/>
                  <a:pt x="f2354" y="f2355"/>
                  <a:pt x="f962" y="f168"/>
                </a:cubicBezTo>
                <a:cubicBezTo>
                  <a:pt x="f1423" y="f2356"/>
                  <a:pt x="f2357" y="f2358"/>
                  <a:pt x="f1450" y="f2359"/>
                </a:cubicBezTo>
                <a:cubicBezTo>
                  <a:pt x="f2360" y="f2355"/>
                  <a:pt x="f2112" y="f1175"/>
                  <a:pt x="f1707" y="f2361"/>
                </a:cubicBezTo>
                <a:cubicBezTo>
                  <a:pt x="f2362" y="f172"/>
                  <a:pt x="f2363" y="f2364"/>
                  <a:pt x="f1450" y="f1531"/>
                </a:cubicBezTo>
                <a:cubicBezTo>
                  <a:pt x="f2365" y="f1531"/>
                  <a:pt x="f2137" y="f2366"/>
                  <a:pt x="f2367" y="f1283"/>
                </a:cubicBezTo>
                <a:cubicBezTo>
                  <a:pt x="f1416" y="f1337"/>
                  <a:pt x="f1407" y="f1267"/>
                  <a:pt x="f2098" y="f2368"/>
                </a:cubicBezTo>
                <a:cubicBezTo>
                  <a:pt x="f2022" y="f2369"/>
                  <a:pt x="f1424" y="f2370"/>
                  <a:pt x="f1409" y="f2371"/>
                </a:cubicBezTo>
                <a:cubicBezTo>
                  <a:pt x="f2025" y="f1343"/>
                  <a:pt x="f1876" y="f2372"/>
                  <a:pt x="f1874" y="f1157"/>
                </a:cubicBezTo>
                <a:cubicBezTo>
                  <a:pt x="f2022" y="f2373"/>
                  <a:pt x="f1991" y="f2374"/>
                  <a:pt x="f2375" y="f2376"/>
                </a:cubicBezTo>
                <a:cubicBezTo>
                  <a:pt x="f1861" y="f2377"/>
                  <a:pt x="f1405" y="f2378"/>
                  <a:pt x="f1993" y="f2352"/>
                </a:cubicBezTo>
                <a:close/>
                <a:moveTo>
                  <a:pt x="f2379" y="f1856"/>
                </a:moveTo>
                <a:cubicBezTo>
                  <a:pt x="f2380" y="f1859"/>
                  <a:pt x="f2381" y="f2382"/>
                  <a:pt x="f1617" y="f1855"/>
                </a:cubicBezTo>
                <a:cubicBezTo>
                  <a:pt x="f2383" y="f2384"/>
                  <a:pt x="f1789" y="f429"/>
                  <a:pt x="f2385" y="f2386"/>
                </a:cubicBezTo>
                <a:cubicBezTo>
                  <a:pt x="f2387" y="f536"/>
                  <a:pt x="f1906" y="f918"/>
                  <a:pt x="f2388" y="f1885"/>
                </a:cubicBezTo>
                <a:cubicBezTo>
                  <a:pt x="f1360" y="f2389"/>
                  <a:pt x="f2380" y="f2390"/>
                  <a:pt x="f2379" y="f1856"/>
                </a:cubicBezTo>
                <a:close/>
                <a:moveTo>
                  <a:pt x="f797" y="f120"/>
                </a:moveTo>
                <a:cubicBezTo>
                  <a:pt x="f1980" y="f2391"/>
                  <a:pt x="f2268" y="f1733"/>
                  <a:pt x="f800" y="f2392"/>
                </a:cubicBezTo>
                <a:cubicBezTo>
                  <a:pt x="f558" y="f2393"/>
                  <a:pt x="f2394" y="f1716"/>
                  <a:pt x="f2395" y="f931"/>
                </a:cubicBezTo>
                <a:cubicBezTo>
                  <a:pt x="f1027" y="f2396"/>
                  <a:pt x="f2397" y="f2398"/>
                  <a:pt x="f797" y="f120"/>
                </a:cubicBezTo>
                <a:close/>
                <a:moveTo>
                  <a:pt x="f1048" y="f841"/>
                </a:moveTo>
                <a:cubicBezTo>
                  <a:pt x="f2399" y="f2400"/>
                  <a:pt x="f1057" y="f651"/>
                  <a:pt x="f2184" y="f2401"/>
                </a:cubicBezTo>
                <a:cubicBezTo>
                  <a:pt x="f2184" y="f2402"/>
                  <a:pt x="f1474" y="f900"/>
                  <a:pt x="f2379" y="f875"/>
                </a:cubicBezTo>
                <a:cubicBezTo>
                  <a:pt x="f2379" y="f530"/>
                  <a:pt x="f1264" y="f2403"/>
                  <a:pt x="f1350" y="f2404"/>
                </a:cubicBezTo>
                <a:cubicBezTo>
                  <a:pt x="f1256" y="f2351"/>
                  <a:pt x="f1001" y="f2405"/>
                  <a:pt x="f2406" y="f460"/>
                </a:cubicBezTo>
                <a:cubicBezTo>
                  <a:pt x="f2407" y="f777"/>
                  <a:pt x="f1262" y="f2408"/>
                  <a:pt x="f1254" y="f2409"/>
                </a:cubicBezTo>
                <a:cubicBezTo>
                  <a:pt x="f1146" y="f811"/>
                  <a:pt x="f2410" y="f2411"/>
                  <a:pt x="f1048" y="f841"/>
                </a:cubicBezTo>
                <a:close/>
                <a:moveTo>
                  <a:pt x="f1959" y="f1107"/>
                </a:moveTo>
                <a:cubicBezTo>
                  <a:pt x="f2158" y="f1311"/>
                  <a:pt x="f2174" y="f1144"/>
                  <a:pt x="f1114" y="f2412"/>
                </a:cubicBezTo>
                <a:cubicBezTo>
                  <a:pt x="f780" y="f2413"/>
                  <a:pt x="f300" y="f1940"/>
                  <a:pt x="f799" y="f1770"/>
                </a:cubicBezTo>
                <a:cubicBezTo>
                  <a:pt x="f796" y="f2414"/>
                  <a:pt x="f622" y="f2301"/>
                  <a:pt x="f2155" y="f2415"/>
                </a:cubicBezTo>
                <a:cubicBezTo>
                  <a:pt x="f1976" y="f2073"/>
                  <a:pt x="f1678" y="f1095"/>
                  <a:pt x="f1959" y="f1107"/>
                </a:cubicBezTo>
                <a:close/>
                <a:moveTo>
                  <a:pt x="f928" y="f2416"/>
                </a:moveTo>
                <a:cubicBezTo>
                  <a:pt x="f2417" y="f1660"/>
                  <a:pt x="f1874" y="f2418"/>
                  <a:pt x="f1776" y="f2366"/>
                </a:cubicBezTo>
                <a:cubicBezTo>
                  <a:pt x="f2265" y="f2419"/>
                  <a:pt x="f2420" y="f2421"/>
                  <a:pt x="f1229" y="f2422"/>
                </a:cubicBezTo>
                <a:cubicBezTo>
                  <a:pt x="f1833" y="f2423"/>
                  <a:pt x="f1231" y="f1353"/>
                  <a:pt x="f2424" y="f1615"/>
                </a:cubicBezTo>
                <a:cubicBezTo>
                  <a:pt x="f1831" y="f2425"/>
                  <a:pt x="f1833" y="f2426"/>
                  <a:pt x="f2118" y="f2427"/>
                </a:cubicBezTo>
                <a:cubicBezTo>
                  <a:pt x="f2265" y="f2428"/>
                  <a:pt x="f1189" y="f2429"/>
                  <a:pt x="f2430" y="f200"/>
                </a:cubicBezTo>
                <a:cubicBezTo>
                  <a:pt x="f1707" y="f2431"/>
                  <a:pt x="f2432" y="f1749"/>
                  <a:pt x="f928" y="f2416"/>
                </a:cubicBezTo>
                <a:close/>
                <a:moveTo>
                  <a:pt x="f2037" y="f978"/>
                </a:moveTo>
                <a:cubicBezTo>
                  <a:pt x="f1001" y="f2433"/>
                  <a:pt x="f1259" y="f566"/>
                  <a:pt x="f2434" y="f560"/>
                </a:cubicBezTo>
                <a:cubicBezTo>
                  <a:pt x="f1001" y="f1629"/>
                  <a:pt x="f1610" y="f2004"/>
                  <a:pt x="f2435" y="f2436"/>
                </a:cubicBezTo>
                <a:cubicBezTo>
                  <a:pt x="f1606" y="f68"/>
                  <a:pt x="f1933" y="f2244"/>
                  <a:pt x="f1933" y="f2284"/>
                </a:cubicBezTo>
                <a:cubicBezTo>
                  <a:pt x="f1097" y="f413"/>
                  <a:pt x="f1075" y="f668"/>
                  <a:pt x="f1099" y="f653"/>
                </a:cubicBezTo>
                <a:cubicBezTo>
                  <a:pt x="f1303" y="f2437"/>
                  <a:pt x="f1785" y="f648"/>
                  <a:pt x="f2037" y="f978"/>
                </a:cubicBezTo>
                <a:close/>
                <a:moveTo>
                  <a:pt x="f2248" y="f1600"/>
                </a:moveTo>
                <a:cubicBezTo>
                  <a:pt x="f839" y="f1603"/>
                  <a:pt x="f821" y="f2438"/>
                  <a:pt x="f2439" y="f2440"/>
                </a:cubicBezTo>
                <a:cubicBezTo>
                  <a:pt x="f2433" y="f2441"/>
                  <a:pt x="f982" y="f147"/>
                  <a:pt x="f2148" y="f146"/>
                </a:cubicBezTo>
                <a:cubicBezTo>
                  <a:pt x="f2268" y="f1740"/>
                  <a:pt x="f1952" y="f2442"/>
                  <a:pt x="f2443" y="f2444"/>
                </a:cubicBezTo>
                <a:cubicBezTo>
                  <a:pt x="f2445" y="f667"/>
                  <a:pt x="f2446" y="f198"/>
                  <a:pt x="f569" y="f1234"/>
                </a:cubicBezTo>
                <a:cubicBezTo>
                  <a:pt x="f2447" y="f435"/>
                  <a:pt x="f2448" y="f2449"/>
                  <a:pt x="f584" y="f1501"/>
                </a:cubicBezTo>
                <a:cubicBezTo>
                  <a:pt x="f1024" y="f89"/>
                  <a:pt x="f2450" y="f1729"/>
                  <a:pt x="f626" y="f186"/>
                </a:cubicBezTo>
                <a:cubicBezTo>
                  <a:pt x="f797" y="f1359"/>
                  <a:pt x="f2259" y="f239"/>
                  <a:pt x="f2028" y="f2451"/>
                </a:cubicBezTo>
                <a:cubicBezTo>
                  <a:pt x="f824" y="f2452"/>
                  <a:pt x="f839" y="f2453"/>
                  <a:pt x="f2248" y="f1600"/>
                </a:cubicBezTo>
                <a:close/>
                <a:moveTo>
                  <a:pt x="f1781" y="f2454"/>
                </a:moveTo>
                <a:cubicBezTo>
                  <a:pt x="f1809" y="f2455"/>
                  <a:pt x="f2456" y="f2457"/>
                  <a:pt x="f1250" y="f210"/>
                </a:cubicBezTo>
                <a:cubicBezTo>
                  <a:pt x="f997" y="f2458"/>
                  <a:pt x="f1069" y="f189"/>
                  <a:pt x="f2459" y="f2460"/>
                </a:cubicBezTo>
                <a:cubicBezTo>
                  <a:pt x="f1075" y="f2461"/>
                  <a:pt x="f1075" y="f2462"/>
                  <a:pt x="f1079" y="f2463"/>
                </a:cubicBezTo>
                <a:cubicBezTo>
                  <a:pt x="f1065" y="f2464"/>
                  <a:pt x="f1356" y="f2465"/>
                  <a:pt x="f1069" y="f2466"/>
                </a:cubicBezTo>
                <a:cubicBezTo>
                  <a:pt x="f2467" y="f2468"/>
                  <a:pt x="f2469" y="f2470"/>
                  <a:pt x="f2379" y="f2471"/>
                </a:cubicBezTo>
                <a:cubicBezTo>
                  <a:pt x="f1247" y="f2472"/>
                  <a:pt x="f2473" y="f2474"/>
                  <a:pt x="f2475" y="f349"/>
                </a:cubicBezTo>
                <a:cubicBezTo>
                  <a:pt x="f1237" y="f2476"/>
                  <a:pt x="f1237" y="f2477"/>
                  <a:pt x="f1781" y="f2454"/>
                </a:cubicBezTo>
                <a:close/>
                <a:moveTo>
                  <a:pt x="f1797" y="f2478"/>
                </a:moveTo>
                <a:cubicBezTo>
                  <a:pt x="f1397" y="f2479"/>
                  <a:pt x="f2215" y="f2480"/>
                  <a:pt x="f260" y="f2462"/>
                </a:cubicBezTo>
                <a:cubicBezTo>
                  <a:pt x="f2217" y="f2481"/>
                  <a:pt x="f1174" y="f2482"/>
                  <a:pt x="f2483" y="f200"/>
                </a:cubicBezTo>
                <a:cubicBezTo>
                  <a:pt x="f1788" y="f1749"/>
                  <a:pt x="f1456" y="f2484"/>
                  <a:pt x="f2485" y="f2486"/>
                </a:cubicBezTo>
                <a:cubicBezTo>
                  <a:pt x="f1166" y="f2487"/>
                  <a:pt x="f1145" y="f2488"/>
                  <a:pt x="f1797" y="f2478"/>
                </a:cubicBezTo>
                <a:close/>
                <a:moveTo>
                  <a:pt x="f2226" y="f2489"/>
                </a:moveTo>
                <a:cubicBezTo>
                  <a:pt x="f1619" y="f2490"/>
                  <a:pt x="f342" y="f2108"/>
                  <a:pt x="f1620" y="f2491"/>
                </a:cubicBezTo>
                <a:cubicBezTo>
                  <a:pt x="f774" y="f2492"/>
                  <a:pt x="f2493" y="f146"/>
                  <a:pt x="f1506" y="f1598"/>
                </a:cubicBezTo>
                <a:cubicBezTo>
                  <a:pt x="f619" y="f1600"/>
                  <a:pt x="f1102" y="f188"/>
                  <a:pt x="f766" y="f1361"/>
                </a:cubicBezTo>
                <a:cubicBezTo>
                  <a:pt x="f344" y="f2494"/>
                  <a:pt x="f617" y="f2495"/>
                  <a:pt x="f1624" y="f956"/>
                </a:cubicBezTo>
                <a:cubicBezTo>
                  <a:pt x="f2226" y="f2453"/>
                  <a:pt x="f2325" y="f2496"/>
                  <a:pt x="f2497" y="f1598"/>
                </a:cubicBezTo>
                <a:cubicBezTo>
                  <a:pt x="f789" y="f245"/>
                  <a:pt x="f1976" y="f616"/>
                  <a:pt x="f2226" y="f2489"/>
                </a:cubicBezTo>
                <a:close/>
                <a:moveTo>
                  <a:pt x="f2498" y="f148"/>
                </a:moveTo>
                <a:cubicBezTo>
                  <a:pt x="f2499" y="f1439"/>
                  <a:pt x="f1687" y="f2500"/>
                  <a:pt x="f1670" y="f1733"/>
                </a:cubicBezTo>
                <a:cubicBezTo>
                  <a:pt x="f1681" y="f1495"/>
                  <a:pt x="f2501" y="f2442"/>
                  <a:pt x="f2502" y="f2503"/>
                </a:cubicBezTo>
                <a:cubicBezTo>
                  <a:pt x="f2181" y="f1735"/>
                  <a:pt x="f1527" y="f2504"/>
                  <a:pt x="f2176" y="f1581"/>
                </a:cubicBezTo>
                <a:cubicBezTo>
                  <a:pt x="f2505" y="f612"/>
                  <a:pt x="f2214" y="f1391"/>
                  <a:pt x="f2506" y="f1377"/>
                </a:cubicBezTo>
                <a:cubicBezTo>
                  <a:pt x="f2166" y="f2507"/>
                  <a:pt x="f2508" y="f2318"/>
                  <a:pt x="f2498" y="f148"/>
                </a:cubicBezTo>
                <a:close/>
                <a:moveTo>
                  <a:pt x="f2509" y="f197"/>
                </a:moveTo>
                <a:cubicBezTo>
                  <a:pt x="f1564" y="f1354"/>
                  <a:pt x="f1010" y="f2510"/>
                  <a:pt x="f868" y="f2431"/>
                </a:cubicBezTo>
                <a:cubicBezTo>
                  <a:pt x="f1072" y="f2511"/>
                  <a:pt x="f732" y="f2512"/>
                  <a:pt x="f2513" y="f2514"/>
                </a:cubicBezTo>
                <a:cubicBezTo>
                  <a:pt x="f2515" y="f2516"/>
                  <a:pt x="f2517" y="f2518"/>
                  <a:pt x="f1592" y="f2427"/>
                </a:cubicBezTo>
                <a:cubicBezTo>
                  <a:pt x="f2519" y="f2520"/>
                  <a:pt x="f2519" y="f214"/>
                  <a:pt x="f2521" y="f2522"/>
                </a:cubicBezTo>
                <a:cubicBezTo>
                  <a:pt x="f1574" y="f2457"/>
                  <a:pt x="f1568" y="f2523"/>
                  <a:pt x="f2509" y="f197"/>
                </a:cubicBezTo>
                <a:close/>
                <a:moveTo>
                  <a:pt x="f2524" y="f2525"/>
                </a:moveTo>
                <a:cubicBezTo>
                  <a:pt x="f2303" y="f2526"/>
                  <a:pt x="f1590" y="f1544"/>
                  <a:pt x="f745" y="f2374"/>
                </a:cubicBezTo>
                <a:cubicBezTo>
                  <a:pt x="f2163" y="f1171"/>
                  <a:pt x="f743" y="f1158"/>
                  <a:pt x="f1009" y="f2527"/>
                </a:cubicBezTo>
                <a:cubicBezTo>
                  <a:pt x="f842" y="f733"/>
                  <a:pt x="f838" y="f170"/>
                  <a:pt x="f857" y="f170"/>
                </a:cubicBezTo>
                <a:cubicBezTo>
                  <a:pt x="f2528" y="f2529"/>
                  <a:pt x="f1574" y="f2530"/>
                  <a:pt x="f2524" y="f2525"/>
                </a:cubicBezTo>
                <a:close/>
                <a:moveTo>
                  <a:pt x="f1189" y="f2531"/>
                </a:moveTo>
                <a:cubicBezTo>
                  <a:pt x="f2264" y="f1810"/>
                  <a:pt x="f1227" y="f1810"/>
                  <a:pt x="f231" y="f1810"/>
                </a:cubicBezTo>
                <a:cubicBezTo>
                  <a:pt x="f231" y="f1491"/>
                  <a:pt x="f1920" y="f2532"/>
                  <a:pt x="f2261" y="f237"/>
                </a:cubicBezTo>
                <a:cubicBezTo>
                  <a:pt x="f2533" y="f709"/>
                  <a:pt x="f2234" y="f1994"/>
                  <a:pt x="f1471" y="f1393"/>
                </a:cubicBezTo>
                <a:cubicBezTo>
                  <a:pt x="f2534" y="f2535"/>
                  <a:pt x="f2536" y="f1485"/>
                  <a:pt x="f1869" y="f1960"/>
                </a:cubicBezTo>
                <a:cubicBezTo>
                  <a:pt x="f1874" y="f2537"/>
                  <a:pt x="f215" y="f2538"/>
                  <a:pt x="f257" y="f2324"/>
                </a:cubicBezTo>
                <a:cubicBezTo>
                  <a:pt x="f2539" y="f1459"/>
                  <a:pt x="f2112" y="f1428"/>
                  <a:pt x="f1189" y="f1958"/>
                </a:cubicBezTo>
                <a:cubicBezTo>
                  <a:pt x="f1189" y="f1428"/>
                  <a:pt x="f1189" y="f2540"/>
                  <a:pt x="f1189" y="f2531"/>
                </a:cubicBezTo>
                <a:close/>
                <a:moveTo>
                  <a:pt x="f2541" y="f2542"/>
                </a:moveTo>
                <a:cubicBezTo>
                  <a:pt x="f2543" y="f2544"/>
                  <a:pt x="f2545" y="f2546"/>
                  <a:pt x="f2547" y="f2548"/>
                </a:cubicBezTo>
                <a:cubicBezTo>
                  <a:pt x="f2549" y="f2550"/>
                  <a:pt x="f1187" y="f2371"/>
                  <a:pt x="f2549" y="f2551"/>
                </a:cubicBezTo>
                <a:cubicBezTo>
                  <a:pt x="f1798" y="f2552"/>
                  <a:pt x="f1214" y="f2373"/>
                  <a:pt x="f2541" y="f2542"/>
                </a:cubicBezTo>
                <a:close/>
                <a:moveTo>
                  <a:pt x="f2553" y="f2554"/>
                </a:moveTo>
                <a:cubicBezTo>
                  <a:pt x="f1545" y="f587"/>
                  <a:pt x="f328" y="f580"/>
                  <a:pt x="f768" y="f580"/>
                </a:cubicBezTo>
                <a:cubicBezTo>
                  <a:pt x="f768" y="f622"/>
                  <a:pt x="f768" y="f395"/>
                  <a:pt x="f768" y="f2555"/>
                </a:cubicBezTo>
                <a:cubicBezTo>
                  <a:pt x="f2556" y="f2237"/>
                  <a:pt x="f1530" y="f2237"/>
                  <a:pt x="f2333" y="f1690"/>
                </a:cubicBezTo>
                <a:cubicBezTo>
                  <a:pt x="f622" y="f2499"/>
                  <a:pt x="f793" y="f2557"/>
                  <a:pt x="f2226" y="f1628"/>
                </a:cubicBezTo>
                <a:cubicBezTo>
                  <a:pt x="f582" y="f83"/>
                  <a:pt x="f794" y="f2558"/>
                  <a:pt x="f796" y="f1671"/>
                </a:cubicBezTo>
                <a:cubicBezTo>
                  <a:pt x="f1500" y="f2559"/>
                  <a:pt x="f2560" y="f476"/>
                  <a:pt x="f2187" y="f2561"/>
                </a:cubicBezTo>
                <a:cubicBezTo>
                  <a:pt x="f2562" y="f1975"/>
                  <a:pt x="f587" y="f2563"/>
                  <a:pt x="f2553" y="f2554"/>
                </a:cubicBezTo>
                <a:close/>
                <a:moveTo>
                  <a:pt x="f1968" y="f2006"/>
                </a:moveTo>
                <a:cubicBezTo>
                  <a:pt x="f1874" y="f2452"/>
                  <a:pt x="f1774" y="f1714"/>
                  <a:pt x="f215" y="f2564"/>
                </a:cubicBezTo>
                <a:cubicBezTo>
                  <a:pt x="f1412" y="f2438"/>
                  <a:pt x="f2565" y="f243"/>
                  <a:pt x="f235" y="f2127"/>
                </a:cubicBezTo>
                <a:cubicBezTo>
                  <a:pt x="f962" y="f2566"/>
                  <a:pt x="f1473" y="f2567"/>
                  <a:pt x="f1968" y="f2006"/>
                </a:cubicBezTo>
                <a:close/>
                <a:moveTo>
                  <a:pt x="f2568" y="f2569"/>
                </a:moveTo>
                <a:cubicBezTo>
                  <a:pt x="f1102" y="f959"/>
                  <a:pt x="f344" y="f1358"/>
                  <a:pt x="f619" y="f2564"/>
                </a:cubicBezTo>
                <a:cubicBezTo>
                  <a:pt x="f1539" y="f186"/>
                  <a:pt x="f834" y="f975"/>
                  <a:pt x="f836" y="f699"/>
                </a:cubicBezTo>
                <a:cubicBezTo>
                  <a:pt x="f1779" y="f700"/>
                  <a:pt x="f346" y="f1369"/>
                  <a:pt x="f2568" y="f2569"/>
                </a:cubicBezTo>
                <a:close/>
                <a:moveTo>
                  <a:pt x="f981" y="f2570"/>
                </a:moveTo>
                <a:cubicBezTo>
                  <a:pt x="f2571" y="f2572"/>
                  <a:pt x="f704" y="f55"/>
                  <a:pt x="f2573" y="f2574"/>
                </a:cubicBezTo>
                <a:cubicBezTo>
                  <a:pt x="f2575" y="f2576"/>
                  <a:pt x="f155" y="f98"/>
                  <a:pt x="f2495" y="f2577"/>
                </a:cubicBezTo>
                <a:cubicBezTo>
                  <a:pt x="f2578" y="f686"/>
                  <a:pt x="f2579" y="f1498"/>
                  <a:pt x="f2580" y="f2581"/>
                </a:cubicBezTo>
                <a:cubicBezTo>
                  <a:pt x="f1866" y="f2582"/>
                  <a:pt x="f1996" y="f1236"/>
                  <a:pt x="f2583" y="f1236"/>
                </a:cubicBezTo>
                <a:cubicBezTo>
                  <a:pt x="f2584" y="f2585"/>
                  <a:pt x="f1866" y="f688"/>
                  <a:pt x="f967" y="f654"/>
                </a:cubicBezTo>
                <a:cubicBezTo>
                  <a:pt x="f1371" y="f2586"/>
                  <a:pt x="f2012" y="f1263"/>
                  <a:pt x="f981" y="f2570"/>
                </a:cubicBezTo>
                <a:close/>
                <a:moveTo>
                  <a:pt x="f2071" y="f2463"/>
                </a:moveTo>
                <a:cubicBezTo>
                  <a:pt x="f746" y="f2465"/>
                  <a:pt x="f2167" y="f391"/>
                  <a:pt x="f1966" y="f2587"/>
                </a:cubicBezTo>
                <a:cubicBezTo>
                  <a:pt x="f2090" y="f2588"/>
                  <a:pt x="f1298" y="f2589"/>
                  <a:pt x="f1331" y="f2590"/>
                </a:cubicBezTo>
                <a:cubicBezTo>
                  <a:pt x="f2283" y="f2591"/>
                  <a:pt x="f1942" y="f2462"/>
                  <a:pt x="f2071" y="f2463"/>
                </a:cubicBezTo>
                <a:close/>
                <a:moveTo>
                  <a:pt x="f1591" y="f2592"/>
                </a:moveTo>
                <a:cubicBezTo>
                  <a:pt x="f1594" y="f2593"/>
                  <a:pt x="f2287" y="f2594"/>
                  <a:pt x="f1109" y="f2595"/>
                </a:cubicBezTo>
                <a:cubicBezTo>
                  <a:pt x="f1091" y="f1205"/>
                  <a:pt x="f1090" y="f2485"/>
                  <a:pt x="f2596" y="f2192"/>
                </a:cubicBezTo>
                <a:cubicBezTo>
                  <a:pt x="f1564" y="f1437"/>
                  <a:pt x="f1552" y="f1376"/>
                  <a:pt x="f2597" y="f2598"/>
                </a:cubicBezTo>
                <a:cubicBezTo>
                  <a:pt x="f727" y="f1155"/>
                  <a:pt x="f1101" y="f2347"/>
                  <a:pt x="f1591" y="f2592"/>
                </a:cubicBezTo>
                <a:close/>
                <a:moveTo>
                  <a:pt x="f957" y="f2599"/>
                </a:moveTo>
                <a:cubicBezTo>
                  <a:pt x="f1365" y="f2600"/>
                  <a:pt x="f2010" y="f1230"/>
                  <a:pt x="f2601" y="f107"/>
                </a:cubicBezTo>
                <a:cubicBezTo>
                  <a:pt x="f160" y="f2602"/>
                  <a:pt x="f2120" y="f110"/>
                  <a:pt x="f723" y="f2138"/>
                </a:cubicBezTo>
                <a:cubicBezTo>
                  <a:pt x="f2603" y="f414"/>
                  <a:pt x="f1960" y="f652"/>
                  <a:pt x="f2604" y="f125"/>
                </a:cubicBezTo>
                <a:cubicBezTo>
                  <a:pt x="f1765" y="f649"/>
                  <a:pt x="f2537" y="f2605"/>
                  <a:pt x="f2606" y="f109"/>
                </a:cubicBezTo>
                <a:cubicBezTo>
                  <a:pt x="f177" y="f2600"/>
                  <a:pt x="f2607" y="f41"/>
                  <a:pt x="f2535" y="f59"/>
                </a:cubicBezTo>
                <a:cubicBezTo>
                  <a:pt x="f2330" y="f2608"/>
                  <a:pt x="f1710" y="f2609"/>
                  <a:pt x="f957" y="f2599"/>
                </a:cubicBezTo>
                <a:close/>
                <a:moveTo>
                  <a:pt x="f2025" y="f2610"/>
                </a:moveTo>
                <a:cubicBezTo>
                  <a:pt x="f2611" y="f2612"/>
                  <a:pt x="f1963" y="f2613"/>
                  <a:pt x="f1991" y="f1023"/>
                </a:cubicBezTo>
                <a:cubicBezTo>
                  <a:pt x="f1772" y="f2614"/>
                  <a:pt x="f2615" y="f48"/>
                  <a:pt x="f2025" y="f2610"/>
                </a:cubicBezTo>
                <a:close/>
                <a:moveTo>
                  <a:pt x="f1051" y="f427"/>
                </a:moveTo>
                <a:cubicBezTo>
                  <a:pt x="f1797" y="f2616"/>
                  <a:pt x="f1795" y="f2617"/>
                  <a:pt x="f2618" y="f2619"/>
                </a:cubicBezTo>
                <a:cubicBezTo>
                  <a:pt x="f264" y="f2619"/>
                  <a:pt x="f1386" y="f2619"/>
                  <a:pt x="f2126" y="f2619"/>
                </a:cubicBezTo>
                <a:cubicBezTo>
                  <a:pt x="f2126" y="f2620"/>
                  <a:pt x="f2126" y="f2621"/>
                  <a:pt x="f2126" y="f2622"/>
                </a:cubicBezTo>
                <a:cubicBezTo>
                  <a:pt x="f2204" y="f2622"/>
                  <a:pt x="f1397" y="f2069"/>
                  <a:pt x="f1168" y="f2069"/>
                </a:cubicBezTo>
                <a:cubicBezTo>
                  <a:pt x="f1172" y="f2621"/>
                  <a:pt x="f2623" y="f2624"/>
                  <a:pt x="f2347" y="f2625"/>
                </a:cubicBezTo>
                <a:cubicBezTo>
                  <a:pt x="f2626" y="f2627"/>
                  <a:pt x="f1886" y="f2628"/>
                  <a:pt x="f1051" y="f427"/>
                </a:cubicBezTo>
                <a:close/>
                <a:moveTo>
                  <a:pt x="f604" y="f194"/>
                </a:moveTo>
                <a:cubicBezTo>
                  <a:pt x="f2629" y="f104"/>
                  <a:pt x="f1430" y="f1698"/>
                  <a:pt x="f1432" y="f2630"/>
                </a:cubicBezTo>
                <a:cubicBezTo>
                  <a:pt x="f2631" y="f1234"/>
                  <a:pt x="f2632" y="f669"/>
                  <a:pt x="f171" y="f465"/>
                </a:cubicBezTo>
                <a:cubicBezTo>
                  <a:pt x="f1476" y="f2633"/>
                  <a:pt x="f1404" y="f690"/>
                  <a:pt x="f2540" y="f1704"/>
                </a:cubicBezTo>
                <a:cubicBezTo>
                  <a:pt x="f2634" y="f669"/>
                  <a:pt x="f1810" y="f2635"/>
                  <a:pt x="f604" y="f194"/>
                </a:cubicBezTo>
                <a:close/>
                <a:moveTo>
                  <a:pt x="f2606" y="f2636"/>
                </a:moveTo>
                <a:cubicBezTo>
                  <a:pt x="f2327" y="f2613"/>
                  <a:pt x="f1709" y="f2637"/>
                  <a:pt x="f1393" y="f507"/>
                </a:cubicBezTo>
                <a:cubicBezTo>
                  <a:pt x="f2604" y="f2638"/>
                  <a:pt x="f2639" y="f2640"/>
                  <a:pt x="f2606" y="f263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AADFFC83-685C-402E-8BF3-213637E945AF}"/>
              </a:ext>
            </a:extLst>
          </p:cNvPr>
          <p:cNvSpPr/>
          <p:nvPr/>
        </p:nvSpPr>
        <p:spPr>
          <a:xfrm>
            <a:off x="3003163" y="2792861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85E1788A-8239-41E6-9E4D-D50E1621F4FC}"/>
              </a:ext>
            </a:extLst>
          </p:cNvPr>
          <p:cNvSpPr/>
          <p:nvPr/>
        </p:nvSpPr>
        <p:spPr>
          <a:xfrm>
            <a:off x="1556244" y="4457078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18C13CE-A740-4B41-B421-1FDFA5CC6E0B}"/>
              </a:ext>
            </a:extLst>
          </p:cNvPr>
          <p:cNvSpPr/>
          <p:nvPr/>
        </p:nvSpPr>
        <p:spPr>
          <a:xfrm>
            <a:off x="8367381" y="2789157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5602CE87-CAFC-41DB-980F-C6E1AB7BFC5B}"/>
              </a:ext>
            </a:extLst>
          </p:cNvPr>
          <p:cNvSpPr/>
          <p:nvPr/>
        </p:nvSpPr>
        <p:spPr>
          <a:xfrm>
            <a:off x="10002191" y="1124885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80C90AB-64AB-4FF4-919B-C5722E83369E}"/>
              </a:ext>
            </a:extLst>
          </p:cNvPr>
          <p:cNvSpPr/>
          <p:nvPr/>
        </p:nvSpPr>
        <p:spPr>
          <a:xfrm>
            <a:off x="9905347" y="4457078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9" name="Imagen 30">
            <a:extLst>
              <a:ext uri="{FF2B5EF4-FFF2-40B4-BE49-F238E27FC236}">
                <a16:creationId xmlns:a16="http://schemas.microsoft.com/office/drawing/2014/main" id="{B6C41A97-192D-4C43-8FAA-C3F95454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46" y="1860648"/>
            <a:ext cx="3640208" cy="44967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Freeform 25">
            <a:extLst>
              <a:ext uri="{FF2B5EF4-FFF2-40B4-BE49-F238E27FC236}">
                <a16:creationId xmlns:a16="http://schemas.microsoft.com/office/drawing/2014/main" id="{73804854-01A7-4CF7-A56F-509EFCD92026}"/>
              </a:ext>
            </a:extLst>
          </p:cNvPr>
          <p:cNvSpPr/>
          <p:nvPr/>
        </p:nvSpPr>
        <p:spPr>
          <a:xfrm>
            <a:off x="3009601" y="2799335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F55F6D45-0C80-403D-955A-62FD90CB23A2}"/>
              </a:ext>
            </a:extLst>
          </p:cNvPr>
          <p:cNvSpPr/>
          <p:nvPr/>
        </p:nvSpPr>
        <p:spPr>
          <a:xfrm>
            <a:off x="1637333" y="4482087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94BF74D6-70C6-49C1-9393-7AA52E40D741}"/>
              </a:ext>
            </a:extLst>
          </p:cNvPr>
          <p:cNvSpPr/>
          <p:nvPr/>
        </p:nvSpPr>
        <p:spPr>
          <a:xfrm>
            <a:off x="0" y="23810"/>
            <a:ext cx="12191996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3EDD44-B96B-44F5-8F77-500FC63B241E}"/>
              </a:ext>
            </a:extLst>
          </p:cNvPr>
          <p:cNvSpPr/>
          <p:nvPr/>
        </p:nvSpPr>
        <p:spPr>
          <a:xfrm>
            <a:off x="-5806" y="26983"/>
            <a:ext cx="12195179" cy="6854827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4" name="Grupo 16">
            <a:extLst>
              <a:ext uri="{FF2B5EF4-FFF2-40B4-BE49-F238E27FC236}">
                <a16:creationId xmlns:a16="http://schemas.microsoft.com/office/drawing/2014/main" id="{DC12C6AE-795B-4BA8-89DE-382EEA0E08DC}"/>
              </a:ext>
            </a:extLst>
          </p:cNvPr>
          <p:cNvGrpSpPr/>
          <p:nvPr/>
        </p:nvGrpSpPr>
        <p:grpSpPr>
          <a:xfrm>
            <a:off x="206370" y="5905496"/>
            <a:ext cx="11760209" cy="874715"/>
            <a:chOff x="206370" y="5905496"/>
            <a:chExt cx="11760209" cy="874715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6579835-6275-4562-B778-FD9A56B0E923}"/>
                </a:ext>
              </a:extLst>
            </p:cNvPr>
            <p:cNvSpPr/>
            <p:nvPr/>
          </p:nvSpPr>
          <p:spPr>
            <a:xfrm>
              <a:off x="11198227" y="5905496"/>
              <a:ext cx="768352" cy="874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551"/>
                <a:gd name="f8" fmla="val 242"/>
                <a:gd name="f9" fmla="val 374"/>
                <a:gd name="f10" fmla="val 70"/>
                <a:gd name="f11" fmla="val 126"/>
                <a:gd name="f12" fmla="val 415"/>
                <a:gd name="f13" fmla="val 232"/>
                <a:gd name="f14" fmla="val 269"/>
                <a:gd name="f15" fmla="+- 0 0 -90"/>
                <a:gd name="f16" fmla="*/ f3 1 484"/>
                <a:gd name="f17" fmla="*/ f4 1 55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4"/>
                <a:gd name="f26" fmla="*/ f22 1 551"/>
                <a:gd name="f27" fmla="*/ 242 f23 1"/>
                <a:gd name="f28" fmla="*/ 0 f22 1"/>
                <a:gd name="f29" fmla="*/ 374 f23 1"/>
                <a:gd name="f30" fmla="*/ 70 f22 1"/>
                <a:gd name="f31" fmla="*/ 484 f23 1"/>
                <a:gd name="f32" fmla="*/ 126 f22 1"/>
                <a:gd name="f33" fmla="*/ 415 f22 1"/>
                <a:gd name="f34" fmla="*/ 232 f23 1"/>
                <a:gd name="f35" fmla="*/ 551 f22 1"/>
                <a:gd name="f36" fmla="*/ 0 f23 1"/>
                <a:gd name="f37" fmla="*/ 269 f22 1"/>
                <a:gd name="f38" fmla="+- f24 0 f1"/>
                <a:gd name="f39" fmla="*/ f27 1 484"/>
                <a:gd name="f40" fmla="*/ f28 1 551"/>
                <a:gd name="f41" fmla="*/ f29 1 484"/>
                <a:gd name="f42" fmla="*/ f30 1 551"/>
                <a:gd name="f43" fmla="*/ f31 1 484"/>
                <a:gd name="f44" fmla="*/ f32 1 551"/>
                <a:gd name="f45" fmla="*/ f33 1 551"/>
                <a:gd name="f46" fmla="*/ f34 1 484"/>
                <a:gd name="f47" fmla="*/ f35 1 551"/>
                <a:gd name="f48" fmla="*/ f36 1 484"/>
                <a:gd name="f49" fmla="*/ f37 1 551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6"/>
                <a:gd name="f61" fmla="*/ f46 1 f25"/>
                <a:gd name="f62" fmla="*/ f47 1 f26"/>
                <a:gd name="f63" fmla="*/ f48 1 f25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7 1"/>
                <a:gd name="f76" fmla="*/ f61 f16 1"/>
                <a:gd name="f77" fmla="*/ f62 f17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3" y="f75"/>
                </a:cxn>
                <a:cxn ang="f38">
                  <a:pos x="f76" y="f77"/>
                </a:cxn>
                <a:cxn ang="f38">
                  <a:pos x="f78" y="f75"/>
                </a:cxn>
                <a:cxn ang="f38">
                  <a:pos x="f78" y="f79"/>
                </a:cxn>
                <a:cxn ang="f38">
                  <a:pos x="f78" y="f74"/>
                </a:cxn>
                <a:cxn ang="f38">
                  <a:pos x="f69" y="f70"/>
                </a:cxn>
              </a:cxnLst>
              <a:rect l="f65" t="f68" r="f66" b="f67"/>
              <a:pathLst>
                <a:path w="483" h="551">
                  <a:moveTo>
                    <a:pt x="f8" y="f5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BB473E1-D74A-4D11-8A2F-2167C2708E13}"/>
                </a:ext>
              </a:extLst>
            </p:cNvPr>
            <p:cNvSpPr/>
            <p:nvPr/>
          </p:nvSpPr>
          <p:spPr>
            <a:xfrm>
              <a:off x="206370" y="6242051"/>
              <a:ext cx="11496678" cy="204789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7" name="Freeform 25">
            <a:extLst>
              <a:ext uri="{FF2B5EF4-FFF2-40B4-BE49-F238E27FC236}">
                <a16:creationId xmlns:a16="http://schemas.microsoft.com/office/drawing/2014/main" id="{89F5E843-FBDD-4612-94F9-7CD1F6522C34}"/>
              </a:ext>
            </a:extLst>
          </p:cNvPr>
          <p:cNvSpPr/>
          <p:nvPr/>
        </p:nvSpPr>
        <p:spPr>
          <a:xfrm>
            <a:off x="6013277" y="5252688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BB4C7F8-110A-45E5-A8AD-6C498B602141}"/>
              </a:ext>
            </a:extLst>
          </p:cNvPr>
          <p:cNvSpPr txBox="1"/>
          <p:nvPr/>
        </p:nvSpPr>
        <p:spPr>
          <a:xfrm>
            <a:off x="323523" y="340047"/>
            <a:ext cx="11573195" cy="724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228590" marR="0" lvl="0" indent="-228590" algn="r" defTabSz="914372" rtl="1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rPr>
              <a:t>عنوان در اینجا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A875E097-F942-486D-9D28-4B4AAED1A6F9}"/>
              </a:ext>
            </a:extLst>
          </p:cNvPr>
          <p:cNvSpPr/>
          <p:nvPr/>
        </p:nvSpPr>
        <p:spPr>
          <a:xfrm>
            <a:off x="6096003" y="4071018"/>
            <a:ext cx="675165" cy="675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18F88D70-1920-4D0C-956D-248EEE615962}"/>
              </a:ext>
            </a:extLst>
          </p:cNvPr>
          <p:cNvGrpSpPr/>
          <p:nvPr/>
        </p:nvGrpSpPr>
        <p:grpSpPr>
          <a:xfrm>
            <a:off x="6013277" y="1745159"/>
            <a:ext cx="3212204" cy="683532"/>
            <a:chOff x="6013277" y="1745159"/>
            <a:chExt cx="3212204" cy="683532"/>
          </a:xfrm>
        </p:grpSpPr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35DBCCE1-ADFD-4215-861F-F110F952164F}"/>
                </a:ext>
              </a:extLst>
            </p:cNvPr>
            <p:cNvSpPr txBox="1"/>
            <p:nvPr/>
          </p:nvSpPr>
          <p:spPr>
            <a:xfrm>
              <a:off x="6013277" y="2059356"/>
              <a:ext cx="321220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b="1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ساده</a:t>
              </a:r>
              <a:endParaRPr lang="en-US" sz="1800" b="1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TextBox 72">
              <a:extLst>
                <a:ext uri="{FF2B5EF4-FFF2-40B4-BE49-F238E27FC236}">
                  <a16:creationId xmlns:a16="http://schemas.microsoft.com/office/drawing/2014/main" id="{D26A089D-578B-4D8C-A6D1-32F1E789F17C}"/>
                </a:ext>
              </a:extLst>
            </p:cNvPr>
            <p:cNvSpPr txBox="1"/>
            <p:nvPr/>
          </p:nvSpPr>
          <p:spPr>
            <a:xfrm>
              <a:off x="6013277" y="1745159"/>
              <a:ext cx="321220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b="1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محتوا را اضافه کنید</a:t>
              </a:r>
              <a:endParaRPr lang="en-US" sz="1800" b="1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1ED58B43-624B-416F-BE5D-7574DDCB1F91}"/>
              </a:ext>
            </a:extLst>
          </p:cNvPr>
          <p:cNvGrpSpPr/>
          <p:nvPr/>
        </p:nvGrpSpPr>
        <p:grpSpPr>
          <a:xfrm>
            <a:off x="6013277" y="2468962"/>
            <a:ext cx="5412196" cy="952051"/>
            <a:chOff x="6013277" y="2468962"/>
            <a:chExt cx="5412196" cy="952051"/>
          </a:xfrm>
        </p:grpSpPr>
        <p:sp>
          <p:nvSpPr>
            <p:cNvPr id="15" name="TextBox 74">
              <a:extLst>
                <a:ext uri="{FF2B5EF4-FFF2-40B4-BE49-F238E27FC236}">
                  <a16:creationId xmlns:a16="http://schemas.microsoft.com/office/drawing/2014/main" id="{63D24533-FFA7-471C-AC99-4FFA2F5F9295}"/>
                </a:ext>
              </a:extLst>
            </p:cNvPr>
            <p:cNvSpPr txBox="1"/>
            <p:nvPr/>
          </p:nvSpPr>
          <p:spPr>
            <a:xfrm>
              <a:off x="6013277" y="2774682"/>
              <a:ext cx="5412196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TextBox 75">
              <a:extLst>
                <a:ext uri="{FF2B5EF4-FFF2-40B4-BE49-F238E27FC236}">
                  <a16:creationId xmlns:a16="http://schemas.microsoft.com/office/drawing/2014/main" id="{E4CC1A09-1AC2-4F16-8BAA-EFCCC4921A6B}"/>
                </a:ext>
              </a:extLst>
            </p:cNvPr>
            <p:cNvSpPr txBox="1"/>
            <p:nvPr/>
          </p:nvSpPr>
          <p:spPr>
            <a:xfrm>
              <a:off x="6013277" y="2468962"/>
              <a:ext cx="5412196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2F43A85D-A77A-4F95-AFEB-875CEEFAC193}"/>
              </a:ext>
            </a:extLst>
          </p:cNvPr>
          <p:cNvGrpSpPr/>
          <p:nvPr/>
        </p:nvGrpSpPr>
        <p:grpSpPr>
          <a:xfrm>
            <a:off x="6793525" y="3964829"/>
            <a:ext cx="4559527" cy="871880"/>
            <a:chOff x="6793525" y="3964829"/>
            <a:chExt cx="4559527" cy="871880"/>
          </a:xfrm>
        </p:grpSpPr>
        <p:sp>
          <p:nvSpPr>
            <p:cNvPr id="18" name="TextBox 80">
              <a:extLst>
                <a:ext uri="{FF2B5EF4-FFF2-40B4-BE49-F238E27FC236}">
                  <a16:creationId xmlns:a16="http://schemas.microsoft.com/office/drawing/2014/main" id="{B9D8E35B-C5FB-4DA9-9590-ECC49BB90C1A}"/>
                </a:ext>
              </a:extLst>
            </p:cNvPr>
            <p:cNvSpPr txBox="1"/>
            <p:nvPr/>
          </p:nvSpPr>
          <p:spPr>
            <a:xfrm>
              <a:off x="6793525" y="3964829"/>
              <a:ext cx="455952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TextBox 81">
              <a:extLst>
                <a:ext uri="{FF2B5EF4-FFF2-40B4-BE49-F238E27FC236}">
                  <a16:creationId xmlns:a16="http://schemas.microsoft.com/office/drawing/2014/main" id="{6F066F9C-6D02-4A21-970D-F5630CA74388}"/>
                </a:ext>
              </a:extLst>
            </p:cNvPr>
            <p:cNvSpPr txBox="1"/>
            <p:nvPr/>
          </p:nvSpPr>
          <p:spPr>
            <a:xfrm>
              <a:off x="6810103" y="4190375"/>
              <a:ext cx="454294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42">
            <a:extLst>
              <a:ext uri="{FF2B5EF4-FFF2-40B4-BE49-F238E27FC236}">
                <a16:creationId xmlns:a16="http://schemas.microsoft.com/office/drawing/2014/main" id="{FCAF6E6D-64CD-48BB-BD63-69E376CA9152}"/>
              </a:ext>
            </a:extLst>
          </p:cNvPr>
          <p:cNvGrpSpPr/>
          <p:nvPr/>
        </p:nvGrpSpPr>
        <p:grpSpPr>
          <a:xfrm>
            <a:off x="6793525" y="5237399"/>
            <a:ext cx="4559527" cy="871880"/>
            <a:chOff x="6793525" y="5237399"/>
            <a:chExt cx="4559527" cy="871880"/>
          </a:xfrm>
        </p:grpSpPr>
        <p:sp>
          <p:nvSpPr>
            <p:cNvPr id="21" name="TextBox 83">
              <a:extLst>
                <a:ext uri="{FF2B5EF4-FFF2-40B4-BE49-F238E27FC236}">
                  <a16:creationId xmlns:a16="http://schemas.microsoft.com/office/drawing/2014/main" id="{0961EA7D-2CFA-4226-9D59-262E01B9A234}"/>
                </a:ext>
              </a:extLst>
            </p:cNvPr>
            <p:cNvSpPr txBox="1"/>
            <p:nvPr/>
          </p:nvSpPr>
          <p:spPr>
            <a:xfrm>
              <a:off x="6793525" y="5237399"/>
              <a:ext cx="455952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TextBox 84">
              <a:extLst>
                <a:ext uri="{FF2B5EF4-FFF2-40B4-BE49-F238E27FC236}">
                  <a16:creationId xmlns:a16="http://schemas.microsoft.com/office/drawing/2014/main" id="{C389C2A5-8298-4B74-A202-BCBE6A07DFEA}"/>
                </a:ext>
              </a:extLst>
            </p:cNvPr>
            <p:cNvSpPr txBox="1"/>
            <p:nvPr/>
          </p:nvSpPr>
          <p:spPr>
            <a:xfrm>
              <a:off x="6810103" y="5462945"/>
              <a:ext cx="454294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upo 99">
            <a:extLst>
              <a:ext uri="{FF2B5EF4-FFF2-40B4-BE49-F238E27FC236}">
                <a16:creationId xmlns:a16="http://schemas.microsoft.com/office/drawing/2014/main" id="{22657CD0-4FF2-42E5-80B2-621EFAD1F25C}"/>
              </a:ext>
            </a:extLst>
          </p:cNvPr>
          <p:cNvGrpSpPr/>
          <p:nvPr/>
        </p:nvGrpSpPr>
        <p:grpSpPr>
          <a:xfrm>
            <a:off x="2054272" y="4121301"/>
            <a:ext cx="2605793" cy="1389165"/>
            <a:chOff x="2054272" y="4121301"/>
            <a:chExt cx="2605793" cy="1389165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B176F6E5-58EF-482E-A09D-E39234947F36}"/>
                </a:ext>
              </a:extLst>
            </p:cNvPr>
            <p:cNvSpPr/>
            <p:nvPr/>
          </p:nvSpPr>
          <p:spPr>
            <a:xfrm>
              <a:off x="2054272" y="4170011"/>
              <a:ext cx="64117" cy="891649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CEC9ACA5-C1FA-40C0-8859-8432C3CBEBF3}"/>
                </a:ext>
              </a:extLst>
            </p:cNvPr>
            <p:cNvSpPr/>
            <p:nvPr/>
          </p:nvSpPr>
          <p:spPr>
            <a:xfrm>
              <a:off x="3327666" y="4603802"/>
              <a:ext cx="63386" cy="42602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Block Arc 2">
              <a:extLst>
                <a:ext uri="{FF2B5EF4-FFF2-40B4-BE49-F238E27FC236}">
                  <a16:creationId xmlns:a16="http://schemas.microsoft.com/office/drawing/2014/main" id="{7C0A3AEC-82E3-4EF5-96B1-0C4D7306FFFF}"/>
                </a:ext>
              </a:extLst>
            </p:cNvPr>
            <p:cNvSpPr/>
            <p:nvPr/>
          </p:nvSpPr>
          <p:spPr>
            <a:xfrm rot="10799991">
              <a:off x="2054272" y="4532424"/>
              <a:ext cx="1336779" cy="978042"/>
            </a:xfrm>
            <a:custGeom>
              <a:avLst>
                <a:gd name="f13" fmla="val 90"/>
                <a:gd name="f14" fmla="val 270"/>
                <a:gd name="f15" fmla="val 672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90"/>
                <a:gd name="f14" fmla="val 270"/>
                <a:gd name="f15" fmla="val 6725"/>
                <a:gd name="f16" fmla="+- 0 0 -180"/>
                <a:gd name="f17" fmla="abs f7"/>
                <a:gd name="f18" fmla="abs f8"/>
                <a:gd name="f19" fmla="abs f9"/>
                <a:gd name="f20" fmla="val f10"/>
                <a:gd name="f21" fmla="val f15"/>
                <a:gd name="f22" fmla="+- 0 0 f13"/>
                <a:gd name="f23" fmla="+- 0 0 f14"/>
                <a:gd name="f24" fmla="*/ f16 f3 1"/>
                <a:gd name="f25" fmla="?: f17 f7 1"/>
                <a:gd name="f26" fmla="?: f18 f8 1"/>
                <a:gd name="f27" fmla="?: f19 f9 1"/>
                <a:gd name="f28" fmla="*/ f22 f3 1"/>
                <a:gd name="f29" fmla="*/ f23 f3 1"/>
                <a:gd name="f30" fmla="*/ f24 1 f6"/>
                <a:gd name="f31" fmla="*/ f25 1 21600"/>
                <a:gd name="f32" fmla="*/ f26 1 21600"/>
                <a:gd name="f33" fmla="*/ 21600 f25 1"/>
                <a:gd name="f34" fmla="*/ 21600 f26 1"/>
                <a:gd name="f35" fmla="*/ f28 1 f6"/>
                <a:gd name="f36" fmla="*/ f29 1 f6"/>
                <a:gd name="f37" fmla="+- f30 0 f4"/>
                <a:gd name="f38" fmla="min f32 f31"/>
                <a:gd name="f39" fmla="*/ f33 1 f27"/>
                <a:gd name="f40" fmla="*/ f34 1 f27"/>
                <a:gd name="f41" fmla="+- f35 0 f4"/>
                <a:gd name="f42" fmla="+- f36 0 f4"/>
                <a:gd name="f43" fmla="val f39"/>
                <a:gd name="f44" fmla="val f40"/>
                <a:gd name="f45" fmla="+- 0 0 f41"/>
                <a:gd name="f46" fmla="+- 0 0 f42"/>
                <a:gd name="f47" fmla="+- f44 0 f20"/>
                <a:gd name="f48" fmla="+- f43 0 f20"/>
                <a:gd name="f49" fmla="val f45"/>
                <a:gd name="f50" fmla="val f46"/>
                <a:gd name="f51" fmla="*/ f47 1 2"/>
                <a:gd name="f52" fmla="*/ f48 1 2"/>
                <a:gd name="f53" fmla="min f48 f47"/>
                <a:gd name="f54" fmla="+- f50 0 f49"/>
                <a:gd name="f55" fmla="+- f49 f4 0"/>
                <a:gd name="f56" fmla="+- f50 f4 0"/>
                <a:gd name="f57" fmla="+- 21600000 0 f49"/>
                <a:gd name="f58" fmla="+- f4 0 f49"/>
                <a:gd name="f59" fmla="+- 27000000 0 f49"/>
                <a:gd name="f60" fmla="+- f3 0 f49"/>
                <a:gd name="f61" fmla="+- 32400000 0 f49"/>
                <a:gd name="f62" fmla="+- f5 0 f49"/>
                <a:gd name="f63" fmla="+- 37800000 0 f49"/>
                <a:gd name="f64" fmla="+- f20 f51 0"/>
                <a:gd name="f65" fmla="+- f20 f52 0"/>
                <a:gd name="f66" fmla="+- f54 21600000 0"/>
                <a:gd name="f67" fmla="*/ f55 f11 1"/>
                <a:gd name="f68" fmla="*/ f56 f11 1"/>
                <a:gd name="f69" fmla="*/ f53 f21 1"/>
                <a:gd name="f70" fmla="?: f58 f58 f59"/>
                <a:gd name="f71" fmla="?: f60 f60 f61"/>
                <a:gd name="f72" fmla="?: f62 f62 f63"/>
                <a:gd name="f73" fmla="*/ f52 f38 1"/>
                <a:gd name="f74" fmla="*/ f51 f38 1"/>
                <a:gd name="f75" fmla="?: f54 f54 f66"/>
                <a:gd name="f76" fmla="*/ f67 1 f3"/>
                <a:gd name="f77" fmla="*/ f68 1 f3"/>
                <a:gd name="f78" fmla="*/ f69 1 100000"/>
                <a:gd name="f79" fmla="*/ f65 f38 1"/>
                <a:gd name="f80" fmla="*/ f64 f38 1"/>
                <a:gd name="f81" fmla="+- 0 0 f75"/>
                <a:gd name="f82" fmla="+- 0 0 f76"/>
                <a:gd name="f83" fmla="+- 0 0 f77"/>
                <a:gd name="f84" fmla="+- f52 0 f78"/>
                <a:gd name="f85" fmla="+- f51 0 f78"/>
                <a:gd name="f86" fmla="+- f75 0 f57"/>
                <a:gd name="f87" fmla="+- f75 0 f70"/>
                <a:gd name="f88" fmla="+- f75 0 f71"/>
                <a:gd name="f89" fmla="+- f75 0 f72"/>
                <a:gd name="f90" fmla="+- 0 0 f82"/>
                <a:gd name="f91" fmla="+- 0 0 f83"/>
                <a:gd name="f92" fmla="*/ f84 f38 1"/>
                <a:gd name="f93" fmla="*/ f85 f38 1"/>
                <a:gd name="f94" fmla="*/ f90 f3 1"/>
                <a:gd name="f95" fmla="*/ f91 f3 1"/>
                <a:gd name="f96" fmla="*/ f94 1 f11"/>
                <a:gd name="f97" fmla="*/ f95 1 f11"/>
                <a:gd name="f98" fmla="+- f96 0 f4"/>
                <a:gd name="f99" fmla="+- f97 0 f4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*/ f108 f52 1"/>
                <a:gd name="f113" fmla="*/ f109 f51 1"/>
                <a:gd name="f114" fmla="*/ f110 f52 1"/>
                <a:gd name="f115" fmla="*/ f111 f51 1"/>
                <a:gd name="f116" fmla="*/ f110 f84 1"/>
                <a:gd name="f117" fmla="*/ f111 f85 1"/>
                <a:gd name="f118" fmla="*/ f108 f84 1"/>
                <a:gd name="f119" fmla="*/ f109 f85 1"/>
                <a:gd name="f120" fmla="+- 0 0 f113"/>
                <a:gd name="f121" fmla="+- 0 0 f112"/>
                <a:gd name="f122" fmla="+- 0 0 f115"/>
                <a:gd name="f123" fmla="+- 0 0 f114"/>
                <a:gd name="f124" fmla="+- 0 0 f117"/>
                <a:gd name="f125" fmla="+- 0 0 f116"/>
                <a:gd name="f126" fmla="+- 0 0 f119"/>
                <a:gd name="f127" fmla="+- 0 0 f118"/>
                <a:gd name="f128" fmla="+- 0 0 f120"/>
                <a:gd name="f129" fmla="+- 0 0 f121"/>
                <a:gd name="f130" fmla="+- 0 0 f122"/>
                <a:gd name="f131" fmla="+- 0 0 f123"/>
                <a:gd name="f132" fmla="+- 0 0 f124"/>
                <a:gd name="f133" fmla="+- 0 0 f125"/>
                <a:gd name="f134" fmla="+- 0 0 f126"/>
                <a:gd name="f135" fmla="+- 0 0 f127"/>
                <a:gd name="f136" fmla="at2 f128 f129"/>
                <a:gd name="f137" fmla="at2 f130 f131"/>
                <a:gd name="f138" fmla="at2 f132 f133"/>
                <a:gd name="f139" fmla="at2 f134 f135"/>
                <a:gd name="f140" fmla="+- f136 f4 0"/>
                <a:gd name="f141" fmla="+- f137 f4 0"/>
                <a:gd name="f142" fmla="+- f138 f4 0"/>
                <a:gd name="f143" fmla="+- f139 f4 0"/>
                <a:gd name="f144" fmla="*/ f140 f11 1"/>
                <a:gd name="f145" fmla="*/ f141 f11 1"/>
                <a:gd name="f146" fmla="*/ f142 f11 1"/>
                <a:gd name="f147" fmla="*/ f143 f11 1"/>
                <a:gd name="f148" fmla="*/ f144 1 f3"/>
                <a:gd name="f149" fmla="*/ f145 1 f3"/>
                <a:gd name="f150" fmla="*/ f146 1 f3"/>
                <a:gd name="f151" fmla="*/ f147 1 f3"/>
                <a:gd name="f152" fmla="+- 0 0 f148"/>
                <a:gd name="f153" fmla="+- 0 0 f149"/>
                <a:gd name="f154" fmla="+- 0 0 f150"/>
                <a:gd name="f155" fmla="+- 0 0 f151"/>
                <a:gd name="f156" fmla="val f152"/>
                <a:gd name="f157" fmla="val f153"/>
                <a:gd name="f158" fmla="val f154"/>
                <a:gd name="f159" fmla="val f155"/>
                <a:gd name="f160" fmla="+- 0 0 f156"/>
                <a:gd name="f161" fmla="+- 0 0 f157"/>
                <a:gd name="f162" fmla="+- 0 0 f158"/>
                <a:gd name="f163" fmla="+- 0 0 f159"/>
                <a:gd name="f164" fmla="*/ f160 f3 1"/>
                <a:gd name="f165" fmla="*/ f161 f3 1"/>
                <a:gd name="f166" fmla="*/ f162 f3 1"/>
                <a:gd name="f167" fmla="*/ f163 f3 1"/>
                <a:gd name="f168" fmla="*/ f164 1 f11"/>
                <a:gd name="f169" fmla="*/ f165 1 f11"/>
                <a:gd name="f170" fmla="*/ f166 1 f11"/>
                <a:gd name="f171" fmla="*/ f167 1 f11"/>
                <a:gd name="f172" fmla="+- f168 0 f4"/>
                <a:gd name="f173" fmla="+- f169 0 f4"/>
                <a:gd name="f174" fmla="+- f170 0 f4"/>
                <a:gd name="f175" fmla="+- f171 0 f4"/>
                <a:gd name="f176" fmla="cos 1 f172"/>
                <a:gd name="f177" fmla="sin 1 f172"/>
                <a:gd name="f178" fmla="cos 1 f173"/>
                <a:gd name="f179" fmla="sin 1 f173"/>
                <a:gd name="f180" fmla="cos 1 f174"/>
                <a:gd name="f181" fmla="sin 1 f174"/>
                <a:gd name="f182" fmla="cos 1 f175"/>
                <a:gd name="f183" fmla="sin 1 f175"/>
                <a:gd name="f184" fmla="+- 0 0 f176"/>
                <a:gd name="f185" fmla="+- 0 0 f177"/>
                <a:gd name="f186" fmla="+- 0 0 f178"/>
                <a:gd name="f187" fmla="+- 0 0 f179"/>
                <a:gd name="f188" fmla="+- 0 0 f180"/>
                <a:gd name="f189" fmla="+- 0 0 f181"/>
                <a:gd name="f190" fmla="+- 0 0 f182"/>
                <a:gd name="f191" fmla="+- 0 0 f183"/>
                <a:gd name="f192" fmla="*/ f12 f184 1"/>
                <a:gd name="f193" fmla="*/ f12 f185 1"/>
                <a:gd name="f194" fmla="*/ f12 f186 1"/>
                <a:gd name="f195" fmla="*/ f12 f187 1"/>
                <a:gd name="f196" fmla="*/ f12 f188 1"/>
                <a:gd name="f197" fmla="*/ f12 f189 1"/>
                <a:gd name="f198" fmla="*/ f12 f190 1"/>
                <a:gd name="f199" fmla="*/ f12 f191 1"/>
                <a:gd name="f200" fmla="*/ f192 f52 1"/>
                <a:gd name="f201" fmla="*/ f193 f51 1"/>
                <a:gd name="f202" fmla="*/ f194 f52 1"/>
                <a:gd name="f203" fmla="*/ f195 f51 1"/>
                <a:gd name="f204" fmla="*/ f196 f84 1"/>
                <a:gd name="f205" fmla="*/ f197 f85 1"/>
                <a:gd name="f206" fmla="*/ f198 f84 1"/>
                <a:gd name="f207" fmla="*/ f199 f85 1"/>
                <a:gd name="f208" fmla="+- f65 f200 0"/>
                <a:gd name="f209" fmla="+- f64 f201 0"/>
                <a:gd name="f210" fmla="+- f65 f202 0"/>
                <a:gd name="f211" fmla="+- f64 f203 0"/>
                <a:gd name="f212" fmla="+- f65 f204 0"/>
                <a:gd name="f213" fmla="+- f64 f205 0"/>
                <a:gd name="f214" fmla="+- f65 f206 0"/>
                <a:gd name="f215" fmla="+- f64 f207 0"/>
                <a:gd name="f216" fmla="max f208 f212"/>
                <a:gd name="f217" fmla="max f210 f214"/>
                <a:gd name="f218" fmla="max f209 f213"/>
                <a:gd name="f219" fmla="max f211 f215"/>
                <a:gd name="f220" fmla="min f208 f212"/>
                <a:gd name="f221" fmla="min f210 f214"/>
                <a:gd name="f222" fmla="min f209 f213"/>
                <a:gd name="f223" fmla="min f211 f215"/>
                <a:gd name="f224" fmla="+- f208 f214 0"/>
                <a:gd name="f225" fmla="+- f209 f215 0"/>
                <a:gd name="f226" fmla="+- f210 f212 0"/>
                <a:gd name="f227" fmla="+- f211 f213 0"/>
                <a:gd name="f228" fmla="*/ f208 f38 1"/>
                <a:gd name="f229" fmla="*/ f209 f38 1"/>
                <a:gd name="f230" fmla="*/ f212 f38 1"/>
                <a:gd name="f231" fmla="*/ f213 f38 1"/>
                <a:gd name="f232" fmla="max f216 f217"/>
                <a:gd name="f233" fmla="max f218 f219"/>
                <a:gd name="f234" fmla="min f220 f221"/>
                <a:gd name="f235" fmla="min f222 f223"/>
                <a:gd name="f236" fmla="*/ f224 1 2"/>
                <a:gd name="f237" fmla="*/ f225 1 2"/>
                <a:gd name="f238" fmla="*/ f226 1 2"/>
                <a:gd name="f239" fmla="*/ f227 1 2"/>
                <a:gd name="f240" fmla="?: f86 f43 f232"/>
                <a:gd name="f241" fmla="?: f87 f44 f233"/>
                <a:gd name="f242" fmla="?: f88 f20 f234"/>
                <a:gd name="f243" fmla="?: f89 f20 f235"/>
                <a:gd name="f244" fmla="*/ f236 f38 1"/>
                <a:gd name="f245" fmla="*/ f237 f38 1"/>
                <a:gd name="f246" fmla="*/ f238 f38 1"/>
                <a:gd name="f247" fmla="*/ f239 f38 1"/>
                <a:gd name="f248" fmla="*/ f242 f38 1"/>
                <a:gd name="f249" fmla="*/ f243 f38 1"/>
                <a:gd name="f250" fmla="*/ f240 f38 1"/>
                <a:gd name="f251" fmla="*/ f24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244" y="f245"/>
                </a:cxn>
                <a:cxn ang="f37">
                  <a:pos x="f246" y="f247"/>
                </a:cxn>
                <a:cxn ang="f37">
                  <a:pos x="f79" y="f80"/>
                </a:cxn>
              </a:cxnLst>
              <a:rect l="f248" t="f249" r="f250" b="f251"/>
              <a:pathLst>
                <a:path>
                  <a:moveTo>
                    <a:pt x="f228" y="f229"/>
                  </a:moveTo>
                  <a:arcTo wR="f73" hR="f74" stAng="f49" swAng="f75"/>
                  <a:lnTo>
                    <a:pt x="f230" y="f231"/>
                  </a:lnTo>
                  <a:arcTo wR="f92" hR="f93" stAng="f50" swAng="f8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7" name="Block Arc 2">
              <a:extLst>
                <a:ext uri="{FF2B5EF4-FFF2-40B4-BE49-F238E27FC236}">
                  <a16:creationId xmlns:a16="http://schemas.microsoft.com/office/drawing/2014/main" id="{D4894647-29E9-4D0A-8E0E-735492BB2C4B}"/>
                </a:ext>
              </a:extLst>
            </p:cNvPr>
            <p:cNvSpPr/>
            <p:nvPr/>
          </p:nvSpPr>
          <p:spPr>
            <a:xfrm>
              <a:off x="3323286" y="4121301"/>
              <a:ext cx="1336779" cy="978042"/>
            </a:xfrm>
            <a:custGeom>
              <a:avLst>
                <a:gd name="f13" fmla="val 90"/>
                <a:gd name="f14" fmla="val 185"/>
                <a:gd name="f15" fmla="val 6856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90"/>
                <a:gd name="f14" fmla="val 185"/>
                <a:gd name="f15" fmla="val 6856"/>
                <a:gd name="f16" fmla="+- 0 0 -180"/>
                <a:gd name="f17" fmla="+- 0 0 -455"/>
                <a:gd name="f18" fmla="+- 0 0 -317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28" name="Imagen 101">
            <a:extLst>
              <a:ext uri="{FF2B5EF4-FFF2-40B4-BE49-F238E27FC236}">
                <a16:creationId xmlns:a16="http://schemas.microsoft.com/office/drawing/2014/main" id="{42DBD8A0-3A68-493D-A3EE-50F2B0E6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44" y="2515816"/>
            <a:ext cx="1694392" cy="19166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9" name="Grupo 93">
            <a:extLst>
              <a:ext uri="{FF2B5EF4-FFF2-40B4-BE49-F238E27FC236}">
                <a16:creationId xmlns:a16="http://schemas.microsoft.com/office/drawing/2014/main" id="{4B162978-C17E-4A4D-85CA-0FC6663001EC}"/>
              </a:ext>
            </a:extLst>
          </p:cNvPr>
          <p:cNvGrpSpPr/>
          <p:nvPr/>
        </p:nvGrpSpPr>
        <p:grpSpPr>
          <a:xfrm>
            <a:off x="3129497" y="2827818"/>
            <a:ext cx="2778697" cy="2024271"/>
            <a:chOff x="3129497" y="2827818"/>
            <a:chExt cx="2778697" cy="202427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F75BC7-86AA-4639-9E14-CD51C63B15EC}"/>
                </a:ext>
              </a:extLst>
            </p:cNvPr>
            <p:cNvSpPr/>
            <p:nvPr/>
          </p:nvSpPr>
          <p:spPr>
            <a:xfrm>
              <a:off x="3129497" y="2827818"/>
              <a:ext cx="2778697" cy="202427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52"/>
                <a:gd name="f8" fmla="val 951"/>
                <a:gd name="f9" fmla="val 1079"/>
                <a:gd name="f10" fmla="val 377"/>
                <a:gd name="f11" fmla="val 1081"/>
                <a:gd name="f12" fmla="val 378"/>
                <a:gd name="f13" fmla="val 1082"/>
                <a:gd name="f14" fmla="val 380"/>
                <a:gd name="f15" fmla="val 1083"/>
                <a:gd name="f16" fmla="val 1087"/>
                <a:gd name="f17" fmla="val 1091"/>
                <a:gd name="f18" fmla="val 379"/>
                <a:gd name="f19" fmla="val 1095"/>
                <a:gd name="f20" fmla="val 1116"/>
                <a:gd name="f21" fmla="val 385"/>
                <a:gd name="f22" fmla="val 1137"/>
                <a:gd name="f23" fmla="val 390"/>
                <a:gd name="f24" fmla="val 1157"/>
                <a:gd name="f25" fmla="val 396"/>
                <a:gd name="f26" fmla="val 1180"/>
                <a:gd name="f27" fmla="val 401"/>
                <a:gd name="f28" fmla="val 1196"/>
                <a:gd name="f29" fmla="val 415"/>
                <a:gd name="f30" fmla="val 1210"/>
                <a:gd name="f31" fmla="val 432"/>
                <a:gd name="f32" fmla="val 1220"/>
                <a:gd name="f33" fmla="val 445"/>
                <a:gd name="f34" fmla="val 1224"/>
                <a:gd name="f35" fmla="val 460"/>
                <a:gd name="f36" fmla="val 1218"/>
                <a:gd name="f37" fmla="val 475"/>
                <a:gd name="f38" fmla="val 1215"/>
                <a:gd name="f39" fmla="val 483"/>
                <a:gd name="f40" fmla="val 1208"/>
                <a:gd name="f41" fmla="val 493"/>
                <a:gd name="f42" fmla="val 1200"/>
                <a:gd name="f43" fmla="val 496"/>
                <a:gd name="f44" fmla="val 1168"/>
                <a:gd name="f45" fmla="val 508"/>
                <a:gd name="f46" fmla="val 1134"/>
                <a:gd name="f47" fmla="val 518"/>
                <a:gd name="f48" fmla="val 1101"/>
                <a:gd name="f49" fmla="val 528"/>
                <a:gd name="f50" fmla="val 1097"/>
                <a:gd name="f51" fmla="val 529"/>
                <a:gd name="f52" fmla="val 530"/>
                <a:gd name="f53" fmla="val 531"/>
                <a:gd name="f54" fmla="val 1089"/>
                <a:gd name="f55" fmla="val 536"/>
                <a:gd name="f56" fmla="val 1093"/>
                <a:gd name="f57" fmla="val 542"/>
                <a:gd name="f58" fmla="val 1094"/>
                <a:gd name="f59" fmla="val 547"/>
                <a:gd name="f60" fmla="val 556"/>
                <a:gd name="f61" fmla="val 1088"/>
                <a:gd name="f62" fmla="val 557"/>
                <a:gd name="f63" fmla="val 559"/>
                <a:gd name="f64" fmla="val 565"/>
                <a:gd name="f65" fmla="val 1085"/>
                <a:gd name="f66" fmla="val 570"/>
                <a:gd name="f67" fmla="val 575"/>
                <a:gd name="f68" fmla="val 580"/>
                <a:gd name="f69" fmla="val 586"/>
                <a:gd name="f70" fmla="val 1092"/>
                <a:gd name="f71" fmla="val 591"/>
                <a:gd name="f72" fmla="val 602"/>
                <a:gd name="f73" fmla="val 1100"/>
                <a:gd name="f74" fmla="val 611"/>
                <a:gd name="f75" fmla="val 1112"/>
                <a:gd name="f76" fmla="val 616"/>
                <a:gd name="f77" fmla="val 1121"/>
                <a:gd name="f78" fmla="val 619"/>
                <a:gd name="f79" fmla="val 1128"/>
                <a:gd name="f80" fmla="val 630"/>
                <a:gd name="f81" fmla="val 1135"/>
                <a:gd name="f82" fmla="val 637"/>
                <a:gd name="f83" fmla="val 1132"/>
                <a:gd name="f84" fmla="val 641"/>
                <a:gd name="f85" fmla="val 1129"/>
                <a:gd name="f86" fmla="val 643"/>
                <a:gd name="f87" fmla="val 1127"/>
                <a:gd name="f88" fmla="val 646"/>
                <a:gd name="f89" fmla="val 1119"/>
                <a:gd name="f90" fmla="val 639"/>
                <a:gd name="f91" fmla="val 1102"/>
                <a:gd name="f92" fmla="val 634"/>
                <a:gd name="f93" fmla="val 642"/>
                <a:gd name="f94" fmla="val 648"/>
                <a:gd name="f95" fmla="val 654"/>
                <a:gd name="f96" fmla="val 658"/>
                <a:gd name="f97" fmla="val 1103"/>
                <a:gd name="f98" fmla="val 663"/>
                <a:gd name="f99" fmla="val 664"/>
                <a:gd name="f100" fmla="val 666"/>
                <a:gd name="f101" fmla="val 1084"/>
                <a:gd name="f102" fmla="val 657"/>
                <a:gd name="f103" fmla="val 656"/>
                <a:gd name="f104" fmla="val 1086"/>
                <a:gd name="f105" fmla="val 655"/>
                <a:gd name="f106" fmla="val 651"/>
                <a:gd name="f107" fmla="val 647"/>
                <a:gd name="f108" fmla="val 644"/>
                <a:gd name="f109" fmla="val 1090"/>
                <a:gd name="f110" fmla="val 618"/>
                <a:gd name="f111" fmla="val 605"/>
                <a:gd name="f112" fmla="val 1075"/>
                <a:gd name="f113" fmla="val 596"/>
                <a:gd name="f114" fmla="val 1071"/>
                <a:gd name="f115" fmla="val 585"/>
                <a:gd name="f116" fmla="val 1066"/>
                <a:gd name="f117" fmla="val 1042"/>
                <a:gd name="f118" fmla="val 578"/>
                <a:gd name="f119" fmla="val 1023"/>
                <a:gd name="f120" fmla="val 1024"/>
                <a:gd name="f121" fmla="val 1008"/>
                <a:gd name="f122" fmla="val 521"/>
                <a:gd name="f123" fmla="val 991"/>
                <a:gd name="f124" fmla="val 515"/>
                <a:gd name="f125" fmla="val 977"/>
                <a:gd name="f126" fmla="val 504"/>
                <a:gd name="f127" fmla="val 960"/>
                <a:gd name="f128" fmla="val 491"/>
                <a:gd name="f129" fmla="val 945"/>
                <a:gd name="f130" fmla="val 929"/>
                <a:gd name="f131" fmla="val 915"/>
                <a:gd name="f132" fmla="val 446"/>
                <a:gd name="f133" fmla="val 902"/>
                <a:gd name="f134" fmla="val 431"/>
                <a:gd name="f135" fmla="val 888"/>
                <a:gd name="f136" fmla="val 417"/>
                <a:gd name="f137" fmla="val 879"/>
                <a:gd name="f138" fmla="val 409"/>
                <a:gd name="f139" fmla="val 872"/>
                <a:gd name="f140" fmla="val 418"/>
                <a:gd name="f141" fmla="val 870"/>
                <a:gd name="f142" fmla="val 420"/>
                <a:gd name="f143" fmla="val 867"/>
                <a:gd name="f144" fmla="val 422"/>
                <a:gd name="f145" fmla="val 866"/>
                <a:gd name="f146" fmla="val 424"/>
                <a:gd name="f147" fmla="val 864"/>
                <a:gd name="f148" fmla="val 427"/>
                <a:gd name="f149" fmla="val 861"/>
                <a:gd name="f150" fmla="val 430"/>
                <a:gd name="f151" fmla="val 862"/>
                <a:gd name="f152" fmla="val 863"/>
                <a:gd name="f153" fmla="val 440"/>
                <a:gd name="f154" fmla="val 859"/>
                <a:gd name="f155" fmla="val 441"/>
                <a:gd name="f156" fmla="val 852"/>
                <a:gd name="f157" fmla="val 439"/>
                <a:gd name="f158" fmla="val 854"/>
                <a:gd name="f159" fmla="val 448"/>
                <a:gd name="f160" fmla="val 849"/>
                <a:gd name="f161" fmla="val 449"/>
                <a:gd name="f162" fmla="val 844"/>
                <a:gd name="f163" fmla="val 841"/>
                <a:gd name="f164" fmla="val 453"/>
                <a:gd name="f165" fmla="val 839"/>
                <a:gd name="f166" fmla="val 458"/>
                <a:gd name="f167" fmla="val 836"/>
                <a:gd name="f168" fmla="val 462"/>
                <a:gd name="f169" fmla="val 843"/>
                <a:gd name="f170" fmla="val 469"/>
                <a:gd name="f171" fmla="val 850"/>
                <a:gd name="f172" fmla="val 476"/>
                <a:gd name="f173" fmla="val 857"/>
                <a:gd name="f174" fmla="val 484"/>
                <a:gd name="f175" fmla="val 858"/>
                <a:gd name="f176" fmla="val 486"/>
                <a:gd name="f177" fmla="val 490"/>
                <a:gd name="f178" fmla="val 492"/>
                <a:gd name="f179" fmla="val 855"/>
                <a:gd name="f180" fmla="val 494"/>
                <a:gd name="f181" fmla="val 495"/>
                <a:gd name="f182" fmla="val 851"/>
                <a:gd name="f183" fmla="val 845"/>
                <a:gd name="f184" fmla="val 499"/>
                <a:gd name="f185" fmla="val 502"/>
                <a:gd name="f186" fmla="val 507"/>
                <a:gd name="f187" fmla="val 510"/>
                <a:gd name="f188" fmla="val 868"/>
                <a:gd name="f189" fmla="val 513"/>
                <a:gd name="f190" fmla="val 516"/>
                <a:gd name="f191" fmla="val 876"/>
                <a:gd name="f192" fmla="val 524"/>
                <a:gd name="f193" fmla="val 525"/>
                <a:gd name="f194" fmla="val 873"/>
                <a:gd name="f195" fmla="val 527"/>
                <a:gd name="f196" fmla="val 881"/>
                <a:gd name="f197" fmla="val 885"/>
                <a:gd name="f198" fmla="val 889"/>
                <a:gd name="f199" fmla="val 519"/>
                <a:gd name="f200" fmla="val 893"/>
                <a:gd name="f201" fmla="val 517"/>
                <a:gd name="f202" fmla="val 898"/>
                <a:gd name="f203" fmla="val 514"/>
                <a:gd name="f204" fmla="val 903"/>
                <a:gd name="f205" fmla="val 908"/>
                <a:gd name="f206" fmla="val 909"/>
                <a:gd name="f207" fmla="val 520"/>
                <a:gd name="f208" fmla="val 910"/>
                <a:gd name="f209" fmla="val 917"/>
                <a:gd name="f210" fmla="val 924"/>
                <a:gd name="f211" fmla="val 922"/>
                <a:gd name="f212" fmla="val 925"/>
                <a:gd name="f213" fmla="val 931"/>
                <a:gd name="f214" fmla="val 533"/>
                <a:gd name="f215" fmla="val 935"/>
                <a:gd name="f216" fmla="val 934"/>
                <a:gd name="f217" fmla="val 543"/>
                <a:gd name="f218" fmla="val 932"/>
                <a:gd name="f219" fmla="val 549"/>
                <a:gd name="f220" fmla="val 936"/>
                <a:gd name="f221" fmla="val 552"/>
                <a:gd name="f222" fmla="val 941"/>
                <a:gd name="f223" fmla="val 554"/>
                <a:gd name="f224" fmla="val 952"/>
                <a:gd name="f225" fmla="val 962"/>
                <a:gd name="f226" fmla="val 563"/>
                <a:gd name="f227" fmla="val 973"/>
                <a:gd name="f228" fmla="val 567"/>
                <a:gd name="f229" fmla="val 982"/>
                <a:gd name="f230" fmla="val 987"/>
                <a:gd name="f231" fmla="val 576"/>
                <a:gd name="f232" fmla="val 986"/>
                <a:gd name="f233" fmla="val 587"/>
                <a:gd name="f234" fmla="val 590"/>
                <a:gd name="f235" fmla="val 989"/>
                <a:gd name="f236" fmla="val 593"/>
                <a:gd name="f237" fmla="val 595"/>
                <a:gd name="f238" fmla="val 997"/>
                <a:gd name="f239" fmla="val 600"/>
                <a:gd name="f240" fmla="val 1001"/>
                <a:gd name="f241" fmla="val 604"/>
                <a:gd name="f242" fmla="val 992"/>
                <a:gd name="f243" fmla="val 610"/>
                <a:gd name="f244" fmla="val 1004"/>
                <a:gd name="f245" fmla="val 626"/>
                <a:gd name="f246" fmla="val 1016"/>
                <a:gd name="f247" fmla="val 1028"/>
                <a:gd name="f248" fmla="val 1031"/>
                <a:gd name="f249" fmla="val 661"/>
                <a:gd name="f250" fmla="val 1029"/>
                <a:gd name="f251" fmla="val 1025"/>
                <a:gd name="f252" fmla="val 1021"/>
                <a:gd name="f253" fmla="val 665"/>
                <a:gd name="f254" fmla="val 1018"/>
                <a:gd name="f255" fmla="val 1014"/>
                <a:gd name="f256" fmla="val 1015"/>
                <a:gd name="f257" fmla="val 668"/>
                <a:gd name="f258" fmla="val 672"/>
                <a:gd name="f259" fmla="val 1017"/>
                <a:gd name="f260" fmla="val 676"/>
                <a:gd name="f261" fmla="val 677"/>
                <a:gd name="f262" fmla="val 1011"/>
                <a:gd name="f263" fmla="val 678"/>
                <a:gd name="f264" fmla="val 679"/>
                <a:gd name="f265" fmla="val 1009"/>
                <a:gd name="f266" fmla="val 686"/>
                <a:gd name="f267" fmla="val 692"/>
                <a:gd name="f268" fmla="val 697"/>
                <a:gd name="f269" fmla="val 1026"/>
                <a:gd name="f270" fmla="val 703"/>
                <a:gd name="f271" fmla="val 1033"/>
                <a:gd name="f272" fmla="val 711"/>
                <a:gd name="f273" fmla="val 1041"/>
                <a:gd name="f274" fmla="val 719"/>
                <a:gd name="f275" fmla="val 721"/>
                <a:gd name="f276" fmla="val 722"/>
                <a:gd name="f277" fmla="val 1045"/>
                <a:gd name="f278" fmla="val 728"/>
                <a:gd name="f279" fmla="val 1047"/>
                <a:gd name="f280" fmla="val 734"/>
                <a:gd name="f281" fmla="val 1050"/>
                <a:gd name="f282" fmla="val 740"/>
                <a:gd name="f283" fmla="val 1053"/>
                <a:gd name="f284" fmla="val 746"/>
                <a:gd name="f285" fmla="val 1056"/>
                <a:gd name="f286" fmla="val 752"/>
                <a:gd name="f287" fmla="val 1060"/>
                <a:gd name="f288" fmla="val 759"/>
                <a:gd name="f289" fmla="val 1054"/>
                <a:gd name="f290" fmla="val 760"/>
                <a:gd name="f291" fmla="val 1051"/>
                <a:gd name="f292" fmla="val 1048"/>
                <a:gd name="f293" fmla="val 761"/>
                <a:gd name="f294" fmla="val 1049"/>
                <a:gd name="f295" fmla="val 764"/>
                <a:gd name="f296" fmla="val 1052"/>
                <a:gd name="f297" fmla="val 768"/>
                <a:gd name="f298" fmla="val 772"/>
                <a:gd name="f299" fmla="val 774"/>
                <a:gd name="f300" fmla="val 1046"/>
                <a:gd name="f301" fmla="val 775"/>
                <a:gd name="f302" fmla="val 1044"/>
                <a:gd name="f303" fmla="val 777"/>
                <a:gd name="f304" fmla="val 785"/>
                <a:gd name="f305" fmla="val 796"/>
                <a:gd name="f306" fmla="val 805"/>
                <a:gd name="f307" fmla="val 813"/>
                <a:gd name="f308" fmla="val 1039"/>
                <a:gd name="f309" fmla="val 820"/>
                <a:gd name="f310" fmla="val 1035"/>
                <a:gd name="f311" fmla="val 825"/>
                <a:gd name="f312" fmla="val 840"/>
                <a:gd name="f313" fmla="val 1032"/>
                <a:gd name="f314" fmla="val 1030"/>
                <a:gd name="f315" fmla="val 869"/>
                <a:gd name="f316" fmla="val 1010"/>
                <a:gd name="f317" fmla="val 884"/>
                <a:gd name="f318" fmla="val 1002"/>
                <a:gd name="f319" fmla="val 899"/>
                <a:gd name="f320" fmla="val 1013"/>
                <a:gd name="f321" fmla="val 946"/>
                <a:gd name="f322" fmla="val 947"/>
                <a:gd name="f323" fmla="val 950"/>
                <a:gd name="f324" fmla="val 1005"/>
                <a:gd name="f325" fmla="val 949"/>
                <a:gd name="f326" fmla="val 943"/>
                <a:gd name="f327" fmla="val 999"/>
                <a:gd name="f328" fmla="val 1000"/>
                <a:gd name="f329" fmla="val 930"/>
                <a:gd name="f330" fmla="val 923"/>
                <a:gd name="f331" fmla="val 921"/>
                <a:gd name="f332" fmla="val 979"/>
                <a:gd name="f333" fmla="val 975"/>
                <a:gd name="f334" fmla="val 937"/>
                <a:gd name="f335" fmla="val 974"/>
                <a:gd name="f336" fmla="val 972"/>
                <a:gd name="f337" fmla="val 966"/>
                <a:gd name="f338" fmla="val 959"/>
                <a:gd name="f339" fmla="val 964"/>
                <a:gd name="f340" fmla="val 926"/>
                <a:gd name="f341" fmla="val 919"/>
                <a:gd name="f342" fmla="val 969"/>
                <a:gd name="f343" fmla="val 913"/>
                <a:gd name="f344" fmla="val 906"/>
                <a:gd name="f345" fmla="val 900"/>
                <a:gd name="f346" fmla="val 988"/>
                <a:gd name="f347" fmla="val 905"/>
                <a:gd name="f348" fmla="val 994"/>
                <a:gd name="f349" fmla="val 875"/>
                <a:gd name="f350" fmla="val 860"/>
                <a:gd name="f351" fmla="val 984"/>
                <a:gd name="f352" fmla="val 985"/>
                <a:gd name="f353" fmla="val 847"/>
                <a:gd name="f354" fmla="val 983"/>
                <a:gd name="f355" fmla="val 978"/>
                <a:gd name="f356" fmla="val 831"/>
                <a:gd name="f357" fmla="val 821"/>
                <a:gd name="f358" fmla="val 810"/>
                <a:gd name="f359" fmla="val 967"/>
                <a:gd name="f360" fmla="val 803"/>
                <a:gd name="f361" fmla="val 968"/>
                <a:gd name="f362" fmla="val 794"/>
                <a:gd name="f363" fmla="val 963"/>
                <a:gd name="f364" fmla="val 788"/>
                <a:gd name="f365" fmla="val 956"/>
                <a:gd name="f366" fmla="val 781"/>
                <a:gd name="f367" fmla="val 954"/>
                <a:gd name="f368" fmla="val 765"/>
                <a:gd name="f369" fmla="val 961"/>
                <a:gd name="f370" fmla="val 948"/>
                <a:gd name="f371" fmla="val 755"/>
                <a:gd name="f372" fmla="val 754"/>
                <a:gd name="f373" fmla="val 953"/>
                <a:gd name="f374" fmla="val 741"/>
                <a:gd name="f375" fmla="val 958"/>
                <a:gd name="f376" fmla="val 730"/>
                <a:gd name="f377" fmla="val 720"/>
                <a:gd name="f378" fmla="val 710"/>
                <a:gd name="f379" fmla="val 970"/>
                <a:gd name="f380" fmla="val 705"/>
                <a:gd name="f381" fmla="val 701"/>
                <a:gd name="f382" fmla="val 696"/>
                <a:gd name="f383" fmla="val 694"/>
                <a:gd name="f384" fmla="val 690"/>
                <a:gd name="f385" fmla="val 687"/>
                <a:gd name="f386" fmla="val 681"/>
                <a:gd name="f387" fmla="val 675"/>
                <a:gd name="f388" fmla="val 671"/>
                <a:gd name="f389" fmla="val 944"/>
                <a:gd name="f390" fmla="val 942"/>
                <a:gd name="f391" fmla="val 669"/>
                <a:gd name="f392" fmla="val 940"/>
                <a:gd name="f393" fmla="val 673"/>
                <a:gd name="f394" fmla="val 927"/>
                <a:gd name="f395" fmla="val 652"/>
                <a:gd name="f396" fmla="val 627"/>
                <a:gd name="f397" fmla="val 613"/>
                <a:gd name="f398" fmla="val 599"/>
                <a:gd name="f399" fmla="val 597"/>
                <a:gd name="f400" fmla="val 928"/>
                <a:gd name="f401" fmla="val 588"/>
                <a:gd name="f402" fmla="val 582"/>
                <a:gd name="f403" fmla="val 577"/>
                <a:gd name="f404" fmla="val 920"/>
                <a:gd name="f405" fmla="val 918"/>
                <a:gd name="f406" fmla="val 912"/>
                <a:gd name="f407" fmla="val 907"/>
                <a:gd name="f408" fmla="val 895"/>
                <a:gd name="f409" fmla="val 896"/>
                <a:gd name="f410" fmla="val 601"/>
                <a:gd name="f411" fmla="val 897"/>
                <a:gd name="f412" fmla="val 607"/>
                <a:gd name="f413" fmla="val 631"/>
                <a:gd name="f414" fmla="val 882"/>
                <a:gd name="f415" fmla="val 883"/>
                <a:gd name="f416" fmla="val 891"/>
                <a:gd name="f417" fmla="val 645"/>
                <a:gd name="f418" fmla="val 689"/>
                <a:gd name="f419" fmla="val 890"/>
                <a:gd name="f420" fmla="val 708"/>
                <a:gd name="f421" fmla="val 758"/>
                <a:gd name="f422" fmla="val 877"/>
                <a:gd name="f423" fmla="val 789"/>
                <a:gd name="f424" fmla="val 792"/>
                <a:gd name="f425" fmla="val 793"/>
                <a:gd name="f426" fmla="val 853"/>
                <a:gd name="f427" fmla="val 848"/>
                <a:gd name="f428" fmla="val 838"/>
                <a:gd name="f429" fmla="val 798"/>
                <a:gd name="f430" fmla="val 809"/>
                <a:gd name="f431" fmla="val 814"/>
                <a:gd name="f432" fmla="val 750"/>
                <a:gd name="f433" fmla="val 816"/>
                <a:gd name="f434" fmla="val 732"/>
                <a:gd name="f435" fmla="val 811"/>
                <a:gd name="f436" fmla="val 808"/>
                <a:gd name="f437" fmla="val 699"/>
                <a:gd name="f438" fmla="val 806"/>
                <a:gd name="f439" fmla="val 802"/>
                <a:gd name="f440" fmla="val 693"/>
                <a:gd name="f441" fmla="val 797"/>
                <a:gd name="f442" fmla="val 688"/>
                <a:gd name="f443" fmla="val 790"/>
                <a:gd name="f444" fmla="val 786"/>
                <a:gd name="f445" fmla="val 782"/>
                <a:gd name="f446" fmla="val 783"/>
                <a:gd name="f447" fmla="val 698"/>
                <a:gd name="f448" fmla="val 784"/>
                <a:gd name="f449" fmla="val 704"/>
                <a:gd name="f450" fmla="val 706"/>
                <a:gd name="f451" fmla="val 709"/>
                <a:gd name="f452" fmla="val 778"/>
                <a:gd name="f453" fmla="val 776"/>
                <a:gd name="f454" fmla="val 700"/>
                <a:gd name="f455" fmla="val 773"/>
                <a:gd name="f456" fmla="val 695"/>
                <a:gd name="f457" fmla="val 751"/>
                <a:gd name="f458" fmla="val 691"/>
                <a:gd name="f459" fmla="val 748"/>
                <a:gd name="f460" fmla="val 744"/>
                <a:gd name="f461" fmla="val 742"/>
                <a:gd name="f462" fmla="val 702"/>
                <a:gd name="f463" fmla="val 743"/>
                <a:gd name="f464" fmla="val 718"/>
                <a:gd name="f465" fmla="val 726"/>
                <a:gd name="f466" fmla="val 747"/>
                <a:gd name="f467" fmla="val 804"/>
                <a:gd name="f468" fmla="val 749"/>
                <a:gd name="f469" fmla="val 842"/>
                <a:gd name="f470" fmla="val 738"/>
                <a:gd name="f471" fmla="val 846"/>
                <a:gd name="f472" fmla="val 737"/>
                <a:gd name="f473" fmla="val 735"/>
                <a:gd name="f474" fmla="val 733"/>
                <a:gd name="f475" fmla="val 729"/>
                <a:gd name="f476" fmla="val 725"/>
                <a:gd name="f477" fmla="val 874"/>
                <a:gd name="f478" fmla="val 716"/>
                <a:gd name="f479" fmla="val 713"/>
                <a:gd name="f480" fmla="val 835"/>
                <a:gd name="f481" fmla="val 724"/>
                <a:gd name="f482" fmla="val 739"/>
                <a:gd name="f483" fmla="val 736"/>
                <a:gd name="f484" fmla="val 714"/>
                <a:gd name="f485" fmla="val 707"/>
                <a:gd name="f486" fmla="val 685"/>
                <a:gd name="f487" fmla="val 723"/>
                <a:gd name="f488" fmla="val 715"/>
                <a:gd name="f489" fmla="val 674"/>
                <a:gd name="f490" fmla="val 670"/>
                <a:gd name="f491" fmla="val 660"/>
                <a:gd name="f492" fmla="val 682"/>
                <a:gd name="f493" fmla="val 635"/>
                <a:gd name="f494" fmla="val 633"/>
                <a:gd name="f495" fmla="val 622"/>
                <a:gd name="f496" fmla="val 620"/>
                <a:gd name="f497" fmla="val 612"/>
                <a:gd name="f498" fmla="val 615"/>
                <a:gd name="f499" fmla="val 614"/>
                <a:gd name="f500" fmla="val 659"/>
                <a:gd name="f501" fmla="val 608"/>
                <a:gd name="f502" fmla="val 609"/>
                <a:gd name="f503" fmla="val 650"/>
                <a:gd name="f504" fmla="val 624"/>
                <a:gd name="f505" fmla="val 625"/>
                <a:gd name="f506" fmla="val 636"/>
                <a:gd name="f507" fmla="val 638"/>
                <a:gd name="f508" fmla="val 632"/>
                <a:gd name="f509" fmla="val 617"/>
                <a:gd name="f510" fmla="val 667"/>
                <a:gd name="f511" fmla="val 649"/>
                <a:gd name="f512" fmla="val 712"/>
                <a:gd name="f513" fmla="val 717"/>
                <a:gd name="f514" fmla="val 629"/>
                <a:gd name="f515" fmla="val 592"/>
                <a:gd name="f516" fmla="val 727"/>
                <a:gd name="f517" fmla="val 574"/>
                <a:gd name="f518" fmla="val 572"/>
                <a:gd name="f519" fmla="val 564"/>
                <a:gd name="f520" fmla="val 562"/>
                <a:gd name="f521" fmla="val 621"/>
                <a:gd name="f522" fmla="val 561"/>
                <a:gd name="f523" fmla="val 589"/>
                <a:gd name="f524" fmla="val 555"/>
                <a:gd name="f525" fmla="val 546"/>
                <a:gd name="f526" fmla="val 541"/>
                <a:gd name="f527" fmla="val 540"/>
                <a:gd name="f528" fmla="val 537"/>
                <a:gd name="f529" fmla="val 603"/>
                <a:gd name="f530" fmla="val 535"/>
                <a:gd name="f531" fmla="val 532"/>
                <a:gd name="f532" fmla="val 623"/>
                <a:gd name="f533" fmla="val 523"/>
                <a:gd name="f534" fmla="val 512"/>
                <a:gd name="f535" fmla="val 511"/>
                <a:gd name="f536" fmla="val 509"/>
                <a:gd name="f537" fmla="val 505"/>
                <a:gd name="f538" fmla="val 503"/>
                <a:gd name="f539" fmla="val 767"/>
                <a:gd name="f540" fmla="val 498"/>
                <a:gd name="f541" fmla="val 791"/>
                <a:gd name="f542" fmla="val 795"/>
                <a:gd name="f543" fmla="val 497"/>
                <a:gd name="f544" fmla="val 800"/>
                <a:gd name="f545" fmla="val 807"/>
                <a:gd name="f546" fmla="val 487"/>
                <a:gd name="f547" fmla="val 829"/>
                <a:gd name="f548" fmla="val 830"/>
                <a:gd name="f549" fmla="val 471"/>
                <a:gd name="f550" fmla="val 470"/>
                <a:gd name="f551" fmla="val 833"/>
                <a:gd name="f552" fmla="val 466"/>
                <a:gd name="f553" fmla="val 459"/>
                <a:gd name="f554" fmla="val 465"/>
                <a:gd name="f555" fmla="val 474"/>
                <a:gd name="f556" fmla="val 485"/>
                <a:gd name="f557" fmla="val 901"/>
                <a:gd name="f558" fmla="val 911"/>
                <a:gd name="f559" fmla="val 916"/>
                <a:gd name="f560" fmla="val 477"/>
                <a:gd name="f561" fmla="val 468"/>
                <a:gd name="f562" fmla="val 443"/>
                <a:gd name="f563" fmla="val 451"/>
                <a:gd name="f564" fmla="val 452"/>
                <a:gd name="f565" fmla="val 450"/>
                <a:gd name="f566" fmla="val 878"/>
                <a:gd name="f567" fmla="val 822"/>
                <a:gd name="f568" fmla="val 425"/>
                <a:gd name="f569" fmla="val 407"/>
                <a:gd name="f570" fmla="val 406"/>
                <a:gd name="f571" fmla="val 412"/>
                <a:gd name="f572" fmla="val 780"/>
                <a:gd name="f573" fmla="val 416"/>
                <a:gd name="f574" fmla="val 419"/>
                <a:gd name="f575" fmla="val 756"/>
                <a:gd name="f576" fmla="val 421"/>
                <a:gd name="f577" fmla="val 426"/>
                <a:gd name="f578" fmla="val 731"/>
                <a:gd name="f579" fmla="val 433"/>
                <a:gd name="f580" fmla="val 429"/>
                <a:gd name="f581" fmla="val 457"/>
                <a:gd name="f582" fmla="val 456"/>
                <a:gd name="f583" fmla="val 455"/>
                <a:gd name="f584" fmla="val 447"/>
                <a:gd name="f585" fmla="val 454"/>
                <a:gd name="f586" fmla="val 606"/>
                <a:gd name="f587" fmla="val 467"/>
                <a:gd name="f588" fmla="val 583"/>
                <a:gd name="f589" fmla="val 566"/>
                <a:gd name="f590" fmla="val 544"/>
                <a:gd name="f591" fmla="val 538"/>
                <a:gd name="f592" fmla="val 522"/>
                <a:gd name="f593" fmla="val 573"/>
                <a:gd name="f594" fmla="val 506"/>
                <a:gd name="f595" fmla="val 481"/>
                <a:gd name="f596" fmla="val 478"/>
                <a:gd name="f597" fmla="val 473"/>
                <a:gd name="f598" fmla="val 461"/>
                <a:gd name="f599" fmla="val 436"/>
                <a:gd name="f600" fmla="val 594"/>
                <a:gd name="f601" fmla="val 423"/>
                <a:gd name="f602" fmla="val 414"/>
                <a:gd name="f603" fmla="val 560"/>
                <a:gd name="f604" fmla="val 548"/>
                <a:gd name="f605" fmla="val 501"/>
                <a:gd name="f606" fmla="val 435"/>
                <a:gd name="f607" fmla="val 434"/>
                <a:gd name="f608" fmla="val 569"/>
                <a:gd name="f609" fmla="val 413"/>
                <a:gd name="f610" fmla="val 408"/>
                <a:gd name="f611" fmla="val 403"/>
                <a:gd name="f612" fmla="val 568"/>
                <a:gd name="f613" fmla="val 391"/>
                <a:gd name="f614" fmla="val 382"/>
                <a:gd name="f615" fmla="val 373"/>
                <a:gd name="f616" fmla="val 364"/>
                <a:gd name="f617" fmla="val 363"/>
                <a:gd name="f618" fmla="val 365"/>
                <a:gd name="f619" fmla="val 357"/>
                <a:gd name="f620" fmla="val 354"/>
                <a:gd name="f621" fmla="val 350"/>
                <a:gd name="f622" fmla="val 348"/>
                <a:gd name="f623" fmla="val 346"/>
                <a:gd name="f624" fmla="val 345"/>
                <a:gd name="f625" fmla="val 340"/>
                <a:gd name="f626" fmla="val 334"/>
                <a:gd name="f627" fmla="val 328"/>
                <a:gd name="f628" fmla="val 327"/>
                <a:gd name="f629" fmla="val 326"/>
                <a:gd name="f630" fmla="val 324"/>
                <a:gd name="f631" fmla="val 322"/>
                <a:gd name="f632" fmla="val 318"/>
                <a:gd name="f633" fmla="val 640"/>
                <a:gd name="f634" fmla="val 316"/>
                <a:gd name="f635" fmla="val 314"/>
                <a:gd name="f636" fmla="val 313"/>
                <a:gd name="f637" fmla="val 320"/>
                <a:gd name="f638" fmla="val 330"/>
                <a:gd name="f639" fmla="val 351"/>
                <a:gd name="f640" fmla="val 353"/>
                <a:gd name="f641" fmla="val 362"/>
                <a:gd name="f642" fmla="val 371"/>
                <a:gd name="f643" fmla="val 374"/>
                <a:gd name="f644" fmla="val 558"/>
                <a:gd name="f645" fmla="val 369"/>
                <a:gd name="f646" fmla="val 370"/>
                <a:gd name="f647" fmla="val 550"/>
                <a:gd name="f648" fmla="val 375"/>
                <a:gd name="f649" fmla="val 539"/>
                <a:gd name="f650" fmla="val 534"/>
                <a:gd name="f651" fmla="val 372"/>
                <a:gd name="f652" fmla="val 526"/>
                <a:gd name="f653" fmla="val 381"/>
                <a:gd name="f654" fmla="val 386"/>
                <a:gd name="f655" fmla="val 383"/>
                <a:gd name="f656" fmla="val 358"/>
                <a:gd name="f657" fmla="val 336"/>
                <a:gd name="f658" fmla="val 277"/>
                <a:gd name="f659" fmla="val 261"/>
                <a:gd name="f660" fmla="val 252"/>
                <a:gd name="f661" fmla="val 246"/>
                <a:gd name="f662" fmla="val 250"/>
                <a:gd name="f663" fmla="val 268"/>
                <a:gd name="f664" fmla="val 288"/>
                <a:gd name="f665" fmla="val 404"/>
                <a:gd name="f666" fmla="val 311"/>
                <a:gd name="f667" fmla="val 397"/>
                <a:gd name="f668" fmla="val 335"/>
                <a:gd name="f669" fmla="val 392"/>
                <a:gd name="f670" fmla="val 356"/>
                <a:gd name="f671" fmla="val 387"/>
                <a:gd name="f672" fmla="val 400"/>
                <a:gd name="f673" fmla="val 376"/>
                <a:gd name="f674" fmla="val 366"/>
                <a:gd name="f675" fmla="val 315"/>
                <a:gd name="f676" fmla="val 298"/>
                <a:gd name="f677" fmla="val 279"/>
                <a:gd name="f678" fmla="val 352"/>
                <a:gd name="f679" fmla="val 260"/>
                <a:gd name="f680" fmla="val 236"/>
                <a:gd name="f681" fmla="val 355"/>
                <a:gd name="f682" fmla="val 213"/>
                <a:gd name="f683" fmla="val 361"/>
                <a:gd name="f684" fmla="val 189"/>
                <a:gd name="f685" fmla="val 148"/>
                <a:gd name="f686" fmla="val 341"/>
                <a:gd name="f687" fmla="val 117"/>
                <a:gd name="f688" fmla="val 91"/>
                <a:gd name="f689" fmla="val 283"/>
                <a:gd name="f690" fmla="val 76"/>
                <a:gd name="f691" fmla="val 262"/>
                <a:gd name="f692" fmla="val 57"/>
                <a:gd name="f693" fmla="val 244"/>
                <a:gd name="f694" fmla="val 41"/>
                <a:gd name="f695" fmla="val 223"/>
                <a:gd name="f696" fmla="val 25"/>
                <a:gd name="f697" fmla="val 203"/>
                <a:gd name="f698" fmla="val 12"/>
                <a:gd name="f699" fmla="val 182"/>
                <a:gd name="f700" fmla="val 6"/>
                <a:gd name="f701" fmla="val 156"/>
                <a:gd name="f702" fmla="val 126"/>
                <a:gd name="f703" fmla="val 14"/>
                <a:gd name="f704" fmla="val 106"/>
                <a:gd name="f705" fmla="val 44"/>
                <a:gd name="f706" fmla="val 104"/>
                <a:gd name="f707" fmla="val 77"/>
                <a:gd name="f708" fmla="val 102"/>
                <a:gd name="f709" fmla="val 109"/>
                <a:gd name="f710" fmla="val 140"/>
                <a:gd name="f711" fmla="val 142"/>
                <a:gd name="f712" fmla="val 144"/>
                <a:gd name="f713" fmla="val 110"/>
                <a:gd name="f714" fmla="val 146"/>
                <a:gd name="f715" fmla="val 173"/>
                <a:gd name="f716" fmla="val 124"/>
                <a:gd name="f717" fmla="val 127"/>
                <a:gd name="f718" fmla="val 232"/>
                <a:gd name="f719" fmla="val 135"/>
                <a:gd name="f720" fmla="val 286"/>
                <a:gd name="f721" fmla="val 149"/>
                <a:gd name="f722" fmla="val 337"/>
                <a:gd name="f723" fmla="val 198"/>
                <a:gd name="f724" fmla="val 219"/>
                <a:gd name="f725" fmla="val 239"/>
                <a:gd name="f726" fmla="val 259"/>
                <a:gd name="f727" fmla="val 263"/>
                <a:gd name="f728" fmla="val 254"/>
                <a:gd name="f729" fmla="val 249"/>
                <a:gd name="f730" fmla="val 500"/>
                <a:gd name="f731" fmla="val 241"/>
                <a:gd name="f732" fmla="val 238"/>
                <a:gd name="f733" fmla="val 233"/>
                <a:gd name="f734" fmla="val 221"/>
                <a:gd name="f735" fmla="val 209"/>
                <a:gd name="f736" fmla="val 207"/>
                <a:gd name="f737" fmla="val 204"/>
                <a:gd name="f738" fmla="val 196"/>
                <a:gd name="f739" fmla="val 472"/>
                <a:gd name="f740" fmla="val 195"/>
                <a:gd name="f741" fmla="val 192"/>
                <a:gd name="f742" fmla="val 187"/>
                <a:gd name="f743" fmla="val 179"/>
                <a:gd name="f744" fmla="val 171"/>
                <a:gd name="f745" fmla="val 168"/>
                <a:gd name="f746" fmla="val 163"/>
                <a:gd name="f747" fmla="val 158"/>
                <a:gd name="f748" fmla="val 138"/>
                <a:gd name="f749" fmla="val 128"/>
                <a:gd name="f750" fmla="val 125"/>
                <a:gd name="f751" fmla="val 444"/>
                <a:gd name="f752" fmla="val 122"/>
                <a:gd name="f753" fmla="val 119"/>
                <a:gd name="f754" fmla="val 111"/>
                <a:gd name="f755" fmla="val 103"/>
                <a:gd name="f756" fmla="val 94"/>
                <a:gd name="f757" fmla="val 90"/>
                <a:gd name="f758" fmla="val 85"/>
                <a:gd name="f759" fmla="val 80"/>
                <a:gd name="f760" fmla="val 72"/>
                <a:gd name="f761" fmla="val 63"/>
                <a:gd name="f762" fmla="val 442"/>
                <a:gd name="f763" fmla="val 55"/>
                <a:gd name="f764" fmla="val 54"/>
                <a:gd name="f765" fmla="val 53"/>
                <a:gd name="f766" fmla="val 35"/>
                <a:gd name="f767" fmla="val 399"/>
                <a:gd name="f768" fmla="val 40"/>
                <a:gd name="f769" fmla="val 42"/>
                <a:gd name="f770" fmla="val 36"/>
                <a:gd name="f771" fmla="val 388"/>
                <a:gd name="f772" fmla="val 26"/>
                <a:gd name="f773" fmla="val 394"/>
                <a:gd name="f774" fmla="val 411"/>
                <a:gd name="f775" fmla="val 22"/>
                <a:gd name="f776" fmla="val 405"/>
                <a:gd name="f777" fmla="val 19"/>
                <a:gd name="f778" fmla="val 16"/>
                <a:gd name="f779" fmla="val 5"/>
                <a:gd name="f780" fmla="val 3"/>
                <a:gd name="f781" fmla="val 7"/>
                <a:gd name="f782" fmla="val 17"/>
                <a:gd name="f783" fmla="val 27"/>
                <a:gd name="f784" fmla="val 48"/>
                <a:gd name="f785" fmla="val 463"/>
                <a:gd name="f786" fmla="val 59"/>
                <a:gd name="f787" fmla="val 81"/>
                <a:gd name="f788" fmla="val 84"/>
                <a:gd name="f789" fmla="val 482"/>
                <a:gd name="f790" fmla="val 88"/>
                <a:gd name="f791" fmla="val 97"/>
                <a:gd name="f792" fmla="val 488"/>
                <a:gd name="f793" fmla="val 105"/>
                <a:gd name="f794" fmla="val 113"/>
                <a:gd name="f795" fmla="val 121"/>
                <a:gd name="f796" fmla="val 120"/>
                <a:gd name="f797" fmla="val 118"/>
                <a:gd name="f798" fmla="val 131"/>
                <a:gd name="f799" fmla="val 160"/>
                <a:gd name="f800" fmla="val 170"/>
                <a:gd name="f801" fmla="val 214"/>
                <a:gd name="f802" fmla="val 216"/>
                <a:gd name="f803" fmla="val 551"/>
                <a:gd name="f804" fmla="val 217"/>
                <a:gd name="f805" fmla="val 218"/>
                <a:gd name="f806" fmla="val 220"/>
                <a:gd name="f807" fmla="val 553"/>
                <a:gd name="f808" fmla="val 215"/>
                <a:gd name="f809" fmla="val 222"/>
                <a:gd name="f810" fmla="val 228"/>
                <a:gd name="f811" fmla="val 235"/>
                <a:gd name="f812" fmla="val 231"/>
                <a:gd name="f813" fmla="val 579"/>
                <a:gd name="f814" fmla="val 584"/>
                <a:gd name="f815" fmla="val 240"/>
                <a:gd name="f816" fmla="val 248"/>
                <a:gd name="f817" fmla="val 247"/>
                <a:gd name="f818" fmla="val 245"/>
                <a:gd name="f819" fmla="val 234"/>
                <a:gd name="f820" fmla="val 628"/>
                <a:gd name="f821" fmla="val 186"/>
                <a:gd name="f822" fmla="val 134"/>
                <a:gd name="f823" fmla="val 133"/>
                <a:gd name="f824" fmla="val 132"/>
                <a:gd name="f825" fmla="val 100"/>
                <a:gd name="f826" fmla="val 99"/>
                <a:gd name="f827" fmla="val 98"/>
                <a:gd name="f828" fmla="val 101"/>
                <a:gd name="f829" fmla="val 107"/>
                <a:gd name="f830" fmla="val 96"/>
                <a:gd name="f831" fmla="val 95"/>
                <a:gd name="f832" fmla="val 87"/>
                <a:gd name="f833" fmla="val 89"/>
                <a:gd name="f834" fmla="val 115"/>
                <a:gd name="f835" fmla="val 123"/>
                <a:gd name="f836" fmla="val 130"/>
                <a:gd name="f837" fmla="val 771"/>
                <a:gd name="f838" fmla="val 129"/>
                <a:gd name="f839" fmla="val 93"/>
                <a:gd name="f840" fmla="val 933"/>
                <a:gd name="f841" fmla="val 114"/>
                <a:gd name="f842" fmla="val 894"/>
                <a:gd name="f843" fmla="val 892"/>
                <a:gd name="f844" fmla="val 886"/>
                <a:gd name="f845" fmla="val 865"/>
                <a:gd name="f846" fmla="val 108"/>
                <a:gd name="f847" fmla="val 826"/>
                <a:gd name="f848" fmla="val 823"/>
                <a:gd name="f849" fmla="val 112"/>
                <a:gd name="f850" fmla="val 136"/>
                <a:gd name="f851" fmla="val 137"/>
                <a:gd name="f852" fmla="val 818"/>
                <a:gd name="f853" fmla="val 824"/>
                <a:gd name="f854" fmla="val 139"/>
                <a:gd name="f855" fmla="val 827"/>
                <a:gd name="f856" fmla="val 174"/>
                <a:gd name="f857" fmla="val 856"/>
                <a:gd name="f858" fmla="val 210"/>
                <a:gd name="f859" fmla="val 224"/>
                <a:gd name="f860" fmla="val 257"/>
                <a:gd name="f861" fmla="val 256"/>
                <a:gd name="f862" fmla="val 230"/>
                <a:gd name="f863" fmla="val 211"/>
                <a:gd name="f864" fmla="val 208"/>
                <a:gd name="f865" fmla="val 199"/>
                <a:gd name="f866" fmla="val 201"/>
                <a:gd name="f867" fmla="val 159"/>
                <a:gd name="f868" fmla="val 955"/>
                <a:gd name="f869" fmla="val 143"/>
                <a:gd name="f870" fmla="val 86"/>
                <a:gd name="f871" fmla="val 82"/>
                <a:gd name="f872" fmla="val 1003"/>
                <a:gd name="f873" fmla="val 75"/>
                <a:gd name="f874" fmla="val 68"/>
                <a:gd name="f875" fmla="val 62"/>
                <a:gd name="f876" fmla="val 31"/>
                <a:gd name="f877" fmla="val 30"/>
                <a:gd name="f878" fmla="val 23"/>
                <a:gd name="f879" fmla="val 1058"/>
                <a:gd name="f880" fmla="val 9"/>
                <a:gd name="f881" fmla="val 1067"/>
                <a:gd name="f882" fmla="val 1"/>
                <a:gd name="f883" fmla="val 1078"/>
                <a:gd name="f884" fmla="val 10"/>
                <a:gd name="f885" fmla="val 13"/>
                <a:gd name="f886" fmla="val 1080"/>
                <a:gd name="f887" fmla="val 20"/>
                <a:gd name="f888" fmla="val 1076"/>
                <a:gd name="f889" fmla="val 1077"/>
                <a:gd name="f890" fmla="val 32"/>
                <a:gd name="f891" fmla="val 29"/>
                <a:gd name="f892" fmla="val 1096"/>
                <a:gd name="f893" fmla="val 1098"/>
                <a:gd name="f894" fmla="val 1099"/>
                <a:gd name="f895" fmla="val 37"/>
                <a:gd name="f896" fmla="val 39"/>
                <a:gd name="f897" fmla="val 1070"/>
                <a:gd name="f898" fmla="val 1069"/>
                <a:gd name="f899" fmla="val 50"/>
                <a:gd name="f900" fmla="val 60"/>
                <a:gd name="f901" fmla="val 1022"/>
                <a:gd name="f902" fmla="val 83"/>
                <a:gd name="f903" fmla="val 1027"/>
                <a:gd name="f904" fmla="val 116"/>
                <a:gd name="f905" fmla="val 1019"/>
                <a:gd name="f906" fmla="val 154"/>
                <a:gd name="f907" fmla="val 1012"/>
                <a:gd name="f908" fmla="val 167"/>
                <a:gd name="f909" fmla="val 1006"/>
                <a:gd name="f910" fmla="val 175"/>
                <a:gd name="f911" fmla="val 1007"/>
                <a:gd name="f912" fmla="val 183"/>
                <a:gd name="f913" fmla="val 188"/>
                <a:gd name="f914" fmla="val 191"/>
                <a:gd name="f915" fmla="val 998"/>
                <a:gd name="f916" fmla="val 206"/>
                <a:gd name="f917" fmla="val 212"/>
                <a:gd name="f918" fmla="val 971"/>
                <a:gd name="f919" fmla="val 965"/>
                <a:gd name="f920" fmla="val 243"/>
                <a:gd name="f921" fmla="val 251"/>
                <a:gd name="f922" fmla="val 269"/>
                <a:gd name="f923" fmla="val 281"/>
                <a:gd name="f924" fmla="val 284"/>
                <a:gd name="f925" fmla="val 285"/>
                <a:gd name="f926" fmla="val 276"/>
                <a:gd name="f927" fmla="val 270"/>
                <a:gd name="f928" fmla="val 237"/>
                <a:gd name="f929" fmla="val 1043"/>
                <a:gd name="f930" fmla="val 226"/>
                <a:gd name="f931" fmla="val 1120"/>
                <a:gd name="f932" fmla="val 1145"/>
                <a:gd name="f933" fmla="val 1172"/>
                <a:gd name="f934" fmla="val 1226"/>
                <a:gd name="f935" fmla="val 151"/>
                <a:gd name="f936" fmla="val 1280"/>
                <a:gd name="f937" fmla="val 1337"/>
                <a:gd name="f938" fmla="val 1364"/>
                <a:gd name="f939" fmla="val 1391"/>
                <a:gd name="f940" fmla="val 1418"/>
                <a:gd name="f941" fmla="val 1437"/>
                <a:gd name="f942" fmla="val 162"/>
                <a:gd name="f943" fmla="val 1443"/>
                <a:gd name="f944" fmla="val 181"/>
                <a:gd name="f945" fmla="val 1430"/>
                <a:gd name="f946" fmla="val 1420"/>
                <a:gd name="f947" fmla="val 225"/>
                <a:gd name="f948" fmla="val 1404"/>
                <a:gd name="f949" fmla="val 1385"/>
                <a:gd name="f950" fmla="val 1367"/>
                <a:gd name="f951" fmla="val 293"/>
                <a:gd name="f952" fmla="val 1362"/>
                <a:gd name="f953" fmla="val 300"/>
                <a:gd name="f954" fmla="val 1356"/>
                <a:gd name="f955" fmla="val 306"/>
                <a:gd name="f956" fmla="val 1352"/>
                <a:gd name="f957" fmla="val 1333"/>
                <a:gd name="f958" fmla="val 1305"/>
                <a:gd name="f959" fmla="val 1273"/>
                <a:gd name="f960" fmla="val 1257"/>
                <a:gd name="f961" fmla="val 1239"/>
                <a:gd name="f962" fmla="val 1209"/>
                <a:gd name="f963" fmla="val 1183"/>
                <a:gd name="f964" fmla="val 344"/>
                <a:gd name="f965" fmla="val 1181"/>
                <a:gd name="f966" fmla="val 343"/>
                <a:gd name="f967" fmla="val 1178"/>
                <a:gd name="f968" fmla="val 342"/>
                <a:gd name="f969" fmla="val 1177"/>
                <a:gd name="f970" fmla="val 1167"/>
                <a:gd name="f971" fmla="val 1147"/>
                <a:gd name="f972" fmla="val 1140"/>
                <a:gd name="f973" fmla="val 367"/>
                <a:gd name="f974" fmla="val 1131"/>
                <a:gd name="f975" fmla="val 368"/>
                <a:gd name="f976" fmla="val 1123"/>
                <a:gd name="f977" fmla="val 1109"/>
                <a:gd name="f978" fmla="val 683"/>
                <a:gd name="f979" fmla="val 438"/>
                <a:gd name="f980" fmla="val 464"/>
                <a:gd name="f981" fmla="val 757"/>
                <a:gd name="f982" fmla="val 763"/>
                <a:gd name="f983" fmla="val 801"/>
                <a:gd name="f984" fmla="val 812"/>
                <a:gd name="f985" fmla="val 837"/>
                <a:gd name="f986" fmla="val 828"/>
                <a:gd name="f987" fmla="val 410"/>
                <a:gd name="f988" fmla="val 347"/>
                <a:gd name="f989" fmla="val 299"/>
                <a:gd name="f990" fmla="val 294"/>
                <a:gd name="f991" fmla="val 295"/>
                <a:gd name="f992" fmla="val 297"/>
                <a:gd name="f993" fmla="val 301"/>
                <a:gd name="f994" fmla="val 296"/>
                <a:gd name="f995" fmla="val 292"/>
                <a:gd name="f996" fmla="val 287"/>
                <a:gd name="f997" fmla="val 282"/>
                <a:gd name="f998" fmla="val 278"/>
                <a:gd name="f999" fmla="val 265"/>
                <a:gd name="f1000" fmla="val 264"/>
                <a:gd name="f1001" fmla="val 258"/>
                <a:gd name="f1002" fmla="val 255"/>
                <a:gd name="f1003" fmla="val 253"/>
                <a:gd name="f1004" fmla="val 229"/>
                <a:gd name="f1005" fmla="val 662"/>
                <a:gd name="f1006" fmla="val 271"/>
                <a:gd name="f1007" fmla="val 280"/>
                <a:gd name="f1008" fmla="val 302"/>
                <a:gd name="f1009" fmla="val 310"/>
                <a:gd name="f1010" fmla="val 325"/>
                <a:gd name="f1011" fmla="val 332"/>
                <a:gd name="f1012" fmla="val 338"/>
                <a:gd name="f1013" fmla="val 389"/>
                <a:gd name="f1014" fmla="val 428"/>
                <a:gd name="f1015" fmla="val 653"/>
                <a:gd name="f1016" fmla="val 480"/>
                <a:gd name="f1017" fmla="val 571"/>
                <a:gd name="f1018" fmla="val 319"/>
                <a:gd name="f1019" fmla="val 312"/>
                <a:gd name="f1020" fmla="val 303"/>
                <a:gd name="f1021" fmla="val 289"/>
                <a:gd name="f1022" fmla="val 266"/>
                <a:gd name="f1023" fmla="val 273"/>
                <a:gd name="f1024" fmla="val 155"/>
                <a:gd name="f1025" fmla="val 150"/>
                <a:gd name="f1026" fmla="val 141"/>
                <a:gd name="f1027" fmla="val 177"/>
                <a:gd name="f1028" fmla="val 147"/>
                <a:gd name="f1029" fmla="val 172"/>
                <a:gd name="f1030" fmla="val 46"/>
                <a:gd name="f1031" fmla="val 21"/>
                <a:gd name="f1032" fmla="val 169"/>
                <a:gd name="f1033" fmla="val 34"/>
                <a:gd name="f1034" fmla="val 329"/>
                <a:gd name="f1035" fmla="val 242"/>
                <a:gd name="f1036" fmla="val 339"/>
                <a:gd name="f1037" fmla="val 267"/>
                <a:gd name="f1038" fmla="val 194"/>
                <a:gd name="f1039" fmla="val 193"/>
                <a:gd name="f1040" fmla="val 275"/>
                <a:gd name="f1041" fmla="val 309"/>
                <a:gd name="f1042" fmla="val 307"/>
                <a:gd name="f1043" fmla="val 305"/>
                <a:gd name="f1044" fmla="val 291"/>
                <a:gd name="f1045" fmla="val 227"/>
                <a:gd name="f1046" fmla="val 274"/>
                <a:gd name="f1047" fmla="val 272"/>
                <a:gd name="f1048" fmla="val 317"/>
                <a:gd name="f1049" fmla="val 1275"/>
                <a:gd name="f1050" fmla="val 1274"/>
                <a:gd name="f1051" fmla="val 1267"/>
                <a:gd name="f1052" fmla="val 1261"/>
                <a:gd name="f1053" fmla="val 1254"/>
                <a:gd name="f1054" fmla="val 1250"/>
                <a:gd name="f1055" fmla="val 1244"/>
                <a:gd name="f1056" fmla="val 1241"/>
                <a:gd name="f1057" fmla="val 1227"/>
                <a:gd name="f1058" fmla="val 1192"/>
                <a:gd name="f1059" fmla="val 1166"/>
                <a:gd name="f1060" fmla="val 1160"/>
                <a:gd name="f1061" fmla="val 1153"/>
                <a:gd name="f1062" fmla="val 1146"/>
                <a:gd name="f1063" fmla="val 1111"/>
                <a:gd name="f1064" fmla="val 1107"/>
                <a:gd name="f1065" fmla="val 1179"/>
                <a:gd name="f1066" fmla="val 1199"/>
                <a:gd name="f1067" fmla="val 1219"/>
                <a:gd name="f1068" fmla="val 1238"/>
                <a:gd name="f1069" fmla="val 1258"/>
                <a:gd name="f1070" fmla="val 1285"/>
                <a:gd name="f1071" fmla="val 1281"/>
                <a:gd name="f1072" fmla="val 1276"/>
                <a:gd name="f1073" fmla="val 1272"/>
                <a:gd name="f1074" fmla="val 1263"/>
                <a:gd name="f1075" fmla="val 1245"/>
                <a:gd name="f1076" fmla="val 1237"/>
                <a:gd name="f1077" fmla="val 1223"/>
                <a:gd name="f1078" fmla="val 1197"/>
                <a:gd name="f1079" fmla="val 1182"/>
                <a:gd name="f1080" fmla="val 1202"/>
                <a:gd name="f1081" fmla="val 1268"/>
                <a:gd name="f1082" fmla="val 1294"/>
                <a:gd name="f1083" fmla="val 1320"/>
                <a:gd name="f1084" fmla="val 1340"/>
                <a:gd name="f1085" fmla="val 308"/>
                <a:gd name="f1086" fmla="val 1343"/>
                <a:gd name="f1087" fmla="val 1346"/>
                <a:gd name="f1088" fmla="val 1363"/>
                <a:gd name="f1089" fmla="val 1379"/>
                <a:gd name="f1090" fmla="val 1395"/>
                <a:gd name="f1091" fmla="val 1399"/>
                <a:gd name="f1092" fmla="val 1406"/>
                <a:gd name="f1093" fmla="val 1400"/>
                <a:gd name="f1094" fmla="val 1409"/>
                <a:gd name="f1095" fmla="val 1416"/>
                <a:gd name="f1096" fmla="val 205"/>
                <a:gd name="f1097" fmla="val 1424"/>
                <a:gd name="f1098" fmla="val 1429"/>
                <a:gd name="f1099" fmla="val 1432"/>
                <a:gd name="f1100" fmla="val 1434"/>
                <a:gd name="f1101" fmla="val 164"/>
                <a:gd name="f1102" fmla="val 1431"/>
                <a:gd name="f1103" fmla="val 157"/>
                <a:gd name="f1104" fmla="val 1425"/>
                <a:gd name="f1105" fmla="val 1413"/>
                <a:gd name="f1106" fmla="val 1397"/>
                <a:gd name="f1107" fmla="val 1375"/>
                <a:gd name="f1108" fmla="val 1354"/>
                <a:gd name="f1109" fmla="val 1311"/>
                <a:gd name="f1110" fmla="val 1289"/>
                <a:gd name="f1111" fmla="val 1228"/>
                <a:gd name="f1112" fmla="val 166"/>
                <a:gd name="f1113" fmla="val 1189"/>
                <a:gd name="f1114" fmla="val 1152"/>
                <a:gd name="f1115" fmla="val 1142"/>
                <a:gd name="f1116" fmla="val 200"/>
                <a:gd name="f1117" fmla="val 1144"/>
                <a:gd name="f1118" fmla="val 1161"/>
                <a:gd name="f1119" fmla="val 1162"/>
                <a:gd name="f1120" fmla="val 1163"/>
                <a:gd name="f1121" fmla="val 1169"/>
                <a:gd name="f1122" fmla="val 1173"/>
                <a:gd name="f1123" fmla="val 1190"/>
                <a:gd name="f1124" fmla="val 1201"/>
                <a:gd name="f1125" fmla="val 1198"/>
                <a:gd name="f1126" fmla="val 1195"/>
                <a:gd name="f1127" fmla="val 197"/>
                <a:gd name="f1128" fmla="val 1207"/>
                <a:gd name="f1129" fmla="val 1217"/>
                <a:gd name="f1130" fmla="val 1229"/>
                <a:gd name="f1131" fmla="val 1264"/>
                <a:gd name="f1132" fmla="val 1300"/>
                <a:gd name="f1133" fmla="val 1335"/>
                <a:gd name="f1134" fmla="val 161"/>
                <a:gd name="f1135" fmla="val 1339"/>
                <a:gd name="f1136" fmla="val 1344"/>
                <a:gd name="f1137" fmla="val 1348"/>
                <a:gd name="f1138" fmla="val 1349"/>
                <a:gd name="f1139" fmla="val 153"/>
                <a:gd name="f1140" fmla="val 152"/>
                <a:gd name="f1141" fmla="val 1358"/>
                <a:gd name="f1142" fmla="val 1372"/>
                <a:gd name="f1143" fmla="val 1378"/>
                <a:gd name="f1144" fmla="val 1389"/>
                <a:gd name="f1145" fmla="val 1398"/>
                <a:gd name="f1146" fmla="val 1401"/>
                <a:gd name="f1147" fmla="val 1393"/>
                <a:gd name="f1148" fmla="val 1384"/>
                <a:gd name="f1149" fmla="val 1376"/>
                <a:gd name="f1150" fmla="val 1310"/>
                <a:gd name="f1151" fmla="val 1277"/>
                <a:gd name="f1152" fmla="val 178"/>
                <a:gd name="f1153" fmla="val 1269"/>
                <a:gd name="f1154" fmla="val 184"/>
                <a:gd name="f1155" fmla="val 185"/>
                <a:gd name="f1156" fmla="val 1265"/>
                <a:gd name="f1157" fmla="val 1262"/>
                <a:gd name="f1158" fmla="val 1259"/>
                <a:gd name="f1159" fmla="val 1255"/>
                <a:gd name="f1160" fmla="val 1253"/>
                <a:gd name="f1161" fmla="val 1251"/>
                <a:gd name="f1162" fmla="val 1249"/>
                <a:gd name="f1163" fmla="val 1235"/>
                <a:gd name="f1164" fmla="val 1216"/>
                <a:gd name="f1165" fmla="val 1205"/>
                <a:gd name="f1166" fmla="val 1206"/>
                <a:gd name="f1167" fmla="val 1212"/>
                <a:gd name="f1168" fmla="val 1231"/>
                <a:gd name="f1169" fmla="val 1270"/>
                <a:gd name="f1170" fmla="val 402"/>
                <a:gd name="f1171" fmla="val 398"/>
                <a:gd name="f1172" fmla="val 489"/>
                <a:gd name="f1173" fmla="val 393"/>
                <a:gd name="f1174" fmla="val 581"/>
                <a:gd name="f1175" fmla="val 349"/>
                <a:gd name="f1176" fmla="val 479"/>
                <a:gd name="f1177" fmla="val 395"/>
                <a:gd name="f1178" fmla="val 887"/>
                <a:gd name="f1179" fmla="val 957"/>
                <a:gd name="f1180" fmla="val 981"/>
                <a:gd name="f1181" fmla="val 1188"/>
                <a:gd name="f1182" fmla="val 1194"/>
                <a:gd name="f1183" fmla="val 437"/>
                <a:gd name="f1184" fmla="val 1106"/>
                <a:gd name="f1185" fmla="val 1064"/>
                <a:gd name="f1186" fmla="val 1065"/>
                <a:gd name="f1187" fmla="val 1063"/>
                <a:gd name="f1188" fmla="val 1061"/>
                <a:gd name="f1189" fmla="val 1126"/>
                <a:gd name="f1190" fmla="val 1073"/>
                <a:gd name="f1191" fmla="val 1055"/>
                <a:gd name="f1192" fmla="val 1074"/>
                <a:gd name="f1193" fmla="val 1068"/>
                <a:gd name="f1194" fmla="val 1038"/>
                <a:gd name="f1195" fmla="val 914"/>
                <a:gd name="f1196" fmla="val 745"/>
                <a:gd name="f1197" fmla="val 766"/>
                <a:gd name="f1198" fmla="val 769"/>
                <a:gd name="f1199" fmla="val 779"/>
                <a:gd name="f1200" fmla="val 799"/>
                <a:gd name="f1201" fmla="val 815"/>
                <a:gd name="f1202" fmla="val 817"/>
                <a:gd name="f1203" fmla="val 819"/>
                <a:gd name="f1204" fmla="val 832"/>
                <a:gd name="f1205" fmla="val 680"/>
                <a:gd name="f1206" fmla="val 304"/>
                <a:gd name="f1207" fmla="val 1037"/>
                <a:gd name="f1208" fmla="val 290"/>
                <a:gd name="f1209" fmla="val 1110"/>
                <a:gd name="f1210" fmla="val 1124"/>
                <a:gd name="f1211" fmla="val 1118"/>
                <a:gd name="f1212" fmla="val 545"/>
                <a:gd name="f1213" fmla="val 321"/>
                <a:gd name="f1214" fmla="val 333"/>
                <a:gd name="f1215" fmla="val 1057"/>
                <a:gd name="f1216" fmla="val 331"/>
                <a:gd name="f1217" fmla="val 1040"/>
                <a:gd name="f1218" fmla="val 359"/>
                <a:gd name="f1219" fmla="val 1036"/>
                <a:gd name="f1220" fmla="val 1020"/>
                <a:gd name="f1221" fmla="val 939"/>
                <a:gd name="f1222" fmla="val 938"/>
                <a:gd name="f1223" fmla="val 384"/>
                <a:gd name="f1224" fmla="val 993"/>
                <a:gd name="f1225" fmla="val 1059"/>
                <a:gd name="f1226" fmla="val 1104"/>
                <a:gd name="f1227" fmla="val 1105"/>
                <a:gd name="f1228" fmla="val 1113"/>
                <a:gd name="f1229" fmla="val 1117"/>
                <a:gd name="f1230" fmla="val 1170"/>
                <a:gd name="f1231" fmla="val 1211"/>
                <a:gd name="f1232" fmla="val 1221"/>
                <a:gd name="f1233" fmla="val 1233"/>
                <a:gd name="f1234" fmla="val 1232"/>
                <a:gd name="f1235" fmla="val 1165"/>
                <a:gd name="f1236" fmla="val 1130"/>
                <a:gd name="f1237" fmla="val 1114"/>
                <a:gd name="f1238" fmla="val 1062"/>
                <a:gd name="f1239" fmla="val 1072"/>
                <a:gd name="f1240" fmla="val 880"/>
                <a:gd name="f1241" fmla="val 834"/>
                <a:gd name="f1242" fmla="val 323"/>
                <a:gd name="f1243" fmla="val 904"/>
                <a:gd name="f1244" fmla="+- 0 0 -90"/>
                <a:gd name="f1245" fmla="*/ f4 1 1452"/>
                <a:gd name="f1246" fmla="*/ f5 1 951"/>
                <a:gd name="f1247" fmla="val f6"/>
                <a:gd name="f1248" fmla="val f7"/>
                <a:gd name="f1249" fmla="val f8"/>
                <a:gd name="f1250" fmla="*/ f1244 f0 1"/>
                <a:gd name="f1251" fmla="+- f1249 0 f1247"/>
                <a:gd name="f1252" fmla="+- f1248 0 f1247"/>
                <a:gd name="f1253" fmla="*/ f1250 1 f3"/>
                <a:gd name="f1254" fmla="*/ f1252 1 1452"/>
                <a:gd name="f1255" fmla="*/ f1251 1 951"/>
                <a:gd name="f1256" fmla="*/ 1112 f1252 1"/>
                <a:gd name="f1257" fmla="*/ 616 f1251 1"/>
                <a:gd name="f1258" fmla="*/ 929 f1252 1"/>
                <a:gd name="f1259" fmla="*/ 460 f1251 1"/>
                <a:gd name="f1260" fmla="*/ 872 f1252 1"/>
                <a:gd name="f1261" fmla="*/ 524 f1251 1"/>
                <a:gd name="f1262" fmla="*/ 1028 f1252 1"/>
                <a:gd name="f1263" fmla="*/ 657 f1251 1"/>
                <a:gd name="f1264" fmla="*/ 1035 f1252 1"/>
                <a:gd name="f1265" fmla="*/ 825 f1251 1"/>
                <a:gd name="f1266" fmla="*/ 985 f1252 1"/>
                <a:gd name="f1267" fmla="*/ 847 f1251 1"/>
                <a:gd name="f1268" fmla="*/ 926 f1252 1"/>
                <a:gd name="f1269" fmla="*/ 599 f1251 1"/>
                <a:gd name="f1270" fmla="*/ 853 f1252 1"/>
                <a:gd name="f1271" fmla="*/ 794 f1251 1"/>
                <a:gd name="f1272" fmla="*/ 726 f1252 1"/>
                <a:gd name="f1273" fmla="*/ 747 f1251 1"/>
                <a:gd name="f1274" fmla="*/ 696 f1252 1"/>
                <a:gd name="f1275" fmla="*/ 678 f1251 1"/>
                <a:gd name="f1276" fmla="*/ 644 f1252 1"/>
                <a:gd name="f1277" fmla="*/ 644 f1251 1"/>
                <a:gd name="f1278" fmla="*/ 592 f1252 1"/>
                <a:gd name="f1279" fmla="*/ 727 f1251 1"/>
                <a:gd name="f1280" fmla="*/ 514 f1252 1"/>
                <a:gd name="f1281" fmla="*/ 688 f1251 1"/>
                <a:gd name="f1282" fmla="*/ 465 f1252 1"/>
                <a:gd name="f1283" fmla="*/ 868 f1251 1"/>
                <a:gd name="f1284" fmla="*/ 421 f1252 1"/>
                <a:gd name="f1285" fmla="*/ 752 f1251 1"/>
                <a:gd name="f1286" fmla="*/ 524 f1252 1"/>
                <a:gd name="f1287" fmla="*/ 557 f1251 1"/>
                <a:gd name="f1288" fmla="*/ 572 f1252 1"/>
                <a:gd name="f1289" fmla="*/ 429 f1251 1"/>
                <a:gd name="f1290" fmla="*/ 345 f1252 1"/>
                <a:gd name="f1291" fmla="*/ 634 f1251 1"/>
                <a:gd name="f1292" fmla="*/ 380 f1252 1"/>
                <a:gd name="f1293" fmla="*/ 509 f1251 1"/>
                <a:gd name="f1294" fmla="*/ 140 f1252 1"/>
                <a:gd name="f1295" fmla="*/ 109 f1251 1"/>
                <a:gd name="f1296" fmla="*/ 455 f1252 1"/>
                <a:gd name="f1297" fmla="*/ 158 f1251 1"/>
                <a:gd name="f1298" fmla="*/ 439 f1252 1"/>
                <a:gd name="f1299" fmla="*/ 35 f1251 1"/>
                <a:gd name="f1300" fmla="*/ 570 f1252 1"/>
                <a:gd name="f1301" fmla="*/ 235 f1251 1"/>
                <a:gd name="f1302" fmla="*/ 509 f1252 1"/>
                <a:gd name="f1303" fmla="*/ 102 f1251 1"/>
                <a:gd name="f1304" fmla="*/ 918 f1252 1"/>
                <a:gd name="f1305" fmla="*/ 93 f1251 1"/>
                <a:gd name="f1306" fmla="*/ 896 f1252 1"/>
                <a:gd name="f1307" fmla="*/ 240 f1251 1"/>
                <a:gd name="f1308" fmla="*/ 1053 f1252 1"/>
                <a:gd name="f1309" fmla="*/ 23 f1251 1"/>
                <a:gd name="f1310" fmla="*/ 1027 f1252 1"/>
                <a:gd name="f1311" fmla="*/ 116 f1251 1"/>
                <a:gd name="f1312" fmla="*/ 1018 f1252 1"/>
                <a:gd name="f1313" fmla="*/ 237 f1251 1"/>
                <a:gd name="f1314" fmla="*/ 1123 f1252 1"/>
                <a:gd name="f1315" fmla="*/ 370 f1251 1"/>
                <a:gd name="f1316" fmla="*/ 763 f1252 1"/>
                <a:gd name="f1317" fmla="*/ 445 f1251 1"/>
                <a:gd name="f1318" fmla="*/ 846 f1252 1"/>
                <a:gd name="f1319" fmla="*/ 404 f1251 1"/>
                <a:gd name="f1320" fmla="*/ 857 f1252 1"/>
                <a:gd name="f1321" fmla="*/ 255 f1251 1"/>
                <a:gd name="f1322" fmla="*/ 634 f1252 1"/>
                <a:gd name="f1323" fmla="*/ 325 f1251 1"/>
                <a:gd name="f1324" fmla="*/ 635 f1252 1"/>
                <a:gd name="f1325" fmla="*/ 683 f1252 1"/>
                <a:gd name="f1326" fmla="*/ 452 f1251 1"/>
                <a:gd name="f1327" fmla="*/ 101 f1252 1"/>
                <a:gd name="f1328" fmla="*/ 118 f1251 1"/>
                <a:gd name="f1329" fmla="*/ 286 f1252 1"/>
                <a:gd name="f1330" fmla="*/ 302 f1251 1"/>
                <a:gd name="f1331" fmla="*/ 544 f1252 1"/>
                <a:gd name="f1332" fmla="*/ 314 f1251 1"/>
                <a:gd name="f1333" fmla="*/ 1276 f1252 1"/>
                <a:gd name="f1334" fmla="*/ 262 f1251 1"/>
                <a:gd name="f1335" fmla="*/ 1333 f1252 1"/>
                <a:gd name="f1336" fmla="*/ 137 f1251 1"/>
                <a:gd name="f1337" fmla="*/ 1362 f1252 1"/>
                <a:gd name="f1338" fmla="*/ 155 f1251 1"/>
                <a:gd name="f1339" fmla="*/ 1270 f1252 1"/>
                <a:gd name="f1340" fmla="*/ 230 f1251 1"/>
                <a:gd name="f1341" fmla="*/ 558 f1252 1"/>
                <a:gd name="f1342" fmla="*/ 419 f1251 1"/>
                <a:gd name="f1343" fmla="*/ 417 f1252 1"/>
                <a:gd name="f1344" fmla="*/ 443 f1251 1"/>
                <a:gd name="f1345" fmla="*/ 371 f1252 1"/>
                <a:gd name="f1346" fmla="*/ 410 f1251 1"/>
                <a:gd name="f1347" fmla="*/ 1054 f1252 1"/>
                <a:gd name="f1348" fmla="*/ 391 f1251 1"/>
                <a:gd name="f1349" fmla="*/ 607 f1252 1"/>
                <a:gd name="f1350" fmla="*/ 516 f1251 1"/>
                <a:gd name="f1351" fmla="*/ 737 f1252 1"/>
                <a:gd name="f1352" fmla="*/ 585 f1251 1"/>
                <a:gd name="f1353" fmla="*/ 858 f1252 1"/>
                <a:gd name="f1354" fmla="*/ 543 f1251 1"/>
                <a:gd name="f1355" fmla="*/ 669 f1252 1"/>
                <a:gd name="f1356" fmla="*/ 522 f1251 1"/>
                <a:gd name="f1357" fmla="*/ 966 f1252 1"/>
                <a:gd name="f1358" fmla="*/ 287 f1251 1"/>
                <a:gd name="f1359" fmla="*/ 373 f1252 1"/>
                <a:gd name="f1360" fmla="*/ 340 f1251 1"/>
                <a:gd name="f1361" fmla="*/ 395 f1252 1"/>
                <a:gd name="f1362" fmla="*/ 329 f1251 1"/>
                <a:gd name="f1363" fmla="*/ 1092 f1252 1"/>
                <a:gd name="f1364" fmla="*/ 351 f1251 1"/>
                <a:gd name="f1365" fmla="*/ 1104 f1252 1"/>
                <a:gd name="f1366" fmla="*/ 284 f1251 1"/>
                <a:gd name="f1367" fmla="*/ 575 f1252 1"/>
                <a:gd name="f1368" fmla="*/ 365 f1251 1"/>
                <a:gd name="f1369" fmla="*/ 1062 f1252 1"/>
                <a:gd name="f1370" fmla="*/ 321 f1251 1"/>
                <a:gd name="f1371" fmla="*/ 344 f1251 1"/>
                <a:gd name="f1372" fmla="*/ 791 f1252 1"/>
                <a:gd name="f1373" fmla="*/ 669 f1251 1"/>
                <a:gd name="f1374" fmla="+- f1253 0 f1"/>
                <a:gd name="f1375" fmla="*/ f1256 1 1452"/>
                <a:gd name="f1376" fmla="*/ f1257 1 951"/>
                <a:gd name="f1377" fmla="*/ f1258 1 1452"/>
                <a:gd name="f1378" fmla="*/ f1259 1 951"/>
                <a:gd name="f1379" fmla="*/ f1260 1 1452"/>
                <a:gd name="f1380" fmla="*/ f1261 1 951"/>
                <a:gd name="f1381" fmla="*/ f1262 1 1452"/>
                <a:gd name="f1382" fmla="*/ f1263 1 951"/>
                <a:gd name="f1383" fmla="*/ f1264 1 1452"/>
                <a:gd name="f1384" fmla="*/ f1265 1 951"/>
                <a:gd name="f1385" fmla="*/ f1266 1 1452"/>
                <a:gd name="f1386" fmla="*/ f1267 1 951"/>
                <a:gd name="f1387" fmla="*/ f1268 1 1452"/>
                <a:gd name="f1388" fmla="*/ f1269 1 951"/>
                <a:gd name="f1389" fmla="*/ f1270 1 1452"/>
                <a:gd name="f1390" fmla="*/ f1271 1 951"/>
                <a:gd name="f1391" fmla="*/ f1272 1 1452"/>
                <a:gd name="f1392" fmla="*/ f1273 1 951"/>
                <a:gd name="f1393" fmla="*/ f1274 1 1452"/>
                <a:gd name="f1394" fmla="*/ f1275 1 951"/>
                <a:gd name="f1395" fmla="*/ f1276 1 1452"/>
                <a:gd name="f1396" fmla="*/ f1277 1 951"/>
                <a:gd name="f1397" fmla="*/ f1278 1 1452"/>
                <a:gd name="f1398" fmla="*/ f1279 1 951"/>
                <a:gd name="f1399" fmla="*/ f1280 1 1452"/>
                <a:gd name="f1400" fmla="*/ f1281 1 951"/>
                <a:gd name="f1401" fmla="*/ f1282 1 1452"/>
                <a:gd name="f1402" fmla="*/ f1283 1 951"/>
                <a:gd name="f1403" fmla="*/ f1284 1 1452"/>
                <a:gd name="f1404" fmla="*/ f1285 1 951"/>
                <a:gd name="f1405" fmla="*/ f1286 1 1452"/>
                <a:gd name="f1406" fmla="*/ f1287 1 951"/>
                <a:gd name="f1407" fmla="*/ f1288 1 1452"/>
                <a:gd name="f1408" fmla="*/ f1289 1 951"/>
                <a:gd name="f1409" fmla="*/ f1290 1 1452"/>
                <a:gd name="f1410" fmla="*/ f1291 1 951"/>
                <a:gd name="f1411" fmla="*/ f1292 1 1452"/>
                <a:gd name="f1412" fmla="*/ f1293 1 951"/>
                <a:gd name="f1413" fmla="*/ f1294 1 1452"/>
                <a:gd name="f1414" fmla="*/ f1295 1 951"/>
                <a:gd name="f1415" fmla="*/ f1296 1 1452"/>
                <a:gd name="f1416" fmla="*/ f1297 1 951"/>
                <a:gd name="f1417" fmla="*/ f1298 1 1452"/>
                <a:gd name="f1418" fmla="*/ f1299 1 951"/>
                <a:gd name="f1419" fmla="*/ f1300 1 1452"/>
                <a:gd name="f1420" fmla="*/ f1301 1 951"/>
                <a:gd name="f1421" fmla="*/ f1302 1 1452"/>
                <a:gd name="f1422" fmla="*/ f1303 1 951"/>
                <a:gd name="f1423" fmla="*/ f1304 1 1452"/>
                <a:gd name="f1424" fmla="*/ f1305 1 951"/>
                <a:gd name="f1425" fmla="*/ f1306 1 1452"/>
                <a:gd name="f1426" fmla="*/ f1307 1 951"/>
                <a:gd name="f1427" fmla="*/ f1308 1 1452"/>
                <a:gd name="f1428" fmla="*/ f1309 1 951"/>
                <a:gd name="f1429" fmla="*/ f1310 1 1452"/>
                <a:gd name="f1430" fmla="*/ f1311 1 951"/>
                <a:gd name="f1431" fmla="*/ f1312 1 1452"/>
                <a:gd name="f1432" fmla="*/ f1313 1 951"/>
                <a:gd name="f1433" fmla="*/ f1314 1 1452"/>
                <a:gd name="f1434" fmla="*/ f1315 1 951"/>
                <a:gd name="f1435" fmla="*/ f1316 1 1452"/>
                <a:gd name="f1436" fmla="*/ f1317 1 951"/>
                <a:gd name="f1437" fmla="*/ f1318 1 1452"/>
                <a:gd name="f1438" fmla="*/ f1319 1 951"/>
                <a:gd name="f1439" fmla="*/ f1320 1 1452"/>
                <a:gd name="f1440" fmla="*/ f1321 1 951"/>
                <a:gd name="f1441" fmla="*/ f1322 1 1452"/>
                <a:gd name="f1442" fmla="*/ f1323 1 951"/>
                <a:gd name="f1443" fmla="*/ f1324 1 1452"/>
                <a:gd name="f1444" fmla="*/ f1325 1 1452"/>
                <a:gd name="f1445" fmla="*/ f1326 1 951"/>
                <a:gd name="f1446" fmla="*/ f1327 1 1452"/>
                <a:gd name="f1447" fmla="*/ f1328 1 951"/>
                <a:gd name="f1448" fmla="*/ f1329 1 1452"/>
                <a:gd name="f1449" fmla="*/ f1330 1 951"/>
                <a:gd name="f1450" fmla="*/ f1331 1 1452"/>
                <a:gd name="f1451" fmla="*/ f1332 1 951"/>
                <a:gd name="f1452" fmla="*/ f1333 1 1452"/>
                <a:gd name="f1453" fmla="*/ f1334 1 951"/>
                <a:gd name="f1454" fmla="*/ f1335 1 1452"/>
                <a:gd name="f1455" fmla="*/ f1336 1 951"/>
                <a:gd name="f1456" fmla="*/ f1337 1 1452"/>
                <a:gd name="f1457" fmla="*/ f1338 1 951"/>
                <a:gd name="f1458" fmla="*/ f1339 1 1452"/>
                <a:gd name="f1459" fmla="*/ f1340 1 951"/>
                <a:gd name="f1460" fmla="*/ f1341 1 1452"/>
                <a:gd name="f1461" fmla="*/ f1342 1 951"/>
                <a:gd name="f1462" fmla="*/ f1343 1 1452"/>
                <a:gd name="f1463" fmla="*/ f1344 1 951"/>
                <a:gd name="f1464" fmla="*/ f1345 1 1452"/>
                <a:gd name="f1465" fmla="*/ f1346 1 951"/>
                <a:gd name="f1466" fmla="*/ f1347 1 1452"/>
                <a:gd name="f1467" fmla="*/ f1348 1 951"/>
                <a:gd name="f1468" fmla="*/ f1349 1 1452"/>
                <a:gd name="f1469" fmla="*/ f1350 1 951"/>
                <a:gd name="f1470" fmla="*/ f1351 1 1452"/>
                <a:gd name="f1471" fmla="*/ f1352 1 951"/>
                <a:gd name="f1472" fmla="*/ f1353 1 1452"/>
                <a:gd name="f1473" fmla="*/ f1354 1 951"/>
                <a:gd name="f1474" fmla="*/ f1355 1 1452"/>
                <a:gd name="f1475" fmla="*/ f1356 1 951"/>
                <a:gd name="f1476" fmla="*/ f1357 1 1452"/>
                <a:gd name="f1477" fmla="*/ f1358 1 951"/>
                <a:gd name="f1478" fmla="*/ f1359 1 1452"/>
                <a:gd name="f1479" fmla="*/ f1360 1 951"/>
                <a:gd name="f1480" fmla="*/ f1361 1 1452"/>
                <a:gd name="f1481" fmla="*/ f1362 1 951"/>
                <a:gd name="f1482" fmla="*/ f1363 1 1452"/>
                <a:gd name="f1483" fmla="*/ f1364 1 951"/>
                <a:gd name="f1484" fmla="*/ f1365 1 1452"/>
                <a:gd name="f1485" fmla="*/ f1366 1 951"/>
                <a:gd name="f1486" fmla="*/ f1367 1 1452"/>
                <a:gd name="f1487" fmla="*/ f1368 1 951"/>
                <a:gd name="f1488" fmla="*/ f1369 1 1452"/>
                <a:gd name="f1489" fmla="*/ f1370 1 951"/>
                <a:gd name="f1490" fmla="*/ f1371 1 951"/>
                <a:gd name="f1491" fmla="*/ f1372 1 1452"/>
                <a:gd name="f1492" fmla="*/ f1373 1 951"/>
                <a:gd name="f1493" fmla="*/ 0 1 f1254"/>
                <a:gd name="f1494" fmla="*/ f1248 1 f1254"/>
                <a:gd name="f1495" fmla="*/ 0 1 f1255"/>
                <a:gd name="f1496" fmla="*/ f1249 1 f1255"/>
                <a:gd name="f1497" fmla="*/ f1375 1 f1254"/>
                <a:gd name="f1498" fmla="*/ f1376 1 f1255"/>
                <a:gd name="f1499" fmla="*/ f1377 1 f1254"/>
                <a:gd name="f1500" fmla="*/ f1378 1 f1255"/>
                <a:gd name="f1501" fmla="*/ f1379 1 f1254"/>
                <a:gd name="f1502" fmla="*/ f1380 1 f1255"/>
                <a:gd name="f1503" fmla="*/ f1381 1 f1254"/>
                <a:gd name="f1504" fmla="*/ f1382 1 f1255"/>
                <a:gd name="f1505" fmla="*/ f1383 1 f1254"/>
                <a:gd name="f1506" fmla="*/ f1384 1 f1255"/>
                <a:gd name="f1507" fmla="*/ f1385 1 f1254"/>
                <a:gd name="f1508" fmla="*/ f1386 1 f1255"/>
                <a:gd name="f1509" fmla="*/ f1387 1 f1254"/>
                <a:gd name="f1510" fmla="*/ f1388 1 f1255"/>
                <a:gd name="f1511" fmla="*/ f1389 1 f1254"/>
                <a:gd name="f1512" fmla="*/ f1390 1 f1255"/>
                <a:gd name="f1513" fmla="*/ f1391 1 f1254"/>
                <a:gd name="f1514" fmla="*/ f1392 1 f1255"/>
                <a:gd name="f1515" fmla="*/ f1393 1 f1254"/>
                <a:gd name="f1516" fmla="*/ f1394 1 f1255"/>
                <a:gd name="f1517" fmla="*/ f1395 1 f1254"/>
                <a:gd name="f1518" fmla="*/ f1396 1 f1255"/>
                <a:gd name="f1519" fmla="*/ f1397 1 f1254"/>
                <a:gd name="f1520" fmla="*/ f1398 1 f1255"/>
                <a:gd name="f1521" fmla="*/ f1399 1 f1254"/>
                <a:gd name="f1522" fmla="*/ f1400 1 f1255"/>
                <a:gd name="f1523" fmla="*/ f1401 1 f1254"/>
                <a:gd name="f1524" fmla="*/ f1402 1 f1255"/>
                <a:gd name="f1525" fmla="*/ f1403 1 f1254"/>
                <a:gd name="f1526" fmla="*/ f1404 1 f1255"/>
                <a:gd name="f1527" fmla="*/ f1405 1 f1254"/>
                <a:gd name="f1528" fmla="*/ f1406 1 f1255"/>
                <a:gd name="f1529" fmla="*/ f1407 1 f1254"/>
                <a:gd name="f1530" fmla="*/ f1408 1 f1255"/>
                <a:gd name="f1531" fmla="*/ f1409 1 f1254"/>
                <a:gd name="f1532" fmla="*/ f1410 1 f1255"/>
                <a:gd name="f1533" fmla="*/ f1411 1 f1254"/>
                <a:gd name="f1534" fmla="*/ f1412 1 f1255"/>
                <a:gd name="f1535" fmla="*/ f1413 1 f1254"/>
                <a:gd name="f1536" fmla="*/ f1414 1 f1255"/>
                <a:gd name="f1537" fmla="*/ f1415 1 f1254"/>
                <a:gd name="f1538" fmla="*/ f1416 1 f1255"/>
                <a:gd name="f1539" fmla="*/ f1417 1 f1254"/>
                <a:gd name="f1540" fmla="*/ f1418 1 f1255"/>
                <a:gd name="f1541" fmla="*/ f1419 1 f1254"/>
                <a:gd name="f1542" fmla="*/ f1420 1 f1255"/>
                <a:gd name="f1543" fmla="*/ f1421 1 f1254"/>
                <a:gd name="f1544" fmla="*/ f1422 1 f1255"/>
                <a:gd name="f1545" fmla="*/ f1423 1 f1254"/>
                <a:gd name="f1546" fmla="*/ f1424 1 f1255"/>
                <a:gd name="f1547" fmla="*/ f1425 1 f1254"/>
                <a:gd name="f1548" fmla="*/ f1426 1 f1255"/>
                <a:gd name="f1549" fmla="*/ f1427 1 f1254"/>
                <a:gd name="f1550" fmla="*/ f1428 1 f1255"/>
                <a:gd name="f1551" fmla="*/ f1429 1 f1254"/>
                <a:gd name="f1552" fmla="*/ f1430 1 f1255"/>
                <a:gd name="f1553" fmla="*/ f1431 1 f1254"/>
                <a:gd name="f1554" fmla="*/ f1432 1 f1255"/>
                <a:gd name="f1555" fmla="*/ f1433 1 f1254"/>
                <a:gd name="f1556" fmla="*/ f1434 1 f1255"/>
                <a:gd name="f1557" fmla="*/ f1435 1 f1254"/>
                <a:gd name="f1558" fmla="*/ f1436 1 f1255"/>
                <a:gd name="f1559" fmla="*/ f1437 1 f1254"/>
                <a:gd name="f1560" fmla="*/ f1438 1 f1255"/>
                <a:gd name="f1561" fmla="*/ f1439 1 f1254"/>
                <a:gd name="f1562" fmla="*/ f1440 1 f1255"/>
                <a:gd name="f1563" fmla="*/ f1441 1 f1254"/>
                <a:gd name="f1564" fmla="*/ f1442 1 f1255"/>
                <a:gd name="f1565" fmla="*/ f1443 1 f1254"/>
                <a:gd name="f1566" fmla="*/ f1444 1 f1254"/>
                <a:gd name="f1567" fmla="*/ f1445 1 f1255"/>
                <a:gd name="f1568" fmla="*/ f1446 1 f1254"/>
                <a:gd name="f1569" fmla="*/ f1447 1 f1255"/>
                <a:gd name="f1570" fmla="*/ f1448 1 f1254"/>
                <a:gd name="f1571" fmla="*/ f1449 1 f1255"/>
                <a:gd name="f1572" fmla="*/ f1450 1 f1254"/>
                <a:gd name="f1573" fmla="*/ f1451 1 f1255"/>
                <a:gd name="f1574" fmla="*/ f1452 1 f1254"/>
                <a:gd name="f1575" fmla="*/ f1453 1 f1255"/>
                <a:gd name="f1576" fmla="*/ f1454 1 f1254"/>
                <a:gd name="f1577" fmla="*/ f1455 1 f1255"/>
                <a:gd name="f1578" fmla="*/ f1456 1 f1254"/>
                <a:gd name="f1579" fmla="*/ f1457 1 f1255"/>
                <a:gd name="f1580" fmla="*/ f1458 1 f1254"/>
                <a:gd name="f1581" fmla="*/ f1459 1 f1255"/>
                <a:gd name="f1582" fmla="*/ f1460 1 f1254"/>
                <a:gd name="f1583" fmla="*/ f1461 1 f1255"/>
                <a:gd name="f1584" fmla="*/ f1462 1 f1254"/>
                <a:gd name="f1585" fmla="*/ f1463 1 f1255"/>
                <a:gd name="f1586" fmla="*/ f1464 1 f1254"/>
                <a:gd name="f1587" fmla="*/ f1465 1 f1255"/>
                <a:gd name="f1588" fmla="*/ f1466 1 f1254"/>
                <a:gd name="f1589" fmla="*/ f1467 1 f1255"/>
                <a:gd name="f1590" fmla="*/ f1468 1 f1254"/>
                <a:gd name="f1591" fmla="*/ f1469 1 f1255"/>
                <a:gd name="f1592" fmla="*/ f1470 1 f1254"/>
                <a:gd name="f1593" fmla="*/ f1471 1 f1255"/>
                <a:gd name="f1594" fmla="*/ f1472 1 f1254"/>
                <a:gd name="f1595" fmla="*/ f1473 1 f1255"/>
                <a:gd name="f1596" fmla="*/ f1474 1 f1254"/>
                <a:gd name="f1597" fmla="*/ f1475 1 f1255"/>
                <a:gd name="f1598" fmla="*/ f1476 1 f1254"/>
                <a:gd name="f1599" fmla="*/ f1477 1 f1255"/>
                <a:gd name="f1600" fmla="*/ f1478 1 f1254"/>
                <a:gd name="f1601" fmla="*/ f1479 1 f1255"/>
                <a:gd name="f1602" fmla="*/ f1480 1 f1254"/>
                <a:gd name="f1603" fmla="*/ f1481 1 f1255"/>
                <a:gd name="f1604" fmla="*/ f1482 1 f1254"/>
                <a:gd name="f1605" fmla="*/ f1483 1 f1255"/>
                <a:gd name="f1606" fmla="*/ f1484 1 f1254"/>
                <a:gd name="f1607" fmla="*/ f1485 1 f1255"/>
                <a:gd name="f1608" fmla="*/ f1486 1 f1254"/>
                <a:gd name="f1609" fmla="*/ f1487 1 f1255"/>
                <a:gd name="f1610" fmla="*/ f1488 1 f1254"/>
                <a:gd name="f1611" fmla="*/ f1489 1 f1255"/>
                <a:gd name="f1612" fmla="*/ f1490 1 f1255"/>
                <a:gd name="f1613" fmla="*/ f1491 1 f1254"/>
                <a:gd name="f1614" fmla="*/ f1492 1 f1255"/>
                <a:gd name="f1615" fmla="*/ f1493 f1245 1"/>
                <a:gd name="f1616" fmla="*/ f1494 f1245 1"/>
                <a:gd name="f1617" fmla="*/ f1496 f1246 1"/>
                <a:gd name="f1618" fmla="*/ f1495 f1246 1"/>
                <a:gd name="f1619" fmla="*/ f1497 f1245 1"/>
                <a:gd name="f1620" fmla="*/ f1498 f1246 1"/>
                <a:gd name="f1621" fmla="*/ f1499 f1245 1"/>
                <a:gd name="f1622" fmla="*/ f1500 f1246 1"/>
                <a:gd name="f1623" fmla="*/ f1501 f1245 1"/>
                <a:gd name="f1624" fmla="*/ f1502 f1246 1"/>
                <a:gd name="f1625" fmla="*/ f1503 f1245 1"/>
                <a:gd name="f1626" fmla="*/ f1504 f1246 1"/>
                <a:gd name="f1627" fmla="*/ f1505 f1245 1"/>
                <a:gd name="f1628" fmla="*/ f1506 f1246 1"/>
                <a:gd name="f1629" fmla="*/ f1507 f1245 1"/>
                <a:gd name="f1630" fmla="*/ f1508 f1246 1"/>
                <a:gd name="f1631" fmla="*/ f1509 f1245 1"/>
                <a:gd name="f1632" fmla="*/ f1510 f1246 1"/>
                <a:gd name="f1633" fmla="*/ f1511 f1245 1"/>
                <a:gd name="f1634" fmla="*/ f1512 f1246 1"/>
                <a:gd name="f1635" fmla="*/ f1513 f1245 1"/>
                <a:gd name="f1636" fmla="*/ f1514 f1246 1"/>
                <a:gd name="f1637" fmla="*/ f1515 f1245 1"/>
                <a:gd name="f1638" fmla="*/ f1516 f1246 1"/>
                <a:gd name="f1639" fmla="*/ f1517 f1245 1"/>
                <a:gd name="f1640" fmla="*/ f1518 f1246 1"/>
                <a:gd name="f1641" fmla="*/ f1519 f1245 1"/>
                <a:gd name="f1642" fmla="*/ f1520 f1246 1"/>
                <a:gd name="f1643" fmla="*/ f1521 f1245 1"/>
                <a:gd name="f1644" fmla="*/ f1522 f1246 1"/>
                <a:gd name="f1645" fmla="*/ f1523 f1245 1"/>
                <a:gd name="f1646" fmla="*/ f1524 f1246 1"/>
                <a:gd name="f1647" fmla="*/ f1525 f1245 1"/>
                <a:gd name="f1648" fmla="*/ f1526 f1246 1"/>
                <a:gd name="f1649" fmla="*/ f1527 f1245 1"/>
                <a:gd name="f1650" fmla="*/ f1528 f1246 1"/>
                <a:gd name="f1651" fmla="*/ f1529 f1245 1"/>
                <a:gd name="f1652" fmla="*/ f1530 f1246 1"/>
                <a:gd name="f1653" fmla="*/ f1531 f1245 1"/>
                <a:gd name="f1654" fmla="*/ f1532 f1246 1"/>
                <a:gd name="f1655" fmla="*/ f1533 f1245 1"/>
                <a:gd name="f1656" fmla="*/ f1534 f1246 1"/>
                <a:gd name="f1657" fmla="*/ f1535 f1245 1"/>
                <a:gd name="f1658" fmla="*/ f1536 f1246 1"/>
                <a:gd name="f1659" fmla="*/ f1537 f1245 1"/>
                <a:gd name="f1660" fmla="*/ f1538 f1246 1"/>
                <a:gd name="f1661" fmla="*/ f1539 f1245 1"/>
                <a:gd name="f1662" fmla="*/ f1540 f1246 1"/>
                <a:gd name="f1663" fmla="*/ f1541 f1245 1"/>
                <a:gd name="f1664" fmla="*/ f1542 f1246 1"/>
                <a:gd name="f1665" fmla="*/ f1543 f1245 1"/>
                <a:gd name="f1666" fmla="*/ f1544 f1246 1"/>
                <a:gd name="f1667" fmla="*/ f1545 f1245 1"/>
                <a:gd name="f1668" fmla="*/ f1546 f1246 1"/>
                <a:gd name="f1669" fmla="*/ f1547 f1245 1"/>
                <a:gd name="f1670" fmla="*/ f1548 f1246 1"/>
                <a:gd name="f1671" fmla="*/ f1549 f1245 1"/>
                <a:gd name="f1672" fmla="*/ f1550 f1246 1"/>
                <a:gd name="f1673" fmla="*/ f1551 f1245 1"/>
                <a:gd name="f1674" fmla="*/ f1552 f1246 1"/>
                <a:gd name="f1675" fmla="*/ f1553 f1245 1"/>
                <a:gd name="f1676" fmla="*/ f1554 f1246 1"/>
                <a:gd name="f1677" fmla="*/ f1555 f1245 1"/>
                <a:gd name="f1678" fmla="*/ f1556 f1246 1"/>
                <a:gd name="f1679" fmla="*/ f1557 f1245 1"/>
                <a:gd name="f1680" fmla="*/ f1558 f1246 1"/>
                <a:gd name="f1681" fmla="*/ f1559 f1245 1"/>
                <a:gd name="f1682" fmla="*/ f1560 f1246 1"/>
                <a:gd name="f1683" fmla="*/ f1561 f1245 1"/>
                <a:gd name="f1684" fmla="*/ f1562 f1246 1"/>
                <a:gd name="f1685" fmla="*/ f1563 f1245 1"/>
                <a:gd name="f1686" fmla="*/ f1564 f1246 1"/>
                <a:gd name="f1687" fmla="*/ f1565 f1245 1"/>
                <a:gd name="f1688" fmla="*/ f1566 f1245 1"/>
                <a:gd name="f1689" fmla="*/ f1567 f1246 1"/>
                <a:gd name="f1690" fmla="*/ f1568 f1245 1"/>
                <a:gd name="f1691" fmla="*/ f1569 f1246 1"/>
                <a:gd name="f1692" fmla="*/ f1570 f1245 1"/>
                <a:gd name="f1693" fmla="*/ f1571 f1246 1"/>
                <a:gd name="f1694" fmla="*/ f1572 f1245 1"/>
                <a:gd name="f1695" fmla="*/ f1573 f1246 1"/>
                <a:gd name="f1696" fmla="*/ f1574 f1245 1"/>
                <a:gd name="f1697" fmla="*/ f1575 f1246 1"/>
                <a:gd name="f1698" fmla="*/ f1576 f1245 1"/>
                <a:gd name="f1699" fmla="*/ f1577 f1246 1"/>
                <a:gd name="f1700" fmla="*/ f1578 f1245 1"/>
                <a:gd name="f1701" fmla="*/ f1579 f1246 1"/>
                <a:gd name="f1702" fmla="*/ f1580 f1245 1"/>
                <a:gd name="f1703" fmla="*/ f1581 f1246 1"/>
                <a:gd name="f1704" fmla="*/ f1582 f1245 1"/>
                <a:gd name="f1705" fmla="*/ f1583 f1246 1"/>
                <a:gd name="f1706" fmla="*/ f1584 f1245 1"/>
                <a:gd name="f1707" fmla="*/ f1585 f1246 1"/>
                <a:gd name="f1708" fmla="*/ f1586 f1245 1"/>
                <a:gd name="f1709" fmla="*/ f1587 f1246 1"/>
                <a:gd name="f1710" fmla="*/ f1588 f1245 1"/>
                <a:gd name="f1711" fmla="*/ f1589 f1246 1"/>
                <a:gd name="f1712" fmla="*/ f1590 f1245 1"/>
                <a:gd name="f1713" fmla="*/ f1591 f1246 1"/>
                <a:gd name="f1714" fmla="*/ f1592 f1245 1"/>
                <a:gd name="f1715" fmla="*/ f1593 f1246 1"/>
                <a:gd name="f1716" fmla="*/ f1594 f1245 1"/>
                <a:gd name="f1717" fmla="*/ f1595 f1246 1"/>
                <a:gd name="f1718" fmla="*/ f1596 f1245 1"/>
                <a:gd name="f1719" fmla="*/ f1597 f1246 1"/>
                <a:gd name="f1720" fmla="*/ f1598 f1245 1"/>
                <a:gd name="f1721" fmla="*/ f1599 f1246 1"/>
                <a:gd name="f1722" fmla="*/ f1600 f1245 1"/>
                <a:gd name="f1723" fmla="*/ f1601 f1246 1"/>
                <a:gd name="f1724" fmla="*/ f1602 f1245 1"/>
                <a:gd name="f1725" fmla="*/ f1603 f1246 1"/>
                <a:gd name="f1726" fmla="*/ f1604 f1245 1"/>
                <a:gd name="f1727" fmla="*/ f1605 f1246 1"/>
                <a:gd name="f1728" fmla="*/ f1606 f1245 1"/>
                <a:gd name="f1729" fmla="*/ f1607 f1246 1"/>
                <a:gd name="f1730" fmla="*/ f1608 f1245 1"/>
                <a:gd name="f1731" fmla="*/ f1609 f1246 1"/>
                <a:gd name="f1732" fmla="*/ f1610 f1245 1"/>
                <a:gd name="f1733" fmla="*/ f1611 f1246 1"/>
                <a:gd name="f1734" fmla="*/ f1612 f1246 1"/>
                <a:gd name="f1735" fmla="*/ f1613 f1245 1"/>
                <a:gd name="f1736" fmla="*/ f1614 f1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4">
                  <a:pos x="f1619" y="f1620"/>
                </a:cxn>
                <a:cxn ang="f1374">
                  <a:pos x="f1621" y="f1622"/>
                </a:cxn>
                <a:cxn ang="f1374">
                  <a:pos x="f1623" y="f1624"/>
                </a:cxn>
                <a:cxn ang="f1374">
                  <a:pos x="f1625" y="f1626"/>
                </a:cxn>
                <a:cxn ang="f1374">
                  <a:pos x="f1627" y="f1628"/>
                </a:cxn>
                <a:cxn ang="f1374">
                  <a:pos x="f1629" y="f1630"/>
                </a:cxn>
                <a:cxn ang="f1374">
                  <a:pos x="f1631" y="f1632"/>
                </a:cxn>
                <a:cxn ang="f1374">
                  <a:pos x="f1633" y="f1634"/>
                </a:cxn>
                <a:cxn ang="f1374">
                  <a:pos x="f1635" y="f1636"/>
                </a:cxn>
                <a:cxn ang="f1374">
                  <a:pos x="f1637" y="f1638"/>
                </a:cxn>
                <a:cxn ang="f1374">
                  <a:pos x="f1639" y="f1640"/>
                </a:cxn>
                <a:cxn ang="f1374">
                  <a:pos x="f1641" y="f1642"/>
                </a:cxn>
                <a:cxn ang="f1374">
                  <a:pos x="f1643" y="f1644"/>
                </a:cxn>
                <a:cxn ang="f1374">
                  <a:pos x="f1645" y="f1646"/>
                </a:cxn>
                <a:cxn ang="f1374">
                  <a:pos x="f1647" y="f1648"/>
                </a:cxn>
                <a:cxn ang="f1374">
                  <a:pos x="f1649" y="f1650"/>
                </a:cxn>
                <a:cxn ang="f1374">
                  <a:pos x="f1651" y="f1652"/>
                </a:cxn>
                <a:cxn ang="f1374">
                  <a:pos x="f1653" y="f1654"/>
                </a:cxn>
                <a:cxn ang="f1374">
                  <a:pos x="f1655" y="f1656"/>
                </a:cxn>
                <a:cxn ang="f1374">
                  <a:pos x="f1657" y="f1658"/>
                </a:cxn>
                <a:cxn ang="f1374">
                  <a:pos x="f1659" y="f1660"/>
                </a:cxn>
                <a:cxn ang="f1374">
                  <a:pos x="f1661" y="f1662"/>
                </a:cxn>
                <a:cxn ang="f1374">
                  <a:pos x="f1663" y="f1664"/>
                </a:cxn>
                <a:cxn ang="f1374">
                  <a:pos x="f1665" y="f1666"/>
                </a:cxn>
                <a:cxn ang="f1374">
                  <a:pos x="f1667" y="f1668"/>
                </a:cxn>
                <a:cxn ang="f1374">
                  <a:pos x="f1669" y="f1670"/>
                </a:cxn>
                <a:cxn ang="f1374">
                  <a:pos x="f1671" y="f1672"/>
                </a:cxn>
                <a:cxn ang="f1374">
                  <a:pos x="f1673" y="f1674"/>
                </a:cxn>
                <a:cxn ang="f1374">
                  <a:pos x="f1675" y="f1676"/>
                </a:cxn>
                <a:cxn ang="f1374">
                  <a:pos x="f1677" y="f1678"/>
                </a:cxn>
                <a:cxn ang="f1374">
                  <a:pos x="f1679" y="f1680"/>
                </a:cxn>
                <a:cxn ang="f1374">
                  <a:pos x="f1681" y="f1682"/>
                </a:cxn>
                <a:cxn ang="f1374">
                  <a:pos x="f1683" y="f1684"/>
                </a:cxn>
                <a:cxn ang="f1374">
                  <a:pos x="f1685" y="f1686"/>
                </a:cxn>
                <a:cxn ang="f1374">
                  <a:pos x="f1687" y="f1652"/>
                </a:cxn>
                <a:cxn ang="f1374">
                  <a:pos x="f1688" y="f1689"/>
                </a:cxn>
                <a:cxn ang="f1374">
                  <a:pos x="f1690" y="f1691"/>
                </a:cxn>
                <a:cxn ang="f1374">
                  <a:pos x="f1692" y="f1693"/>
                </a:cxn>
                <a:cxn ang="f1374">
                  <a:pos x="f1694" y="f1695"/>
                </a:cxn>
                <a:cxn ang="f1374">
                  <a:pos x="f1696" y="f1697"/>
                </a:cxn>
                <a:cxn ang="f1374">
                  <a:pos x="f1698" y="f1699"/>
                </a:cxn>
                <a:cxn ang="f1374">
                  <a:pos x="f1700" y="f1701"/>
                </a:cxn>
                <a:cxn ang="f1374">
                  <a:pos x="f1702" y="f1703"/>
                </a:cxn>
                <a:cxn ang="f1374">
                  <a:pos x="f1704" y="f1705"/>
                </a:cxn>
                <a:cxn ang="f1374">
                  <a:pos x="f1706" y="f1707"/>
                </a:cxn>
                <a:cxn ang="f1374">
                  <a:pos x="f1708" y="f1709"/>
                </a:cxn>
                <a:cxn ang="f1374">
                  <a:pos x="f1710" y="f1711"/>
                </a:cxn>
                <a:cxn ang="f1374">
                  <a:pos x="f1712" y="f1713"/>
                </a:cxn>
                <a:cxn ang="f1374">
                  <a:pos x="f1714" y="f1715"/>
                </a:cxn>
                <a:cxn ang="f1374">
                  <a:pos x="f1716" y="f1717"/>
                </a:cxn>
                <a:cxn ang="f1374">
                  <a:pos x="f1718" y="f1719"/>
                </a:cxn>
                <a:cxn ang="f1374">
                  <a:pos x="f1720" y="f1721"/>
                </a:cxn>
                <a:cxn ang="f1374">
                  <a:pos x="f1722" y="f1723"/>
                </a:cxn>
                <a:cxn ang="f1374">
                  <a:pos x="f1724" y="f1725"/>
                </a:cxn>
                <a:cxn ang="f1374">
                  <a:pos x="f1726" y="f1727"/>
                </a:cxn>
                <a:cxn ang="f1374">
                  <a:pos x="f1728" y="f1729"/>
                </a:cxn>
                <a:cxn ang="f1374">
                  <a:pos x="f1728" y="f1729"/>
                </a:cxn>
                <a:cxn ang="f1374">
                  <a:pos x="f1730" y="f1731"/>
                </a:cxn>
                <a:cxn ang="f1374">
                  <a:pos x="f1732" y="f1733"/>
                </a:cxn>
                <a:cxn ang="f1374">
                  <a:pos x="f1716" y="f1734"/>
                </a:cxn>
                <a:cxn ang="f1374">
                  <a:pos x="f1735" y="f1736"/>
                </a:cxn>
              </a:cxnLst>
              <a:rect l="f1615" t="f1618" r="f1616" b="f1617"/>
              <a:pathLst>
                <a:path w="1452" h="951">
                  <a:moveTo>
                    <a:pt x="f9" y="f10"/>
                  </a:move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4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17" y="f52"/>
                    <a:pt x="f16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19" y="f60"/>
                    <a:pt x="f61" y="f62"/>
                    <a:pt x="f11" y="f63"/>
                  </a:cubicBezTo>
                  <a:cubicBezTo>
                    <a:pt x="f15" y="f64"/>
                    <a:pt x="f65" y="f66"/>
                    <a:pt x="f16" y="f67"/>
                  </a:cubicBezTo>
                  <a:cubicBezTo>
                    <a:pt x="f61" y="f68"/>
                    <a:pt x="f17" y="f69"/>
                    <a:pt x="f70" y="f71"/>
                  </a:cubicBezTo>
                  <a:cubicBezTo>
                    <a:pt x="f1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86"/>
                    <a:pt x="f75" y="f90"/>
                    <a:pt x="f91" y="f92"/>
                  </a:cubicBezTo>
                  <a:cubicBezTo>
                    <a:pt x="f91" y="f93"/>
                    <a:pt x="f48" y="f94"/>
                    <a:pt x="f48" y="f95"/>
                  </a:cubicBezTo>
                  <a:cubicBezTo>
                    <a:pt x="f48" y="f96"/>
                    <a:pt x="f97" y="f98"/>
                    <a:pt x="f50" y="f99"/>
                  </a:cubicBezTo>
                  <a:cubicBezTo>
                    <a:pt x="f17" y="f99"/>
                    <a:pt x="f65" y="f100"/>
                    <a:pt x="f13" y="f96"/>
                  </a:cubicBezTo>
                  <a:cubicBezTo>
                    <a:pt x="f101" y="f102"/>
                    <a:pt x="f65" y="f102"/>
                    <a:pt x="f16" y="f103"/>
                  </a:cubicBezTo>
                  <a:cubicBezTo>
                    <a:pt x="f104" y="f103"/>
                    <a:pt x="f65" y="f105"/>
                    <a:pt x="f101" y="f105"/>
                  </a:cubicBezTo>
                  <a:cubicBezTo>
                    <a:pt x="f65" y="f106"/>
                    <a:pt x="f101" y="f107"/>
                    <a:pt x="f65" y="f108"/>
                  </a:cubicBezTo>
                  <a:cubicBezTo>
                    <a:pt x="f109" y="f80"/>
                    <a:pt x="f70" y="f110"/>
                    <a:pt x="f13" y="f111"/>
                  </a:cubicBezTo>
                  <a:cubicBezTo>
                    <a:pt x="f112" y="f113"/>
                    <a:pt x="f114" y="f115"/>
                    <a:pt x="f116" y="f67"/>
                  </a:cubicBezTo>
                  <a:cubicBezTo>
                    <a:pt x="f117" y="f118"/>
                    <a:pt x="f119" y="f60"/>
                    <a:pt x="f120" y="f52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37"/>
                    <a:pt x="f130" y="f35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3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59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54" y="f177"/>
                    <a:pt x="f154" y="f178"/>
                  </a:cubicBezTo>
                  <a:cubicBezTo>
                    <a:pt x="f154" y="f41"/>
                    <a:pt x="f179" y="f180"/>
                    <a:pt x="f156" y="f181"/>
                  </a:cubicBezTo>
                  <a:cubicBezTo>
                    <a:pt x="f182" y="f181"/>
                    <a:pt x="f160" y="f181"/>
                    <a:pt x="f183" y="f181"/>
                  </a:cubicBezTo>
                  <a:cubicBezTo>
                    <a:pt x="f160" y="f184"/>
                    <a:pt x="f156" y="f185"/>
                    <a:pt x="f179" y="f126"/>
                  </a:cubicBezTo>
                  <a:cubicBezTo>
                    <a:pt x="f154" y="f186"/>
                    <a:pt x="f147" y="f187"/>
                    <a:pt x="f188" y="f189"/>
                  </a:cubicBezTo>
                  <a:cubicBezTo>
                    <a:pt x="f139" y="f190"/>
                    <a:pt x="f191" y="f47"/>
                    <a:pt x="f139" y="f192"/>
                  </a:cubicBezTo>
                  <a:cubicBezTo>
                    <a:pt x="f139" y="f193"/>
                    <a:pt x="f194" y="f49"/>
                    <a:pt x="f194" y="f51"/>
                  </a:cubicBezTo>
                  <a:cubicBezTo>
                    <a:pt x="f191" y="f195"/>
                    <a:pt x="f137" y="f193"/>
                    <a:pt x="f196" y="f192"/>
                  </a:cubicBezTo>
                  <a:cubicBezTo>
                    <a:pt x="f197" y="f122"/>
                    <a:pt x="f198" y="f199"/>
                    <a:pt x="f200" y="f201"/>
                  </a:cubicBezTo>
                  <a:cubicBezTo>
                    <a:pt x="f202" y="f203"/>
                    <a:pt x="f204" y="f189"/>
                    <a:pt x="f205" y="f47"/>
                  </a:cubicBezTo>
                  <a:cubicBezTo>
                    <a:pt x="f206" y="f199"/>
                    <a:pt x="f206" y="f207"/>
                    <a:pt x="f208" y="f207"/>
                  </a:cubicBezTo>
                  <a:cubicBezTo>
                    <a:pt x="f209" y="f207"/>
                    <a:pt x="f210" y="f199"/>
                    <a:pt x="f211" y="f52"/>
                  </a:cubicBezTo>
                  <a:cubicBezTo>
                    <a:pt x="f211" y="f52"/>
                    <a:pt x="f210" y="f52"/>
                    <a:pt x="f212" y="f53"/>
                  </a:cubicBezTo>
                  <a:cubicBezTo>
                    <a:pt x="f213" y="f214"/>
                    <a:pt x="f215" y="f5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63"/>
                    <a:pt x="f225" y="f226"/>
                    <a:pt x="f227" y="f228"/>
                  </a:cubicBezTo>
                  <a:cubicBezTo>
                    <a:pt x="f229" y="f66"/>
                    <a:pt x="f230" y="f231"/>
                    <a:pt x="f232" y="f233"/>
                  </a:cubicBezTo>
                  <a:cubicBezTo>
                    <a:pt x="f232" y="f234"/>
                    <a:pt x="f235" y="f236"/>
                    <a:pt x="f123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84"/>
                    <a:pt x="f247" y="f102"/>
                  </a:cubicBezTo>
                  <a:cubicBezTo>
                    <a:pt x="f248" y="f249"/>
                    <a:pt x="f250" y="f98"/>
                    <a:pt x="f251" y="f99"/>
                  </a:cubicBezTo>
                  <a:cubicBezTo>
                    <a:pt x="f252" y="f253"/>
                    <a:pt x="f254" y="f99"/>
                    <a:pt x="f255" y="f99"/>
                  </a:cubicBezTo>
                  <a:cubicBezTo>
                    <a:pt x="f256" y="f257"/>
                    <a:pt x="f246" y="f258"/>
                    <a:pt x="f259" y="f260"/>
                  </a:cubicBezTo>
                  <a:cubicBezTo>
                    <a:pt x="f255" y="f261"/>
                    <a:pt x="f262" y="f263"/>
                    <a:pt x="f121" y="f264"/>
                  </a:cubicBezTo>
                  <a:cubicBezTo>
                    <a:pt x="f265" y="f266"/>
                    <a:pt x="f265" y="f267"/>
                    <a:pt x="f259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117" y="f274"/>
                    <a:pt x="f273" y="f275"/>
                    <a:pt x="f117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0"/>
                    <a:pt x="f292" y="f293"/>
                  </a:cubicBezTo>
                  <a:cubicBezTo>
                    <a:pt x="f294" y="f295"/>
                    <a:pt x="f296" y="f297"/>
                    <a:pt x="f296" y="f298"/>
                  </a:cubicBezTo>
                  <a:cubicBezTo>
                    <a:pt x="f296" y="f299"/>
                    <a:pt x="f300" y="f301"/>
                    <a:pt x="f302" y="f303"/>
                  </a:cubicBezTo>
                  <a:cubicBezTo>
                    <a:pt x="f300" y="f304"/>
                    <a:pt x="f291" y="f305"/>
                    <a:pt x="f281" y="f306"/>
                  </a:cubicBezTo>
                  <a:cubicBezTo>
                    <a:pt x="f294" y="f307"/>
                    <a:pt x="f308" y="f309"/>
                    <a:pt x="f310" y="f311"/>
                  </a:cubicBezTo>
                  <a:cubicBezTo>
                    <a:pt x="f271" y="f312"/>
                    <a:pt x="f313" y="f179"/>
                    <a:pt x="f314" y="f141"/>
                  </a:cubicBezTo>
                  <a:cubicBezTo>
                    <a:pt x="f251" y="f315"/>
                    <a:pt x="f252" y="f315"/>
                    <a:pt x="f246" y="f188"/>
                  </a:cubicBezTo>
                  <a:cubicBezTo>
                    <a:pt x="f316" y="f317"/>
                    <a:pt x="f318" y="f319"/>
                    <a:pt x="f320" y="f209"/>
                  </a:cubicBezTo>
                  <a:cubicBezTo>
                    <a:pt x="f254" y="f210"/>
                    <a:pt x="f256" y="f220"/>
                    <a:pt x="f246" y="f321"/>
                  </a:cubicBezTo>
                  <a:cubicBezTo>
                    <a:pt x="f246" y="f322"/>
                    <a:pt x="f316" y="f8"/>
                    <a:pt x="f265" y="f323"/>
                  </a:cubicBezTo>
                  <a:cubicBezTo>
                    <a:pt x="f324" y="f325"/>
                    <a:pt x="f240" y="f321"/>
                    <a:pt x="f240" y="f326"/>
                  </a:cubicBezTo>
                  <a:cubicBezTo>
                    <a:pt x="f327" y="f220"/>
                    <a:pt x="f328" y="f329"/>
                    <a:pt x="f328" y="f330"/>
                  </a:cubicBezTo>
                  <a:cubicBezTo>
                    <a:pt x="f232" y="f331"/>
                    <a:pt x="f332" y="f212"/>
                    <a:pt x="f333" y="f334"/>
                  </a:cubicBezTo>
                  <a:cubicBezTo>
                    <a:pt x="f335" y="f222"/>
                    <a:pt x="f336" y="f129"/>
                    <a:pt x="f337" y="f326"/>
                  </a:cubicBezTo>
                  <a:cubicBezTo>
                    <a:pt x="f127" y="f222"/>
                    <a:pt x="f338" y="f334"/>
                    <a:pt x="f225" y="f218"/>
                  </a:cubicBezTo>
                  <a:cubicBezTo>
                    <a:pt x="f339" y="f340"/>
                    <a:pt x="f337" y="f341"/>
                    <a:pt x="f342" y="f343"/>
                  </a:cubicBezTo>
                  <a:cubicBezTo>
                    <a:pt x="f336" y="f344"/>
                    <a:pt x="f125" y="f345"/>
                    <a:pt x="f346" y="f347"/>
                  </a:cubicBezTo>
                  <a:cubicBezTo>
                    <a:pt x="f123" y="f198"/>
                    <a:pt x="f348" y="f349"/>
                    <a:pt x="f238" y="f350"/>
                  </a:cubicBezTo>
                  <a:cubicBezTo>
                    <a:pt x="f235" y="f350"/>
                    <a:pt x="f351" y="f173"/>
                    <a:pt x="f352" y="f353"/>
                  </a:cubicBezTo>
                  <a:cubicBezTo>
                    <a:pt x="f352" y="f183"/>
                    <a:pt x="f351" y="f169"/>
                    <a:pt x="f354" y="f163"/>
                  </a:cubicBezTo>
                  <a:cubicBezTo>
                    <a:pt x="f355" y="f356"/>
                    <a:pt x="f336" y="f357"/>
                    <a:pt x="f342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299"/>
                    <a:pt x="f127" y="f368"/>
                  </a:cubicBezTo>
                  <a:cubicBezTo>
                    <a:pt x="f369" y="f295"/>
                    <a:pt x="f127" y="f293"/>
                    <a:pt x="f369" y="f290"/>
                  </a:cubicBezTo>
                  <a:cubicBezTo>
                    <a:pt x="f370" y="f371"/>
                    <a:pt x="f322" y="f372"/>
                    <a:pt x="f373" y="f374"/>
                  </a:cubicBezTo>
                  <a:cubicBezTo>
                    <a:pt x="f375" y="f376"/>
                    <a:pt x="f363" y="f377"/>
                    <a:pt x="f361" y="f378"/>
                  </a:cubicBezTo>
                  <a:cubicBezTo>
                    <a:pt x="f379" y="f380"/>
                    <a:pt x="f336" y="f381"/>
                    <a:pt x="f359" y="f382"/>
                  </a:cubicBezTo>
                  <a:cubicBezTo>
                    <a:pt x="f339" y="f383"/>
                    <a:pt x="f339" y="f384"/>
                    <a:pt x="f363" y="f385"/>
                  </a:cubicBezTo>
                  <a:cubicBezTo>
                    <a:pt x="f369" y="f386"/>
                    <a:pt x="f338" y="f261"/>
                    <a:pt x="f224" y="f260"/>
                  </a:cubicBezTo>
                  <a:cubicBezTo>
                    <a:pt x="f325" y="f387"/>
                    <a:pt x="f322" y="f388"/>
                    <a:pt x="f389" y="f257"/>
                  </a:cubicBezTo>
                  <a:cubicBezTo>
                    <a:pt x="f390" y="f391"/>
                    <a:pt x="f392" y="f388"/>
                    <a:pt x="f334" y="f393"/>
                  </a:cubicBezTo>
                  <a:cubicBezTo>
                    <a:pt x="f130" y="f99"/>
                    <a:pt x="f394" y="f395"/>
                    <a:pt x="f394" y="f84"/>
                  </a:cubicBezTo>
                  <a:cubicBezTo>
                    <a:pt x="f340" y="f396"/>
                    <a:pt x="f340" y="f397"/>
                    <a:pt x="f340" y="f398"/>
                  </a:cubicBezTo>
                  <a:cubicBezTo>
                    <a:pt x="f340" y="f399"/>
                    <a:pt x="f394" y="f237"/>
                    <a:pt x="f400" y="f236"/>
                  </a:cubicBezTo>
                  <a:cubicBezTo>
                    <a:pt x="f130" y="f401"/>
                    <a:pt x="f213" y="f402"/>
                    <a:pt x="f216" y="f67"/>
                  </a:cubicBezTo>
                  <a:cubicBezTo>
                    <a:pt x="f394" y="f231"/>
                    <a:pt x="f330" y="f403"/>
                    <a:pt x="f331" y="f118"/>
                  </a:cubicBezTo>
                  <a:cubicBezTo>
                    <a:pt x="f404" y="f402"/>
                    <a:pt x="f404" y="f233"/>
                    <a:pt x="f405" y="f401"/>
                  </a:cubicBezTo>
                  <a:cubicBezTo>
                    <a:pt x="f406" y="f71"/>
                    <a:pt x="f407" y="f241"/>
                    <a:pt x="f408" y="f236"/>
                  </a:cubicBezTo>
                  <a:cubicBezTo>
                    <a:pt x="f408" y="f399"/>
                    <a:pt x="f409" y="f410"/>
                    <a:pt x="f409" y="f241"/>
                  </a:cubicBezTo>
                  <a:cubicBezTo>
                    <a:pt x="f411" y="f412"/>
                    <a:pt x="f202" y="f243"/>
                    <a:pt x="f319" y="f397"/>
                  </a:cubicBezTo>
                  <a:cubicBezTo>
                    <a:pt x="f133" y="f396"/>
                    <a:pt x="f202" y="f413"/>
                    <a:pt x="f317" y="f396"/>
                  </a:cubicBezTo>
                  <a:cubicBezTo>
                    <a:pt x="f414" y="f92"/>
                    <a:pt x="f415" y="f90"/>
                    <a:pt x="f416" y="f84"/>
                  </a:cubicBezTo>
                  <a:cubicBezTo>
                    <a:pt x="f200" y="f93"/>
                    <a:pt x="f408" y="f417"/>
                    <a:pt x="f409" y="f107"/>
                  </a:cubicBezTo>
                  <a:cubicBezTo>
                    <a:pt x="f319" y="f257"/>
                    <a:pt x="f345" y="f418"/>
                    <a:pt x="f419" y="f420"/>
                  </a:cubicBezTo>
                  <a:cubicBezTo>
                    <a:pt x="f197" y="f274"/>
                    <a:pt x="f415" y="f278"/>
                    <a:pt x="f414" y="f282"/>
                  </a:cubicBezTo>
                  <a:cubicBezTo>
                    <a:pt x="f414" y="f421"/>
                    <a:pt x="f422" y="f301"/>
                    <a:pt x="f147" y="f423"/>
                  </a:cubicBezTo>
                  <a:cubicBezTo>
                    <a:pt x="f149" y="f424"/>
                    <a:pt x="f173" y="f425"/>
                    <a:pt x="f426" y="f362"/>
                  </a:cubicBezTo>
                  <a:cubicBezTo>
                    <a:pt x="f427" y="f305"/>
                    <a:pt x="f169" y="f305"/>
                    <a:pt x="f428" y="f429"/>
                  </a:cubicBezTo>
                  <a:cubicBezTo>
                    <a:pt x="f307" y="f358"/>
                    <a:pt x="f304" y="f430"/>
                    <a:pt x="f421" y="f431"/>
                  </a:cubicBezTo>
                  <a:cubicBezTo>
                    <a:pt x="f432" y="f433"/>
                    <a:pt x="f282" y="f307"/>
                    <a:pt x="f434" y="f435"/>
                  </a:cubicBezTo>
                  <a:cubicBezTo>
                    <a:pt x="f275" y="f358"/>
                    <a:pt x="f378" y="f436"/>
                    <a:pt x="f437" y="f438"/>
                  </a:cubicBezTo>
                  <a:cubicBezTo>
                    <a:pt x="f382" y="f439"/>
                    <a:pt x="f440" y="f441"/>
                    <a:pt x="f418" y="f424"/>
                  </a:cubicBezTo>
                  <a:cubicBezTo>
                    <a:pt x="f442" y="f424"/>
                    <a:pt x="f385" y="f425"/>
                    <a:pt x="f266" y="f425"/>
                  </a:cubicBezTo>
                  <a:cubicBezTo>
                    <a:pt x="f385" y="f443"/>
                    <a:pt x="f442" y="f444"/>
                    <a:pt x="f418" y="f445"/>
                  </a:cubicBezTo>
                  <a:cubicBezTo>
                    <a:pt x="f383" y="f446"/>
                    <a:pt x="f447" y="f448"/>
                    <a:pt x="f270" y="f304"/>
                  </a:cubicBezTo>
                  <a:cubicBezTo>
                    <a:pt x="f449" y="f446"/>
                    <a:pt x="f450" y="f366"/>
                    <a:pt x="f451" y="f452"/>
                  </a:cubicBezTo>
                  <a:cubicBezTo>
                    <a:pt x="f449" y="f453"/>
                    <a:pt x="f454" y="f455"/>
                    <a:pt x="f382" y="f298"/>
                  </a:cubicBezTo>
                  <a:cubicBezTo>
                    <a:pt x="f456" y="f368"/>
                    <a:pt x="f440" y="f421"/>
                    <a:pt x="f267" y="f457"/>
                  </a:cubicBezTo>
                  <a:cubicBezTo>
                    <a:pt x="f458" y="f459"/>
                    <a:pt x="f267" y="f460"/>
                    <a:pt x="f383" y="f374"/>
                  </a:cubicBezTo>
                  <a:cubicBezTo>
                    <a:pt x="f383" y="f282"/>
                    <a:pt x="f437" y="f461"/>
                    <a:pt x="f462" y="f463"/>
                  </a:cubicBezTo>
                  <a:cubicBezTo>
                    <a:pt x="f378" y="f460"/>
                    <a:pt x="f464" y="f284"/>
                    <a:pt x="f465" y="f466"/>
                  </a:cubicBezTo>
                  <a:cubicBezTo>
                    <a:pt x="f368" y="f459"/>
                    <a:pt x="f467" y="f468"/>
                    <a:pt x="f469" y="f470"/>
                  </a:cubicBezTo>
                  <a:cubicBezTo>
                    <a:pt x="f471" y="f472"/>
                    <a:pt x="f171" y="f473"/>
                    <a:pt x="f179" y="f280"/>
                  </a:cubicBezTo>
                  <a:cubicBezTo>
                    <a:pt x="f154" y="f474"/>
                    <a:pt x="f152" y="f474"/>
                    <a:pt x="f143" y="f434"/>
                  </a:cubicBezTo>
                  <a:cubicBezTo>
                    <a:pt x="f141" y="f475"/>
                    <a:pt x="f194" y="f476"/>
                    <a:pt x="f422" y="f275"/>
                  </a:cubicBezTo>
                  <a:cubicBezTo>
                    <a:pt x="f191" y="f274"/>
                    <a:pt x="f477" y="f478"/>
                    <a:pt x="f139" y="f479"/>
                  </a:cubicBezTo>
                  <a:cubicBezTo>
                    <a:pt x="f480" y="f280"/>
                    <a:pt x="f362" y="f280"/>
                    <a:pt x="f372" y="f473"/>
                  </a:cubicBezTo>
                  <a:cubicBezTo>
                    <a:pt x="f460" y="f473"/>
                    <a:pt x="f280" y="f470"/>
                    <a:pt x="f481" y="f470"/>
                  </a:cubicBezTo>
                  <a:cubicBezTo>
                    <a:pt x="f377" y="f482"/>
                    <a:pt x="f478" y="f472"/>
                    <a:pt x="f272" y="f483"/>
                  </a:cubicBezTo>
                  <a:cubicBezTo>
                    <a:pt x="f378" y="f483"/>
                    <a:pt x="f451" y="f473"/>
                    <a:pt x="f420" y="f473"/>
                  </a:cubicBezTo>
                  <a:cubicBezTo>
                    <a:pt x="f381" y="f474"/>
                    <a:pt x="f383" y="f434"/>
                    <a:pt x="f456" y="f275"/>
                  </a:cubicBezTo>
                  <a:cubicBezTo>
                    <a:pt x="f456" y="f484"/>
                    <a:pt x="f440" y="f485"/>
                    <a:pt x="f440" y="f454"/>
                  </a:cubicBezTo>
                  <a:cubicBezTo>
                    <a:pt x="f440" y="f454"/>
                    <a:pt x="f383" y="f437"/>
                    <a:pt x="f456" y="f437"/>
                  </a:cubicBezTo>
                  <a:cubicBezTo>
                    <a:pt x="f458" y="f437"/>
                    <a:pt x="f385" y="f447"/>
                    <a:pt x="f386" y="f447"/>
                  </a:cubicBezTo>
                  <a:cubicBezTo>
                    <a:pt x="f266" y="f458"/>
                    <a:pt x="f384" y="f486"/>
                    <a:pt x="f382" y="f263"/>
                  </a:cubicBezTo>
                  <a:cubicBezTo>
                    <a:pt x="f420" y="f263"/>
                    <a:pt x="f487" y="f263"/>
                    <a:pt x="f470" y="f263"/>
                  </a:cubicBezTo>
                  <a:cubicBezTo>
                    <a:pt x="f470" y="f261"/>
                    <a:pt x="f470" y="f261"/>
                    <a:pt x="f470" y="f260"/>
                  </a:cubicBezTo>
                  <a:cubicBezTo>
                    <a:pt x="f465" y="f387"/>
                    <a:pt x="f488" y="f489"/>
                    <a:pt x="f449" y="f258"/>
                  </a:cubicBezTo>
                  <a:cubicBezTo>
                    <a:pt x="f458" y="f490"/>
                    <a:pt x="f458" y="f257"/>
                    <a:pt x="f268" y="f491"/>
                  </a:cubicBezTo>
                  <a:cubicBezTo>
                    <a:pt x="f383" y="f103"/>
                    <a:pt x="f384" y="f395"/>
                    <a:pt x="f442" y="f94"/>
                  </a:cubicBezTo>
                  <a:cubicBezTo>
                    <a:pt x="f486" y="f108"/>
                    <a:pt x="f492" y="f90"/>
                    <a:pt x="f442" y="f493"/>
                  </a:cubicBezTo>
                  <a:cubicBezTo>
                    <a:pt x="f458" y="f494"/>
                    <a:pt x="f384" y="f396"/>
                    <a:pt x="f458" y="f495"/>
                  </a:cubicBezTo>
                  <a:cubicBezTo>
                    <a:pt x="f486" y="f496"/>
                    <a:pt x="f261" y="f496"/>
                    <a:pt x="f264" y="f243"/>
                  </a:cubicBezTo>
                  <a:cubicBezTo>
                    <a:pt x="f489" y="f497"/>
                    <a:pt x="f391" y="f498"/>
                    <a:pt x="f253" y="f498"/>
                  </a:cubicBezTo>
                  <a:cubicBezTo>
                    <a:pt x="f98" y="f499"/>
                    <a:pt x="f249" y="f412"/>
                    <a:pt x="f500" y="f241"/>
                  </a:cubicBezTo>
                  <a:cubicBezTo>
                    <a:pt x="f106" y="f501"/>
                    <a:pt x="f106" y="f502"/>
                    <a:pt x="f503" y="f504"/>
                  </a:cubicBezTo>
                  <a:cubicBezTo>
                    <a:pt x="f94" y="f504"/>
                    <a:pt x="f417" y="f504"/>
                    <a:pt x="f86" y="f505"/>
                  </a:cubicBezTo>
                  <a:cubicBezTo>
                    <a:pt x="f84" y="f505"/>
                    <a:pt x="f90" y="f505"/>
                    <a:pt x="f506" y="f505"/>
                  </a:cubicBezTo>
                  <a:cubicBezTo>
                    <a:pt x="f90" y="f413"/>
                    <a:pt x="f84" y="f507"/>
                    <a:pt x="f108" y="f108"/>
                  </a:cubicBezTo>
                  <a:cubicBezTo>
                    <a:pt x="f86" y="f108"/>
                    <a:pt x="f93" y="f417"/>
                    <a:pt x="f93" y="f417"/>
                  </a:cubicBezTo>
                  <a:cubicBezTo>
                    <a:pt x="f108" y="f88"/>
                    <a:pt x="f107" y="f107"/>
                    <a:pt x="f106" y="f94"/>
                  </a:cubicBezTo>
                  <a:cubicBezTo>
                    <a:pt x="f84" y="f103"/>
                    <a:pt x="f508" y="f491"/>
                    <a:pt x="f496" y="f249"/>
                  </a:cubicBezTo>
                  <a:cubicBezTo>
                    <a:pt x="f509" y="f249"/>
                    <a:pt x="f499" y="f99"/>
                    <a:pt x="f243" y="f253"/>
                  </a:cubicBezTo>
                  <a:cubicBezTo>
                    <a:pt x="f74" y="f510"/>
                    <a:pt x="f74" y="f257"/>
                    <a:pt x="f74" y="f391"/>
                  </a:cubicBezTo>
                  <a:cubicBezTo>
                    <a:pt x="f110" y="f490"/>
                    <a:pt x="f504" y="f388"/>
                    <a:pt x="f413" y="f388"/>
                  </a:cubicBezTo>
                  <a:cubicBezTo>
                    <a:pt x="f88" y="f258"/>
                    <a:pt x="f88" y="f258"/>
                    <a:pt x="f94" y="f266"/>
                  </a:cubicBezTo>
                  <a:cubicBezTo>
                    <a:pt x="f511" y="f458"/>
                    <a:pt x="f503" y="f382"/>
                    <a:pt x="f503" y="f454"/>
                  </a:cubicBezTo>
                  <a:cubicBezTo>
                    <a:pt x="f511" y="f381"/>
                    <a:pt x="f511" y="f381"/>
                    <a:pt x="f94" y="f381"/>
                  </a:cubicBezTo>
                  <a:cubicBezTo>
                    <a:pt x="f503" y="f462"/>
                    <a:pt x="f395" y="f449"/>
                    <a:pt x="f105" y="f450"/>
                  </a:cubicBezTo>
                  <a:cubicBezTo>
                    <a:pt x="f395" y="f451"/>
                    <a:pt x="f511" y="f512"/>
                    <a:pt x="f417" y="f484"/>
                  </a:cubicBezTo>
                  <a:cubicBezTo>
                    <a:pt x="f107" y="f478"/>
                    <a:pt x="f94" y="f513"/>
                    <a:pt x="f395" y="f275"/>
                  </a:cubicBezTo>
                  <a:cubicBezTo>
                    <a:pt x="f86" y="f481"/>
                    <a:pt x="f82" y="f278"/>
                    <a:pt x="f514" y="f475"/>
                  </a:cubicBezTo>
                  <a:cubicBezTo>
                    <a:pt x="f509" y="f475"/>
                    <a:pt x="f241" y="f475"/>
                    <a:pt x="f515" y="f516"/>
                  </a:cubicBezTo>
                  <a:cubicBezTo>
                    <a:pt x="f402" y="f465"/>
                    <a:pt x="f517" y="f464"/>
                    <a:pt x="f518" y="f451"/>
                  </a:cubicBezTo>
                  <a:cubicBezTo>
                    <a:pt x="f228" y="f384"/>
                    <a:pt x="f519" y="f388"/>
                    <a:pt x="f226" y="f395"/>
                  </a:cubicBezTo>
                  <a:cubicBezTo>
                    <a:pt x="f226" y="f417"/>
                    <a:pt x="f520" y="f507"/>
                    <a:pt x="f520" y="f413"/>
                  </a:cubicBezTo>
                  <a:cubicBezTo>
                    <a:pt x="f520" y="f521"/>
                    <a:pt x="f519" y="f243"/>
                    <a:pt x="f64" y="f239"/>
                  </a:cubicBezTo>
                  <a:cubicBezTo>
                    <a:pt x="f64" y="f113"/>
                    <a:pt x="f228" y="f515"/>
                    <a:pt x="f228" y="f234"/>
                  </a:cubicBezTo>
                  <a:cubicBezTo>
                    <a:pt x="f522" y="f523"/>
                    <a:pt x="f524" y="f401"/>
                    <a:pt x="f219" y="f401"/>
                  </a:cubicBezTo>
                  <a:cubicBezTo>
                    <a:pt x="f525" y="f401"/>
                    <a:pt x="f526" y="f523"/>
                    <a:pt x="f527" y="f515"/>
                  </a:cubicBezTo>
                  <a:cubicBezTo>
                    <a:pt x="f528" y="f399"/>
                    <a:pt x="f55" y="f529"/>
                    <a:pt x="f530" y="f502"/>
                  </a:cubicBezTo>
                  <a:cubicBezTo>
                    <a:pt x="f214" y="f76"/>
                    <a:pt x="f531" y="f532"/>
                    <a:pt x="f52" y="f80"/>
                  </a:cubicBezTo>
                  <a:cubicBezTo>
                    <a:pt x="f52" y="f413"/>
                    <a:pt x="f52" y="f508"/>
                    <a:pt x="f52" y="f494"/>
                  </a:cubicBezTo>
                  <a:cubicBezTo>
                    <a:pt x="f53" y="f93"/>
                    <a:pt x="f214" y="f503"/>
                    <a:pt x="f214" y="f500"/>
                  </a:cubicBezTo>
                  <a:cubicBezTo>
                    <a:pt x="f214" y="f253"/>
                    <a:pt x="f531" y="f490"/>
                    <a:pt x="f192" y="f490"/>
                  </a:cubicBezTo>
                  <a:cubicBezTo>
                    <a:pt x="f533" y="f490"/>
                    <a:pt x="f122" y="f489"/>
                    <a:pt x="f122" y="f261"/>
                  </a:cubicBezTo>
                  <a:cubicBezTo>
                    <a:pt x="f207" y="f386"/>
                    <a:pt x="f533" y="f442"/>
                    <a:pt x="f203" y="f442"/>
                  </a:cubicBezTo>
                  <a:cubicBezTo>
                    <a:pt x="f534" y="f418"/>
                    <a:pt x="f535" y="f440"/>
                    <a:pt x="f536" y="f382"/>
                  </a:cubicBezTo>
                  <a:cubicBezTo>
                    <a:pt x="f537" y="f456"/>
                    <a:pt x="f185" y="f440"/>
                    <a:pt x="f43" y="f384"/>
                  </a:cubicBezTo>
                  <a:cubicBezTo>
                    <a:pt x="f538" y="f380"/>
                    <a:pt x="f536" y="f464"/>
                    <a:pt x="f124" y="f434"/>
                  </a:cubicBezTo>
                  <a:cubicBezTo>
                    <a:pt x="f190" y="f483"/>
                    <a:pt x="f124" y="f282"/>
                    <a:pt x="f124" y="f460"/>
                  </a:cubicBezTo>
                  <a:cubicBezTo>
                    <a:pt x="f124" y="f459"/>
                    <a:pt x="f203" y="f457"/>
                    <a:pt x="f203" y="f372"/>
                  </a:cubicBezTo>
                  <a:cubicBezTo>
                    <a:pt x="f124" y="f290"/>
                    <a:pt x="f124" y="f539"/>
                    <a:pt x="f190" y="f455"/>
                  </a:cubicBezTo>
                  <a:cubicBezTo>
                    <a:pt x="f203" y="f299"/>
                    <a:pt x="f189" y="f299"/>
                    <a:pt x="f534" y="f299"/>
                  </a:cubicBezTo>
                  <a:cubicBezTo>
                    <a:pt x="f184" y="f455"/>
                    <a:pt x="f184" y="f455"/>
                    <a:pt x="f184" y="f444"/>
                  </a:cubicBezTo>
                  <a:cubicBezTo>
                    <a:pt x="f540" y="f541"/>
                    <a:pt x="f540" y="f542"/>
                    <a:pt x="f543" y="f544"/>
                  </a:cubicBezTo>
                  <a:cubicBezTo>
                    <a:pt x="f543" y="f545"/>
                    <a:pt x="f180" y="f435"/>
                    <a:pt x="f546" y="f435"/>
                  </a:cubicBezTo>
                  <a:cubicBezTo>
                    <a:pt x="f174" y="f547"/>
                    <a:pt x="f39" y="f548"/>
                    <a:pt x="f549" y="f548"/>
                  </a:cubicBezTo>
                  <a:cubicBezTo>
                    <a:pt x="f550" y="f551"/>
                    <a:pt x="f550" y="f480"/>
                    <a:pt x="f170" y="f428"/>
                  </a:cubicBezTo>
                  <a:cubicBezTo>
                    <a:pt x="f552" y="f165"/>
                    <a:pt x="f168" y="f165"/>
                    <a:pt x="f166" y="f165"/>
                  </a:cubicBezTo>
                  <a:cubicBezTo>
                    <a:pt x="f166" y="f171"/>
                    <a:pt x="f553" y="f175"/>
                    <a:pt x="f554" y="f188"/>
                  </a:cubicBezTo>
                  <a:cubicBezTo>
                    <a:pt x="f555" y="f196"/>
                    <a:pt x="f556" y="f197"/>
                    <a:pt x="f540" y="f419"/>
                  </a:cubicBezTo>
                  <a:cubicBezTo>
                    <a:pt x="f186" y="f200"/>
                    <a:pt x="f534" y="f557"/>
                    <a:pt x="f535" y="f344"/>
                  </a:cubicBezTo>
                  <a:cubicBezTo>
                    <a:pt x="f536" y="f558"/>
                    <a:pt x="f540" y="f559"/>
                    <a:pt x="f177" y="f343"/>
                  </a:cubicBezTo>
                  <a:cubicBezTo>
                    <a:pt x="f174" y="f558"/>
                    <a:pt x="f560" y="f205"/>
                    <a:pt x="f170" y="f347"/>
                  </a:cubicBezTo>
                  <a:cubicBezTo>
                    <a:pt x="f170" y="f343"/>
                    <a:pt x="f561" y="f331"/>
                    <a:pt x="f561" y="f329"/>
                  </a:cubicBezTo>
                  <a:cubicBezTo>
                    <a:pt x="f35" y="f400"/>
                    <a:pt x="f164" y="f394"/>
                    <a:pt x="f562" y="f212"/>
                  </a:cubicBezTo>
                  <a:cubicBezTo>
                    <a:pt x="f132" y="f343"/>
                    <a:pt x="f159" y="f557"/>
                    <a:pt x="f563" y="f419"/>
                  </a:cubicBezTo>
                  <a:cubicBezTo>
                    <a:pt x="f564" y="f197"/>
                    <a:pt x="f164" y="f414"/>
                    <a:pt x="f565" y="f566"/>
                  </a:cubicBezTo>
                  <a:cubicBezTo>
                    <a:pt x="f562" y="f145"/>
                    <a:pt x="f155" y="f426"/>
                    <a:pt x="f153" y="f428"/>
                  </a:cubicBezTo>
                  <a:cubicBezTo>
                    <a:pt x="f153" y="f548"/>
                    <a:pt x="f31" y="f567"/>
                    <a:pt x="f148" y="f431"/>
                  </a:cubicBezTo>
                  <a:cubicBezTo>
                    <a:pt x="f568" y="f435"/>
                    <a:pt x="f144" y="f436"/>
                    <a:pt x="f140" y="f467"/>
                  </a:cubicBezTo>
                  <a:cubicBezTo>
                    <a:pt x="f569" y="f439"/>
                    <a:pt x="f570" y="f544"/>
                    <a:pt x="f571" y="f364"/>
                  </a:cubicBezTo>
                  <a:cubicBezTo>
                    <a:pt x="f29" y="f572"/>
                    <a:pt x="f142" y="f455"/>
                    <a:pt x="f573" y="f295"/>
                  </a:cubicBezTo>
                  <a:cubicBezTo>
                    <a:pt x="f29" y="f293"/>
                    <a:pt x="f574" y="f575"/>
                    <a:pt x="f576" y="f286"/>
                  </a:cubicBezTo>
                  <a:cubicBezTo>
                    <a:pt x="f574" y="f432"/>
                    <a:pt x="f573" y="f466"/>
                    <a:pt x="f571" y="f460"/>
                  </a:cubicBezTo>
                  <a:cubicBezTo>
                    <a:pt x="f574" y="f472"/>
                    <a:pt x="f577" y="f578"/>
                    <a:pt x="f579" y="f481"/>
                  </a:cubicBezTo>
                  <a:cubicBezTo>
                    <a:pt x="f134" y="f487"/>
                    <a:pt x="f580" y="f276"/>
                    <a:pt x="f577" y="f377"/>
                  </a:cubicBezTo>
                  <a:cubicBezTo>
                    <a:pt x="f148" y="f451"/>
                    <a:pt x="f31" y="f381"/>
                    <a:pt x="f155" y="f382"/>
                  </a:cubicBezTo>
                  <a:cubicBezTo>
                    <a:pt x="f161" y="f458"/>
                    <a:pt x="f581" y="f486"/>
                    <a:pt x="f552" y="f264"/>
                  </a:cubicBezTo>
                  <a:cubicBezTo>
                    <a:pt x="f168" y="f261"/>
                    <a:pt x="f581" y="f260"/>
                    <a:pt x="f582" y="f393"/>
                  </a:cubicBezTo>
                  <a:cubicBezTo>
                    <a:pt x="f583" y="f490"/>
                    <a:pt x="f581" y="f100"/>
                    <a:pt x="f166" y="f98"/>
                  </a:cubicBezTo>
                  <a:cubicBezTo>
                    <a:pt x="f584" y="f96"/>
                    <a:pt x="f584" y="f395"/>
                    <a:pt x="f583" y="f93"/>
                  </a:cubicBezTo>
                  <a:cubicBezTo>
                    <a:pt x="f562" y="f82"/>
                    <a:pt x="f562" y="f92"/>
                    <a:pt x="f563" y="f505"/>
                  </a:cubicBezTo>
                  <a:cubicBezTo>
                    <a:pt x="f564" y="f532"/>
                    <a:pt x="f585" y="f521"/>
                    <a:pt x="f585" y="f496"/>
                  </a:cubicBezTo>
                  <a:cubicBezTo>
                    <a:pt x="f563" y="f243"/>
                    <a:pt x="f166" y="f586"/>
                    <a:pt x="f552" y="f72"/>
                  </a:cubicBezTo>
                  <a:cubicBezTo>
                    <a:pt x="f35" y="f399"/>
                    <a:pt x="f168" y="f236"/>
                    <a:pt x="f587" y="f523"/>
                  </a:cubicBezTo>
                  <a:cubicBezTo>
                    <a:pt x="f172" y="f588"/>
                    <a:pt x="f556" y="f403"/>
                    <a:pt x="f180" y="f518"/>
                  </a:cubicBezTo>
                  <a:cubicBezTo>
                    <a:pt x="f126" y="f589"/>
                    <a:pt x="f203" y="f520"/>
                    <a:pt x="f192" y="f62"/>
                  </a:cubicBezTo>
                  <a:cubicBezTo>
                    <a:pt x="f533" y="f590"/>
                    <a:pt x="f195" y="f530"/>
                    <a:pt x="f591" y="f53"/>
                  </a:cubicBezTo>
                  <a:cubicBezTo>
                    <a:pt x="f57" y="f51"/>
                    <a:pt x="f525" y="f195"/>
                    <a:pt x="f219" y="f193"/>
                  </a:cubicBezTo>
                  <a:cubicBezTo>
                    <a:pt x="f219" y="f192"/>
                    <a:pt x="f219" y="f533"/>
                    <a:pt x="f219" y="f592"/>
                  </a:cubicBezTo>
                  <a:cubicBezTo>
                    <a:pt x="f522" y="f192"/>
                    <a:pt x="f593" y="f193"/>
                    <a:pt x="f115" y="f195"/>
                  </a:cubicBezTo>
                  <a:cubicBezTo>
                    <a:pt x="f402" y="f190"/>
                    <a:pt x="f69" y="f535"/>
                    <a:pt x="f398" y="f536"/>
                  </a:cubicBezTo>
                  <a:cubicBezTo>
                    <a:pt x="f501" y="f45"/>
                    <a:pt x="f502" y="f594"/>
                    <a:pt x="f586" y="f540"/>
                  </a:cubicBezTo>
                  <a:cubicBezTo>
                    <a:pt x="f72" y="f546"/>
                    <a:pt x="f72" y="f546"/>
                    <a:pt x="f397" y="f556"/>
                  </a:cubicBezTo>
                  <a:cubicBezTo>
                    <a:pt x="f76" y="f556"/>
                    <a:pt x="f78" y="f595"/>
                    <a:pt x="f521" y="f596"/>
                  </a:cubicBezTo>
                  <a:cubicBezTo>
                    <a:pt x="f504" y="f597"/>
                    <a:pt x="f245" y="f587"/>
                    <a:pt x="f514" y="f598"/>
                  </a:cubicBezTo>
                  <a:cubicBezTo>
                    <a:pt x="f505" y="f164"/>
                    <a:pt x="f110" y="f132"/>
                    <a:pt x="f412" y="f562"/>
                  </a:cubicBezTo>
                  <a:cubicBezTo>
                    <a:pt x="f398" y="f155"/>
                    <a:pt x="f241" y="f599"/>
                    <a:pt x="f586" y="f31"/>
                  </a:cubicBezTo>
                  <a:cubicBezTo>
                    <a:pt x="f72" y="f31"/>
                    <a:pt x="f398" y="f134"/>
                    <a:pt x="f600" y="f134"/>
                  </a:cubicBezTo>
                  <a:cubicBezTo>
                    <a:pt x="f237" y="f148"/>
                    <a:pt x="f113" y="f601"/>
                    <a:pt x="f399" y="f142"/>
                  </a:cubicBezTo>
                  <a:cubicBezTo>
                    <a:pt x="f69" y="f602"/>
                    <a:pt x="f118" y="f144"/>
                    <a:pt x="f518" y="f580"/>
                  </a:cubicBezTo>
                  <a:cubicBezTo>
                    <a:pt x="f603" y="f155"/>
                    <a:pt x="f604" y="f164"/>
                    <a:pt x="f527" y="f587"/>
                  </a:cubicBezTo>
                  <a:cubicBezTo>
                    <a:pt x="f193" y="f177"/>
                    <a:pt x="f537" y="f605"/>
                    <a:pt x="f596" y="f185"/>
                  </a:cubicBezTo>
                  <a:cubicBezTo>
                    <a:pt x="f587" y="f538"/>
                    <a:pt x="f582" y="f537"/>
                    <a:pt x="f33" y="f186"/>
                  </a:cubicBezTo>
                  <a:cubicBezTo>
                    <a:pt x="f132" y="f122"/>
                    <a:pt x="f33" y="f214"/>
                    <a:pt x="f606" y="f217"/>
                  </a:cubicBezTo>
                  <a:cubicBezTo>
                    <a:pt x="f607" y="f590"/>
                    <a:pt x="f606" y="f59"/>
                    <a:pt x="f607" y="f219"/>
                  </a:cubicBezTo>
                  <a:cubicBezTo>
                    <a:pt x="f580" y="f524"/>
                    <a:pt x="f568" y="f520"/>
                    <a:pt x="f574" y="f608"/>
                  </a:cubicBezTo>
                  <a:cubicBezTo>
                    <a:pt x="f136" y="f518"/>
                    <a:pt x="f609" y="f518"/>
                    <a:pt x="f138" y="f608"/>
                  </a:cubicBezTo>
                  <a:cubicBezTo>
                    <a:pt x="f610" y="f228"/>
                    <a:pt x="f611" y="f228"/>
                    <a:pt x="f27" y="f612"/>
                  </a:cubicBezTo>
                  <a:cubicBezTo>
                    <a:pt x="f613" y="f118"/>
                    <a:pt x="f614" y="f233"/>
                    <a:pt x="f615" y="f399"/>
                  </a:cubicBezTo>
                  <a:cubicBezTo>
                    <a:pt x="f616" y="f412"/>
                    <a:pt x="f617" y="f110"/>
                    <a:pt x="f616" y="f413"/>
                  </a:cubicBezTo>
                  <a:cubicBezTo>
                    <a:pt x="f616" y="f493"/>
                    <a:pt x="f618" y="f84"/>
                    <a:pt x="f616" y="f417"/>
                  </a:cubicBezTo>
                  <a:cubicBezTo>
                    <a:pt x="f617" y="f94"/>
                    <a:pt x="f2" y="f106"/>
                    <a:pt x="f619" y="f95"/>
                  </a:cubicBezTo>
                  <a:cubicBezTo>
                    <a:pt x="f620" y="f106"/>
                    <a:pt x="f621" y="f511"/>
                    <a:pt x="f622" y="f417"/>
                  </a:cubicBezTo>
                  <a:cubicBezTo>
                    <a:pt x="f623" y="f93"/>
                    <a:pt x="f623" y="f92"/>
                    <a:pt x="f624" y="f92"/>
                  </a:cubicBezTo>
                  <a:cubicBezTo>
                    <a:pt x="f625" y="f493"/>
                    <a:pt x="f626" y="f506"/>
                    <a:pt x="f627" y="f82"/>
                  </a:cubicBezTo>
                  <a:cubicBezTo>
                    <a:pt x="f628" y="f82"/>
                    <a:pt x="f629" y="f90"/>
                    <a:pt x="f630" y="f90"/>
                  </a:cubicBezTo>
                  <a:cubicBezTo>
                    <a:pt x="f631" y="f90"/>
                    <a:pt x="f632" y="f633"/>
                    <a:pt x="f634" y="f507"/>
                  </a:cubicBezTo>
                  <a:cubicBezTo>
                    <a:pt x="f635" y="f82"/>
                    <a:pt x="f636" y="f508"/>
                    <a:pt x="f635" y="f80"/>
                  </a:cubicBezTo>
                  <a:cubicBezTo>
                    <a:pt x="f637" y="f76"/>
                    <a:pt x="f638" y="f502"/>
                    <a:pt x="f624" y="f586"/>
                  </a:cubicBezTo>
                  <a:cubicBezTo>
                    <a:pt x="f622" y="f586"/>
                    <a:pt x="f639" y="f241"/>
                    <a:pt x="f640" y="f72"/>
                  </a:cubicBezTo>
                  <a:cubicBezTo>
                    <a:pt x="f641" y="f523"/>
                    <a:pt x="f642" y="f67"/>
                    <a:pt x="f14" y="f520"/>
                  </a:cubicBezTo>
                  <a:cubicBezTo>
                    <a:pt x="f18" y="f520"/>
                    <a:pt x="f12" y="f520"/>
                    <a:pt x="f10" y="f520"/>
                  </a:cubicBezTo>
                  <a:cubicBezTo>
                    <a:pt x="f643" y="f644"/>
                    <a:pt x="f645" y="f223"/>
                    <a:pt x="f646" y="f647"/>
                  </a:cubicBezTo>
                  <a:cubicBezTo>
                    <a:pt x="f646" y="f59"/>
                    <a:pt x="f648" y="f217"/>
                    <a:pt x="f18" y="f649"/>
                  </a:cubicBezTo>
                  <a:cubicBezTo>
                    <a:pt x="f643" y="f591"/>
                    <a:pt x="f646" y="f528"/>
                    <a:pt x="f618" y="f55"/>
                  </a:cubicBezTo>
                  <a:cubicBezTo>
                    <a:pt x="f618" y="f530"/>
                    <a:pt x="f618" y="f650"/>
                    <a:pt x="f616" y="f214"/>
                  </a:cubicBezTo>
                  <a:cubicBezTo>
                    <a:pt x="f651" y="f652"/>
                    <a:pt x="f653" y="f199"/>
                    <a:pt x="f613" y="f187"/>
                  </a:cubicBezTo>
                  <a:cubicBezTo>
                    <a:pt x="f654" y="f536"/>
                    <a:pt x="f655" y="f536"/>
                    <a:pt x="f14" y="f536"/>
                  </a:cubicBezTo>
                  <a:cubicBezTo>
                    <a:pt x="f656" y="f536"/>
                    <a:pt x="f657" y="f536"/>
                    <a:pt x="f636" y="f536"/>
                  </a:cubicBezTo>
                  <a:cubicBezTo>
                    <a:pt x="f658" y="f187"/>
                    <a:pt x="f659" y="f546"/>
                    <a:pt x="f660" y="f553"/>
                  </a:cubicBezTo>
                  <a:cubicBezTo>
                    <a:pt x="f661" y="f155"/>
                    <a:pt x="f662" y="f31"/>
                    <a:pt x="f663" y="f574"/>
                  </a:cubicBezTo>
                  <a:cubicBezTo>
                    <a:pt x="f664" y="f665"/>
                    <a:pt x="f666" y="f667"/>
                    <a:pt x="f668" y="f669"/>
                  </a:cubicBezTo>
                  <a:cubicBezTo>
                    <a:pt x="f670" y="f671"/>
                    <a:pt x="f10" y="f655"/>
                    <a:pt x="f672" y="f12"/>
                  </a:cubicBezTo>
                  <a:cubicBezTo>
                    <a:pt x="f23" y="f673"/>
                    <a:pt x="f614" y="f643"/>
                    <a:pt x="f643" y="f651"/>
                  </a:cubicBezTo>
                  <a:cubicBezTo>
                    <a:pt x="f620" y="f674"/>
                    <a:pt x="f668" y="f670"/>
                    <a:pt x="f675" y="f640"/>
                  </a:cubicBezTo>
                  <a:cubicBezTo>
                    <a:pt x="f676" y="f621"/>
                    <a:pt x="f677" y="f678"/>
                    <a:pt x="f679" y="f640"/>
                  </a:cubicBezTo>
                  <a:cubicBezTo>
                    <a:pt x="f680" y="f681"/>
                    <a:pt x="f682" y="f683"/>
                    <a:pt x="f684" y="f620"/>
                  </a:cubicBezTo>
                  <a:cubicBezTo>
                    <a:pt x="f685" y="f686"/>
                    <a:pt x="f687" y="f634"/>
                    <a:pt x="f688" y="f689"/>
                  </a:cubicBezTo>
                  <a:cubicBezTo>
                    <a:pt x="f690" y="f691"/>
                    <a:pt x="f692" y="f693"/>
                    <a:pt x="f694" y="f695"/>
                  </a:cubicBezTo>
                  <a:cubicBezTo>
                    <a:pt x="f696" y="f697"/>
                    <a:pt x="f698" y="f699"/>
                    <a:pt x="f700" y="f701"/>
                  </a:cubicBezTo>
                  <a:cubicBezTo>
                    <a:pt x="f6" y="f702"/>
                    <a:pt x="f703" y="f704"/>
                    <a:pt x="f705" y="f706"/>
                  </a:cubicBezTo>
                  <a:cubicBezTo>
                    <a:pt x="f707" y="f708"/>
                    <a:pt x="f709" y="f708"/>
                    <a:pt x="f710" y="f709"/>
                  </a:cubicBezTo>
                  <a:cubicBezTo>
                    <a:pt x="f711" y="f709"/>
                    <a:pt x="f712" y="f713"/>
                    <a:pt x="f714" y="f713"/>
                  </a:cubicBezTo>
                  <a:cubicBezTo>
                    <a:pt x="f715" y="f716"/>
                    <a:pt x="f697" y="f717"/>
                    <a:pt x="f718" y="f719"/>
                  </a:cubicBezTo>
                  <a:cubicBezTo>
                    <a:pt x="f720" y="f721"/>
                    <a:pt x="f722" y="f715"/>
                    <a:pt x="f671" y="f723"/>
                  </a:cubicBezTo>
                  <a:cubicBezTo>
                    <a:pt x="f580" y="f724"/>
                    <a:pt x="f597" y="f725"/>
                    <a:pt x="f124" y="f726"/>
                  </a:cubicBezTo>
                  <a:cubicBezTo>
                    <a:pt x="f199" y="f659"/>
                    <a:pt x="f533" y="f691"/>
                    <a:pt x="f652" y="f727"/>
                  </a:cubicBezTo>
                  <a:cubicBezTo>
                    <a:pt x="f195" y="f691"/>
                    <a:pt x="f195" y="f659"/>
                    <a:pt x="f49" y="f679"/>
                  </a:cubicBezTo>
                  <a:cubicBezTo>
                    <a:pt x="f207" y="f728"/>
                    <a:pt x="f189" y="f729"/>
                    <a:pt x="f537" y="f693"/>
                  </a:cubicBezTo>
                  <a:cubicBezTo>
                    <a:pt x="f730" y="f731"/>
                    <a:pt x="f540" y="f732"/>
                    <a:pt x="f540" y="f733"/>
                  </a:cubicBezTo>
                  <a:cubicBezTo>
                    <a:pt x="f184" y="f734"/>
                    <a:pt x="f181" y="f682"/>
                    <a:pt x="f39" y="f735"/>
                  </a:cubicBezTo>
                  <a:cubicBezTo>
                    <a:pt x="f596" y="f736"/>
                    <a:pt x="f597" y="f737"/>
                    <a:pt x="f560" y="f723"/>
                  </a:cubicBezTo>
                  <a:cubicBezTo>
                    <a:pt x="f37" y="f738"/>
                    <a:pt x="f597" y="f738"/>
                    <a:pt x="f739" y="f740"/>
                  </a:cubicBezTo>
                  <a:cubicBezTo>
                    <a:pt x="f550" y="f741"/>
                    <a:pt x="f561" y="f684"/>
                    <a:pt x="f552" y="f742"/>
                  </a:cubicBezTo>
                  <a:cubicBezTo>
                    <a:pt x="f168" y="f699"/>
                    <a:pt x="f581" y="f743"/>
                    <a:pt x="f166" y="f744"/>
                  </a:cubicBezTo>
                  <a:cubicBezTo>
                    <a:pt x="f553" y="f745"/>
                    <a:pt x="f583" y="f746"/>
                    <a:pt x="f583" y="f747"/>
                  </a:cubicBezTo>
                  <a:cubicBezTo>
                    <a:pt x="f585" y="f685"/>
                    <a:pt x="f161" y="f748"/>
                    <a:pt x="f132" y="f749"/>
                  </a:cubicBezTo>
                  <a:cubicBezTo>
                    <a:pt x="f33" y="f750"/>
                    <a:pt x="f751" y="f752"/>
                    <a:pt x="f33" y="f753"/>
                  </a:cubicBezTo>
                  <a:cubicBezTo>
                    <a:pt x="f584" y="f754"/>
                    <a:pt x="f161" y="f755"/>
                    <a:pt x="f563" y="f756"/>
                  </a:cubicBezTo>
                  <a:cubicBezTo>
                    <a:pt x="f585" y="f756"/>
                    <a:pt x="f582" y="f756"/>
                    <a:pt x="f582" y="f756"/>
                  </a:cubicBezTo>
                  <a:cubicBezTo>
                    <a:pt x="f583" y="f757"/>
                    <a:pt x="f585" y="f758"/>
                    <a:pt x="f564" y="f759"/>
                  </a:cubicBezTo>
                  <a:cubicBezTo>
                    <a:pt x="f161" y="f760"/>
                    <a:pt x="f33" y="f761"/>
                    <a:pt x="f762" y="f763"/>
                  </a:cubicBezTo>
                  <a:cubicBezTo>
                    <a:pt x="f762" y="f764"/>
                    <a:pt x="f155" y="f765"/>
                    <a:pt x="f155" y="f765"/>
                  </a:cubicBezTo>
                  <a:cubicBezTo>
                    <a:pt x="f568" y="f764"/>
                    <a:pt x="f136" y="f766"/>
                    <a:pt x="f767" y="f768"/>
                  </a:cubicBezTo>
                  <a:cubicBezTo>
                    <a:pt x="f23" y="f769"/>
                    <a:pt x="f671" y="f770"/>
                    <a:pt x="f771" y="f772"/>
                  </a:cubicBezTo>
                  <a:cubicBezTo>
                    <a:pt x="f773" y="f772"/>
                    <a:pt x="f27" y="f772"/>
                    <a:pt x="f774" y="f772"/>
                  </a:cubicBezTo>
                  <a:cubicBezTo>
                    <a:pt x="f610" y="f775"/>
                    <a:pt x="f776" y="f777"/>
                    <a:pt x="f665" y="f778"/>
                  </a:cubicBezTo>
                  <a:cubicBezTo>
                    <a:pt x="f611" y="f698"/>
                    <a:pt x="f611" y="f779"/>
                    <a:pt x="f665" y="f779"/>
                  </a:cubicBezTo>
                  <a:cubicBezTo>
                    <a:pt x="f138" y="f780"/>
                    <a:pt x="f29" y="f6"/>
                    <a:pt x="f574" y="f781"/>
                  </a:cubicBezTo>
                  <a:cubicBezTo>
                    <a:pt x="f568" y="f782"/>
                    <a:pt x="f31" y="f783"/>
                    <a:pt x="f157" y="f766"/>
                  </a:cubicBezTo>
                  <a:cubicBezTo>
                    <a:pt x="f563" y="f784"/>
                    <a:pt x="f785" y="f786"/>
                    <a:pt x="f587" y="f707"/>
                  </a:cubicBezTo>
                  <a:cubicBezTo>
                    <a:pt x="f170" y="f787"/>
                    <a:pt x="f560" y="f788"/>
                    <a:pt x="f789" y="f790"/>
                  </a:cubicBezTo>
                  <a:cubicBezTo>
                    <a:pt x="f556" y="f757"/>
                    <a:pt x="f546" y="f756"/>
                    <a:pt x="f546" y="f791"/>
                  </a:cubicBezTo>
                  <a:cubicBezTo>
                    <a:pt x="f792" y="f793"/>
                    <a:pt x="f792" y="f794"/>
                    <a:pt x="f792" y="f795"/>
                  </a:cubicBezTo>
                  <a:cubicBezTo>
                    <a:pt x="f177" y="f796"/>
                    <a:pt x="f178" y="f753"/>
                    <a:pt x="f41" y="f797"/>
                  </a:cubicBezTo>
                  <a:cubicBezTo>
                    <a:pt x="f180" y="f797"/>
                    <a:pt x="f181" y="f797"/>
                    <a:pt x="f181" y="f797"/>
                  </a:cubicBezTo>
                  <a:cubicBezTo>
                    <a:pt x="f540" y="f750"/>
                    <a:pt x="f538" y="f798"/>
                    <a:pt x="f537" y="f748"/>
                  </a:cubicBezTo>
                  <a:cubicBezTo>
                    <a:pt x="f186" y="f685"/>
                    <a:pt x="f537" y="f799"/>
                    <a:pt x="f45" y="f800"/>
                  </a:cubicBezTo>
                  <a:cubicBezTo>
                    <a:pt x="f534" y="f3"/>
                    <a:pt x="f47" y="f684"/>
                    <a:pt x="f192" y="f723"/>
                  </a:cubicBezTo>
                  <a:cubicBezTo>
                    <a:pt x="f49" y="f737"/>
                    <a:pt x="f531" y="f735"/>
                    <a:pt x="f530" y="f682"/>
                  </a:cubicBezTo>
                  <a:cubicBezTo>
                    <a:pt x="f526" y="f801"/>
                    <a:pt x="f525" y="f802"/>
                    <a:pt x="f803" y="f804"/>
                  </a:cubicBezTo>
                  <a:cubicBezTo>
                    <a:pt x="f803" y="f805"/>
                    <a:pt x="f803" y="f724"/>
                    <a:pt x="f803" y="f806"/>
                  </a:cubicBezTo>
                  <a:cubicBezTo>
                    <a:pt x="f807" y="f805"/>
                    <a:pt x="f524" y="f804"/>
                    <a:pt x="f644" y="f808"/>
                  </a:cubicBezTo>
                  <a:cubicBezTo>
                    <a:pt x="f520" y="f809"/>
                    <a:pt x="f64" y="f810"/>
                    <a:pt x="f66" y="f811"/>
                  </a:cubicBezTo>
                  <a:cubicBezTo>
                    <a:pt x="f231" y="f812"/>
                    <a:pt x="f813" y="f680"/>
                    <a:pt x="f814" y="f815"/>
                  </a:cubicBezTo>
                  <a:cubicBezTo>
                    <a:pt x="f401" y="f693"/>
                    <a:pt x="f113" y="f816"/>
                    <a:pt x="f410" y="f817"/>
                  </a:cubicBezTo>
                  <a:cubicBezTo>
                    <a:pt x="f501" y="f818"/>
                    <a:pt x="f499" y="f732"/>
                    <a:pt x="f521" y="f718"/>
                  </a:cubicBezTo>
                  <a:cubicBezTo>
                    <a:pt x="f495" y="f718"/>
                    <a:pt x="f505" y="f733"/>
                    <a:pt x="f514" y="f819"/>
                  </a:cubicBezTo>
                  <a:cubicBezTo>
                    <a:pt x="f820" y="f718"/>
                    <a:pt x="f820" y="f812"/>
                    <a:pt x="f396" y="f812"/>
                  </a:cubicBezTo>
                  <a:cubicBezTo>
                    <a:pt x="f586" y="f695"/>
                    <a:pt x="f111" y="f737"/>
                    <a:pt x="f111" y="f821"/>
                  </a:cubicBezTo>
                  <a:cubicBezTo>
                    <a:pt x="f529" y="f685"/>
                    <a:pt x="f514" y="f748"/>
                    <a:pt x="f95" y="f822"/>
                  </a:cubicBezTo>
                  <a:cubicBezTo>
                    <a:pt x="f249" y="f823"/>
                    <a:pt x="f257" y="f823"/>
                    <a:pt x="f387" y="f824"/>
                  </a:cubicBezTo>
                  <a:cubicBezTo>
                    <a:pt x="f100" y="f750"/>
                    <a:pt x="f103" y="f687"/>
                    <a:pt x="f88" y="f713"/>
                  </a:cubicBezTo>
                  <a:cubicBezTo>
                    <a:pt x="f413" y="f825"/>
                    <a:pt x="f397" y="f826"/>
                    <a:pt x="f237" y="f826"/>
                  </a:cubicBezTo>
                  <a:cubicBezTo>
                    <a:pt x="f69" y="f826"/>
                    <a:pt x="f403" y="f827"/>
                    <a:pt x="f612" y="f827"/>
                  </a:cubicBezTo>
                  <a:cubicBezTo>
                    <a:pt x="f519" y="f827"/>
                    <a:pt x="f603" y="f828"/>
                    <a:pt x="f60" y="f708"/>
                  </a:cubicBezTo>
                  <a:cubicBezTo>
                    <a:pt x="f525" y="f706"/>
                    <a:pt x="f530" y="f704"/>
                    <a:pt x="f193" y="f829"/>
                  </a:cubicBezTo>
                  <a:cubicBezTo>
                    <a:pt x="f122" y="f829"/>
                    <a:pt x="f190" y="f706"/>
                    <a:pt x="f536" y="f708"/>
                  </a:cubicBezTo>
                  <a:cubicBezTo>
                    <a:pt x="f203" y="f826"/>
                    <a:pt x="f201" y="f830"/>
                    <a:pt x="f122" y="f831"/>
                  </a:cubicBezTo>
                  <a:cubicBezTo>
                    <a:pt x="f604" y="f788"/>
                    <a:pt x="f403" y="f759"/>
                    <a:pt x="f412" y="f788"/>
                  </a:cubicBezTo>
                  <a:cubicBezTo>
                    <a:pt x="f78" y="f758"/>
                    <a:pt x="f80" y="f832"/>
                    <a:pt x="f93" y="f833"/>
                  </a:cubicBezTo>
                  <a:cubicBezTo>
                    <a:pt x="f86" y="f833"/>
                    <a:pt x="f108" y="f833"/>
                    <a:pt x="f417" y="f757"/>
                  </a:cubicBezTo>
                  <a:cubicBezTo>
                    <a:pt x="f491" y="f827"/>
                    <a:pt x="f489" y="f704"/>
                    <a:pt x="f418" y="f834"/>
                  </a:cubicBezTo>
                  <a:cubicBezTo>
                    <a:pt x="f440" y="f797"/>
                    <a:pt x="f382" y="f716"/>
                    <a:pt x="f437" y="f749"/>
                  </a:cubicBezTo>
                  <a:cubicBezTo>
                    <a:pt x="f451" y="f835"/>
                    <a:pt x="f451" y="f835"/>
                    <a:pt x="f478" y="f748"/>
                  </a:cubicBezTo>
                  <a:cubicBezTo>
                    <a:pt x="f276" y="f798"/>
                    <a:pt x="f516" y="f750"/>
                    <a:pt x="f474" y="f797"/>
                  </a:cubicBezTo>
                  <a:cubicBezTo>
                    <a:pt x="f280" y="f797"/>
                    <a:pt x="f472" y="f797"/>
                    <a:pt x="f374" y="f797"/>
                  </a:cubicBezTo>
                  <a:cubicBezTo>
                    <a:pt x="f461" y="f795"/>
                    <a:pt x="f461" y="f835"/>
                    <a:pt x="f463" y="f750"/>
                  </a:cubicBezTo>
                  <a:cubicBezTo>
                    <a:pt x="f468" y="f717"/>
                    <a:pt x="f371" y="f749"/>
                    <a:pt x="f293" y="f836"/>
                  </a:cubicBezTo>
                  <a:cubicBezTo>
                    <a:pt x="f297" y="f823"/>
                    <a:pt x="f837" y="f838"/>
                    <a:pt x="f453" y="f750"/>
                  </a:cubicBezTo>
                  <a:cubicBezTo>
                    <a:pt x="f545" y="f826"/>
                    <a:pt x="f169" y="f788"/>
                    <a:pt x="f197" y="f833"/>
                  </a:cubicBezTo>
                  <a:cubicBezTo>
                    <a:pt x="f409" y="f757"/>
                    <a:pt x="f407" y="f688"/>
                    <a:pt x="f405" y="f839"/>
                  </a:cubicBezTo>
                  <a:cubicBezTo>
                    <a:pt x="f400" y="f831"/>
                    <a:pt x="f840" y="f755"/>
                    <a:pt x="f329" y="f841"/>
                  </a:cubicBezTo>
                  <a:cubicBezTo>
                    <a:pt x="f405" y="f754"/>
                    <a:pt x="f347" y="f754"/>
                    <a:pt x="f842" y="f828"/>
                  </a:cubicBezTo>
                  <a:cubicBezTo>
                    <a:pt x="f843" y="f825"/>
                    <a:pt x="f198" y="f828"/>
                    <a:pt x="f844" y="f828"/>
                  </a:cubicBezTo>
                  <a:cubicBezTo>
                    <a:pt x="f191" y="f828"/>
                    <a:pt x="f845" y="f828"/>
                    <a:pt x="f179" y="f828"/>
                  </a:cubicBezTo>
                  <a:cubicBezTo>
                    <a:pt x="f426" y="f828"/>
                    <a:pt x="f171" y="f828"/>
                    <a:pt x="f427" y="f708"/>
                  </a:cubicBezTo>
                  <a:cubicBezTo>
                    <a:pt x="f163" y="f793"/>
                    <a:pt x="f551" y="f846"/>
                    <a:pt x="f847" y="f754"/>
                  </a:cubicBezTo>
                  <a:cubicBezTo>
                    <a:pt x="f311" y="f754"/>
                    <a:pt x="f848" y="f754"/>
                    <a:pt x="f567" y="f849"/>
                  </a:cubicBezTo>
                  <a:cubicBezTo>
                    <a:pt x="f307" y="f796"/>
                    <a:pt x="f467" y="f717"/>
                    <a:pt x="f542" y="f719"/>
                  </a:cubicBezTo>
                  <a:cubicBezTo>
                    <a:pt x="f360" y="f850"/>
                    <a:pt x="f358" y="f851"/>
                    <a:pt x="f852" y="f748"/>
                  </a:cubicBezTo>
                  <a:cubicBezTo>
                    <a:pt x="f357" y="f748"/>
                    <a:pt x="f853" y="f854"/>
                    <a:pt x="f855" y="f710"/>
                  </a:cubicBezTo>
                  <a:cubicBezTo>
                    <a:pt x="f154" y="f721"/>
                    <a:pt x="f141" y="f856"/>
                    <a:pt x="f857" y="f737"/>
                  </a:cubicBezTo>
                  <a:cubicBezTo>
                    <a:pt x="f426" y="f858"/>
                    <a:pt x="f160" y="f802"/>
                    <a:pt x="f471" y="f859"/>
                  </a:cubicBezTo>
                  <a:cubicBezTo>
                    <a:pt x="f173" y="f733"/>
                    <a:pt x="f139" y="f725"/>
                    <a:pt x="f349" y="f860"/>
                  </a:cubicBezTo>
                  <a:cubicBezTo>
                    <a:pt x="f844" y="f861"/>
                    <a:pt x="f416" y="f816"/>
                    <a:pt x="f409" y="f815"/>
                  </a:cubicBezTo>
                  <a:cubicBezTo>
                    <a:pt x="f133" y="f862"/>
                    <a:pt x="f208" y="f806"/>
                    <a:pt x="f405" y="f863"/>
                  </a:cubicBezTo>
                  <a:cubicBezTo>
                    <a:pt x="f341" y="f858"/>
                    <a:pt x="f331" y="f858"/>
                    <a:pt x="f330" y="f735"/>
                  </a:cubicBezTo>
                  <a:cubicBezTo>
                    <a:pt x="f212" y="f735"/>
                    <a:pt x="f130" y="f735"/>
                    <a:pt x="f130" y="f864"/>
                  </a:cubicBezTo>
                  <a:cubicBezTo>
                    <a:pt x="f215" y="f865"/>
                    <a:pt x="f129" y="f866"/>
                    <a:pt x="f373" y="f866"/>
                  </a:cubicBezTo>
                  <a:cubicBezTo>
                    <a:pt x="f8" y="f742"/>
                    <a:pt x="f323" y="f856"/>
                    <a:pt x="f325" y="f799"/>
                  </a:cubicBezTo>
                  <a:cubicBezTo>
                    <a:pt x="f224" y="f867"/>
                    <a:pt x="f868" y="f867"/>
                    <a:pt x="f365" y="f867"/>
                  </a:cubicBezTo>
                  <a:cubicBezTo>
                    <a:pt x="f369" y="f869"/>
                    <a:pt x="f337" y="f749"/>
                    <a:pt x="f336" y="f849"/>
                  </a:cubicBezTo>
                  <a:cubicBezTo>
                    <a:pt x="f332" y="f834"/>
                    <a:pt x="f229" y="f713"/>
                    <a:pt x="f232" y="f793"/>
                  </a:cubicBezTo>
                  <a:cubicBezTo>
                    <a:pt x="f235" y="f828"/>
                    <a:pt x="f348" y="f827"/>
                    <a:pt x="f238" y="f839"/>
                  </a:cubicBezTo>
                  <a:cubicBezTo>
                    <a:pt x="f327" y="f757"/>
                    <a:pt x="f328" y="f870"/>
                    <a:pt x="f318" y="f871"/>
                  </a:cubicBezTo>
                  <a:cubicBezTo>
                    <a:pt x="f872" y="f759"/>
                    <a:pt x="f872" y="f707"/>
                    <a:pt x="f244" y="f707"/>
                  </a:cubicBezTo>
                  <a:cubicBezTo>
                    <a:pt x="f320" y="f873"/>
                    <a:pt x="f255" y="f874"/>
                    <a:pt x="f259" y="f875"/>
                  </a:cubicBezTo>
                  <a:cubicBezTo>
                    <a:pt x="f120" y="f784"/>
                    <a:pt x="f313" y="f770"/>
                    <a:pt x="f292" y="f876"/>
                  </a:cubicBezTo>
                  <a:cubicBezTo>
                    <a:pt x="f281" y="f877"/>
                    <a:pt x="f296" y="f772"/>
                    <a:pt x="f283" y="f878"/>
                  </a:cubicBezTo>
                  <a:cubicBezTo>
                    <a:pt x="f879" y="f880"/>
                    <a:pt x="f881" y="f882"/>
                    <a:pt x="f883" y="f780"/>
                  </a:cubicBezTo>
                  <a:cubicBezTo>
                    <a:pt x="f11" y="f780"/>
                    <a:pt x="f101" y="f700"/>
                    <a:pt x="f16" y="f781"/>
                  </a:cubicBezTo>
                  <a:cubicBezTo>
                    <a:pt x="f65" y="f884"/>
                    <a:pt x="f101" y="f885"/>
                    <a:pt x="f13" y="f782"/>
                  </a:cubicBezTo>
                  <a:cubicBezTo>
                    <a:pt x="f886" y="f887"/>
                    <a:pt x="f888" y="f878"/>
                    <a:pt x="f889" y="f772"/>
                  </a:cubicBezTo>
                  <a:cubicBezTo>
                    <a:pt x="f883" y="f877"/>
                    <a:pt x="f15" y="f890"/>
                    <a:pt x="f61" y="f877"/>
                  </a:cubicBezTo>
                  <a:cubicBezTo>
                    <a:pt x="f109" y="f891"/>
                    <a:pt x="f56" y="f891"/>
                    <a:pt x="f58" y="f877"/>
                  </a:cubicBezTo>
                  <a:cubicBezTo>
                    <a:pt x="f892" y="f890"/>
                    <a:pt x="f893" y="f766"/>
                    <a:pt x="f894" y="f895"/>
                  </a:cubicBezTo>
                  <a:cubicBezTo>
                    <a:pt x="f50" y="f896"/>
                    <a:pt x="f19" y="f694"/>
                    <a:pt x="f56" y="f694"/>
                  </a:cubicBezTo>
                  <a:cubicBezTo>
                    <a:pt x="f65" y="f769"/>
                    <a:pt x="f889" y="f694"/>
                    <a:pt x="f897" y="f694"/>
                  </a:cubicBezTo>
                  <a:cubicBezTo>
                    <a:pt x="f898" y="f694"/>
                    <a:pt x="f881" y="f694"/>
                    <a:pt x="f116" y="f694"/>
                  </a:cubicBezTo>
                  <a:cubicBezTo>
                    <a:pt x="f292" y="f899"/>
                    <a:pt x="f248" y="f900"/>
                    <a:pt x="f119" y="f787"/>
                  </a:cubicBezTo>
                  <a:cubicBezTo>
                    <a:pt x="f901" y="f902"/>
                    <a:pt x="f901" y="f870"/>
                    <a:pt x="f252" y="f757"/>
                  </a:cubicBezTo>
                  <a:cubicBezTo>
                    <a:pt x="f120" y="f757"/>
                    <a:pt x="f903" y="f757"/>
                    <a:pt x="f314" y="f688"/>
                  </a:cubicBezTo>
                  <a:cubicBezTo>
                    <a:pt x="f250" y="f825"/>
                    <a:pt x="f247" y="f846"/>
                    <a:pt x="f903" y="f904"/>
                  </a:cubicBezTo>
                  <a:cubicBezTo>
                    <a:pt x="f269" y="f752"/>
                    <a:pt x="f120" y="f749"/>
                    <a:pt x="f269" y="f823"/>
                  </a:cubicBezTo>
                  <a:cubicBezTo>
                    <a:pt x="f247" y="f711"/>
                    <a:pt x="f120" y="f685"/>
                    <a:pt x="f905" y="f906"/>
                  </a:cubicBezTo>
                  <a:cubicBezTo>
                    <a:pt x="f246" y="f747"/>
                    <a:pt x="f907" y="f746"/>
                    <a:pt x="f265" y="f908"/>
                  </a:cubicBezTo>
                  <a:cubicBezTo>
                    <a:pt x="f909" y="f744"/>
                    <a:pt x="f244" y="f910"/>
                    <a:pt x="f911" y="f3"/>
                  </a:cubicBezTo>
                  <a:cubicBezTo>
                    <a:pt x="f121" y="f912"/>
                    <a:pt x="f909" y="f913"/>
                    <a:pt x="f244" y="f914"/>
                  </a:cubicBezTo>
                  <a:cubicBezTo>
                    <a:pt x="f915" y="f738"/>
                    <a:pt x="f242" y="f866"/>
                    <a:pt x="f352" y="f916"/>
                  </a:cubicBezTo>
                  <a:cubicBezTo>
                    <a:pt x="f332" y="f917"/>
                    <a:pt x="f335" y="f805"/>
                    <a:pt x="f336" y="f810"/>
                  </a:cubicBezTo>
                  <a:cubicBezTo>
                    <a:pt x="f918" y="f680"/>
                    <a:pt x="f919" y="f920"/>
                    <a:pt x="f225" y="f816"/>
                  </a:cubicBezTo>
                  <a:cubicBezTo>
                    <a:pt x="f367" y="f662"/>
                    <a:pt x="f370" y="f921"/>
                    <a:pt x="f326" y="f728"/>
                  </a:cubicBezTo>
                  <a:cubicBezTo>
                    <a:pt x="f218" y="f659"/>
                    <a:pt x="f331" y="f922"/>
                    <a:pt x="f208" y="f658"/>
                  </a:cubicBezTo>
                  <a:cubicBezTo>
                    <a:pt x="f344" y="f677"/>
                    <a:pt x="f133" y="f923"/>
                    <a:pt x="f411" y="f689"/>
                  </a:cubicBezTo>
                  <a:cubicBezTo>
                    <a:pt x="f202" y="f924"/>
                    <a:pt x="f202" y="f925"/>
                    <a:pt x="f202" y="f720"/>
                  </a:cubicBezTo>
                  <a:cubicBezTo>
                    <a:pt x="f406" y="f923"/>
                    <a:pt x="f340" y="f926"/>
                    <a:pt x="f392" y="f927"/>
                  </a:cubicBezTo>
                  <a:cubicBezTo>
                    <a:pt x="f337" y="f726"/>
                    <a:pt x="f242" y="f817"/>
                    <a:pt x="f254" y="f928"/>
                  </a:cubicBezTo>
                  <a:cubicBezTo>
                    <a:pt x="f929" y="f930"/>
                    <a:pt x="f898" y="f805"/>
                    <a:pt x="f56" y="f736"/>
                  </a:cubicBezTo>
                  <a:cubicBezTo>
                    <a:pt x="f931" y="f740"/>
                    <a:pt x="f932" y="f743"/>
                    <a:pt x="f933" y="f800"/>
                  </a:cubicBezTo>
                  <a:cubicBezTo>
                    <a:pt x="f934" y="f935"/>
                    <a:pt x="f936" y="f838"/>
                    <a:pt x="f937" y="f752"/>
                  </a:cubicBezTo>
                  <a:cubicBezTo>
                    <a:pt x="f938" y="f753"/>
                    <a:pt x="f939" y="f904"/>
                    <a:pt x="f940" y="f750"/>
                  </a:cubicBezTo>
                  <a:cubicBezTo>
                    <a:pt x="f941" y="f824"/>
                    <a:pt x="f7" y="f942"/>
                    <a:pt x="f943" y="f944"/>
                  </a:cubicBezTo>
                  <a:cubicBezTo>
                    <a:pt x="f941" y="f738"/>
                    <a:pt x="f945" y="f863"/>
                    <a:pt x="f946" y="f947"/>
                  </a:cubicBezTo>
                  <a:cubicBezTo>
                    <a:pt x="f948" y="f816"/>
                    <a:pt x="f949" y="f927"/>
                    <a:pt x="f950" y="f951"/>
                  </a:cubicBezTo>
                  <a:cubicBezTo>
                    <a:pt x="f952" y="f953"/>
                    <a:pt x="f954" y="f955"/>
                    <a:pt x="f956" y="f636"/>
                  </a:cubicBezTo>
                  <a:cubicBezTo>
                    <a:pt x="f957" y="f686"/>
                    <a:pt x="f958" y="f681"/>
                    <a:pt x="f959" y="f683"/>
                  </a:cubicBezTo>
                  <a:cubicBezTo>
                    <a:pt x="f960" y="f616"/>
                    <a:pt x="f961" y="f618"/>
                    <a:pt x="f34" y="f641"/>
                  </a:cubicBezTo>
                  <a:cubicBezTo>
                    <a:pt x="f962" y="f2"/>
                    <a:pt x="f28" y="f621"/>
                    <a:pt x="f963" y="f964"/>
                  </a:cubicBezTo>
                  <a:cubicBezTo>
                    <a:pt x="f965" y="f966"/>
                    <a:pt x="f967" y="f968"/>
                    <a:pt x="f969" y="f966"/>
                  </a:cubicBezTo>
                  <a:cubicBezTo>
                    <a:pt x="f970" y="f621"/>
                    <a:pt x="f24" y="f619"/>
                    <a:pt x="f971" y="f617"/>
                  </a:cubicBezTo>
                  <a:cubicBezTo>
                    <a:pt x="f972" y="f973"/>
                    <a:pt x="f974" y="f975"/>
                    <a:pt x="f976" y="f646"/>
                  </a:cubicBezTo>
                  <a:cubicBezTo>
                    <a:pt x="f977" y="f615"/>
                    <a:pt x="f58" y="f643"/>
                    <a:pt x="f9" y="f10"/>
                  </a:cubicBezTo>
                  <a:close/>
                  <a:moveTo>
                    <a:pt x="f978" y="f564"/>
                  </a:moveTo>
                  <a:cubicBezTo>
                    <a:pt x="f266" y="f564"/>
                    <a:pt x="f442" y="f564"/>
                    <a:pt x="f267" y="f164"/>
                  </a:cubicBezTo>
                  <a:cubicBezTo>
                    <a:pt x="f440" y="f584"/>
                    <a:pt x="f383" y="f155"/>
                    <a:pt x="f382" y="f606"/>
                  </a:cubicBezTo>
                  <a:cubicBezTo>
                    <a:pt x="f268" y="f606"/>
                    <a:pt x="f447" y="f606"/>
                    <a:pt x="f437" y="f599"/>
                  </a:cubicBezTo>
                  <a:cubicBezTo>
                    <a:pt x="f454" y="f155"/>
                    <a:pt x="f462" y="f584"/>
                    <a:pt x="f449" y="f585"/>
                  </a:cubicBezTo>
                  <a:cubicBezTo>
                    <a:pt x="f451" y="f564"/>
                    <a:pt x="f479" y="f563"/>
                    <a:pt x="f464" y="f161"/>
                  </a:cubicBezTo>
                  <a:cubicBezTo>
                    <a:pt x="f464" y="f33"/>
                    <a:pt x="f464" y="f762"/>
                    <a:pt x="f464" y="f157"/>
                  </a:cubicBezTo>
                  <a:cubicBezTo>
                    <a:pt x="f274" y="f157"/>
                    <a:pt x="f377" y="f979"/>
                    <a:pt x="f275" y="f979"/>
                  </a:cubicBezTo>
                  <a:cubicBezTo>
                    <a:pt x="f276" y="f762"/>
                    <a:pt x="f476" y="f159"/>
                    <a:pt x="f481" y="f161"/>
                  </a:cubicBezTo>
                  <a:cubicBezTo>
                    <a:pt x="f488" y="f583"/>
                    <a:pt x="f476" y="f553"/>
                    <a:pt x="f476" y="f980"/>
                  </a:cubicBezTo>
                  <a:cubicBezTo>
                    <a:pt x="f578" y="f35"/>
                    <a:pt x="f476" y="f155"/>
                    <a:pt x="f374" y="f563"/>
                  </a:cubicBezTo>
                  <a:cubicBezTo>
                    <a:pt x="f284" y="f762"/>
                    <a:pt x="f459" y="f762"/>
                    <a:pt x="f372" y="f565"/>
                  </a:cubicBezTo>
                  <a:cubicBezTo>
                    <a:pt x="f981" y="f159"/>
                    <a:pt x="f290" y="f33"/>
                    <a:pt x="f982" y="f33"/>
                  </a:cubicBezTo>
                  <a:cubicBezTo>
                    <a:pt x="f539" y="f33"/>
                    <a:pt x="f455" y="f132"/>
                    <a:pt x="f453" y="f161"/>
                  </a:cubicBezTo>
                  <a:cubicBezTo>
                    <a:pt x="f444" y="f581"/>
                    <a:pt x="f453" y="f785"/>
                    <a:pt x="f298" y="f549"/>
                  </a:cubicBezTo>
                  <a:cubicBezTo>
                    <a:pt x="f453" y="f549"/>
                    <a:pt x="f366" y="f739"/>
                    <a:pt x="f445" y="f549"/>
                  </a:cubicBezTo>
                  <a:cubicBezTo>
                    <a:pt x="f364" y="f168"/>
                    <a:pt x="f362" y="f587"/>
                    <a:pt x="f983" y="f739"/>
                  </a:cubicBezTo>
                  <a:cubicBezTo>
                    <a:pt x="f983" y="f587"/>
                    <a:pt x="f983" y="f980"/>
                    <a:pt x="f983" y="f598"/>
                  </a:cubicBezTo>
                  <a:cubicBezTo>
                    <a:pt x="f306" y="f598"/>
                    <a:pt x="f430" y="f168"/>
                    <a:pt x="f431" y="f168"/>
                  </a:cubicBezTo>
                  <a:cubicBezTo>
                    <a:pt x="f436" y="f565"/>
                    <a:pt x="f984" y="f584"/>
                    <a:pt x="f848" y="f159"/>
                  </a:cubicBezTo>
                  <a:cubicBezTo>
                    <a:pt x="f311" y="f159"/>
                    <a:pt x="f855" y="f33"/>
                    <a:pt x="f547" y="f562"/>
                  </a:cubicBezTo>
                  <a:cubicBezTo>
                    <a:pt x="f356" y="f155"/>
                    <a:pt x="f551" y="f979"/>
                    <a:pt x="f480" y="f599"/>
                  </a:cubicBezTo>
                  <a:cubicBezTo>
                    <a:pt x="f167" y="f607"/>
                    <a:pt x="f985" y="f579"/>
                    <a:pt x="f165" y="f134"/>
                  </a:cubicBezTo>
                  <a:cubicBezTo>
                    <a:pt x="f847" y="f580"/>
                    <a:pt x="f567" y="f144"/>
                    <a:pt x="f986" y="f987"/>
                  </a:cubicBezTo>
                  <a:cubicBezTo>
                    <a:pt x="f356" y="f573"/>
                    <a:pt x="f551" y="f576"/>
                    <a:pt x="f167" y="f577"/>
                  </a:cubicBezTo>
                  <a:cubicBezTo>
                    <a:pt x="f312" y="f568"/>
                    <a:pt x="f169" y="f601"/>
                    <a:pt x="f353" y="f144"/>
                  </a:cubicBezTo>
                  <a:cubicBezTo>
                    <a:pt x="f469" y="f138"/>
                    <a:pt x="f469" y="f138"/>
                    <a:pt x="f471" y="f665"/>
                  </a:cubicBezTo>
                  <a:cubicBezTo>
                    <a:pt x="f160" y="f610"/>
                    <a:pt x="f182" y="f571"/>
                    <a:pt x="f158" y="f573"/>
                  </a:cubicBezTo>
                  <a:cubicBezTo>
                    <a:pt x="f179" y="f774"/>
                    <a:pt x="f857" y="f569"/>
                    <a:pt x="f175" y="f776"/>
                  </a:cubicBezTo>
                  <a:cubicBezTo>
                    <a:pt x="f152" y="f672"/>
                    <a:pt x="f147" y="f613"/>
                    <a:pt x="f173" y="f671"/>
                  </a:cubicBezTo>
                  <a:cubicBezTo>
                    <a:pt x="f182" y="f655"/>
                    <a:pt x="f162" y="f14"/>
                    <a:pt x="f428" y="f673"/>
                  </a:cubicBezTo>
                  <a:cubicBezTo>
                    <a:pt x="f855" y="f646"/>
                    <a:pt x="f855" y="f640"/>
                    <a:pt x="f985" y="f988"/>
                  </a:cubicBezTo>
                  <a:cubicBezTo>
                    <a:pt x="f985" y="f624"/>
                    <a:pt x="f167" y="f966"/>
                    <a:pt x="f167" y="f625"/>
                  </a:cubicBezTo>
                  <a:cubicBezTo>
                    <a:pt x="f985" y="f628"/>
                    <a:pt x="f428" y="f636"/>
                    <a:pt x="f312" y="f989"/>
                  </a:cubicBezTo>
                  <a:cubicBezTo>
                    <a:pt x="f312" y="f990"/>
                    <a:pt x="f169" y="f991"/>
                    <a:pt x="f353" y="f992"/>
                  </a:cubicBezTo>
                  <a:cubicBezTo>
                    <a:pt x="f173" y="f993"/>
                    <a:pt x="f188" y="f993"/>
                    <a:pt x="f566" y="f994"/>
                  </a:cubicBezTo>
                  <a:cubicBezTo>
                    <a:pt x="f422" y="f995"/>
                    <a:pt x="f191" y="f996"/>
                    <a:pt x="f477" y="f924"/>
                  </a:cubicBezTo>
                  <a:cubicBezTo>
                    <a:pt x="f422" y="f689"/>
                    <a:pt x="f137" y="f689"/>
                    <a:pt x="f415" y="f997"/>
                  </a:cubicBezTo>
                  <a:cubicBezTo>
                    <a:pt x="f477" y="f998"/>
                    <a:pt x="f147" y="f926"/>
                    <a:pt x="f143" y="f999"/>
                  </a:cubicBezTo>
                  <a:cubicBezTo>
                    <a:pt x="f147" y="f999"/>
                    <a:pt x="f149" y="f1000"/>
                    <a:pt x="f175" y="f1000"/>
                  </a:cubicBezTo>
                  <a:cubicBezTo>
                    <a:pt x="f175" y="f679"/>
                    <a:pt x="f173" y="f1001"/>
                    <a:pt x="f173" y="f1002"/>
                  </a:cubicBezTo>
                  <a:cubicBezTo>
                    <a:pt x="f160" y="f861"/>
                    <a:pt x="f183" y="f1003"/>
                    <a:pt x="f427" y="f661"/>
                  </a:cubicBezTo>
                  <a:cubicBezTo>
                    <a:pt x="f469" y="f920"/>
                    <a:pt x="f167" y="f725"/>
                    <a:pt x="f547" y="f928"/>
                  </a:cubicBezTo>
                  <a:cubicBezTo>
                    <a:pt x="f847" y="f811"/>
                    <a:pt x="f567" y="f819"/>
                    <a:pt x="f852" y="f733"/>
                  </a:cubicBezTo>
                  <a:cubicBezTo>
                    <a:pt x="f984" y="f812"/>
                    <a:pt x="f438" y="f812"/>
                    <a:pt x="f544" y="f1004"/>
                  </a:cubicBezTo>
                  <a:cubicBezTo>
                    <a:pt x="f295" y="f808"/>
                    <a:pt x="f278" y="f801"/>
                    <a:pt x="f458" y="f806"/>
                  </a:cubicBezTo>
                  <a:cubicBezTo>
                    <a:pt x="f386" y="f734"/>
                    <a:pt x="f388" y="f859"/>
                    <a:pt x="f1005" y="f810"/>
                  </a:cubicBezTo>
                  <a:cubicBezTo>
                    <a:pt x="f105" y="f718"/>
                    <a:pt x="f503" y="f928"/>
                    <a:pt x="f84" y="f928"/>
                  </a:cubicBezTo>
                  <a:cubicBezTo>
                    <a:pt x="f633" y="f928"/>
                    <a:pt x="f90" y="f815"/>
                    <a:pt x="f507" y="f731"/>
                  </a:cubicBezTo>
                  <a:cubicBezTo>
                    <a:pt x="f493" y="f693"/>
                    <a:pt x="f494" y="f661"/>
                    <a:pt x="f80" y="f816"/>
                  </a:cubicBezTo>
                  <a:cubicBezTo>
                    <a:pt x="f504" y="f921"/>
                    <a:pt x="f76" y="f660"/>
                    <a:pt x="f74" y="f861"/>
                  </a:cubicBezTo>
                  <a:cubicBezTo>
                    <a:pt x="f111" y="f727"/>
                    <a:pt x="f410" y="f1006"/>
                    <a:pt x="f113" y="f1007"/>
                  </a:cubicBezTo>
                  <a:cubicBezTo>
                    <a:pt x="f398" y="f1007"/>
                    <a:pt x="f410" y="f1007"/>
                    <a:pt x="f72" y="f1007"/>
                  </a:cubicBezTo>
                  <a:cubicBezTo>
                    <a:pt x="f498" y="f997"/>
                    <a:pt x="f820" y="f951"/>
                    <a:pt x="f514" y="f1008"/>
                  </a:cubicBezTo>
                  <a:cubicBezTo>
                    <a:pt x="f80" y="f1009"/>
                    <a:pt x="f413" y="f632"/>
                    <a:pt x="f92" y="f1010"/>
                  </a:cubicBezTo>
                  <a:cubicBezTo>
                    <a:pt x="f506" y="f1011"/>
                    <a:pt x="f82" y="f1012"/>
                    <a:pt x="f514" y="f964"/>
                  </a:cubicBezTo>
                  <a:cubicBezTo>
                    <a:pt x="f417" y="f623"/>
                    <a:pt x="f88" y="f627"/>
                    <a:pt x="f96" y="f628"/>
                  </a:cubicBezTo>
                  <a:cubicBezTo>
                    <a:pt x="f103" y="f1012"/>
                    <a:pt x="f395" y="f964"/>
                    <a:pt x="f86" y="f988"/>
                  </a:cubicBezTo>
                  <a:cubicBezTo>
                    <a:pt x="f506" y="f621"/>
                    <a:pt x="f92" y="f620"/>
                    <a:pt x="f507" y="f683"/>
                  </a:cubicBezTo>
                  <a:cubicBezTo>
                    <a:pt x="f86" y="f642"/>
                    <a:pt x="f84" y="f12"/>
                    <a:pt x="f413" y="f21"/>
                  </a:cubicBezTo>
                  <a:cubicBezTo>
                    <a:pt x="f505" y="f1013"/>
                    <a:pt x="f78" y="f669"/>
                    <a:pt x="f397" y="f25"/>
                  </a:cubicBezTo>
                  <a:cubicBezTo>
                    <a:pt x="f502" y="f672"/>
                    <a:pt x="f586" y="f665"/>
                    <a:pt x="f529" y="f610"/>
                  </a:cubicBezTo>
                  <a:cubicBezTo>
                    <a:pt x="f529" y="f138"/>
                    <a:pt x="f241" y="f138"/>
                    <a:pt x="f241" y="f987"/>
                  </a:cubicBezTo>
                  <a:cubicBezTo>
                    <a:pt x="f412" y="f610"/>
                    <a:pt x="f243" y="f570"/>
                    <a:pt x="f397" y="f776"/>
                  </a:cubicBezTo>
                  <a:cubicBezTo>
                    <a:pt x="f499" y="f776"/>
                    <a:pt x="f498" y="f776"/>
                    <a:pt x="f76" y="f570"/>
                  </a:cubicBezTo>
                  <a:cubicBezTo>
                    <a:pt x="f498" y="f138"/>
                    <a:pt x="f499" y="f609"/>
                    <a:pt x="f497" y="f136"/>
                  </a:cubicBezTo>
                  <a:cubicBezTo>
                    <a:pt x="f498" y="f573"/>
                    <a:pt x="f509" y="f573"/>
                    <a:pt x="f496" y="f573"/>
                  </a:cubicBezTo>
                  <a:cubicBezTo>
                    <a:pt x="f496" y="f144"/>
                    <a:pt x="f496" y="f148"/>
                    <a:pt x="f521" y="f607"/>
                  </a:cubicBezTo>
                  <a:cubicBezTo>
                    <a:pt x="f505" y="f31"/>
                    <a:pt x="f80" y="f134"/>
                    <a:pt x="f493" y="f580"/>
                  </a:cubicBezTo>
                  <a:cubicBezTo>
                    <a:pt x="f92" y="f574"/>
                    <a:pt x="f82" y="f29"/>
                    <a:pt x="f108" y="f602"/>
                  </a:cubicBezTo>
                  <a:cubicBezTo>
                    <a:pt x="f106" y="f601"/>
                    <a:pt x="f494" y="f580"/>
                    <a:pt x="f633" y="f979"/>
                  </a:cubicBezTo>
                  <a:cubicBezTo>
                    <a:pt x="f86" y="f579"/>
                    <a:pt x="f88" y="f1014"/>
                    <a:pt x="f503" y="f601"/>
                  </a:cubicBezTo>
                  <a:cubicBezTo>
                    <a:pt x="f102" y="f606"/>
                    <a:pt x="f107" y="f153"/>
                    <a:pt x="f108" y="f33"/>
                  </a:cubicBezTo>
                  <a:cubicBezTo>
                    <a:pt x="f107" y="f159"/>
                    <a:pt x="f511" y="f563"/>
                    <a:pt x="f503" y="f164"/>
                  </a:cubicBezTo>
                  <a:cubicBezTo>
                    <a:pt x="f395" y="f583"/>
                    <a:pt x="f1015" y="f581"/>
                    <a:pt x="f95" y="f166"/>
                  </a:cubicBezTo>
                  <a:cubicBezTo>
                    <a:pt x="f500" y="f785"/>
                    <a:pt x="f253" y="f552"/>
                    <a:pt x="f490" y="f549"/>
                  </a:cubicBezTo>
                  <a:cubicBezTo>
                    <a:pt x="f489" y="f37"/>
                    <a:pt x="f261" y="f1016"/>
                    <a:pt x="f492" y="f597"/>
                  </a:cubicBezTo>
                  <a:cubicBezTo>
                    <a:pt x="f978" y="f739"/>
                    <a:pt x="f266" y="f739"/>
                    <a:pt x="f442" y="f597"/>
                  </a:cubicBezTo>
                  <a:cubicBezTo>
                    <a:pt x="f418" y="f555"/>
                    <a:pt x="f384" y="f172"/>
                    <a:pt x="f384" y="f596"/>
                  </a:cubicBezTo>
                  <a:cubicBezTo>
                    <a:pt x="f384" y="f1016"/>
                    <a:pt x="f418" y="f39"/>
                    <a:pt x="f418" y="f174"/>
                  </a:cubicBezTo>
                  <a:cubicBezTo>
                    <a:pt x="f267" y="f595"/>
                    <a:pt x="f382" y="f560"/>
                    <a:pt x="f447" y="f555"/>
                  </a:cubicBezTo>
                  <a:cubicBezTo>
                    <a:pt x="f440" y="f587"/>
                    <a:pt x="f442" y="f553"/>
                    <a:pt x="f978" y="f563"/>
                  </a:cubicBezTo>
                  <a:lnTo>
                    <a:pt x="f978" y="f564"/>
                  </a:lnTo>
                  <a:close/>
                  <a:moveTo>
                    <a:pt x="f1017" y="f1018"/>
                  </a:moveTo>
                  <a:cubicBezTo>
                    <a:pt x="f66" y="f1019"/>
                    <a:pt x="f66" y="f955"/>
                    <a:pt x="f228" y="f1020"/>
                  </a:cubicBezTo>
                  <a:cubicBezTo>
                    <a:pt x="f519" y="f953"/>
                    <a:pt x="f62" y="f989"/>
                    <a:pt x="f221" y="f676"/>
                  </a:cubicBezTo>
                  <a:cubicBezTo>
                    <a:pt x="f604" y="f992"/>
                    <a:pt x="f217" y="f991"/>
                    <a:pt x="f649" y="f991"/>
                  </a:cubicBezTo>
                  <a:cubicBezTo>
                    <a:pt x="f187" y="f1021"/>
                    <a:pt x="f39" y="f1007"/>
                    <a:pt x="f581" y="f1022"/>
                  </a:cubicBezTo>
                  <a:cubicBezTo>
                    <a:pt x="f155" y="f860"/>
                    <a:pt x="f568" y="f817"/>
                    <a:pt x="f138" y="f680"/>
                  </a:cubicBezTo>
                  <a:cubicBezTo>
                    <a:pt x="f973" y="f736"/>
                    <a:pt x="f1018" y="f913"/>
                    <a:pt x="f1023" y="f908"/>
                  </a:cubicBezTo>
                  <a:cubicBezTo>
                    <a:pt x="f661" y="f1024"/>
                    <a:pt x="f802" y="f1025"/>
                    <a:pt x="f913" y="f1026"/>
                  </a:cubicBezTo>
                  <a:cubicBezTo>
                    <a:pt x="f699" y="f854"/>
                    <a:pt x="f1027" y="f748"/>
                    <a:pt x="f715" y="f1028"/>
                  </a:cubicBezTo>
                  <a:cubicBezTo>
                    <a:pt x="f1029" y="f869"/>
                    <a:pt x="f744" y="f748"/>
                    <a:pt x="f800" y="f748"/>
                  </a:cubicBezTo>
                  <a:cubicBezTo>
                    <a:pt x="f867" y="f719"/>
                    <a:pt x="f721" y="f717"/>
                    <a:pt x="f710" y="f823"/>
                  </a:cubicBezTo>
                  <a:cubicBezTo>
                    <a:pt x="f719" y="f836"/>
                    <a:pt x="f824" y="f702"/>
                    <a:pt x="f749" y="f750"/>
                  </a:cubicBezTo>
                  <a:cubicBezTo>
                    <a:pt x="f796" y="f835"/>
                    <a:pt x="f754" y="f795"/>
                    <a:pt x="f755" y="f753"/>
                  </a:cubicBezTo>
                  <a:cubicBezTo>
                    <a:pt x="f708" y="f797"/>
                    <a:pt x="f828" y="f797"/>
                    <a:pt x="f828" y="f797"/>
                  </a:cubicBezTo>
                  <a:cubicBezTo>
                    <a:pt x="f831" y="f753"/>
                    <a:pt x="f757" y="f795"/>
                    <a:pt x="f758" y="f795"/>
                  </a:cubicBezTo>
                  <a:cubicBezTo>
                    <a:pt x="f760" y="f752"/>
                    <a:pt x="f786" y="f752"/>
                    <a:pt x="f1030" y="f835"/>
                  </a:cubicBezTo>
                  <a:cubicBezTo>
                    <a:pt x="f1031" y="f702"/>
                    <a:pt x="f880" y="f714"/>
                    <a:pt x="f775" y="f1032"/>
                  </a:cubicBezTo>
                  <a:cubicBezTo>
                    <a:pt x="f1033" y="f913"/>
                    <a:pt x="f1030" y="f736"/>
                    <a:pt x="f900" y="f947"/>
                  </a:cubicBezTo>
                  <a:cubicBezTo>
                    <a:pt x="f871" y="f660"/>
                    <a:pt x="f704" y="f1007"/>
                    <a:pt x="f798" y="f955"/>
                  </a:cubicBezTo>
                  <a:cubicBezTo>
                    <a:pt x="f906" y="f1034"/>
                    <a:pt x="f699" y="f964"/>
                    <a:pt x="f804" y="f968"/>
                  </a:cubicBezTo>
                  <a:cubicBezTo>
                    <a:pt x="f1004" y="f686"/>
                    <a:pt x="f1035" y="f686"/>
                    <a:pt x="f728" y="f1036"/>
                  </a:cubicBezTo>
                  <a:cubicBezTo>
                    <a:pt x="f1037" y="f1012"/>
                    <a:pt x="f677" y="f722"/>
                    <a:pt x="f995" y="f668"/>
                  </a:cubicBezTo>
                  <a:cubicBezTo>
                    <a:pt x="f664" y="f1034"/>
                    <a:pt x="f720" y="f631"/>
                    <a:pt x="f923" y="f1018"/>
                  </a:cubicBezTo>
                  <a:cubicBezTo>
                    <a:pt x="f728" y="f993"/>
                    <a:pt x="f930" y="f925"/>
                    <a:pt x="f723" y="f1037"/>
                  </a:cubicBezTo>
                  <a:cubicBezTo>
                    <a:pt x="f738" y="f1022"/>
                    <a:pt x="f1038" y="f727"/>
                    <a:pt x="f741" y="f659"/>
                  </a:cubicBezTo>
                  <a:cubicBezTo>
                    <a:pt x="f741" y="f679"/>
                    <a:pt x="f1039" y="f726"/>
                    <a:pt x="f1038" y="f1001"/>
                  </a:cubicBezTo>
                  <a:cubicBezTo>
                    <a:pt x="f859" y="f1040"/>
                    <a:pt x="f1003" y="f995"/>
                    <a:pt x="f689" y="f1041"/>
                  </a:cubicBezTo>
                  <a:cubicBezTo>
                    <a:pt x="f924" y="f1042"/>
                    <a:pt x="f925" y="f1043"/>
                    <a:pt x="f720" y="f1008"/>
                  </a:cubicBezTo>
                  <a:cubicBezTo>
                    <a:pt x="f1044" y="f951"/>
                    <a:pt x="f1021" y="f996"/>
                    <a:pt x="f1007" y="f997"/>
                  </a:cubicBezTo>
                  <a:cubicBezTo>
                    <a:pt x="f860" y="f663"/>
                    <a:pt x="f928" y="f660"/>
                    <a:pt x="f695" y="f810"/>
                  </a:cubicBezTo>
                  <a:cubicBezTo>
                    <a:pt x="f734" y="f947"/>
                    <a:pt x="f734" y="f809"/>
                    <a:pt x="f734" y="f805"/>
                  </a:cubicBezTo>
                  <a:cubicBezTo>
                    <a:pt x="f947" y="f724"/>
                    <a:pt x="f1004" y="f806"/>
                    <a:pt x="f718" y="f809"/>
                  </a:cubicBezTo>
                  <a:cubicBezTo>
                    <a:pt x="f819" y="f695"/>
                    <a:pt x="f819" y="f1045"/>
                    <a:pt x="f811" y="f1004"/>
                  </a:cubicBezTo>
                  <a:cubicBezTo>
                    <a:pt x="f928" y="f733"/>
                    <a:pt x="f732" y="f732"/>
                    <a:pt x="f731" y="f731"/>
                  </a:cubicBezTo>
                  <a:cubicBezTo>
                    <a:pt x="f860" y="f1003"/>
                    <a:pt x="f1023" y="f1000"/>
                    <a:pt x="f1021" y="f926"/>
                  </a:cubicBezTo>
                  <a:cubicBezTo>
                    <a:pt x="f992" y="f997"/>
                    <a:pt x="f1043" y="f689"/>
                    <a:pt x="f635" y="f689"/>
                  </a:cubicBezTo>
                  <a:cubicBezTo>
                    <a:pt x="f628" y="f997"/>
                    <a:pt x="f625" y="f1046"/>
                    <a:pt x="f620" y="f926"/>
                  </a:cubicBezTo>
                  <a:cubicBezTo>
                    <a:pt x="f681" y="f658"/>
                    <a:pt x="f619" y="f1040"/>
                    <a:pt x="f656" y="f1040"/>
                  </a:cubicBezTo>
                  <a:cubicBezTo>
                    <a:pt x="f617" y="f1046"/>
                    <a:pt x="f973" y="f1023"/>
                    <a:pt x="f651" y="f1047"/>
                  </a:cubicBezTo>
                  <a:cubicBezTo>
                    <a:pt x="f615" y="f658"/>
                    <a:pt x="f615" y="f1007"/>
                    <a:pt x="f615" y="f923"/>
                  </a:cubicBezTo>
                  <a:cubicBezTo>
                    <a:pt x="f767" y="f1044"/>
                    <a:pt x="f568" y="f664"/>
                    <a:pt x="f563" y="f951"/>
                  </a:cubicBezTo>
                  <a:cubicBezTo>
                    <a:pt x="f789" y="f676"/>
                    <a:pt x="f203" y="f1008"/>
                    <a:pt x="f590" y="f635"/>
                  </a:cubicBezTo>
                  <a:cubicBezTo>
                    <a:pt x="f221" y="f1048"/>
                    <a:pt x="f522" y="f1048"/>
                    <a:pt x="f1017" y="f1018"/>
                  </a:cubicBezTo>
                  <a:close/>
                  <a:moveTo>
                    <a:pt x="f1049" y="f725"/>
                  </a:moveTo>
                  <a:cubicBezTo>
                    <a:pt x="f1049" y="f725"/>
                    <a:pt x="f1050" y="f725"/>
                    <a:pt x="f959" y="f815"/>
                  </a:cubicBezTo>
                  <a:cubicBezTo>
                    <a:pt x="f1051" y="f680"/>
                    <a:pt x="f1052" y="f733"/>
                    <a:pt x="f1053" y="f862"/>
                  </a:cubicBezTo>
                  <a:cubicBezTo>
                    <a:pt x="f1054" y="f1004"/>
                    <a:pt x="f1055" y="f1045"/>
                    <a:pt x="f1056" y="f733"/>
                  </a:cubicBezTo>
                  <a:cubicBezTo>
                    <a:pt x="f1057" y="f1022"/>
                    <a:pt x="f1058" y="f922"/>
                    <a:pt x="f1059" y="f689"/>
                  </a:cubicBezTo>
                  <a:cubicBezTo>
                    <a:pt x="f1060" y="f720"/>
                    <a:pt x="f1061" y="f925"/>
                    <a:pt x="f1062" y="f720"/>
                  </a:cubicBezTo>
                  <a:cubicBezTo>
                    <a:pt x="f974" y="f664"/>
                    <a:pt x="f20" y="f1044"/>
                    <a:pt x="f97" y="f953"/>
                  </a:cubicBezTo>
                  <a:cubicBezTo>
                    <a:pt x="f73" y="f1008"/>
                    <a:pt x="f893" y="f1042"/>
                    <a:pt x="f893" y="f1009"/>
                  </a:cubicBezTo>
                  <a:cubicBezTo>
                    <a:pt x="f97" y="f629"/>
                    <a:pt x="f1063" y="f686"/>
                    <a:pt x="f1064" y="f619"/>
                  </a:cubicBezTo>
                  <a:cubicBezTo>
                    <a:pt x="f85" y="f2"/>
                    <a:pt x="f932" y="f622"/>
                    <a:pt x="f1060" y="f668"/>
                  </a:cubicBezTo>
                  <a:cubicBezTo>
                    <a:pt x="f1065" y="f632"/>
                    <a:pt x="f1066" y="f1008"/>
                    <a:pt x="f1067" y="f720"/>
                  </a:cubicBezTo>
                  <a:cubicBezTo>
                    <a:pt x="f1068" y="f1006"/>
                    <a:pt x="f1069" y="f726"/>
                    <a:pt x="f936" y="f660"/>
                  </a:cubicBezTo>
                  <a:cubicBezTo>
                    <a:pt x="f1070" y="f1001"/>
                    <a:pt x="f1071" y="f679"/>
                    <a:pt x="f1072" y="f691"/>
                  </a:cubicBezTo>
                  <a:cubicBezTo>
                    <a:pt x="f1073" y="f1000"/>
                    <a:pt x="f1051" y="f1000"/>
                    <a:pt x="f1074" y="f1022"/>
                  </a:cubicBezTo>
                  <a:cubicBezTo>
                    <a:pt x="f1053" y="f1006"/>
                    <a:pt x="f1075" y="f926"/>
                    <a:pt x="f1076" y="f997"/>
                  </a:cubicBezTo>
                  <a:cubicBezTo>
                    <a:pt x="f1077" y="f995"/>
                    <a:pt x="f962" y="f993"/>
                    <a:pt x="f1078" y="f1019"/>
                  </a:cubicBezTo>
                  <a:cubicBezTo>
                    <a:pt x="f1079" y="f1010"/>
                    <a:pt x="f965" y="f638"/>
                    <a:pt x="f1080" y="f686"/>
                  </a:cubicBezTo>
                  <a:cubicBezTo>
                    <a:pt x="f1077" y="f640"/>
                    <a:pt x="f1075" y="f678"/>
                    <a:pt x="f1081" y="f988"/>
                  </a:cubicBezTo>
                  <a:cubicBezTo>
                    <a:pt x="f1082" y="f686"/>
                    <a:pt x="f1083" y="f668"/>
                    <a:pt x="f937" y="f1019"/>
                  </a:cubicBezTo>
                  <a:cubicBezTo>
                    <a:pt x="f1084" y="f1085"/>
                    <a:pt x="f1086" y="f1043"/>
                    <a:pt x="f1087" y="f993"/>
                  </a:cubicBezTo>
                  <a:cubicBezTo>
                    <a:pt x="f1088" y="f1007"/>
                    <a:pt x="f1089" y="f726"/>
                    <a:pt x="f1090" y="f732"/>
                  </a:cubicBezTo>
                  <a:cubicBezTo>
                    <a:pt x="f1091" y="f718"/>
                    <a:pt x="f1092" y="f947"/>
                    <a:pt x="f1093" y="f808"/>
                  </a:cubicBezTo>
                  <a:cubicBezTo>
                    <a:pt x="f948" y="f802"/>
                    <a:pt x="f1092" y="f802"/>
                    <a:pt x="f1094" y="f804"/>
                  </a:cubicBezTo>
                  <a:cubicBezTo>
                    <a:pt x="f1095" y="f1096"/>
                    <a:pt x="f1097" y="f1038"/>
                    <a:pt x="f1098" y="f944"/>
                  </a:cubicBezTo>
                  <a:cubicBezTo>
                    <a:pt x="f1099" y="f856"/>
                    <a:pt x="f1100" y="f1101"/>
                    <a:pt x="f1102" y="f1103"/>
                  </a:cubicBezTo>
                  <a:cubicBezTo>
                    <a:pt x="f1104" y="f869"/>
                    <a:pt x="f1105" y="f823"/>
                    <a:pt x="f1106" y="f823"/>
                  </a:cubicBezTo>
                  <a:cubicBezTo>
                    <a:pt x="f1107" y="f823"/>
                    <a:pt x="f1108" y="f822"/>
                    <a:pt x="f957" y="f851"/>
                  </a:cubicBezTo>
                  <a:cubicBezTo>
                    <a:pt x="f1109" y="f1026"/>
                    <a:pt x="f1110" y="f685"/>
                    <a:pt x="f1051" y="f906"/>
                  </a:cubicBezTo>
                  <a:cubicBezTo>
                    <a:pt x="f1111" y="f1112"/>
                    <a:pt x="f1113" y="f1027"/>
                    <a:pt x="f1114" y="f740"/>
                  </a:cubicBezTo>
                  <a:cubicBezTo>
                    <a:pt x="f1115" y="f1116"/>
                    <a:pt x="f46" y="f808"/>
                    <a:pt x="f46" y="f1045"/>
                  </a:cubicBezTo>
                  <a:cubicBezTo>
                    <a:pt x="f1117" y="f930"/>
                    <a:pt x="f1061" y="f947"/>
                    <a:pt x="f1118" y="f859"/>
                  </a:cubicBezTo>
                  <a:cubicBezTo>
                    <a:pt x="f1119" y="f734"/>
                    <a:pt x="f1119" y="f805"/>
                    <a:pt x="f1120" y="f802"/>
                  </a:cubicBezTo>
                  <a:cubicBezTo>
                    <a:pt x="f1059" y="f724"/>
                    <a:pt x="f1121" y="f809"/>
                    <a:pt x="f1122" y="f1045"/>
                  </a:cubicBezTo>
                  <a:cubicBezTo>
                    <a:pt x="f965" y="f947"/>
                    <a:pt x="f1123" y="f695"/>
                    <a:pt x="f1124" y="f806"/>
                  </a:cubicBezTo>
                  <a:cubicBezTo>
                    <a:pt x="f1125" y="f804"/>
                    <a:pt x="f1078" y="f808"/>
                    <a:pt x="f1126" y="f917"/>
                  </a:cubicBezTo>
                  <a:cubicBezTo>
                    <a:pt x="f1113" y="f916"/>
                    <a:pt x="f1058" y="f866"/>
                    <a:pt x="f1078" y="f1127"/>
                  </a:cubicBezTo>
                  <a:cubicBezTo>
                    <a:pt x="f1128" y="f914"/>
                    <a:pt x="f1129" y="f699"/>
                    <a:pt x="f1130" y="f3"/>
                  </a:cubicBezTo>
                  <a:cubicBezTo>
                    <a:pt x="f1131" y="f1029"/>
                    <a:pt x="f1132" y="f908"/>
                    <a:pt x="f1133" y="f1134"/>
                  </a:cubicBezTo>
                  <a:cubicBezTo>
                    <a:pt x="f1135" y="f799"/>
                    <a:pt x="f1136" y="f867"/>
                    <a:pt x="f1137" y="f867"/>
                  </a:cubicBezTo>
                  <a:cubicBezTo>
                    <a:pt x="f1137" y="f701"/>
                    <a:pt x="f1138" y="f1139"/>
                    <a:pt x="f1138" y="f1025"/>
                  </a:cubicBezTo>
                  <a:cubicBezTo>
                    <a:pt x="f1108" y="f1140"/>
                    <a:pt x="f1141" y="f1024"/>
                    <a:pt x="f952" y="f1024"/>
                  </a:cubicBezTo>
                  <a:cubicBezTo>
                    <a:pt x="f950" y="f701"/>
                    <a:pt x="f1142" y="f1139"/>
                    <a:pt x="f1143" y="f1139"/>
                  </a:cubicBezTo>
                  <a:cubicBezTo>
                    <a:pt x="f1144" y="f935"/>
                    <a:pt x="f1145" y="f1024"/>
                    <a:pt x="f1146" y="f1134"/>
                  </a:cubicBezTo>
                  <a:cubicBezTo>
                    <a:pt x="f1147" y="f1134"/>
                    <a:pt x="f1148" y="f942"/>
                    <a:pt x="f1149" y="f746"/>
                  </a:cubicBezTo>
                  <a:cubicBezTo>
                    <a:pt x="f1086" y="f745"/>
                    <a:pt x="f1150" y="f1029"/>
                    <a:pt x="f1151" y="f1152"/>
                  </a:cubicBezTo>
                  <a:cubicBezTo>
                    <a:pt x="f959" y="f1152"/>
                    <a:pt x="f1153" y="f699"/>
                    <a:pt x="f1131" y="f1154"/>
                  </a:cubicBezTo>
                  <a:cubicBezTo>
                    <a:pt x="f1131" y="f1155"/>
                    <a:pt x="f1156" y="f821"/>
                    <a:pt x="f1156" y="f742"/>
                  </a:cubicBezTo>
                  <a:cubicBezTo>
                    <a:pt x="f1157" y="f1155"/>
                    <a:pt x="f1158" y="f912"/>
                    <a:pt x="f1159" y="f944"/>
                  </a:cubicBezTo>
                  <a:cubicBezTo>
                    <a:pt x="f1160" y="f1154"/>
                    <a:pt x="f1161" y="f913"/>
                    <a:pt x="f1162" y="f914"/>
                  </a:cubicBezTo>
                  <a:cubicBezTo>
                    <a:pt x="f1163" y="f1155"/>
                    <a:pt x="f1164" y="f914"/>
                    <a:pt x="f1128" y="f697"/>
                  </a:cubicBezTo>
                  <a:cubicBezTo>
                    <a:pt x="f1165" y="f1096"/>
                    <a:pt x="f1165" y="f864"/>
                    <a:pt x="f1165" y="f858"/>
                  </a:cubicBezTo>
                  <a:cubicBezTo>
                    <a:pt x="f1166" y="f801"/>
                    <a:pt x="f1128" y="f805"/>
                    <a:pt x="f1128" y="f734"/>
                  </a:cubicBezTo>
                  <a:cubicBezTo>
                    <a:pt x="f1167" y="f734"/>
                    <a:pt x="f1067" y="f734"/>
                    <a:pt x="f934" y="f734"/>
                  </a:cubicBezTo>
                  <a:cubicBezTo>
                    <a:pt x="f1168" y="f806"/>
                    <a:pt x="f1076" y="f802"/>
                    <a:pt x="f1056" y="f805"/>
                  </a:cubicBezTo>
                  <a:cubicBezTo>
                    <a:pt x="f1161" y="f734"/>
                    <a:pt x="f1052" y="f947"/>
                    <a:pt x="f1169" y="f862"/>
                  </a:cubicBezTo>
                  <a:cubicBezTo>
                    <a:pt x="f1073" y="f718"/>
                    <a:pt x="f959" y="f680"/>
                    <a:pt x="f1049" y="f725"/>
                  </a:cubicBezTo>
                  <a:close/>
                  <a:moveTo>
                    <a:pt x="f648" y="f136"/>
                  </a:moveTo>
                  <a:cubicBezTo>
                    <a:pt x="f1013" y="f138"/>
                    <a:pt x="f1170" y="f672"/>
                    <a:pt x="f140" y="f23"/>
                  </a:cubicBezTo>
                  <a:cubicBezTo>
                    <a:pt x="f609" y="f23"/>
                    <a:pt x="f571" y="f23"/>
                    <a:pt x="f987" y="f23"/>
                  </a:cubicBezTo>
                  <a:cubicBezTo>
                    <a:pt x="f771" y="f773"/>
                    <a:pt x="f674" y="f1171"/>
                    <a:pt x="f964" y="f1170"/>
                  </a:cubicBezTo>
                  <a:cubicBezTo>
                    <a:pt x="f632" y="f570"/>
                    <a:pt x="f990" y="f29"/>
                    <a:pt x="f1023" y="f31"/>
                  </a:cubicBezTo>
                  <a:cubicBezTo>
                    <a:pt x="f691" y="f155"/>
                    <a:pt x="f726" y="f164"/>
                    <a:pt x="f1022" y="f552"/>
                  </a:cubicBezTo>
                  <a:cubicBezTo>
                    <a:pt x="f658" y="f556"/>
                    <a:pt x="f990" y="f43"/>
                    <a:pt x="f634" y="f43"/>
                  </a:cubicBezTo>
                  <a:cubicBezTo>
                    <a:pt x="f988" y="f543"/>
                    <a:pt x="f18" y="f543"/>
                    <a:pt x="f987" y="f43"/>
                  </a:cubicBezTo>
                  <a:cubicBezTo>
                    <a:pt x="f602" y="f43"/>
                    <a:pt x="f136" y="f43"/>
                    <a:pt x="f142" y="f181"/>
                  </a:cubicBezTo>
                  <a:cubicBezTo>
                    <a:pt x="f979" y="f128"/>
                    <a:pt x="f582" y="f546"/>
                    <a:pt x="f555" y="f1172"/>
                  </a:cubicBezTo>
                  <a:cubicBezTo>
                    <a:pt x="f180" y="f128"/>
                    <a:pt x="f535" y="f174"/>
                    <a:pt x="f192" y="f170"/>
                  </a:cubicBezTo>
                  <a:cubicBezTo>
                    <a:pt x="f55" y="f164"/>
                    <a:pt x="f59" y="f599"/>
                    <a:pt x="f63" y="f142"/>
                  </a:cubicBezTo>
                  <a:cubicBezTo>
                    <a:pt x="f63" y="f142"/>
                    <a:pt x="f644" y="f574"/>
                    <a:pt x="f644" y="f574"/>
                  </a:cubicBezTo>
                  <a:cubicBezTo>
                    <a:pt x="f524" y="f576"/>
                    <a:pt x="f803" y="f146"/>
                    <a:pt x="f604" y="f577"/>
                  </a:cubicBezTo>
                  <a:cubicBezTo>
                    <a:pt x="f604" y="f146"/>
                    <a:pt x="f604" y="f144"/>
                    <a:pt x="f219" y="f576"/>
                  </a:cubicBezTo>
                  <a:cubicBezTo>
                    <a:pt x="f62" y="f609"/>
                    <a:pt x="f519" y="f776"/>
                    <a:pt x="f518" y="f667"/>
                  </a:cubicBezTo>
                  <a:cubicBezTo>
                    <a:pt x="f231" y="f1173"/>
                    <a:pt x="f1174" y="f23"/>
                    <a:pt x="f68" y="f655"/>
                  </a:cubicBezTo>
                  <a:cubicBezTo>
                    <a:pt x="f68" y="f12"/>
                    <a:pt x="f588" y="f673"/>
                    <a:pt x="f401" y="f18"/>
                  </a:cubicBezTo>
                  <a:cubicBezTo>
                    <a:pt x="f234" y="f14"/>
                    <a:pt x="f236" y="f14"/>
                    <a:pt x="f237" y="f18"/>
                  </a:cubicBezTo>
                  <a:cubicBezTo>
                    <a:pt x="f410" y="f673"/>
                    <a:pt x="f412" y="f642"/>
                    <a:pt x="f397" y="f975"/>
                  </a:cubicBezTo>
                  <a:cubicBezTo>
                    <a:pt x="f499" y="f617"/>
                    <a:pt x="f499" y="f656"/>
                    <a:pt x="f499" y="f640"/>
                  </a:cubicBezTo>
                  <a:cubicBezTo>
                    <a:pt x="f397" y="f678"/>
                    <a:pt x="f502" y="f1175"/>
                    <a:pt x="f412" y="f621"/>
                  </a:cubicBezTo>
                  <a:cubicBezTo>
                    <a:pt x="f399" y="f640"/>
                    <a:pt x="f401" y="f619"/>
                    <a:pt x="f115" y="f645"/>
                  </a:cubicBezTo>
                  <a:cubicBezTo>
                    <a:pt x="f814" y="f651"/>
                    <a:pt x="f1174" y="f648"/>
                    <a:pt x="f118" y="f673"/>
                  </a:cubicBezTo>
                  <a:cubicBezTo>
                    <a:pt x="f59" y="f1013"/>
                    <a:pt x="f190" y="f27"/>
                    <a:pt x="f556" y="f602"/>
                  </a:cubicBezTo>
                  <a:cubicBezTo>
                    <a:pt x="f555" y="f574"/>
                    <a:pt x="f980" y="f1014"/>
                    <a:pt x="f564" y="f134"/>
                  </a:cubicBezTo>
                  <a:cubicBezTo>
                    <a:pt x="f155" y="f606"/>
                    <a:pt x="f580" y="f157"/>
                    <a:pt x="f136" y="f562"/>
                  </a:cubicBezTo>
                  <a:cubicBezTo>
                    <a:pt x="f573" y="f132"/>
                    <a:pt x="f29" y="f564"/>
                    <a:pt x="f602" y="f166"/>
                  </a:cubicBezTo>
                  <a:cubicBezTo>
                    <a:pt x="f609" y="f166"/>
                    <a:pt x="f571" y="f553"/>
                    <a:pt x="f571" y="f553"/>
                  </a:cubicBezTo>
                  <a:cubicBezTo>
                    <a:pt x="f774" y="f582"/>
                    <a:pt x="f138" y="f585"/>
                    <a:pt x="f569" y="f565"/>
                  </a:cubicBezTo>
                  <a:cubicBezTo>
                    <a:pt x="f767" y="f582"/>
                    <a:pt x="f771" y="f35"/>
                    <a:pt x="f614" y="f587"/>
                  </a:cubicBezTo>
                  <a:cubicBezTo>
                    <a:pt x="f648" y="f560"/>
                    <a:pt x="f617" y="f596"/>
                    <a:pt x="f681" y="f556"/>
                  </a:cubicBezTo>
                  <a:cubicBezTo>
                    <a:pt x="f656" y="f1176"/>
                    <a:pt x="f683" y="f555"/>
                    <a:pt x="f618" y="f170"/>
                  </a:cubicBezTo>
                  <a:cubicBezTo>
                    <a:pt x="f646" y="f980"/>
                    <a:pt x="f615" y="f581"/>
                    <a:pt x="f18" y="f585"/>
                  </a:cubicBezTo>
                  <a:cubicBezTo>
                    <a:pt x="f771" y="f159"/>
                    <a:pt x="f1171" y="f33"/>
                    <a:pt x="f776" y="f155"/>
                  </a:cubicBezTo>
                  <a:cubicBezTo>
                    <a:pt x="f1170" y="f134"/>
                    <a:pt x="f767" y="f146"/>
                    <a:pt x="f1177" y="f573"/>
                  </a:cubicBezTo>
                  <a:cubicBezTo>
                    <a:pt x="f653" y="f146"/>
                    <a:pt x="f973" y="f31"/>
                    <a:pt x="f640" y="f153"/>
                  </a:cubicBezTo>
                  <a:cubicBezTo>
                    <a:pt x="f678" y="f157"/>
                    <a:pt x="f678" y="f979"/>
                    <a:pt x="f639" y="f979"/>
                  </a:cubicBezTo>
                  <a:cubicBezTo>
                    <a:pt x="f656" y="f134"/>
                    <a:pt x="f618" y="f568"/>
                    <a:pt x="f651" y="f140"/>
                  </a:cubicBezTo>
                  <a:cubicBezTo>
                    <a:pt x="f642" y="f140"/>
                    <a:pt x="f646" y="f140"/>
                    <a:pt x="f646" y="f136"/>
                  </a:cubicBezTo>
                  <a:cubicBezTo>
                    <a:pt x="f646" y="f29"/>
                    <a:pt x="f642" y="f571"/>
                    <a:pt x="f642" y="f987"/>
                  </a:cubicBezTo>
                  <a:cubicBezTo>
                    <a:pt x="f651" y="f987"/>
                    <a:pt x="f615" y="f987"/>
                    <a:pt x="f643" y="f987"/>
                  </a:cubicBezTo>
                  <a:cubicBezTo>
                    <a:pt x="f643" y="f571"/>
                    <a:pt x="f648" y="f29"/>
                    <a:pt x="f648" y="f136"/>
                  </a:cubicBezTo>
                  <a:close/>
                  <a:moveTo>
                    <a:pt x="f135" y="f1171"/>
                  </a:moveTo>
                  <a:cubicBezTo>
                    <a:pt x="f135" y="f767"/>
                    <a:pt x="f135" y="f672"/>
                    <a:pt x="f1178" y="f27"/>
                  </a:cubicBezTo>
                  <a:cubicBezTo>
                    <a:pt x="f198" y="f1170"/>
                    <a:pt x="f419" y="f665"/>
                    <a:pt x="f843" y="f570"/>
                  </a:cubicBezTo>
                  <a:cubicBezTo>
                    <a:pt x="f208" y="f576"/>
                    <a:pt x="f394" y="f599"/>
                    <a:pt x="f389" y="f164"/>
                  </a:cubicBezTo>
                  <a:cubicBezTo>
                    <a:pt x="f1179" y="f554"/>
                    <a:pt x="f361" y="f1016"/>
                    <a:pt x="f1180" y="f178"/>
                  </a:cubicBezTo>
                  <a:cubicBezTo>
                    <a:pt x="f872" y="f535"/>
                    <a:pt x="f248" y="f124"/>
                    <a:pt x="f879" y="f190"/>
                  </a:cubicBezTo>
                  <a:cubicBezTo>
                    <a:pt x="f50" y="f201"/>
                    <a:pt x="f81" y="f536"/>
                    <a:pt x="f933" y="f181"/>
                  </a:cubicBezTo>
                  <a:cubicBezTo>
                    <a:pt x="f1065" y="f178"/>
                    <a:pt x="f1181" y="f177"/>
                    <a:pt x="f1182" y="f556"/>
                  </a:cubicBezTo>
                  <a:cubicBezTo>
                    <a:pt x="f962" y="f37"/>
                    <a:pt x="f30" y="f585"/>
                    <a:pt x="f1124" y="f1183"/>
                  </a:cubicBezTo>
                  <a:cubicBezTo>
                    <a:pt x="f1182" y="f144"/>
                    <a:pt x="f1065" y="f142"/>
                    <a:pt x="f970" y="f571"/>
                  </a:cubicBezTo>
                  <a:cubicBezTo>
                    <a:pt x="f24" y="f776"/>
                    <a:pt x="f1117" y="f27"/>
                    <a:pt x="f974" y="f672"/>
                  </a:cubicBezTo>
                  <a:cubicBezTo>
                    <a:pt x="f1184" y="f25"/>
                    <a:pt x="f886" y="f773"/>
                    <a:pt x="f289" y="f613"/>
                  </a:cubicBezTo>
                  <a:cubicBezTo>
                    <a:pt x="f879" y="f767"/>
                    <a:pt x="f1185" y="f570"/>
                    <a:pt x="f1186" y="f609"/>
                  </a:cubicBezTo>
                  <a:cubicBezTo>
                    <a:pt x="f116" y="f576"/>
                    <a:pt x="f1187" y="f150"/>
                    <a:pt x="f1188" y="f979"/>
                  </a:cubicBezTo>
                  <a:cubicBezTo>
                    <a:pt x="f91" y="f155"/>
                    <a:pt x="f1189" y="f583"/>
                    <a:pt x="f1189" y="f172"/>
                  </a:cubicBezTo>
                  <a:cubicBezTo>
                    <a:pt x="f91" y="f159"/>
                    <a:pt x="f1190" y="f153"/>
                    <a:pt x="f1191" y="f582"/>
                  </a:cubicBezTo>
                  <a:cubicBezTo>
                    <a:pt x="f1186" y="f598"/>
                    <a:pt x="f1192" y="f980"/>
                    <a:pt x="f15" y="f561"/>
                  </a:cubicBezTo>
                  <a:cubicBezTo>
                    <a:pt x="f65" y="f587"/>
                    <a:pt x="f65" y="f170"/>
                    <a:pt x="f104" y="f550"/>
                  </a:cubicBezTo>
                  <a:cubicBezTo>
                    <a:pt x="f104" y="f549"/>
                    <a:pt x="f104" y="f597"/>
                    <a:pt x="f16" y="f37"/>
                  </a:cubicBezTo>
                  <a:cubicBezTo>
                    <a:pt x="f1193" y="f550"/>
                    <a:pt x="f291" y="f554"/>
                    <a:pt x="f1194" y="f563"/>
                  </a:cubicBezTo>
                  <a:cubicBezTo>
                    <a:pt x="f247" y="f762"/>
                    <a:pt x="f259" y="f599"/>
                    <a:pt x="f909" y="f134"/>
                  </a:cubicBezTo>
                  <a:cubicBezTo>
                    <a:pt x="f333" y="f142"/>
                    <a:pt x="f129" y="f774"/>
                    <a:pt x="f1195" y="f27"/>
                  </a:cubicBezTo>
                  <a:cubicBezTo>
                    <a:pt x="f344" y="f767"/>
                    <a:pt x="f411" y="f767"/>
                    <a:pt x="f135" y="f1171"/>
                  </a:cubicBezTo>
                  <a:close/>
                  <a:moveTo>
                    <a:pt x="f94" y="f190"/>
                  </a:moveTo>
                  <a:cubicBezTo>
                    <a:pt x="f84" y="f124"/>
                    <a:pt x="f493" y="f189"/>
                    <a:pt x="f80" y="f189"/>
                  </a:cubicBezTo>
                  <a:cubicBezTo>
                    <a:pt x="f495" y="f189"/>
                    <a:pt x="f498" y="f124"/>
                    <a:pt x="f412" y="f190"/>
                  </a:cubicBezTo>
                  <a:cubicBezTo>
                    <a:pt x="f111" y="f201"/>
                    <a:pt x="f72" y="f199"/>
                    <a:pt x="f72" y="f199"/>
                  </a:cubicBezTo>
                  <a:cubicBezTo>
                    <a:pt x="f412" y="f49"/>
                    <a:pt x="f399" y="f51"/>
                    <a:pt x="f237" y="f650"/>
                  </a:cubicBezTo>
                  <a:cubicBezTo>
                    <a:pt x="f398" y="f527"/>
                    <a:pt x="f398" y="f527"/>
                    <a:pt x="f600" y="f219"/>
                  </a:cubicBezTo>
                  <a:cubicBezTo>
                    <a:pt x="f523" y="f62"/>
                    <a:pt x="f234" y="f520"/>
                    <a:pt x="f398" y="f228"/>
                  </a:cubicBezTo>
                  <a:cubicBezTo>
                    <a:pt x="f586" y="f1017"/>
                    <a:pt x="f497" y="f517"/>
                    <a:pt x="f496" y="f1017"/>
                  </a:cubicBezTo>
                  <a:cubicBezTo>
                    <a:pt x="f521" y="f1017"/>
                    <a:pt x="f505" y="f518"/>
                    <a:pt x="f505" y="f593"/>
                  </a:cubicBezTo>
                  <a:cubicBezTo>
                    <a:pt x="f820" y="f402"/>
                    <a:pt x="f506" y="f68"/>
                    <a:pt x="f93" y="f1174"/>
                  </a:cubicBezTo>
                  <a:cubicBezTo>
                    <a:pt x="f94" y="f588"/>
                    <a:pt x="f105" y="f402"/>
                    <a:pt x="f249" y="f588"/>
                  </a:cubicBezTo>
                  <a:cubicBezTo>
                    <a:pt x="f257" y="f115"/>
                    <a:pt x="f260" y="f115"/>
                    <a:pt x="f489" y="f113"/>
                  </a:cubicBezTo>
                  <a:cubicBezTo>
                    <a:pt x="f492" y="f600"/>
                    <a:pt x="f418" y="f231"/>
                    <a:pt x="f447" y="f237"/>
                  </a:cubicBezTo>
                  <a:cubicBezTo>
                    <a:pt x="f454" y="f515"/>
                    <a:pt x="f270" y="f71"/>
                    <a:pt x="f380" y="f523"/>
                  </a:cubicBezTo>
                  <a:cubicBezTo>
                    <a:pt x="f378" y="f814"/>
                    <a:pt x="f488" y="f813"/>
                    <a:pt x="f276" y="f233"/>
                  </a:cubicBezTo>
                  <a:cubicBezTo>
                    <a:pt x="f276" y="f233"/>
                    <a:pt x="f481" y="f233"/>
                    <a:pt x="f476" y="f233"/>
                  </a:cubicBezTo>
                  <a:cubicBezTo>
                    <a:pt x="f376" y="f69"/>
                    <a:pt x="f280" y="f115"/>
                    <a:pt x="f472" y="f115"/>
                  </a:cubicBezTo>
                  <a:cubicBezTo>
                    <a:pt x="f374" y="f523"/>
                    <a:pt x="f463" y="f515"/>
                    <a:pt x="f1196" y="f237"/>
                  </a:cubicBezTo>
                  <a:cubicBezTo>
                    <a:pt x="f459" y="f401"/>
                    <a:pt x="f432" y="f814"/>
                    <a:pt x="f286" y="f813"/>
                  </a:cubicBezTo>
                  <a:cubicBezTo>
                    <a:pt x="f575" y="f402"/>
                    <a:pt x="f290" y="f814"/>
                    <a:pt x="f368" y="f233"/>
                  </a:cubicBezTo>
                  <a:cubicBezTo>
                    <a:pt x="f1197" y="f68"/>
                    <a:pt x="f1198" y="f231"/>
                    <a:pt x="f303" y="f588"/>
                  </a:cubicBezTo>
                  <a:cubicBezTo>
                    <a:pt x="f1199" y="f813"/>
                    <a:pt x="f572" y="f67"/>
                    <a:pt x="f445" y="f517"/>
                  </a:cubicBezTo>
                  <a:cubicBezTo>
                    <a:pt x="f304" y="f517"/>
                    <a:pt x="f364" y="f403"/>
                    <a:pt x="f541" y="f813"/>
                  </a:cubicBezTo>
                  <a:cubicBezTo>
                    <a:pt x="f542" y="f68"/>
                    <a:pt x="f1200" y="f402"/>
                    <a:pt x="f439" y="f814"/>
                  </a:cubicBezTo>
                  <a:cubicBezTo>
                    <a:pt x="f467" y="f813"/>
                    <a:pt x="f306" y="f231"/>
                    <a:pt x="f438" y="f593"/>
                  </a:cubicBezTo>
                  <a:cubicBezTo>
                    <a:pt x="f430" y="f517"/>
                    <a:pt x="f984" y="f231"/>
                    <a:pt x="f1201" y="f403"/>
                  </a:cubicBezTo>
                  <a:cubicBezTo>
                    <a:pt x="f1202" y="f118"/>
                    <a:pt x="f1203" y="f813"/>
                    <a:pt x="f1203" y="f813"/>
                  </a:cubicBezTo>
                  <a:cubicBezTo>
                    <a:pt x="f567" y="f517"/>
                    <a:pt x="f311" y="f66"/>
                    <a:pt x="f986" y="f589"/>
                  </a:cubicBezTo>
                  <a:cubicBezTo>
                    <a:pt x="f1204" y="f608"/>
                    <a:pt x="f167" y="f593"/>
                    <a:pt x="f312" y="f231"/>
                  </a:cubicBezTo>
                  <a:cubicBezTo>
                    <a:pt x="f169" y="f66"/>
                    <a:pt x="f183" y="f519"/>
                    <a:pt x="f427" y="f63"/>
                  </a:cubicBezTo>
                  <a:cubicBezTo>
                    <a:pt x="f182" y="f807"/>
                    <a:pt x="f158" y="f604"/>
                    <a:pt x="f175" y="f217"/>
                  </a:cubicBezTo>
                  <a:cubicBezTo>
                    <a:pt x="f350" y="f527"/>
                    <a:pt x="f152" y="f649"/>
                    <a:pt x="f143" y="f528"/>
                  </a:cubicBezTo>
                  <a:cubicBezTo>
                    <a:pt x="f145" y="f530"/>
                    <a:pt x="f147" y="f531"/>
                    <a:pt x="f151" y="f49"/>
                  </a:cubicBezTo>
                  <a:cubicBezTo>
                    <a:pt x="f156" y="f535"/>
                    <a:pt x="f163" y="f186"/>
                    <a:pt x="f567" y="f535"/>
                  </a:cubicBezTo>
                  <a:cubicBezTo>
                    <a:pt x="f309" y="f534"/>
                    <a:pt x="f433" y="f187"/>
                    <a:pt x="f431" y="f187"/>
                  </a:cubicBezTo>
                  <a:cubicBezTo>
                    <a:pt x="f436" y="f207"/>
                    <a:pt x="f439" y="f535"/>
                    <a:pt x="f305" y="f187"/>
                  </a:cubicBezTo>
                  <a:cubicBezTo>
                    <a:pt x="f362" y="f534"/>
                    <a:pt x="f425" y="f190"/>
                    <a:pt x="f424" y="f124"/>
                  </a:cubicBezTo>
                  <a:cubicBezTo>
                    <a:pt x="f445" y="f189"/>
                    <a:pt x="f299" y="f207"/>
                    <a:pt x="f368" y="f122"/>
                  </a:cubicBezTo>
                  <a:cubicBezTo>
                    <a:pt x="f288" y="f533"/>
                    <a:pt x="f457" y="f190"/>
                    <a:pt x="f460" y="f192"/>
                  </a:cubicBezTo>
                  <a:cubicBezTo>
                    <a:pt x="f460" y="f192"/>
                    <a:pt x="f460" y="f192"/>
                    <a:pt x="f463" y="f192"/>
                  </a:cubicBezTo>
                  <a:cubicBezTo>
                    <a:pt x="f473" y="f199"/>
                    <a:pt x="f475" y="f192"/>
                    <a:pt x="f481" y="f51"/>
                  </a:cubicBezTo>
                  <a:cubicBezTo>
                    <a:pt x="f275" y="f195"/>
                    <a:pt x="f274" y="f193"/>
                    <a:pt x="f513" y="f533"/>
                  </a:cubicBezTo>
                  <a:cubicBezTo>
                    <a:pt x="f378" y="f214"/>
                    <a:pt x="f378" y="f214"/>
                    <a:pt x="f437" y="f533"/>
                  </a:cubicBezTo>
                  <a:cubicBezTo>
                    <a:pt x="f418" y="f533"/>
                    <a:pt x="f1205" y="f533"/>
                    <a:pt x="f490" y="f533"/>
                  </a:cubicBezTo>
                  <a:cubicBezTo>
                    <a:pt x="f391" y="f533"/>
                    <a:pt x="f391" y="f592"/>
                    <a:pt x="f391" y="f592"/>
                  </a:cubicBezTo>
                  <a:cubicBezTo>
                    <a:pt x="f510" y="f592"/>
                    <a:pt x="f99" y="f122"/>
                    <a:pt x="f98" y="f592"/>
                  </a:cubicBezTo>
                  <a:cubicBezTo>
                    <a:pt x="f106" y="f49"/>
                    <a:pt x="f106" y="f49"/>
                    <a:pt x="f94" y="f190"/>
                  </a:cubicBezTo>
                  <a:close/>
                  <a:moveTo>
                    <a:pt x="f340" y="f1009"/>
                  </a:moveTo>
                  <a:cubicBezTo>
                    <a:pt x="f218" y="f1009"/>
                    <a:pt x="f334" y="f1019"/>
                    <a:pt x="f222" y="f1019"/>
                  </a:cubicBezTo>
                  <a:cubicBezTo>
                    <a:pt x="f224" y="f666"/>
                    <a:pt x="f225" y="f1041"/>
                    <a:pt x="f227" y="f1042"/>
                  </a:cubicBezTo>
                  <a:cubicBezTo>
                    <a:pt x="f324" y="f1206"/>
                    <a:pt x="f1207" y="f953"/>
                    <a:pt x="f898" y="f994"/>
                  </a:cubicBezTo>
                  <a:cubicBezTo>
                    <a:pt x="f15" y="f991"/>
                    <a:pt x="f58" y="f1208"/>
                    <a:pt x="f73" y="f1040"/>
                  </a:cubicBezTo>
                  <a:cubicBezTo>
                    <a:pt x="f1209" y="f728"/>
                    <a:pt x="f77" y="f733"/>
                    <a:pt x="f79" y="f735"/>
                  </a:cubicBezTo>
                  <a:cubicBezTo>
                    <a:pt x="f1210" y="f863"/>
                    <a:pt x="f77" y="f917"/>
                    <a:pt x="f1211" y="f682"/>
                  </a:cubicBezTo>
                  <a:cubicBezTo>
                    <a:pt x="f104" y="f1045"/>
                    <a:pt x="f283" y="f731"/>
                    <a:pt x="f252" y="f1002"/>
                  </a:cubicBezTo>
                  <a:cubicBezTo>
                    <a:pt x="f255" y="f1001"/>
                    <a:pt x="f316" y="f679"/>
                    <a:pt x="f262" y="f663"/>
                  </a:cubicBezTo>
                  <a:cubicBezTo>
                    <a:pt x="f262" y="f922"/>
                    <a:pt x="f316" y="f1006"/>
                    <a:pt x="f265" y="f1023"/>
                  </a:cubicBezTo>
                  <a:cubicBezTo>
                    <a:pt x="f911" y="f927"/>
                    <a:pt x="f909" y="f663"/>
                    <a:pt x="f909" y="f1037"/>
                  </a:cubicBezTo>
                  <a:cubicBezTo>
                    <a:pt x="f242" y="f1046"/>
                    <a:pt x="f332" y="f923"/>
                    <a:pt x="f337" y="f996"/>
                  </a:cubicBezTo>
                  <a:cubicBezTo>
                    <a:pt x="f321" y="f994"/>
                    <a:pt x="f340" y="f1206"/>
                    <a:pt x="f407" y="f1019"/>
                  </a:cubicBezTo>
                  <a:cubicBezTo>
                    <a:pt x="f407" y="f636"/>
                    <a:pt x="f407" y="f675"/>
                    <a:pt x="f205" y="f634"/>
                  </a:cubicBezTo>
                  <a:cubicBezTo>
                    <a:pt x="f1195" y="f635"/>
                    <a:pt x="f404" y="f666"/>
                    <a:pt x="f340" y="f1009"/>
                  </a:cubicBezTo>
                  <a:close/>
                  <a:moveTo>
                    <a:pt x="f630" y="f657"/>
                  </a:moveTo>
                  <a:cubicBezTo>
                    <a:pt x="f628" y="f1036"/>
                    <a:pt x="f627" y="f968"/>
                    <a:pt x="f638" y="f966"/>
                  </a:cubicBezTo>
                  <a:cubicBezTo>
                    <a:pt x="f681" y="f640"/>
                    <a:pt x="f14" y="f617"/>
                    <a:pt x="f569" y="f641"/>
                  </a:cubicBezTo>
                  <a:cubicBezTo>
                    <a:pt x="f987" y="f641"/>
                    <a:pt x="f571" y="f616"/>
                    <a:pt x="f29" y="f618"/>
                  </a:cubicBezTo>
                  <a:cubicBezTo>
                    <a:pt x="f142" y="f975"/>
                    <a:pt x="f601" y="f975"/>
                    <a:pt x="f146" y="f641"/>
                  </a:cubicBezTo>
                  <a:cubicBezTo>
                    <a:pt x="f739" y="f975"/>
                    <a:pt x="f190" y="f621"/>
                    <a:pt x="f603" y="f625"/>
                  </a:cubicBezTo>
                  <a:cubicBezTo>
                    <a:pt x="f524" y="f1036"/>
                    <a:pt x="f647" y="f1036"/>
                    <a:pt x="f1212" y="f1036"/>
                  </a:cubicBezTo>
                  <a:cubicBezTo>
                    <a:pt x="f51" y="f968"/>
                    <a:pt x="f203" y="f624"/>
                    <a:pt x="f540" y="f988"/>
                  </a:cubicBezTo>
                  <a:cubicBezTo>
                    <a:pt x="f552" y="f1175"/>
                    <a:pt x="f607" y="f966"/>
                    <a:pt x="f611" y="f1036"/>
                  </a:cubicBezTo>
                  <a:cubicBezTo>
                    <a:pt x="f25" y="f1012"/>
                    <a:pt x="f613" y="f722"/>
                    <a:pt x="f771" y="f966"/>
                  </a:cubicBezTo>
                  <a:cubicBezTo>
                    <a:pt x="f655" y="f968"/>
                    <a:pt x="f10" y="f1036"/>
                    <a:pt x="f615" y="f625"/>
                  </a:cubicBezTo>
                  <a:cubicBezTo>
                    <a:pt x="f674" y="f966"/>
                    <a:pt x="f616" y="f1036"/>
                    <a:pt x="f641" y="f626"/>
                  </a:cubicBezTo>
                  <a:cubicBezTo>
                    <a:pt x="f683" y="f638"/>
                    <a:pt x="f2" y="f629"/>
                    <a:pt x="f656" y="f631"/>
                  </a:cubicBezTo>
                  <a:cubicBezTo>
                    <a:pt x="f641" y="f631"/>
                    <a:pt x="f618" y="f1213"/>
                    <a:pt x="f646" y="f1213"/>
                  </a:cubicBezTo>
                  <a:cubicBezTo>
                    <a:pt x="f645" y="f1019"/>
                    <a:pt x="f975" y="f1020"/>
                    <a:pt x="f973" y="f990"/>
                  </a:cubicBezTo>
                  <a:cubicBezTo>
                    <a:pt x="f973" y="f951"/>
                    <a:pt x="f617" y="f1208"/>
                    <a:pt x="f683" y="f1208"/>
                  </a:cubicBezTo>
                  <a:cubicBezTo>
                    <a:pt x="f1036" y="f1044"/>
                    <a:pt x="f634" y="f951"/>
                    <a:pt x="f990" y="f991"/>
                  </a:cubicBezTo>
                  <a:cubicBezTo>
                    <a:pt x="f951" y="f630"/>
                    <a:pt x="f1020" y="f668"/>
                    <a:pt x="f630" y="f657"/>
                  </a:cubicBezTo>
                  <a:close/>
                  <a:moveTo>
                    <a:pt x="f62" y="f627"/>
                  </a:moveTo>
                  <a:cubicBezTo>
                    <a:pt x="f528" y="f632"/>
                    <a:pt x="f47" y="f1042"/>
                    <a:pt x="f43" y="f1041"/>
                  </a:cubicBezTo>
                  <a:cubicBezTo>
                    <a:pt x="f540" y="f1009"/>
                    <a:pt x="f605" y="f666"/>
                    <a:pt x="f538" y="f1019"/>
                  </a:cubicBezTo>
                  <a:cubicBezTo>
                    <a:pt x="f168" y="f1008"/>
                    <a:pt x="f574" y="f994"/>
                    <a:pt x="f10" y="f951"/>
                  </a:cubicBezTo>
                  <a:cubicBezTo>
                    <a:pt x="f10" y="f989"/>
                    <a:pt x="f10" y="f1020"/>
                    <a:pt x="f10" y="f1085"/>
                  </a:cubicBezTo>
                  <a:cubicBezTo>
                    <a:pt x="f14" y="f1009"/>
                    <a:pt x="f614" y="f666"/>
                    <a:pt x="f21" y="f1019"/>
                  </a:cubicBezTo>
                  <a:cubicBezTo>
                    <a:pt x="f18" y="f1010"/>
                    <a:pt x="f14" y="f628"/>
                    <a:pt x="f1177" y="f1034"/>
                  </a:cubicBezTo>
                  <a:cubicBezTo>
                    <a:pt x="f606" y="f668"/>
                    <a:pt x="f37" y="f1012"/>
                    <a:pt x="f124" y="f626"/>
                  </a:cubicBezTo>
                  <a:cubicBezTo>
                    <a:pt x="f51" y="f1214"/>
                    <a:pt x="f217" y="f638"/>
                    <a:pt x="f62" y="f627"/>
                  </a:cubicBezTo>
                  <a:close/>
                  <a:moveTo>
                    <a:pt x="f70" y="f639"/>
                  </a:moveTo>
                  <a:cubicBezTo>
                    <a:pt x="f56" y="f1175"/>
                    <a:pt x="f56" y="f1175"/>
                    <a:pt x="f58" y="f622"/>
                  </a:cubicBezTo>
                  <a:cubicBezTo>
                    <a:pt x="f892" y="f624"/>
                    <a:pt x="f73" y="f968"/>
                    <a:pt x="f894" y="f686"/>
                  </a:cubicBezTo>
                  <a:cubicBezTo>
                    <a:pt x="f893" y="f1012"/>
                    <a:pt x="f19" y="f668"/>
                    <a:pt x="f70" y="f668"/>
                  </a:cubicBezTo>
                  <a:cubicBezTo>
                    <a:pt x="f112" y="f1214"/>
                    <a:pt x="f1215" y="f1216"/>
                    <a:pt x="f1217" y="f1011"/>
                  </a:cubicBezTo>
                  <a:cubicBezTo>
                    <a:pt x="f265" y="f1214"/>
                    <a:pt x="f332" y="f657"/>
                    <a:pt x="f370" y="f1012"/>
                  </a:cubicBezTo>
                  <a:cubicBezTo>
                    <a:pt x="f389" y="f1012"/>
                    <a:pt x="f392" y="f625"/>
                    <a:pt x="f334" y="f686"/>
                  </a:cubicBezTo>
                  <a:cubicBezTo>
                    <a:pt x="f400" y="f625"/>
                    <a:pt x="f331" y="f625"/>
                    <a:pt x="f343" y="f1036"/>
                  </a:cubicBezTo>
                  <a:cubicBezTo>
                    <a:pt x="f343" y="f625"/>
                    <a:pt x="f343" y="f686"/>
                    <a:pt x="f1195" y="f968"/>
                  </a:cubicBezTo>
                  <a:cubicBezTo>
                    <a:pt x="f343" y="f623"/>
                    <a:pt x="f406" y="f621"/>
                    <a:pt x="f558" y="f681"/>
                  </a:cubicBezTo>
                  <a:cubicBezTo>
                    <a:pt x="f335" y="f1218"/>
                    <a:pt x="f1219" y="f646"/>
                    <a:pt x="f48" y="f656"/>
                  </a:cubicBezTo>
                  <a:cubicBezTo>
                    <a:pt x="f50" y="f681"/>
                    <a:pt x="f19" y="f640"/>
                    <a:pt x="f70" y="f639"/>
                  </a:cubicBezTo>
                  <a:close/>
                  <a:moveTo>
                    <a:pt x="f929" y="f1177"/>
                  </a:moveTo>
                  <a:cubicBezTo>
                    <a:pt x="f929" y="f773"/>
                    <a:pt x="f929" y="f1173"/>
                    <a:pt x="f929" y="f669"/>
                  </a:cubicBezTo>
                  <a:cubicBezTo>
                    <a:pt x="f1219" y="f613"/>
                    <a:pt x="f247" y="f1013"/>
                    <a:pt x="f1220" y="f771"/>
                  </a:cubicBezTo>
                  <a:cubicBezTo>
                    <a:pt x="f348" y="f671"/>
                    <a:pt x="f359" y="f654"/>
                    <a:pt x="f222" y="f21"/>
                  </a:cubicBezTo>
                  <a:cubicBezTo>
                    <a:pt x="f1221" y="f21"/>
                    <a:pt x="f1222" y="f1223"/>
                    <a:pt x="f220" y="f1223"/>
                  </a:cubicBezTo>
                  <a:cubicBezTo>
                    <a:pt x="f209" y="f653"/>
                    <a:pt x="f202" y="f10"/>
                    <a:pt x="f422" y="f643"/>
                  </a:cubicBezTo>
                  <a:cubicBezTo>
                    <a:pt x="f844" y="f1223"/>
                    <a:pt x="f411" y="f771"/>
                    <a:pt x="f205" y="f669"/>
                  </a:cubicBezTo>
                  <a:cubicBezTo>
                    <a:pt x="f340" y="f1171"/>
                    <a:pt x="f129" y="f611"/>
                    <a:pt x="f339" y="f138"/>
                  </a:cubicBezTo>
                  <a:cubicBezTo>
                    <a:pt x="f1224" y="f574"/>
                    <a:pt x="f252" y="f134"/>
                    <a:pt x="f291" y="f579"/>
                  </a:cubicBezTo>
                  <a:cubicBezTo>
                    <a:pt x="f1225" y="f601"/>
                    <a:pt x="f1225" y="f602"/>
                    <a:pt x="f294" y="f570"/>
                  </a:cubicBezTo>
                  <a:cubicBezTo>
                    <a:pt x="f277" y="f665"/>
                    <a:pt x="f1217" y="f611"/>
                    <a:pt x="f1219" y="f1170"/>
                  </a:cubicBezTo>
                  <a:cubicBezTo>
                    <a:pt x="f1219" y="f27"/>
                    <a:pt x="f1219" y="f672"/>
                    <a:pt x="f1219" y="f767"/>
                  </a:cubicBezTo>
                  <a:cubicBezTo>
                    <a:pt x="f308" y="f1171"/>
                    <a:pt x="f273" y="f667"/>
                    <a:pt x="f929" y="f1177"/>
                  </a:cubicBezTo>
                  <a:close/>
                  <a:moveTo>
                    <a:pt x="f1226" y="f924"/>
                  </a:moveTo>
                  <a:cubicBezTo>
                    <a:pt x="f1227" y="f924"/>
                    <a:pt x="f1227" y="f925"/>
                    <a:pt x="f1184" y="f925"/>
                  </a:cubicBezTo>
                  <a:cubicBezTo>
                    <a:pt x="f1209" y="f689"/>
                    <a:pt x="f1228" y="f677"/>
                    <a:pt x="f1229" y="f677"/>
                  </a:cubicBezTo>
                  <a:cubicBezTo>
                    <a:pt x="f932" y="f1007"/>
                    <a:pt x="f1230" y="f1006"/>
                    <a:pt x="f28" y="f659"/>
                  </a:cubicBezTo>
                  <a:cubicBezTo>
                    <a:pt x="f1080" y="f1001"/>
                    <a:pt x="f1128" y="f861"/>
                    <a:pt x="f1128" y="f729"/>
                  </a:cubicBezTo>
                  <a:cubicBezTo>
                    <a:pt x="f1128" y="f816"/>
                    <a:pt x="f40" y="f816"/>
                    <a:pt x="f962" y="f817"/>
                  </a:cubicBezTo>
                  <a:cubicBezTo>
                    <a:pt x="f1231" y="f816"/>
                    <a:pt x="f1167" y="f662"/>
                    <a:pt x="f38" y="f660"/>
                  </a:cubicBezTo>
                  <a:cubicBezTo>
                    <a:pt x="f1232" y="f818"/>
                    <a:pt x="f1057" y="f725"/>
                    <a:pt x="f1233" y="f718"/>
                  </a:cubicBezTo>
                  <a:cubicBezTo>
                    <a:pt x="f1234" y="f862"/>
                    <a:pt x="f1234" y="f862"/>
                    <a:pt x="f1168" y="f862"/>
                  </a:cubicBezTo>
                  <a:cubicBezTo>
                    <a:pt x="f1125" y="f718"/>
                    <a:pt x="f1235" y="f733"/>
                    <a:pt x="f974" y="f811"/>
                  </a:cubicBezTo>
                  <a:cubicBezTo>
                    <a:pt x="f1236" y="f811"/>
                    <a:pt x="f79" y="f928"/>
                    <a:pt x="f87" y="f732"/>
                  </a:cubicBezTo>
                  <a:cubicBezTo>
                    <a:pt x="f89" y="f661"/>
                    <a:pt x="f79" y="f679"/>
                    <a:pt x="f20" y="f1037"/>
                  </a:cubicBezTo>
                  <a:cubicBezTo>
                    <a:pt x="f20" y="f1037"/>
                    <a:pt x="f20" y="f1037"/>
                    <a:pt x="f20" y="f663"/>
                  </a:cubicBezTo>
                  <a:cubicBezTo>
                    <a:pt x="f1237" y="f1006"/>
                    <a:pt x="f1228" y="f1046"/>
                    <a:pt x="f1063" y="f658"/>
                  </a:cubicBezTo>
                  <a:cubicBezTo>
                    <a:pt x="f977" y="f677"/>
                    <a:pt x="f1064" y="f997"/>
                    <a:pt x="f1226" y="f924"/>
                  </a:cubicBezTo>
                  <a:close/>
                  <a:moveTo>
                    <a:pt x="f67" y="f618"/>
                  </a:moveTo>
                  <a:cubicBezTo>
                    <a:pt x="f67" y="f616"/>
                    <a:pt x="f517" y="f617"/>
                    <a:pt x="f593" y="f641"/>
                  </a:cubicBezTo>
                  <a:cubicBezTo>
                    <a:pt x="f1017" y="f617"/>
                    <a:pt x="f608" y="f617"/>
                    <a:pt x="f228" y="f616"/>
                  </a:cubicBezTo>
                  <a:cubicBezTo>
                    <a:pt x="f214" y="f673"/>
                    <a:pt x="f540" y="f653"/>
                    <a:pt x="f168" y="f655"/>
                  </a:cubicBezTo>
                  <a:cubicBezTo>
                    <a:pt x="f164" y="f655"/>
                    <a:pt x="f762" y="f614"/>
                    <a:pt x="f599" y="f669"/>
                  </a:cubicBezTo>
                  <a:cubicBezTo>
                    <a:pt x="f606" y="f773"/>
                    <a:pt x="f134" y="f1177"/>
                    <a:pt x="f580" y="f667"/>
                  </a:cubicBezTo>
                  <a:cubicBezTo>
                    <a:pt x="f601" y="f672"/>
                    <a:pt x="f136" y="f611"/>
                    <a:pt x="f774" y="f569"/>
                  </a:cubicBezTo>
                  <a:cubicBezTo>
                    <a:pt x="f665" y="f571"/>
                    <a:pt x="f665" y="f140"/>
                    <a:pt x="f569" y="f568"/>
                  </a:cubicBezTo>
                  <a:cubicBezTo>
                    <a:pt x="f774" y="f579"/>
                    <a:pt x="f140" y="f134"/>
                    <a:pt x="f146" y="f134"/>
                  </a:cubicBezTo>
                  <a:cubicBezTo>
                    <a:pt x="f33" y="f150"/>
                    <a:pt x="f168" y="f573"/>
                    <a:pt x="f1016" y="f610"/>
                  </a:cubicBezTo>
                  <a:cubicBezTo>
                    <a:pt x="f1016" y="f776"/>
                    <a:pt x="f1016" y="f1170"/>
                    <a:pt x="f1176" y="f27"/>
                  </a:cubicBezTo>
                  <a:cubicBezTo>
                    <a:pt x="f174" y="f27"/>
                    <a:pt x="f1172" y="f611"/>
                    <a:pt x="f178" y="f27"/>
                  </a:cubicBezTo>
                  <a:cubicBezTo>
                    <a:pt x="f47" y="f613"/>
                    <a:pt x="f590" y="f14"/>
                    <a:pt x="f608" y="f645"/>
                  </a:cubicBezTo>
                  <a:cubicBezTo>
                    <a:pt x="f518" y="f975"/>
                    <a:pt x="f593" y="f674"/>
                    <a:pt x="f67" y="f618"/>
                  </a:cubicBezTo>
                  <a:close/>
                  <a:moveTo>
                    <a:pt x="f56" y="f1213"/>
                  </a:moveTo>
                  <a:cubicBezTo>
                    <a:pt x="f17" y="f675"/>
                    <a:pt x="f54" y="f1041"/>
                    <a:pt x="f16" y="f1206"/>
                  </a:cubicBezTo>
                  <a:cubicBezTo>
                    <a:pt x="f13" y="f955"/>
                    <a:pt x="f883" y="f1042"/>
                    <a:pt x="f1192" y="f1042"/>
                  </a:cubicBezTo>
                  <a:cubicBezTo>
                    <a:pt x="f1225" y="f1041"/>
                    <a:pt x="f929" y="f1009"/>
                    <a:pt x="f247" y="f1019"/>
                  </a:cubicBezTo>
                  <a:cubicBezTo>
                    <a:pt x="f328" y="f635"/>
                    <a:pt x="f336" y="f1048"/>
                    <a:pt x="f389" y="f637"/>
                  </a:cubicBezTo>
                  <a:cubicBezTo>
                    <a:pt x="f840" y="f1213"/>
                    <a:pt x="f404" y="f637"/>
                    <a:pt x="f208" y="f638"/>
                  </a:cubicBezTo>
                  <a:cubicBezTo>
                    <a:pt x="f330" y="f1034"/>
                    <a:pt x="f215" y="f627"/>
                    <a:pt x="f322" y="f627"/>
                  </a:cubicBezTo>
                  <a:cubicBezTo>
                    <a:pt x="f919" y="f628"/>
                    <a:pt x="f351" y="f627"/>
                    <a:pt x="f872" y="f628"/>
                  </a:cubicBezTo>
                  <a:cubicBezTo>
                    <a:pt x="f320" y="f629"/>
                    <a:pt x="f251" y="f1034"/>
                    <a:pt x="f313" y="f1018"/>
                  </a:cubicBezTo>
                  <a:cubicBezTo>
                    <a:pt x="f1194" y="f637"/>
                    <a:pt x="f929" y="f1213"/>
                    <a:pt x="f294" y="f631"/>
                  </a:cubicBezTo>
                  <a:cubicBezTo>
                    <a:pt x="f294" y="f637"/>
                    <a:pt x="f281" y="f1018"/>
                    <a:pt x="f281" y="f632"/>
                  </a:cubicBezTo>
                  <a:cubicBezTo>
                    <a:pt x="f291" y="f634"/>
                    <a:pt x="f296" y="f675"/>
                    <a:pt x="f283" y="f636"/>
                  </a:cubicBezTo>
                  <a:cubicBezTo>
                    <a:pt x="f289" y="f635"/>
                    <a:pt x="f1191" y="f634"/>
                    <a:pt x="f285" y="f632"/>
                  </a:cubicBezTo>
                  <a:cubicBezTo>
                    <a:pt x="f879" y="f1018"/>
                    <a:pt x="f287" y="f1213"/>
                    <a:pt x="f1238" y="f1213"/>
                  </a:cubicBezTo>
                  <a:cubicBezTo>
                    <a:pt x="f1239" y="f1213"/>
                    <a:pt x="f13" y="f1213"/>
                    <a:pt x="f56" y="f1213"/>
                  </a:cubicBezTo>
                  <a:close/>
                  <a:moveTo>
                    <a:pt x="f280" y="f102"/>
                  </a:moveTo>
                  <a:cubicBezTo>
                    <a:pt x="f982" y="f99"/>
                    <a:pt x="f541" y="f102"/>
                    <a:pt x="f1203" y="f395"/>
                  </a:cubicBezTo>
                  <a:cubicBezTo>
                    <a:pt x="f312" y="f511"/>
                    <a:pt x="f350" y="f88"/>
                    <a:pt x="f414" y="f511"/>
                  </a:cubicBezTo>
                  <a:cubicBezTo>
                    <a:pt x="f196" y="f84"/>
                    <a:pt x="f196" y="f92"/>
                    <a:pt x="f1240" y="f245"/>
                  </a:cubicBezTo>
                  <a:cubicBezTo>
                    <a:pt x="f175" y="f108"/>
                    <a:pt x="f1241" y="f107"/>
                    <a:pt x="f430" y="f503"/>
                  </a:cubicBezTo>
                  <a:cubicBezTo>
                    <a:pt x="f448" y="f395"/>
                    <a:pt x="f288" y="f95"/>
                    <a:pt x="f280" y="f102"/>
                  </a:cubicBezTo>
                  <a:close/>
                  <a:moveTo>
                    <a:pt x="f407" y="f966"/>
                  </a:moveTo>
                  <a:cubicBezTo>
                    <a:pt x="f344" y="f968"/>
                    <a:pt x="f344" y="f968"/>
                    <a:pt x="f347" y="f686"/>
                  </a:cubicBezTo>
                  <a:cubicBezTo>
                    <a:pt x="f319" y="f966"/>
                    <a:pt x="f843" y="f624"/>
                    <a:pt x="f844" y="f988"/>
                  </a:cubicBezTo>
                  <a:cubicBezTo>
                    <a:pt x="f844" y="f623"/>
                    <a:pt x="f197" y="f624"/>
                    <a:pt x="f197" y="f624"/>
                  </a:cubicBezTo>
                  <a:cubicBezTo>
                    <a:pt x="f198" y="f625"/>
                    <a:pt x="f200" y="f657"/>
                    <a:pt x="f411" y="f1216"/>
                  </a:cubicBezTo>
                  <a:cubicBezTo>
                    <a:pt x="f415" y="f638"/>
                    <a:pt x="f315" y="f1242"/>
                    <a:pt x="f350" y="f625"/>
                  </a:cubicBezTo>
                  <a:cubicBezTo>
                    <a:pt x="f350" y="f686"/>
                    <a:pt x="f175" y="f966"/>
                    <a:pt x="f175" y="f964"/>
                  </a:cubicBezTo>
                  <a:cubicBezTo>
                    <a:pt x="f175" y="f623"/>
                    <a:pt x="f350" y="f622"/>
                    <a:pt x="f151" y="f622"/>
                  </a:cubicBezTo>
                  <a:cubicBezTo>
                    <a:pt x="f139" y="f621"/>
                    <a:pt x="f415" y="f678"/>
                    <a:pt x="f200" y="f678"/>
                  </a:cubicBezTo>
                  <a:cubicBezTo>
                    <a:pt x="f345" y="f640"/>
                    <a:pt x="f1243" y="f1175"/>
                    <a:pt x="f407" y="f966"/>
                  </a:cubicBezTo>
                  <a:close/>
                  <a:moveTo>
                    <a:pt x="f402" y="f637"/>
                  </a:moveTo>
                  <a:cubicBezTo>
                    <a:pt x="f233" y="f1213"/>
                    <a:pt x="f71" y="f1213"/>
                    <a:pt x="f237" y="f1242"/>
                  </a:cubicBezTo>
                  <a:cubicBezTo>
                    <a:pt x="f239" y="f630"/>
                    <a:pt x="f241" y="f629"/>
                    <a:pt x="f243" y="f1034"/>
                  </a:cubicBezTo>
                  <a:cubicBezTo>
                    <a:pt x="f586" y="f631"/>
                    <a:pt x="f529" y="f632"/>
                    <a:pt x="f72" y="f635"/>
                  </a:cubicBezTo>
                  <a:cubicBezTo>
                    <a:pt x="f239" y="f1043"/>
                    <a:pt x="f600" y="f955"/>
                    <a:pt x="f401" y="f1085"/>
                  </a:cubicBezTo>
                  <a:cubicBezTo>
                    <a:pt x="f1174" y="f1041"/>
                    <a:pt x="f68" y="f635"/>
                    <a:pt x="f402" y="f637"/>
                  </a:cubicBezTo>
                  <a:close/>
                  <a:moveTo>
                    <a:pt x="f67" y="f820"/>
                  </a:moveTo>
                  <a:cubicBezTo>
                    <a:pt x="f231" y="f86"/>
                    <a:pt x="f814" y="f503"/>
                    <a:pt x="f399" y="f94"/>
                  </a:cubicBezTo>
                  <a:cubicBezTo>
                    <a:pt x="f234" y="f93"/>
                    <a:pt x="f588" y="f493"/>
                    <a:pt x="f67" y="f820"/>
                  </a:cubicBezTo>
                  <a:close/>
                  <a:moveTo>
                    <a:pt x="f541" y="f388"/>
                  </a:moveTo>
                  <a:cubicBezTo>
                    <a:pt x="f541" y="f388"/>
                    <a:pt x="f541" y="f490"/>
                    <a:pt x="f541" y="f391"/>
                  </a:cubicBezTo>
                  <a:cubicBezTo>
                    <a:pt x="f1199" y="f490"/>
                    <a:pt x="f297" y="f258"/>
                    <a:pt x="f575" y="f393"/>
                  </a:cubicBezTo>
                  <a:cubicBezTo>
                    <a:pt x="f575" y="f489"/>
                    <a:pt x="f575" y="f387"/>
                    <a:pt x="f575" y="f260"/>
                  </a:cubicBezTo>
                  <a:cubicBezTo>
                    <a:pt x="f297" y="f489"/>
                    <a:pt x="f572" y="f393"/>
                    <a:pt x="f541" y="f388"/>
                  </a:cubicBezTo>
                  <a:close/>
                  <a:moveTo>
                    <a:pt x="f311" y="f1154"/>
                  </a:moveTo>
                  <a:cubicBezTo>
                    <a:pt x="f311" y="f1155"/>
                    <a:pt x="f847" y="f742"/>
                    <a:pt x="f847" y="f913"/>
                  </a:cubicBezTo>
                  <a:cubicBezTo>
                    <a:pt x="f547" y="f742"/>
                    <a:pt x="f551" y="f742"/>
                    <a:pt x="f167" y="f821"/>
                  </a:cubicBezTo>
                  <a:cubicBezTo>
                    <a:pt x="f480" y="f1154"/>
                    <a:pt x="f1241" y="f699"/>
                    <a:pt x="f1241" y="f743"/>
                  </a:cubicBezTo>
                  <a:cubicBezTo>
                    <a:pt x="f356" y="f944"/>
                    <a:pt x="f986" y="f699"/>
                    <a:pt x="f311" y="f1154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CD24542-6E4F-4D98-8691-D9CE919D2827}"/>
                </a:ext>
              </a:extLst>
            </p:cNvPr>
            <p:cNvSpPr/>
            <p:nvPr/>
          </p:nvSpPr>
          <p:spPr>
            <a:xfrm>
              <a:off x="4340245" y="4535872"/>
              <a:ext cx="421584" cy="205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96"/>
                <a:gd name="f8" fmla="val 105"/>
                <a:gd name="f9" fmla="val 88"/>
                <a:gd name="f10" fmla="val 101"/>
                <a:gd name="f11" fmla="val 95"/>
                <a:gd name="f12" fmla="val 94"/>
                <a:gd name="f13" fmla="val 91"/>
                <a:gd name="f14" fmla="val 76"/>
                <a:gd name="f15" fmla="val 85"/>
                <a:gd name="f16" fmla="val 63"/>
                <a:gd name="f17" fmla="val 80"/>
                <a:gd name="f18" fmla="val 53"/>
                <a:gd name="f19" fmla="val 70"/>
                <a:gd name="f20" fmla="val 47"/>
                <a:gd name="f21" fmla="val 39"/>
                <a:gd name="f22" fmla="val 60"/>
                <a:gd name="f23" fmla="val 31"/>
                <a:gd name="f24" fmla="val 55"/>
                <a:gd name="f25" fmla="val 17"/>
                <a:gd name="f26" fmla="val 45"/>
                <a:gd name="f27" fmla="val 4"/>
                <a:gd name="f28" fmla="val 34"/>
                <a:gd name="f29" fmla="val 15"/>
                <a:gd name="f30" fmla="val 20"/>
                <a:gd name="f31" fmla="val 40"/>
                <a:gd name="f32" fmla="val 25"/>
                <a:gd name="f33" fmla="val 43"/>
                <a:gd name="f34" fmla="val 26"/>
                <a:gd name="f35" fmla="val 54"/>
                <a:gd name="f36" fmla="val 38"/>
                <a:gd name="f37" fmla="val 64"/>
                <a:gd name="f38" fmla="val 50"/>
                <a:gd name="f39" fmla="val 74"/>
                <a:gd name="f40" fmla="val 61"/>
                <a:gd name="f41" fmla="val 75"/>
                <a:gd name="f42" fmla="val 62"/>
                <a:gd name="f43" fmla="val 79"/>
                <a:gd name="f44" fmla="val 81"/>
                <a:gd name="f45" fmla="val 59"/>
                <a:gd name="f46" fmla="val 49"/>
                <a:gd name="f47" fmla="val 73"/>
                <a:gd name="f48" fmla="val 36"/>
                <a:gd name="f49" fmla="val 78"/>
                <a:gd name="f50" fmla="val 27"/>
                <a:gd name="f51" fmla="val 71"/>
                <a:gd name="f52" fmla="val 21"/>
                <a:gd name="f53" fmla="val 19"/>
                <a:gd name="f54" fmla="val 107"/>
                <a:gd name="f55" fmla="val 18"/>
                <a:gd name="f56" fmla="val 134"/>
                <a:gd name="f57" fmla="val 162"/>
                <a:gd name="f58" fmla="val 189"/>
                <a:gd name="f59" fmla="val 13"/>
                <a:gd name="f60" fmla="val 192"/>
                <a:gd name="f61" fmla="val 195"/>
                <a:gd name="f62" fmla="val 11"/>
                <a:gd name="f63" fmla="val 198"/>
                <a:gd name="f64" fmla="val 10"/>
                <a:gd name="f65" fmla="val 204"/>
                <a:gd name="f66" fmla="val 7"/>
                <a:gd name="f67" fmla="val 211"/>
                <a:gd name="f68" fmla="val 219"/>
                <a:gd name="f69" fmla="val 12"/>
                <a:gd name="f70" fmla="val 217"/>
                <a:gd name="f71" fmla="val 207"/>
                <a:gd name="f72" fmla="val 171"/>
                <a:gd name="f73" fmla="val 156"/>
                <a:gd name="f74" fmla="val 139"/>
                <a:gd name="f75" fmla="val 122"/>
                <a:gd name="f76" fmla="val 117"/>
                <a:gd name="f77" fmla="val 90"/>
                <a:gd name="f78" fmla="val 111"/>
                <a:gd name="f79" fmla="+- 0 0 -90"/>
                <a:gd name="f80" fmla="*/ f3 1 220"/>
                <a:gd name="f81" fmla="*/ f4 1 96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20"/>
                <a:gd name="f90" fmla="*/ f86 1 96"/>
                <a:gd name="f91" fmla="*/ 105 f87 1"/>
                <a:gd name="f92" fmla="*/ 88 f86 1"/>
                <a:gd name="f93" fmla="*/ 88 f87 1"/>
                <a:gd name="f94" fmla="*/ 91 f86 1"/>
                <a:gd name="f95" fmla="*/ 53 f87 1"/>
                <a:gd name="f96" fmla="*/ 70 f86 1"/>
                <a:gd name="f97" fmla="*/ 31 f87 1"/>
                <a:gd name="f98" fmla="*/ 55 f86 1"/>
                <a:gd name="f99" fmla="*/ 0 f87 1"/>
                <a:gd name="f100" fmla="*/ 15 f86 1"/>
                <a:gd name="f101" fmla="*/ 60 f87 1"/>
                <a:gd name="f102" fmla="*/ 43 f87 1"/>
                <a:gd name="f103" fmla="*/ 26 f86 1"/>
                <a:gd name="f104" fmla="*/ 74 f87 1"/>
                <a:gd name="f105" fmla="*/ 61 f86 1"/>
                <a:gd name="f106" fmla="*/ 81 f87 1"/>
                <a:gd name="f107" fmla="*/ 59 f86 1"/>
                <a:gd name="f108" fmla="*/ 75 f87 1"/>
                <a:gd name="f109" fmla="*/ 45 f86 1"/>
                <a:gd name="f110" fmla="*/ 36 f86 1"/>
                <a:gd name="f111" fmla="*/ 71 f87 1"/>
                <a:gd name="f112" fmla="*/ 21 f86 1"/>
                <a:gd name="f113" fmla="*/ 107 f87 1"/>
                <a:gd name="f114" fmla="*/ 18 f86 1"/>
                <a:gd name="f115" fmla="*/ 189 f87 1"/>
                <a:gd name="f116" fmla="*/ 13 f86 1"/>
                <a:gd name="f117" fmla="*/ 198 f87 1"/>
                <a:gd name="f118" fmla="*/ 10 f86 1"/>
                <a:gd name="f119" fmla="*/ 220 f87 1"/>
                <a:gd name="f120" fmla="*/ 0 f86 1"/>
                <a:gd name="f121" fmla="*/ 217 f87 1"/>
                <a:gd name="f122" fmla="*/ 171 f87 1"/>
                <a:gd name="f123" fmla="*/ 63 f86 1"/>
                <a:gd name="f124" fmla="*/ 122 f87 1"/>
                <a:gd name="f125" fmla="+- f88 0 f1"/>
                <a:gd name="f126" fmla="*/ f91 1 220"/>
                <a:gd name="f127" fmla="*/ f92 1 96"/>
                <a:gd name="f128" fmla="*/ f93 1 220"/>
                <a:gd name="f129" fmla="*/ f94 1 96"/>
                <a:gd name="f130" fmla="*/ f95 1 220"/>
                <a:gd name="f131" fmla="*/ f96 1 96"/>
                <a:gd name="f132" fmla="*/ f97 1 220"/>
                <a:gd name="f133" fmla="*/ f98 1 96"/>
                <a:gd name="f134" fmla="*/ f99 1 220"/>
                <a:gd name="f135" fmla="*/ f100 1 96"/>
                <a:gd name="f136" fmla="*/ f101 1 220"/>
                <a:gd name="f137" fmla="*/ f102 1 220"/>
                <a:gd name="f138" fmla="*/ f103 1 96"/>
                <a:gd name="f139" fmla="*/ f104 1 220"/>
                <a:gd name="f140" fmla="*/ f105 1 96"/>
                <a:gd name="f141" fmla="*/ f106 1 220"/>
                <a:gd name="f142" fmla="*/ f107 1 96"/>
                <a:gd name="f143" fmla="*/ f108 1 220"/>
                <a:gd name="f144" fmla="*/ f109 1 96"/>
                <a:gd name="f145" fmla="*/ f110 1 96"/>
                <a:gd name="f146" fmla="*/ f111 1 220"/>
                <a:gd name="f147" fmla="*/ f112 1 96"/>
                <a:gd name="f148" fmla="*/ f113 1 220"/>
                <a:gd name="f149" fmla="*/ f114 1 96"/>
                <a:gd name="f150" fmla="*/ f115 1 220"/>
                <a:gd name="f151" fmla="*/ f116 1 96"/>
                <a:gd name="f152" fmla="*/ f117 1 220"/>
                <a:gd name="f153" fmla="*/ f118 1 96"/>
                <a:gd name="f154" fmla="*/ f119 1 220"/>
                <a:gd name="f155" fmla="*/ f120 1 96"/>
                <a:gd name="f156" fmla="*/ f121 1 220"/>
                <a:gd name="f157" fmla="*/ f122 1 220"/>
                <a:gd name="f158" fmla="*/ f123 1 96"/>
                <a:gd name="f159" fmla="*/ f124 1 220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90"/>
                <a:gd name="f168" fmla="*/ f130 1 f89"/>
                <a:gd name="f169" fmla="*/ f131 1 f90"/>
                <a:gd name="f170" fmla="*/ f132 1 f89"/>
                <a:gd name="f171" fmla="*/ f133 1 f90"/>
                <a:gd name="f172" fmla="*/ f134 1 f89"/>
                <a:gd name="f173" fmla="*/ f135 1 f90"/>
                <a:gd name="f174" fmla="*/ f136 1 f89"/>
                <a:gd name="f175" fmla="*/ f137 1 f89"/>
                <a:gd name="f176" fmla="*/ f138 1 f90"/>
                <a:gd name="f177" fmla="*/ f139 1 f89"/>
                <a:gd name="f178" fmla="*/ f140 1 f90"/>
                <a:gd name="f179" fmla="*/ f141 1 f89"/>
                <a:gd name="f180" fmla="*/ f142 1 f90"/>
                <a:gd name="f181" fmla="*/ f143 1 f89"/>
                <a:gd name="f182" fmla="*/ f144 1 f90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90"/>
                <a:gd name="f194" fmla="*/ f156 1 f89"/>
                <a:gd name="f195" fmla="*/ f157 1 f89"/>
                <a:gd name="f196" fmla="*/ f158 1 f90"/>
                <a:gd name="f197" fmla="*/ f159 1 f89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1 1"/>
                <a:gd name="f206" fmla="*/ f168 f80 1"/>
                <a:gd name="f207" fmla="*/ f169 f81 1"/>
                <a:gd name="f208" fmla="*/ f170 f80 1"/>
                <a:gd name="f209" fmla="*/ f171 f81 1"/>
                <a:gd name="f210" fmla="*/ f172 f80 1"/>
                <a:gd name="f211" fmla="*/ f173 f81 1"/>
                <a:gd name="f212" fmla="*/ f174 f80 1"/>
                <a:gd name="f213" fmla="*/ f175 f80 1"/>
                <a:gd name="f214" fmla="*/ f176 f81 1"/>
                <a:gd name="f215" fmla="*/ f177 f80 1"/>
                <a:gd name="f216" fmla="*/ f178 f81 1"/>
                <a:gd name="f217" fmla="*/ f179 f80 1"/>
                <a:gd name="f218" fmla="*/ f180 f81 1"/>
                <a:gd name="f219" fmla="*/ f181 f80 1"/>
                <a:gd name="f220" fmla="*/ f182 f81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1 1"/>
                <a:gd name="f232" fmla="*/ f194 f80 1"/>
                <a:gd name="f233" fmla="*/ f195 f80 1"/>
                <a:gd name="f234" fmla="*/ f196 f81 1"/>
                <a:gd name="f235" fmla="*/ f19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1"/>
                </a:cxn>
                <a:cxn ang="f125">
                  <a:pos x="f213" y="f214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17" y="f221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230" y="f231"/>
                </a:cxn>
                <a:cxn ang="f125">
                  <a:pos x="f232" y="f211"/>
                </a:cxn>
                <a:cxn ang="f125">
                  <a:pos x="f233" y="f234"/>
                </a:cxn>
                <a:cxn ang="f125">
                  <a:pos x="f235" y="f203"/>
                </a:cxn>
                <a:cxn ang="f125">
                  <a:pos x="f202" y="f203"/>
                </a:cxn>
              </a:cxnLst>
              <a:rect l="f198" t="f201" r="f199" b="f200"/>
              <a:pathLst>
                <a:path w="220" h="96">
                  <a:moveTo>
                    <a:pt x="f8" y="f9"/>
                  </a:moveTo>
                  <a:cubicBezTo>
                    <a:pt x="f10" y="f7"/>
                    <a:pt x="f11" y="f12"/>
                    <a:pt x="f9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29"/>
                    <a:pt x="f31" y="f29"/>
                    <a:pt x="f22" y="f29"/>
                  </a:cubicBezTo>
                  <a:cubicBezTo>
                    <a:pt x="f16" y="f32"/>
                    <a:pt x="f16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2"/>
                    <a:pt x="f44" y="f45"/>
                  </a:cubicBezTo>
                  <a:cubicBezTo>
                    <a:pt x="f43" y="f18"/>
                    <a:pt x="f14" y="f46"/>
                    <a:pt x="f41" y="f26"/>
                  </a:cubicBezTo>
                  <a:cubicBezTo>
                    <a:pt x="f39" y="f31"/>
                    <a:pt x="f47" y="f28"/>
                    <a:pt x="f44" y="f48"/>
                  </a:cubicBezTo>
                  <a:cubicBezTo>
                    <a:pt x="f49" y="f23"/>
                    <a:pt x="f41" y="f50"/>
                    <a:pt x="f51" y="f52"/>
                  </a:cubicBezTo>
                  <a:cubicBezTo>
                    <a:pt x="f15" y="f30"/>
                    <a:pt x="f7" y="f53"/>
                    <a:pt x="f54" y="f55"/>
                  </a:cubicBezTo>
                  <a:cubicBezTo>
                    <a:pt x="f56" y="f25"/>
                    <a:pt x="f57" y="f29"/>
                    <a:pt x="f58" y="f59"/>
                  </a:cubicBez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27"/>
                    <a:pt x="f6" y="f5"/>
                  </a:cubicBezTo>
                  <a:cubicBezTo>
                    <a:pt x="f68" y="f66"/>
                    <a:pt x="f68" y="f69"/>
                    <a:pt x="f70" y="f29"/>
                  </a:cubicBezTo>
                  <a:cubicBezTo>
                    <a:pt x="f71" y="f48"/>
                    <a:pt x="f58" y="f38"/>
                    <a:pt x="f72" y="f16"/>
                  </a:cubicBezTo>
                  <a:cubicBezTo>
                    <a:pt x="f73" y="f47"/>
                    <a:pt x="f74" y="f17"/>
                    <a:pt x="f75" y="f9"/>
                  </a:cubicBezTo>
                  <a:cubicBezTo>
                    <a:pt x="f76" y="f77"/>
                    <a:pt x="f78" y="f12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B82782D-899F-420E-B54F-CA996C1DE2BB}"/>
                </a:ext>
              </a:extLst>
            </p:cNvPr>
            <p:cNvSpPr/>
            <p:nvPr/>
          </p:nvSpPr>
          <p:spPr>
            <a:xfrm>
              <a:off x="4255096" y="4378915"/>
              <a:ext cx="166137" cy="1823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85"/>
                <a:gd name="f8" fmla="val 51"/>
                <a:gd name="f9" fmla="val 15"/>
                <a:gd name="f10" fmla="val 48"/>
                <a:gd name="f11" fmla="val 21"/>
                <a:gd name="f12" fmla="val 23"/>
                <a:gd name="f13" fmla="val 56"/>
                <a:gd name="f14" fmla="val 62"/>
                <a:gd name="f15" fmla="val 24"/>
                <a:gd name="f16" fmla="val 67"/>
                <a:gd name="f17" fmla="val 72"/>
                <a:gd name="f18" fmla="val 76"/>
                <a:gd name="f19" fmla="val 79"/>
                <a:gd name="f20" fmla="val 82"/>
                <a:gd name="f21" fmla="val 25"/>
                <a:gd name="f22" fmla="val 80"/>
                <a:gd name="f23" fmla="val 34"/>
                <a:gd name="f24" fmla="val 42"/>
                <a:gd name="f25" fmla="val 77"/>
                <a:gd name="f26" fmla="val 50"/>
                <a:gd name="f27" fmla="val 78"/>
                <a:gd name="f28" fmla="val 54"/>
                <a:gd name="f29" fmla="val 58"/>
                <a:gd name="f30" fmla="val 81"/>
                <a:gd name="f31" fmla="val 65"/>
                <a:gd name="f32" fmla="val 84"/>
                <a:gd name="f33" fmla="val 68"/>
                <a:gd name="f34" fmla="val 73"/>
                <a:gd name="f35" fmla="val 86"/>
                <a:gd name="f36" fmla="val 74"/>
                <a:gd name="f37" fmla="val 75"/>
                <a:gd name="f38" fmla="val 70"/>
                <a:gd name="f39" fmla="val 64"/>
                <a:gd name="f40" fmla="val 63"/>
                <a:gd name="f41" fmla="val 32"/>
                <a:gd name="f42" fmla="val 83"/>
                <a:gd name="f43" fmla="val 22"/>
                <a:gd name="f44" fmla="val 66"/>
                <a:gd name="f45" fmla="val 18"/>
                <a:gd name="f46" fmla="val 59"/>
                <a:gd name="f47" fmla="val 9"/>
                <a:gd name="f48" fmla="val 53"/>
                <a:gd name="f49" fmla="val 7"/>
                <a:gd name="f50" fmla="val 44"/>
                <a:gd name="f51" fmla="val 4"/>
                <a:gd name="f52" fmla="val 36"/>
                <a:gd name="f53" fmla="val 2"/>
                <a:gd name="f54" fmla="val 27"/>
                <a:gd name="f55" fmla="val 1"/>
                <a:gd name="f56" fmla="val 5"/>
                <a:gd name="f57" fmla="val 19"/>
                <a:gd name="f58" fmla="val 35"/>
                <a:gd name="f59" fmla="val 10"/>
                <a:gd name="f60" fmla="val 13"/>
                <a:gd name="f61" fmla="val 46"/>
                <a:gd name="f62" fmla="val 14"/>
                <a:gd name="f63" fmla="+- 0 0 -90"/>
                <a:gd name="f64" fmla="*/ f3 1 87"/>
                <a:gd name="f65" fmla="*/ f4 1 85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87"/>
                <a:gd name="f74" fmla="*/ f70 1 85"/>
                <a:gd name="f75" fmla="*/ 51 f71 1"/>
                <a:gd name="f76" fmla="*/ 15 f70 1"/>
                <a:gd name="f77" fmla="*/ 56 f71 1"/>
                <a:gd name="f78" fmla="*/ 23 f70 1"/>
                <a:gd name="f79" fmla="*/ 72 f71 1"/>
                <a:gd name="f80" fmla="*/ 82 f71 1"/>
                <a:gd name="f81" fmla="*/ 25 f70 1"/>
                <a:gd name="f82" fmla="*/ 77 f71 1"/>
                <a:gd name="f83" fmla="*/ 50 f70 1"/>
                <a:gd name="f84" fmla="*/ 79 f71 1"/>
                <a:gd name="f85" fmla="*/ 81 f71 1"/>
                <a:gd name="f86" fmla="*/ 62 f70 1"/>
                <a:gd name="f87" fmla="*/ 87 f71 1"/>
                <a:gd name="f88" fmla="*/ 73 f70 1"/>
                <a:gd name="f89" fmla="*/ 78 f70 1"/>
                <a:gd name="f90" fmla="*/ 64 f71 1"/>
                <a:gd name="f91" fmla="*/ 85 f70 1"/>
                <a:gd name="f92" fmla="*/ 63 f71 1"/>
                <a:gd name="f93" fmla="*/ 22 f71 1"/>
                <a:gd name="f94" fmla="*/ 66 f70 1"/>
                <a:gd name="f95" fmla="*/ 7 f71 1"/>
                <a:gd name="f96" fmla="*/ 44 f70 1"/>
                <a:gd name="f97" fmla="*/ 1 f71 1"/>
                <a:gd name="f98" fmla="*/ 18 f70 1"/>
                <a:gd name="f99" fmla="*/ 19 f71 1"/>
                <a:gd name="f100" fmla="*/ 5 f70 1"/>
                <a:gd name="f101" fmla="*/ 44 f71 1"/>
                <a:gd name="f102" fmla="*/ 13 f70 1"/>
                <a:gd name="f103" fmla="+- f72 0 f1"/>
                <a:gd name="f104" fmla="*/ f75 1 87"/>
                <a:gd name="f105" fmla="*/ f76 1 85"/>
                <a:gd name="f106" fmla="*/ f77 1 87"/>
                <a:gd name="f107" fmla="*/ f78 1 85"/>
                <a:gd name="f108" fmla="*/ f79 1 87"/>
                <a:gd name="f109" fmla="*/ f80 1 87"/>
                <a:gd name="f110" fmla="*/ f81 1 85"/>
                <a:gd name="f111" fmla="*/ f82 1 87"/>
                <a:gd name="f112" fmla="*/ f83 1 85"/>
                <a:gd name="f113" fmla="*/ f84 1 87"/>
                <a:gd name="f114" fmla="*/ f85 1 87"/>
                <a:gd name="f115" fmla="*/ f86 1 85"/>
                <a:gd name="f116" fmla="*/ f87 1 87"/>
                <a:gd name="f117" fmla="*/ f88 1 85"/>
                <a:gd name="f118" fmla="*/ f89 1 85"/>
                <a:gd name="f119" fmla="*/ f90 1 87"/>
                <a:gd name="f120" fmla="*/ f91 1 85"/>
                <a:gd name="f121" fmla="*/ f92 1 87"/>
                <a:gd name="f122" fmla="*/ f93 1 87"/>
                <a:gd name="f123" fmla="*/ f94 1 85"/>
                <a:gd name="f124" fmla="*/ f95 1 87"/>
                <a:gd name="f125" fmla="*/ f96 1 85"/>
                <a:gd name="f126" fmla="*/ f97 1 87"/>
                <a:gd name="f127" fmla="*/ f98 1 85"/>
                <a:gd name="f128" fmla="*/ f99 1 87"/>
                <a:gd name="f129" fmla="*/ f100 1 85"/>
                <a:gd name="f130" fmla="*/ f101 1 87"/>
                <a:gd name="f131" fmla="*/ f102 1 85"/>
                <a:gd name="f132" fmla="*/ 0 1 f73"/>
                <a:gd name="f133" fmla="*/ f67 1 f73"/>
                <a:gd name="f134" fmla="*/ 0 1 f74"/>
                <a:gd name="f135" fmla="*/ f68 1 f74"/>
                <a:gd name="f136" fmla="*/ f104 1 f73"/>
                <a:gd name="f137" fmla="*/ f105 1 f74"/>
                <a:gd name="f138" fmla="*/ f106 1 f73"/>
                <a:gd name="f139" fmla="*/ f107 1 f74"/>
                <a:gd name="f140" fmla="*/ f108 1 f73"/>
                <a:gd name="f141" fmla="*/ f109 1 f73"/>
                <a:gd name="f142" fmla="*/ f110 1 f74"/>
                <a:gd name="f143" fmla="*/ f111 1 f73"/>
                <a:gd name="f144" fmla="*/ f112 1 f74"/>
                <a:gd name="f145" fmla="*/ f113 1 f73"/>
                <a:gd name="f146" fmla="*/ f114 1 f73"/>
                <a:gd name="f147" fmla="*/ f115 1 f74"/>
                <a:gd name="f148" fmla="*/ f116 1 f73"/>
                <a:gd name="f149" fmla="*/ f117 1 f74"/>
                <a:gd name="f150" fmla="*/ f118 1 f74"/>
                <a:gd name="f151" fmla="*/ f119 1 f73"/>
                <a:gd name="f152" fmla="*/ f120 1 f74"/>
                <a:gd name="f153" fmla="*/ f121 1 f73"/>
                <a:gd name="f154" fmla="*/ f122 1 f73"/>
                <a:gd name="f155" fmla="*/ f123 1 f74"/>
                <a:gd name="f156" fmla="*/ f124 1 f73"/>
                <a:gd name="f157" fmla="*/ f125 1 f74"/>
                <a:gd name="f158" fmla="*/ f126 1 f73"/>
                <a:gd name="f159" fmla="*/ f127 1 f74"/>
                <a:gd name="f160" fmla="*/ f128 1 f73"/>
                <a:gd name="f161" fmla="*/ f129 1 f74"/>
                <a:gd name="f162" fmla="*/ f130 1 f73"/>
                <a:gd name="f163" fmla="*/ f131 1 f74"/>
                <a:gd name="f164" fmla="*/ f132 f64 1"/>
                <a:gd name="f165" fmla="*/ f133 f64 1"/>
                <a:gd name="f166" fmla="*/ f135 f65 1"/>
                <a:gd name="f167" fmla="*/ f134 f65 1"/>
                <a:gd name="f168" fmla="*/ f136 f64 1"/>
                <a:gd name="f169" fmla="*/ f137 f65 1"/>
                <a:gd name="f170" fmla="*/ f138 f64 1"/>
                <a:gd name="f171" fmla="*/ f139 f65 1"/>
                <a:gd name="f172" fmla="*/ f140 f64 1"/>
                <a:gd name="f173" fmla="*/ f141 f64 1"/>
                <a:gd name="f174" fmla="*/ f142 f65 1"/>
                <a:gd name="f175" fmla="*/ f143 f64 1"/>
                <a:gd name="f176" fmla="*/ f144 f65 1"/>
                <a:gd name="f177" fmla="*/ f145 f64 1"/>
                <a:gd name="f178" fmla="*/ f146 f64 1"/>
                <a:gd name="f179" fmla="*/ f147 f65 1"/>
                <a:gd name="f180" fmla="*/ f148 f64 1"/>
                <a:gd name="f181" fmla="*/ f149 f65 1"/>
                <a:gd name="f182" fmla="*/ f150 f65 1"/>
                <a:gd name="f183" fmla="*/ f151 f64 1"/>
                <a:gd name="f184" fmla="*/ f152 f65 1"/>
                <a:gd name="f185" fmla="*/ f153 f64 1"/>
                <a:gd name="f186" fmla="*/ f154 f64 1"/>
                <a:gd name="f187" fmla="*/ f155 f65 1"/>
                <a:gd name="f188" fmla="*/ f156 f64 1"/>
                <a:gd name="f189" fmla="*/ f157 f65 1"/>
                <a:gd name="f190" fmla="*/ f158 f64 1"/>
                <a:gd name="f191" fmla="*/ f159 f65 1"/>
                <a:gd name="f192" fmla="*/ f160 f64 1"/>
                <a:gd name="f193" fmla="*/ f161 f65 1"/>
                <a:gd name="f194" fmla="*/ f162 f64 1"/>
                <a:gd name="f195" fmla="*/ f163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71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6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78" y="f182"/>
                </a:cxn>
                <a:cxn ang="f103">
                  <a:pos x="f183" y="f184"/>
                </a:cxn>
                <a:cxn ang="f103">
                  <a:pos x="f185" y="f184"/>
                </a:cxn>
                <a:cxn ang="f103">
                  <a:pos x="f186" y="f187"/>
                </a:cxn>
                <a:cxn ang="f103">
                  <a:pos x="f188" y="f189"/>
                </a:cxn>
                <a:cxn ang="f103">
                  <a:pos x="f190" y="f191"/>
                </a:cxn>
                <a:cxn ang="f103">
                  <a:pos x="f192" y="f193"/>
                </a:cxn>
                <a:cxn ang="f103">
                  <a:pos x="f194" y="f195"/>
                </a:cxn>
                <a:cxn ang="f103">
                  <a:pos x="f168" y="f169"/>
                </a:cxn>
              </a:cxnLst>
              <a:rect l="f164" t="f167" r="f165" b="f166"/>
              <a:pathLst>
                <a:path w="87" h="85">
                  <a:moveTo>
                    <a:pt x="f8" y="f9"/>
                  </a:moveTo>
                  <a:cubicBezTo>
                    <a:pt x="f10" y="f11"/>
                    <a:pt x="f8" y="f12"/>
                    <a:pt x="f13" y="f12"/>
                  </a:cubicBezTo>
                  <a:cubicBezTo>
                    <a:pt x="f14" y="f15"/>
                    <a:pt x="f16" y="f12"/>
                    <a:pt x="f17" y="f12"/>
                  </a:cubicBezTo>
                  <a:cubicBezTo>
                    <a:pt x="f18" y="f12"/>
                    <a:pt x="f19" y="f15"/>
                    <a:pt x="f20" y="f21"/>
                  </a:cubicBezTo>
                  <a:cubicBezTo>
                    <a:pt x="f22" y="f23"/>
                    <a:pt x="f19" y="f24"/>
                    <a:pt x="f25" y="f26"/>
                  </a:cubicBezTo>
                  <a:cubicBezTo>
                    <a:pt x="f27" y="f26"/>
                    <a:pt x="f27" y="f26"/>
                    <a:pt x="f19" y="f26"/>
                  </a:cubicBezTo>
                  <a:cubicBezTo>
                    <a:pt x="f22" y="f28"/>
                    <a:pt x="f22" y="f29"/>
                    <a:pt x="f30" y="f14"/>
                  </a:cubicBezTo>
                  <a:cubicBezTo>
                    <a:pt x="f20" y="f31"/>
                    <a:pt x="f32" y="f33"/>
                    <a:pt x="f6" y="f34"/>
                  </a:cubicBezTo>
                  <a:cubicBezTo>
                    <a:pt x="f35" y="f36"/>
                    <a:pt x="f32" y="f18"/>
                    <a:pt x="f30" y="f27"/>
                  </a:cubicBezTo>
                  <a:cubicBezTo>
                    <a:pt x="f37" y="f22"/>
                    <a:pt x="f38" y="f20"/>
                    <a:pt x="f39" y="f7"/>
                  </a:cubicBezTo>
                  <a:cubicBezTo>
                    <a:pt x="f39" y="f7"/>
                    <a:pt x="f40" y="f7"/>
                    <a:pt x="f40" y="f7"/>
                  </a:cubicBezTo>
                  <a:cubicBezTo>
                    <a:pt x="f10" y="f2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5"/>
                  </a:cubicBezTo>
                  <a:cubicBezTo>
                    <a:pt x="f5" y="f56"/>
                    <a:pt x="f49" y="f5"/>
                    <a:pt x="f57" y="f56"/>
                  </a:cubicBezTo>
                  <a:cubicBezTo>
                    <a:pt x="f54" y="f49"/>
                    <a:pt x="f58" y="f59"/>
                    <a:pt x="f50" y="f60"/>
                  </a:cubicBezTo>
                  <a:cubicBezTo>
                    <a:pt x="f61" y="f62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85EC3A6-D26F-41C5-82B9-8DEA7B575EA7}"/>
                </a:ext>
              </a:extLst>
            </p:cNvPr>
            <p:cNvSpPr/>
            <p:nvPr/>
          </p:nvSpPr>
          <p:spPr>
            <a:xfrm>
              <a:off x="4365162" y="4369679"/>
              <a:ext cx="95527" cy="50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4"/>
                <a:gd name="f8" fmla="val 12"/>
                <a:gd name="f9" fmla="val 32"/>
                <a:gd name="f10" fmla="val 7"/>
                <a:gd name="f11" fmla="val 20"/>
                <a:gd name="f12" fmla="val 4"/>
                <a:gd name="f13" fmla="val 43"/>
                <a:gd name="f14" fmla="val 6"/>
                <a:gd name="f15" fmla="+- 0 0 -90"/>
                <a:gd name="f16" fmla="*/ f3 1 50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0"/>
                <a:gd name="f26" fmla="*/ f22 1 24"/>
                <a:gd name="f27" fmla="*/ 50 f23 1"/>
                <a:gd name="f28" fmla="*/ 12 f22 1"/>
                <a:gd name="f29" fmla="*/ 0 f23 1"/>
                <a:gd name="f30" fmla="*/ 4 f22 1"/>
                <a:gd name="f31" fmla="+- f24 0 f1"/>
                <a:gd name="f32" fmla="*/ f27 1 50"/>
                <a:gd name="f33" fmla="*/ f28 1 24"/>
                <a:gd name="f34" fmla="*/ f29 1 50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50" h="24">
                  <a:moveTo>
                    <a:pt x="f6" y="f8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0" y="f5"/>
                    <a:pt x="f13" y="f14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51DC90A9-AFFE-4429-B981-2BF55EA8A2D4}"/>
                </a:ext>
              </a:extLst>
            </p:cNvPr>
            <p:cNvSpPr/>
            <p:nvPr/>
          </p:nvSpPr>
          <p:spPr>
            <a:xfrm>
              <a:off x="4373474" y="4226576"/>
              <a:ext cx="76837" cy="46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2"/>
                <a:gd name="f8" fmla="val 10"/>
                <a:gd name="f9" fmla="val 6"/>
                <a:gd name="f10" fmla="val 16"/>
                <a:gd name="f11" fmla="val 1"/>
                <a:gd name="f12" fmla="val 15"/>
                <a:gd name="f13" fmla="val 31"/>
                <a:gd name="f14" fmla="val 20"/>
                <a:gd name="f15" fmla="+- 0 0 -90"/>
                <a:gd name="f16" fmla="*/ f3 1 40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2"/>
                <a:gd name="f27" fmla="*/ 0 f23 1"/>
                <a:gd name="f28" fmla="*/ 10 f22 1"/>
                <a:gd name="f29" fmla="*/ 40 f23 1"/>
                <a:gd name="f30" fmla="*/ 15 f22 1"/>
                <a:gd name="f31" fmla="+- f24 0 f1"/>
                <a:gd name="f32" fmla="*/ f27 1 40"/>
                <a:gd name="f33" fmla="*/ f28 1 22"/>
                <a:gd name="f34" fmla="*/ f29 1 40"/>
                <a:gd name="f35" fmla="*/ f30 1 2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2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12" y="f14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33AF8AB-BA2B-494B-AADC-635FDFA1B0C6}"/>
                </a:ext>
              </a:extLst>
            </p:cNvPr>
            <p:cNvSpPr/>
            <p:nvPr/>
          </p:nvSpPr>
          <p:spPr>
            <a:xfrm>
              <a:off x="3266565" y="3250216"/>
              <a:ext cx="558643" cy="143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2"/>
                <a:gd name="f7" fmla="val 67"/>
                <a:gd name="f8" fmla="val 271"/>
                <a:gd name="f9" fmla="val 53"/>
                <a:gd name="f10" fmla="val 245"/>
                <a:gd name="f11" fmla="val 34"/>
                <a:gd name="f12" fmla="val 214"/>
                <a:gd name="f13" fmla="val 23"/>
                <a:gd name="f14" fmla="val 181"/>
                <a:gd name="f15" fmla="val 17"/>
                <a:gd name="f16" fmla="val 163"/>
                <a:gd name="f17" fmla="val 14"/>
                <a:gd name="f18" fmla="val 145"/>
                <a:gd name="f19" fmla="val 13"/>
                <a:gd name="f20" fmla="val 127"/>
                <a:gd name="f21" fmla="val 12"/>
                <a:gd name="f22" fmla="val 122"/>
                <a:gd name="f23" fmla="val 117"/>
                <a:gd name="f24" fmla="val 15"/>
                <a:gd name="f25" fmla="val 112"/>
                <a:gd name="f26" fmla="val 16"/>
                <a:gd name="f27" fmla="val 110"/>
                <a:gd name="f28" fmla="val 107"/>
                <a:gd name="f29" fmla="val 18"/>
                <a:gd name="f30" fmla="val 106"/>
                <a:gd name="f31" fmla="val 100"/>
                <a:gd name="f32" fmla="val 11"/>
                <a:gd name="f33" fmla="val 94"/>
                <a:gd name="f34" fmla="val 89"/>
                <a:gd name="f35" fmla="val 75"/>
                <a:gd name="f36" fmla="val 22"/>
                <a:gd name="f37" fmla="val 62"/>
                <a:gd name="f38" fmla="val 48"/>
                <a:gd name="f39" fmla="val 19"/>
                <a:gd name="f40" fmla="val 38"/>
                <a:gd name="f41" fmla="val 28"/>
                <a:gd name="f42" fmla="val 10"/>
                <a:gd name="f43" fmla="val 3"/>
                <a:gd name="f44" fmla="val 2"/>
                <a:gd name="f45" fmla="val 7"/>
                <a:gd name="f46" fmla="val 35"/>
                <a:gd name="f47" fmla="val 52"/>
                <a:gd name="f48" fmla="val 70"/>
                <a:gd name="f49" fmla="val 9"/>
                <a:gd name="f50" fmla="val 6"/>
                <a:gd name="f51" fmla="val 73"/>
                <a:gd name="f52" fmla="val 77"/>
                <a:gd name="f53" fmla="val 8"/>
                <a:gd name="f54" fmla="val 80"/>
                <a:gd name="f55" fmla="val 123"/>
                <a:gd name="f56" fmla="val 166"/>
                <a:gd name="f57" fmla="val 208"/>
                <a:gd name="f58" fmla="val 210"/>
                <a:gd name="f59" fmla="val 213"/>
                <a:gd name="f60" fmla="val 216"/>
                <a:gd name="f61" fmla="val 232"/>
                <a:gd name="f62" fmla="val 21"/>
                <a:gd name="f63" fmla="val 249"/>
                <a:gd name="f64" fmla="val 29"/>
                <a:gd name="f65" fmla="val 265"/>
                <a:gd name="f66" fmla="val 37"/>
                <a:gd name="f67" fmla="val 275"/>
                <a:gd name="f68" fmla="val 30"/>
                <a:gd name="f69" fmla="val 268"/>
                <a:gd name="f70" fmla="val 274"/>
                <a:gd name="f71" fmla="val 278"/>
                <a:gd name="f72" fmla="val 282"/>
                <a:gd name="f73" fmla="val 280"/>
                <a:gd name="f74" fmla="val 20"/>
                <a:gd name="f75" fmla="val 281"/>
                <a:gd name="f76" fmla="val 286"/>
                <a:gd name="f77" fmla="val 51"/>
                <a:gd name="f78" fmla="val 66"/>
                <a:gd name="f79" fmla="val 291"/>
                <a:gd name="f80" fmla="val 290"/>
                <a:gd name="f81" fmla="val 288"/>
                <a:gd name="f82" fmla="val 64"/>
                <a:gd name="f83" fmla="val 60"/>
                <a:gd name="f84" fmla="val 284"/>
                <a:gd name="f85" fmla="val 58"/>
                <a:gd name="f86" fmla="val 279"/>
                <a:gd name="f87" fmla="val 63"/>
                <a:gd name="f88" fmla="+- 0 0 -90"/>
                <a:gd name="f89" fmla="*/ f3 1 292"/>
                <a:gd name="f90" fmla="*/ f4 1 67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292"/>
                <a:gd name="f99" fmla="*/ f95 1 67"/>
                <a:gd name="f100" fmla="*/ 271 f96 1"/>
                <a:gd name="f101" fmla="*/ 53 f95 1"/>
                <a:gd name="f102" fmla="*/ 181 f96 1"/>
                <a:gd name="f103" fmla="*/ 17 f95 1"/>
                <a:gd name="f104" fmla="*/ 127 f96 1"/>
                <a:gd name="f105" fmla="*/ 12 f95 1"/>
                <a:gd name="f106" fmla="*/ 112 f96 1"/>
                <a:gd name="f107" fmla="*/ 16 f95 1"/>
                <a:gd name="f108" fmla="*/ 106 f96 1"/>
                <a:gd name="f109" fmla="*/ 89 f96 1"/>
                <a:gd name="f110" fmla="*/ 48 f96 1"/>
                <a:gd name="f111" fmla="*/ 19 f95 1"/>
                <a:gd name="f112" fmla="*/ 18 f96 1"/>
                <a:gd name="f113" fmla="*/ 15 f95 1"/>
                <a:gd name="f114" fmla="*/ 0 f96 1"/>
                <a:gd name="f115" fmla="*/ 2 f95 1"/>
                <a:gd name="f116" fmla="*/ 70 f96 1"/>
                <a:gd name="f117" fmla="*/ 11 f95 1"/>
                <a:gd name="f118" fmla="*/ 6 f95 1"/>
                <a:gd name="f119" fmla="*/ 80 f96 1"/>
                <a:gd name="f120" fmla="*/ 7 f95 1"/>
                <a:gd name="f121" fmla="*/ 208 f96 1"/>
                <a:gd name="f122" fmla="*/ 14 f95 1"/>
                <a:gd name="f123" fmla="*/ 216 f96 1"/>
                <a:gd name="f124" fmla="*/ 13 f95 1"/>
                <a:gd name="f125" fmla="*/ 265 f96 1"/>
                <a:gd name="f126" fmla="*/ 37 f95 1"/>
                <a:gd name="f127" fmla="*/ 268 f96 1"/>
                <a:gd name="f128" fmla="*/ 10 f95 1"/>
                <a:gd name="f129" fmla="*/ 282 f96 1"/>
                <a:gd name="f130" fmla="*/ 275 f96 1"/>
                <a:gd name="f131" fmla="*/ 20 f95 1"/>
                <a:gd name="f132" fmla="*/ 292 f96 1"/>
                <a:gd name="f133" fmla="*/ 66 f95 1"/>
                <a:gd name="f134" fmla="*/ 290 f96 1"/>
                <a:gd name="f135" fmla="*/ 67 f95 1"/>
                <a:gd name="f136" fmla="*/ 284 f96 1"/>
                <a:gd name="f137" fmla="*/ 58 f95 1"/>
                <a:gd name="f138" fmla="*/ 63 f95 1"/>
                <a:gd name="f139" fmla="+- f97 0 f1"/>
                <a:gd name="f140" fmla="*/ f100 1 292"/>
                <a:gd name="f141" fmla="*/ f101 1 67"/>
                <a:gd name="f142" fmla="*/ f102 1 292"/>
                <a:gd name="f143" fmla="*/ f103 1 67"/>
                <a:gd name="f144" fmla="*/ f104 1 292"/>
                <a:gd name="f145" fmla="*/ f105 1 67"/>
                <a:gd name="f146" fmla="*/ f106 1 292"/>
                <a:gd name="f147" fmla="*/ f107 1 67"/>
                <a:gd name="f148" fmla="*/ f108 1 292"/>
                <a:gd name="f149" fmla="*/ f109 1 292"/>
                <a:gd name="f150" fmla="*/ f110 1 292"/>
                <a:gd name="f151" fmla="*/ f111 1 67"/>
                <a:gd name="f152" fmla="*/ f112 1 292"/>
                <a:gd name="f153" fmla="*/ f113 1 67"/>
                <a:gd name="f154" fmla="*/ f114 1 292"/>
                <a:gd name="f155" fmla="*/ f115 1 67"/>
                <a:gd name="f156" fmla="*/ f116 1 292"/>
                <a:gd name="f157" fmla="*/ f117 1 67"/>
                <a:gd name="f158" fmla="*/ f118 1 67"/>
                <a:gd name="f159" fmla="*/ f119 1 292"/>
                <a:gd name="f160" fmla="*/ f120 1 67"/>
                <a:gd name="f161" fmla="*/ f121 1 292"/>
                <a:gd name="f162" fmla="*/ f122 1 67"/>
                <a:gd name="f163" fmla="*/ f123 1 292"/>
                <a:gd name="f164" fmla="*/ f124 1 67"/>
                <a:gd name="f165" fmla="*/ f125 1 292"/>
                <a:gd name="f166" fmla="*/ f126 1 67"/>
                <a:gd name="f167" fmla="*/ f127 1 292"/>
                <a:gd name="f168" fmla="*/ f128 1 67"/>
                <a:gd name="f169" fmla="*/ f129 1 292"/>
                <a:gd name="f170" fmla="*/ f130 1 292"/>
                <a:gd name="f171" fmla="*/ f131 1 67"/>
                <a:gd name="f172" fmla="*/ f132 1 292"/>
                <a:gd name="f173" fmla="*/ f133 1 67"/>
                <a:gd name="f174" fmla="*/ f134 1 292"/>
                <a:gd name="f175" fmla="*/ f135 1 67"/>
                <a:gd name="f176" fmla="*/ f136 1 292"/>
                <a:gd name="f177" fmla="*/ f137 1 67"/>
                <a:gd name="f178" fmla="*/ f138 1 67"/>
                <a:gd name="f179" fmla="*/ 0 1 f98"/>
                <a:gd name="f180" fmla="*/ f92 1 f98"/>
                <a:gd name="f181" fmla="*/ 0 1 f99"/>
                <a:gd name="f182" fmla="*/ f93 1 f99"/>
                <a:gd name="f183" fmla="*/ f140 1 f98"/>
                <a:gd name="f184" fmla="*/ f141 1 f99"/>
                <a:gd name="f185" fmla="*/ f142 1 f98"/>
                <a:gd name="f186" fmla="*/ f143 1 f99"/>
                <a:gd name="f187" fmla="*/ f144 1 f98"/>
                <a:gd name="f188" fmla="*/ f145 1 f99"/>
                <a:gd name="f189" fmla="*/ f146 1 f98"/>
                <a:gd name="f190" fmla="*/ f147 1 f99"/>
                <a:gd name="f191" fmla="*/ f148 1 f98"/>
                <a:gd name="f192" fmla="*/ f149 1 f98"/>
                <a:gd name="f193" fmla="*/ f150 1 f98"/>
                <a:gd name="f194" fmla="*/ f151 1 f99"/>
                <a:gd name="f195" fmla="*/ f152 1 f98"/>
                <a:gd name="f196" fmla="*/ f153 1 f99"/>
                <a:gd name="f197" fmla="*/ f154 1 f98"/>
                <a:gd name="f198" fmla="*/ f155 1 f99"/>
                <a:gd name="f199" fmla="*/ f156 1 f98"/>
                <a:gd name="f200" fmla="*/ f157 1 f99"/>
                <a:gd name="f201" fmla="*/ f158 1 f99"/>
                <a:gd name="f202" fmla="*/ f159 1 f98"/>
                <a:gd name="f203" fmla="*/ f160 1 f99"/>
                <a:gd name="f204" fmla="*/ f161 1 f98"/>
                <a:gd name="f205" fmla="*/ f162 1 f99"/>
                <a:gd name="f206" fmla="*/ f163 1 f98"/>
                <a:gd name="f207" fmla="*/ f164 1 f99"/>
                <a:gd name="f208" fmla="*/ f165 1 f98"/>
                <a:gd name="f209" fmla="*/ f166 1 f99"/>
                <a:gd name="f210" fmla="*/ f167 1 f98"/>
                <a:gd name="f211" fmla="*/ f168 1 f99"/>
                <a:gd name="f212" fmla="*/ f169 1 f98"/>
                <a:gd name="f213" fmla="*/ f170 1 f98"/>
                <a:gd name="f214" fmla="*/ f171 1 f99"/>
                <a:gd name="f215" fmla="*/ f172 1 f98"/>
                <a:gd name="f216" fmla="*/ f173 1 f99"/>
                <a:gd name="f217" fmla="*/ f174 1 f98"/>
                <a:gd name="f218" fmla="*/ f175 1 f99"/>
                <a:gd name="f219" fmla="*/ f176 1 f98"/>
                <a:gd name="f220" fmla="*/ f177 1 f99"/>
                <a:gd name="f221" fmla="*/ f178 1 f99"/>
                <a:gd name="f222" fmla="*/ f179 f89 1"/>
                <a:gd name="f223" fmla="*/ f180 f89 1"/>
                <a:gd name="f224" fmla="*/ f182 f90 1"/>
                <a:gd name="f225" fmla="*/ f181 f90 1"/>
                <a:gd name="f226" fmla="*/ f183 f89 1"/>
                <a:gd name="f227" fmla="*/ f184 f90 1"/>
                <a:gd name="f228" fmla="*/ f185 f89 1"/>
                <a:gd name="f229" fmla="*/ f186 f90 1"/>
                <a:gd name="f230" fmla="*/ f187 f89 1"/>
                <a:gd name="f231" fmla="*/ f188 f90 1"/>
                <a:gd name="f232" fmla="*/ f189 f89 1"/>
                <a:gd name="f233" fmla="*/ f190 f90 1"/>
                <a:gd name="f234" fmla="*/ f191 f89 1"/>
                <a:gd name="f235" fmla="*/ f192 f89 1"/>
                <a:gd name="f236" fmla="*/ f193 f89 1"/>
                <a:gd name="f237" fmla="*/ f194 f90 1"/>
                <a:gd name="f238" fmla="*/ f195 f89 1"/>
                <a:gd name="f239" fmla="*/ f196 f90 1"/>
                <a:gd name="f240" fmla="*/ f197 f89 1"/>
                <a:gd name="f241" fmla="*/ f198 f90 1"/>
                <a:gd name="f242" fmla="*/ f199 f89 1"/>
                <a:gd name="f243" fmla="*/ f200 f90 1"/>
                <a:gd name="f244" fmla="*/ f201 f90 1"/>
                <a:gd name="f245" fmla="*/ f202 f89 1"/>
                <a:gd name="f246" fmla="*/ f203 f90 1"/>
                <a:gd name="f247" fmla="*/ f204 f89 1"/>
                <a:gd name="f248" fmla="*/ f205 f90 1"/>
                <a:gd name="f249" fmla="*/ f206 f89 1"/>
                <a:gd name="f250" fmla="*/ f207 f90 1"/>
                <a:gd name="f251" fmla="*/ f208 f89 1"/>
                <a:gd name="f252" fmla="*/ f209 f90 1"/>
                <a:gd name="f253" fmla="*/ f210 f89 1"/>
                <a:gd name="f254" fmla="*/ f211 f90 1"/>
                <a:gd name="f255" fmla="*/ f212 f89 1"/>
                <a:gd name="f256" fmla="*/ f213 f89 1"/>
                <a:gd name="f257" fmla="*/ f214 f90 1"/>
                <a:gd name="f258" fmla="*/ f215 f89 1"/>
                <a:gd name="f259" fmla="*/ f216 f90 1"/>
                <a:gd name="f260" fmla="*/ f217 f89 1"/>
                <a:gd name="f261" fmla="*/ f218 f90 1"/>
                <a:gd name="f262" fmla="*/ f219 f89 1"/>
                <a:gd name="f263" fmla="*/ f220 f90 1"/>
                <a:gd name="f264" fmla="*/ f221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29"/>
                </a:cxn>
                <a:cxn ang="f139">
                  <a:pos x="f235" y="f229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41"/>
                </a:cxn>
                <a:cxn ang="f139">
                  <a:pos x="f238" y="f241"/>
                </a:cxn>
                <a:cxn ang="f139">
                  <a:pos x="f242" y="f243"/>
                </a:cxn>
                <a:cxn ang="f139">
                  <a:pos x="f242" y="f244"/>
                </a:cxn>
                <a:cxn ang="f139">
                  <a:pos x="f245" y="f246"/>
                </a:cxn>
                <a:cxn ang="f139">
                  <a:pos x="f247" y="f248"/>
                </a:cxn>
                <a:cxn ang="f139">
                  <a:pos x="f249" y="f250"/>
                </a:cxn>
                <a:cxn ang="f139">
                  <a:pos x="f251" y="f252"/>
                </a:cxn>
                <a:cxn ang="f139">
                  <a:pos x="f253" y="f254"/>
                </a:cxn>
                <a:cxn ang="f139">
                  <a:pos x="f255" y="f248"/>
                </a:cxn>
                <a:cxn ang="f139">
                  <a:pos x="f255" y="f233"/>
                </a:cxn>
                <a:cxn ang="f139">
                  <a:pos x="f256" y="f257"/>
                </a:cxn>
                <a:cxn ang="f139">
                  <a:pos x="f258" y="f259"/>
                </a:cxn>
                <a:cxn ang="f139">
                  <a:pos x="f260" y="f261"/>
                </a:cxn>
                <a:cxn ang="f139">
                  <a:pos x="f262" y="f263"/>
                </a:cxn>
                <a:cxn ang="f139">
                  <a:pos x="f226" y="f264"/>
                </a:cxn>
                <a:cxn ang="f139">
                  <a:pos x="f226" y="f227"/>
                </a:cxn>
              </a:cxnLst>
              <a:rect l="f222" t="f225" r="f223" b="f224"/>
              <a:pathLst>
                <a:path w="292" h="6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15"/>
                    <a:pt x="f28" y="f29"/>
                    <a:pt x="f30" y="f15"/>
                  </a:cubicBezTo>
                  <a:cubicBezTo>
                    <a:pt x="f31" y="f32"/>
                    <a:pt x="f33" y="f17"/>
                    <a:pt x="f34" y="f15"/>
                  </a:cubicBezTo>
                  <a:cubicBezTo>
                    <a:pt x="f35" y="f36"/>
                    <a:pt x="f37" y="f13"/>
                    <a:pt x="f38" y="f39"/>
                  </a:cubicBezTo>
                  <a:cubicBezTo>
                    <a:pt x="f40" y="f26"/>
                    <a:pt x="f41" y="f15"/>
                    <a:pt x="f29" y="f24"/>
                  </a:cubicBezTo>
                  <a:cubicBezTo>
                    <a:pt x="f42" y="f17"/>
                    <a:pt x="f43" y="f32"/>
                    <a:pt x="f5" y="f44"/>
                  </a:cubicBezTo>
                  <a:cubicBezTo>
                    <a:pt x="f45" y="f44"/>
                    <a:pt x="f17" y="f5"/>
                    <a:pt x="f29" y="f44"/>
                  </a:cubicBezTo>
                  <a:cubicBezTo>
                    <a:pt x="f46" y="f32"/>
                    <a:pt x="f47" y="f32"/>
                    <a:pt x="f48" y="f32"/>
                  </a:cubicBezTo>
                  <a:cubicBezTo>
                    <a:pt x="f48" y="f49"/>
                    <a:pt x="f48" y="f45"/>
                    <a:pt x="f48" y="f50"/>
                  </a:cubicBezTo>
                  <a:cubicBezTo>
                    <a:pt x="f51" y="f45"/>
                    <a:pt x="f52" y="f53"/>
                    <a:pt x="f54" y="f45"/>
                  </a:cubicBezTo>
                  <a:cubicBezTo>
                    <a:pt x="f55" y="f5"/>
                    <a:pt x="f56" y="f5"/>
                    <a:pt x="f57" y="f17"/>
                  </a:cubicBezTo>
                  <a:cubicBezTo>
                    <a:pt x="f58" y="f24"/>
                    <a:pt x="f59" y="f19"/>
                    <a:pt x="f60" y="f1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8" y="f62"/>
                    <a:pt x="f69" y="f42"/>
                  </a:cubicBezTo>
                  <a:cubicBezTo>
                    <a:pt x="f70" y="f21"/>
                    <a:pt x="f71" y="f19"/>
                    <a:pt x="f72" y="f17"/>
                  </a:cubicBezTo>
                  <a:cubicBezTo>
                    <a:pt x="f72" y="f24"/>
                    <a:pt x="f72" y="f26"/>
                    <a:pt x="f72" y="f26"/>
                  </a:cubicBezTo>
                  <a:cubicBezTo>
                    <a:pt x="f73" y="f29"/>
                    <a:pt x="f71" y="f39"/>
                    <a:pt x="f67" y="f74"/>
                  </a:cubicBezTo>
                  <a:cubicBezTo>
                    <a:pt x="f75" y="f46"/>
                    <a:pt x="f76" y="f77"/>
                    <a:pt x="f6" y="f78"/>
                  </a:cubicBezTo>
                  <a:cubicBezTo>
                    <a:pt x="f79" y="f7"/>
                    <a:pt x="f79" y="f7"/>
                    <a:pt x="f80" y="f7"/>
                  </a:cubicBezTo>
                  <a:cubicBezTo>
                    <a:pt x="f81" y="f82"/>
                    <a:pt x="f76" y="f83"/>
                    <a:pt x="f84" y="f85"/>
                  </a:cubicBezTo>
                  <a:cubicBezTo>
                    <a:pt x="f86" y="f83"/>
                    <a:pt x="f67" y="f37"/>
                    <a:pt x="f8" y="f87"/>
                  </a:cubicBezTo>
                  <a:cubicBezTo>
                    <a:pt x="f8" y="f83"/>
                    <a:pt x="f8" y="f85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5BBEDF6-4707-400F-ABDF-B7A3332435EB}"/>
                </a:ext>
              </a:extLst>
            </p:cNvPr>
            <p:cNvSpPr/>
            <p:nvPr/>
          </p:nvSpPr>
          <p:spPr>
            <a:xfrm>
              <a:off x="3391171" y="3183282"/>
              <a:ext cx="191063" cy="57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27"/>
                <a:gd name="f8" fmla="val 23"/>
                <a:gd name="f9" fmla="val 74"/>
                <a:gd name="f10" fmla="val 18"/>
                <a:gd name="f11" fmla="val 47"/>
                <a:gd name="f12" fmla="val 12"/>
                <a:gd name="f13" fmla="val 20"/>
                <a:gd name="f14" fmla="val 7"/>
                <a:gd name="f15" fmla="val 14"/>
                <a:gd name="f16" fmla="val 6"/>
                <a:gd name="f17" fmla="val 13"/>
                <a:gd name="f18" fmla="val 9"/>
                <a:gd name="f19" fmla="val 16"/>
                <a:gd name="f20" fmla="val 22"/>
                <a:gd name="f21" fmla="val 17"/>
                <a:gd name="f22" fmla="val 4"/>
                <a:gd name="f23" fmla="val 26"/>
                <a:gd name="f24" fmla="val 1"/>
                <a:gd name="f25" fmla="val 36"/>
                <a:gd name="f26" fmla="val 51"/>
                <a:gd name="f27" fmla="val 3"/>
                <a:gd name="f28" fmla="val 69"/>
                <a:gd name="f29" fmla="val 86"/>
                <a:gd name="f30" fmla="+- 0 0 -90"/>
                <a:gd name="f31" fmla="*/ f3 1 100"/>
                <a:gd name="f32" fmla="*/ f4 1 2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0"/>
                <a:gd name="f41" fmla="*/ f37 1 27"/>
                <a:gd name="f42" fmla="*/ 100 f38 1"/>
                <a:gd name="f43" fmla="*/ 23 f37 1"/>
                <a:gd name="f44" fmla="*/ 20 f38 1"/>
                <a:gd name="f45" fmla="*/ 7 f37 1"/>
                <a:gd name="f46" fmla="*/ 14 f38 1"/>
                <a:gd name="f47" fmla="*/ 14 f37 1"/>
                <a:gd name="f48" fmla="*/ 17 f38 1"/>
                <a:gd name="f49" fmla="*/ 27 f37 1"/>
                <a:gd name="f50" fmla="*/ 6 f38 1"/>
                <a:gd name="f51" fmla="*/ 0 f37 1"/>
                <a:gd name="f52" fmla="*/ 51 f38 1"/>
                <a:gd name="f53" fmla="*/ 3 f37 1"/>
                <a:gd name="f54" fmla="+- f39 0 f1"/>
                <a:gd name="f55" fmla="*/ f42 1 100"/>
                <a:gd name="f56" fmla="*/ f43 1 27"/>
                <a:gd name="f57" fmla="*/ f44 1 100"/>
                <a:gd name="f58" fmla="*/ f45 1 27"/>
                <a:gd name="f59" fmla="*/ f46 1 100"/>
                <a:gd name="f60" fmla="*/ f47 1 27"/>
                <a:gd name="f61" fmla="*/ f48 1 100"/>
                <a:gd name="f62" fmla="*/ f49 1 27"/>
                <a:gd name="f63" fmla="*/ f50 1 100"/>
                <a:gd name="f64" fmla="*/ f51 1 27"/>
                <a:gd name="f65" fmla="*/ f52 1 100"/>
                <a:gd name="f66" fmla="*/ f53 1 2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100" h="2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5" y="f15"/>
                  </a:cubicBezTo>
                  <a:cubicBezTo>
                    <a:pt x="f15" y="f10"/>
                    <a:pt x="f19" y="f20"/>
                    <a:pt x="f21" y="f7"/>
                  </a:cubicBezTo>
                  <a:cubicBezTo>
                    <a:pt x="f22" y="f23"/>
                    <a:pt x="f5" y="f15"/>
                    <a:pt x="f16" y="f5"/>
                  </a:cubicBezTo>
                  <a:cubicBezTo>
                    <a:pt x="f20" y="f24"/>
                    <a:pt x="f25" y="f24"/>
                    <a:pt x="f26" y="f27"/>
                  </a:cubicBezTo>
                  <a:cubicBezTo>
                    <a:pt x="f28" y="f16"/>
                    <a:pt x="f2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A441464-66FF-4DB0-B4EF-06270EB968E3}"/>
                </a:ext>
              </a:extLst>
            </p:cNvPr>
            <p:cNvSpPr/>
            <p:nvPr/>
          </p:nvSpPr>
          <p:spPr>
            <a:xfrm>
              <a:off x="3416088" y="3321768"/>
              <a:ext cx="43607" cy="34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6"/>
                <a:gd name="f8" fmla="val 1"/>
                <a:gd name="f9" fmla="val 8"/>
                <a:gd name="f10" fmla="val 3"/>
                <a:gd name="f11" fmla="val 15"/>
                <a:gd name="f12" fmla="val 5"/>
                <a:gd name="f13" fmla="val 21"/>
                <a:gd name="f14" fmla="val 9"/>
                <a:gd name="f15" fmla="val 22"/>
                <a:gd name="f16" fmla="val 12"/>
                <a:gd name="f17" fmla="val 14"/>
                <a:gd name="f18" fmla="val 19"/>
                <a:gd name="f19" fmla="val 17"/>
                <a:gd name="f20" fmla="val 11"/>
                <a:gd name="f21" fmla="val 6"/>
                <a:gd name="f22" fmla="val 7"/>
                <a:gd name="f23" fmla="val 2"/>
                <a:gd name="f24" fmla="+- 0 0 -90"/>
                <a:gd name="f25" fmla="*/ f3 1 23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3"/>
                <a:gd name="f35" fmla="*/ f31 1 16"/>
                <a:gd name="f36" fmla="*/ 1 f32 1"/>
                <a:gd name="f37" fmla="*/ 0 f31 1"/>
                <a:gd name="f38" fmla="*/ 21 f32 1"/>
                <a:gd name="f39" fmla="*/ 9 f31 1"/>
                <a:gd name="f40" fmla="*/ 23 f32 1"/>
                <a:gd name="f41" fmla="*/ 14 f31 1"/>
                <a:gd name="f42" fmla="*/ 17 f32 1"/>
                <a:gd name="f43" fmla="*/ 15 f31 1"/>
                <a:gd name="f44" fmla="*/ 0 f32 1"/>
                <a:gd name="f45" fmla="*/ 3 f31 1"/>
                <a:gd name="f46" fmla="+- f33 0 f1"/>
                <a:gd name="f47" fmla="*/ f36 1 23"/>
                <a:gd name="f48" fmla="*/ f37 1 16"/>
                <a:gd name="f49" fmla="*/ f38 1 23"/>
                <a:gd name="f50" fmla="*/ f39 1 16"/>
                <a:gd name="f51" fmla="*/ f40 1 23"/>
                <a:gd name="f52" fmla="*/ f41 1 16"/>
                <a:gd name="f53" fmla="*/ f42 1 23"/>
                <a:gd name="f54" fmla="*/ f43 1 16"/>
                <a:gd name="f55" fmla="*/ f44 1 23"/>
                <a:gd name="f56" fmla="*/ f45 1 1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23" h="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5" y="f16"/>
                    <a:pt x="f6" y="f17"/>
                  </a:cubicBezTo>
                  <a:cubicBezTo>
                    <a:pt x="f13" y="f17"/>
                    <a:pt x="f18" y="f7"/>
                    <a:pt x="f19" y="f11"/>
                  </a:cubicBezTo>
                  <a:cubicBezTo>
                    <a:pt x="f16" y="f20"/>
                    <a:pt x="f21" y="f22"/>
                    <a:pt x="f5" y="f10"/>
                  </a:cubicBezTo>
                  <a:cubicBezTo>
                    <a:pt x="f8" y="f23"/>
                    <a:pt x="f8" y="f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67D67737-4BE7-4E8C-9717-6A9744B11B9E}"/>
                </a:ext>
              </a:extLst>
            </p:cNvPr>
            <p:cNvSpPr/>
            <p:nvPr/>
          </p:nvSpPr>
          <p:spPr>
            <a:xfrm>
              <a:off x="4716136" y="3418713"/>
              <a:ext cx="58146" cy="23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30"/>
                <a:gd name="f9" fmla="val 1"/>
                <a:gd name="f10" fmla="val 9"/>
                <a:gd name="f11" fmla="val 28"/>
                <a:gd name="f12" fmla="val 22"/>
                <a:gd name="f13" fmla="val 10"/>
                <a:gd name="f14" fmla="val 16"/>
                <a:gd name="f15" fmla="val 5"/>
                <a:gd name="f16" fmla="val 8"/>
                <a:gd name="f17" fmla="val 3"/>
                <a:gd name="f18" fmla="val 2"/>
                <a:gd name="f19" fmla="val 4"/>
                <a:gd name="f20" fmla="val 13"/>
                <a:gd name="f21" fmla="+- 0 0 -90"/>
                <a:gd name="f22" fmla="*/ f3 1 31"/>
                <a:gd name="f23" fmla="*/ f4 1 1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1"/>
                <a:gd name="f32" fmla="*/ f28 1 11"/>
                <a:gd name="f33" fmla="*/ 30 f29 1"/>
                <a:gd name="f34" fmla="*/ 1 f28 1"/>
                <a:gd name="f35" fmla="*/ 22 f29 1"/>
                <a:gd name="f36" fmla="*/ 10 f28 1"/>
                <a:gd name="f37" fmla="*/ 5 f29 1"/>
                <a:gd name="f38" fmla="*/ 8 f28 1"/>
                <a:gd name="f39" fmla="*/ 0 f29 1"/>
                <a:gd name="f40" fmla="*/ 4 f28 1"/>
                <a:gd name="f41" fmla="*/ 0 f28 1"/>
                <a:gd name="f42" fmla="+- f30 0 f1"/>
                <a:gd name="f43" fmla="*/ f33 1 31"/>
                <a:gd name="f44" fmla="*/ f34 1 11"/>
                <a:gd name="f45" fmla="*/ f35 1 31"/>
                <a:gd name="f46" fmla="*/ f36 1 11"/>
                <a:gd name="f47" fmla="*/ f37 1 31"/>
                <a:gd name="f48" fmla="*/ f38 1 11"/>
                <a:gd name="f49" fmla="*/ f39 1 31"/>
                <a:gd name="f50" fmla="*/ f40 1 11"/>
                <a:gd name="f51" fmla="*/ f41 1 11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3" y="f77"/>
                </a:cxn>
                <a:cxn ang="f42">
                  <a:pos x="f69" y="f70"/>
                </a:cxn>
              </a:cxnLst>
              <a:rect l="f65" t="f68" r="f66" b="f67"/>
              <a:pathLst>
                <a:path w="31" h="11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14" y="f13"/>
                    <a:pt x="f7" y="f10"/>
                    <a:pt x="f15" y="f16"/>
                  </a:cubicBezTo>
                  <a:cubicBezTo>
                    <a:pt x="f17" y="f16"/>
                    <a:pt x="f18" y="f15"/>
                    <a:pt x="f5" y="f19"/>
                  </a:cubicBezTo>
                  <a:cubicBezTo>
                    <a:pt x="f18" y="f18"/>
                    <a:pt x="f17" y="f5"/>
                    <a:pt x="f15" y="f5"/>
                  </a:cubicBezTo>
                  <a:cubicBezTo>
                    <a:pt x="f20" y="f5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2F3275C-6D7C-451D-8901-E3632E93BFE5}"/>
                </a:ext>
              </a:extLst>
            </p:cNvPr>
            <p:cNvSpPr/>
            <p:nvPr/>
          </p:nvSpPr>
          <p:spPr>
            <a:xfrm>
              <a:off x="4419158" y="3679536"/>
              <a:ext cx="35304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9"/>
                <a:gd name="f8" fmla="val 1"/>
                <a:gd name="f9" fmla="val 14"/>
                <a:gd name="f10" fmla="val 11"/>
                <a:gd name="f11" fmla="val 7"/>
                <a:gd name="f12" fmla="val 3"/>
                <a:gd name="f13" fmla="val 4"/>
                <a:gd name="f14" fmla="val 8"/>
                <a:gd name="f15" fmla="val 5"/>
                <a:gd name="f16" fmla="val 10"/>
                <a:gd name="f17" fmla="val 12"/>
                <a:gd name="f18" fmla="val 15"/>
                <a:gd name="f19" fmla="val 17"/>
                <a:gd name="f20" fmla="val 9"/>
                <a:gd name="f21" fmla="+- 0 0 -90"/>
                <a:gd name="f22" fmla="*/ f3 1 18"/>
                <a:gd name="f23" fmla="*/ f4 1 1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8"/>
                <a:gd name="f32" fmla="*/ f28 1 19"/>
                <a:gd name="f33" fmla="*/ 1 f29 1"/>
                <a:gd name="f34" fmla="*/ 19 f28 1"/>
                <a:gd name="f35" fmla="*/ 0 f29 1"/>
                <a:gd name="f36" fmla="*/ 7 f28 1"/>
                <a:gd name="f37" fmla="*/ 8 f29 1"/>
                <a:gd name="f38" fmla="*/ 5 f28 1"/>
                <a:gd name="f39" fmla="*/ 18 f29 1"/>
                <a:gd name="f40" fmla="*/ 10 f28 1"/>
                <a:gd name="f41" fmla="*/ 17 f28 1"/>
                <a:gd name="f42" fmla="*/ 9 f29 1"/>
                <a:gd name="f43" fmla="+- f30 0 f1"/>
                <a:gd name="f44" fmla="*/ f33 1 18"/>
                <a:gd name="f45" fmla="*/ f34 1 19"/>
                <a:gd name="f46" fmla="*/ f35 1 18"/>
                <a:gd name="f47" fmla="*/ f36 1 19"/>
                <a:gd name="f48" fmla="*/ f37 1 18"/>
                <a:gd name="f49" fmla="*/ f38 1 19"/>
                <a:gd name="f50" fmla="*/ f39 1 18"/>
                <a:gd name="f51" fmla="*/ f40 1 19"/>
                <a:gd name="f52" fmla="*/ f41 1 19"/>
                <a:gd name="f53" fmla="*/ f42 1 18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1"/>
                <a:gd name="f61" fmla="*/ f47 1 f32"/>
                <a:gd name="f62" fmla="*/ f48 1 f31"/>
                <a:gd name="f63" fmla="*/ f49 1 f32"/>
                <a:gd name="f64" fmla="*/ f50 1 f31"/>
                <a:gd name="f65" fmla="*/ f51 1 f32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2 1"/>
                <a:gd name="f79" fmla="*/ f65 f23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8" y="f80"/>
                </a:cxn>
                <a:cxn ang="f43">
                  <a:pos x="f81" y="f80"/>
                </a:cxn>
                <a:cxn ang="f43">
                  <a:pos x="f72" y="f73"/>
                </a:cxn>
              </a:cxnLst>
              <a:rect l="f68" t="f71" r="f69" b="f70"/>
              <a:pathLst>
                <a:path w="18" h="19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8" y="f12"/>
                    <a:pt x="f13" y="f5"/>
                    <a:pt x="f14" y="f15"/>
                  </a:cubicBezTo>
                  <a:cubicBezTo>
                    <a:pt x="f10" y="f11"/>
                    <a:pt x="f9" y="f14"/>
                    <a:pt x="f6" y="f16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18" y="f19"/>
                    <a:pt x="f17" y="f19"/>
                    <a:pt x="f20" y="f19"/>
                  </a:cubicBezTo>
                  <a:cubicBezTo>
                    <a:pt x="f11" y="f19"/>
                    <a:pt x="f15" y="f6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0B5FCDA-C5F1-4255-B907-C5DCF5C50FD3}"/>
                </a:ext>
              </a:extLst>
            </p:cNvPr>
            <p:cNvSpPr/>
            <p:nvPr/>
          </p:nvSpPr>
          <p:spPr>
            <a:xfrm>
              <a:off x="4664217" y="3333308"/>
              <a:ext cx="37380" cy="2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3"/>
                <a:gd name="f8" fmla="val 1"/>
                <a:gd name="f9" fmla="val 12"/>
                <a:gd name="f10" fmla="val 4"/>
                <a:gd name="f11" fmla="val 9"/>
                <a:gd name="f12" fmla="val 3"/>
                <a:gd name="f13" fmla="val 18"/>
                <a:gd name="f14" fmla="val 10"/>
                <a:gd name="f15" fmla="+- 0 0 -90"/>
                <a:gd name="f16" fmla="*/ f3 1 20"/>
                <a:gd name="f17" fmla="*/ f4 1 1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0"/>
                <a:gd name="f26" fmla="*/ f22 1 13"/>
                <a:gd name="f27" fmla="*/ 1 f23 1"/>
                <a:gd name="f28" fmla="*/ 12 f22 1"/>
                <a:gd name="f29" fmla="*/ 20 f23 1"/>
                <a:gd name="f30" fmla="*/ 3 f22 1"/>
                <a:gd name="f31" fmla="+- f24 0 f1"/>
                <a:gd name="f32" fmla="*/ f27 1 20"/>
                <a:gd name="f33" fmla="*/ f28 1 13"/>
                <a:gd name="f34" fmla="*/ f29 1 20"/>
                <a:gd name="f35" fmla="*/ f30 1 1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0" h="13">
                  <a:moveTo>
                    <a:pt x="f8" y="f9"/>
                  </a:moveTo>
                  <a:cubicBezTo>
                    <a:pt x="f5" y="f10"/>
                    <a:pt x="f11" y="f5"/>
                    <a:pt x="f6" y="f12"/>
                  </a:cubicBezTo>
                  <a:cubicBezTo>
                    <a:pt x="f13" y="f14"/>
                    <a:pt x="f9" y="f7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2DF4FEED-7925-4BC4-8C47-9CA1CA458BC2}"/>
                </a:ext>
              </a:extLst>
            </p:cNvPr>
            <p:cNvSpPr/>
            <p:nvPr/>
          </p:nvSpPr>
          <p:spPr>
            <a:xfrm>
              <a:off x="4699522" y="3381780"/>
              <a:ext cx="39456" cy="2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3"/>
                <a:gd name="f8" fmla="val 7"/>
                <a:gd name="f9" fmla="val 12"/>
                <a:gd name="f10" fmla="val 4"/>
                <a:gd name="f11" fmla="val 6"/>
                <a:gd name="f12" fmla="val 9"/>
                <a:gd name="f13" fmla="val 14"/>
                <a:gd name="f14" fmla="+- 0 0 -90"/>
                <a:gd name="f15" fmla="*/ f3 1 21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3"/>
                <a:gd name="f26" fmla="*/ 21 f22 1"/>
                <a:gd name="f27" fmla="*/ 7 f21 1"/>
                <a:gd name="f28" fmla="*/ 0 f22 1"/>
                <a:gd name="f29" fmla="*/ 6 f21 1"/>
                <a:gd name="f30" fmla="+- f23 0 f1"/>
                <a:gd name="f31" fmla="*/ f26 1 21"/>
                <a:gd name="f32" fmla="*/ f27 1 13"/>
                <a:gd name="f33" fmla="*/ f28 1 21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13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5"/>
                    <a:pt x="f13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87102E5D-0125-4494-B41A-AAA0E7AA2A1F}"/>
                </a:ext>
              </a:extLst>
            </p:cNvPr>
            <p:cNvSpPr/>
            <p:nvPr/>
          </p:nvSpPr>
          <p:spPr>
            <a:xfrm>
              <a:off x="4531309" y="3631064"/>
              <a:ext cx="24917" cy="369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9"/>
                <a:gd name="f9" fmla="val 1"/>
                <a:gd name="f10" fmla="val 10"/>
                <a:gd name="f11" fmla="val 5"/>
                <a:gd name="f12" fmla="val 11"/>
                <a:gd name="f13" fmla="val 15"/>
                <a:gd name="f14" fmla="val 16"/>
                <a:gd name="f15" fmla="val 17"/>
                <a:gd name="f16" fmla="val 2"/>
                <a:gd name="f17" fmla="val 4"/>
                <a:gd name="f18" fmla="val 6"/>
                <a:gd name="f19" fmla="val 7"/>
                <a:gd name="f20" fmla="val 8"/>
                <a:gd name="f21" fmla="+- 0 0 -90"/>
                <a:gd name="f22" fmla="*/ f3 1 13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8"/>
                <a:gd name="f33" fmla="*/ 9 f29 1"/>
                <a:gd name="f34" fmla="*/ 1 f28 1"/>
                <a:gd name="f35" fmla="*/ 13 f29 1"/>
                <a:gd name="f36" fmla="*/ 15 f28 1"/>
                <a:gd name="f37" fmla="*/ 2 f29 1"/>
                <a:gd name="f38" fmla="*/ 18 f28 1"/>
                <a:gd name="f39" fmla="*/ 0 f29 1"/>
                <a:gd name="f40" fmla="*/ 6 f29 1"/>
                <a:gd name="f41" fmla="*/ 0 f28 1"/>
                <a:gd name="f42" fmla="+- f30 0 f1"/>
                <a:gd name="f43" fmla="*/ f33 1 13"/>
                <a:gd name="f44" fmla="*/ f34 1 18"/>
                <a:gd name="f45" fmla="*/ f35 1 13"/>
                <a:gd name="f46" fmla="*/ f36 1 18"/>
                <a:gd name="f47" fmla="*/ f37 1 13"/>
                <a:gd name="f48" fmla="*/ f38 1 18"/>
                <a:gd name="f49" fmla="*/ f39 1 13"/>
                <a:gd name="f50" fmla="*/ f40 1 13"/>
                <a:gd name="f51" fmla="*/ f41 1 18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1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2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2"/>
                </a:cxn>
                <a:cxn ang="f42">
                  <a:pos x="f76" y="f77"/>
                </a:cxn>
                <a:cxn ang="f42">
                  <a:pos x="f69" y="f70"/>
                </a:cxn>
              </a:cxnLst>
              <a:rect l="f65" t="f68" r="f66" b="f67"/>
              <a:pathLst>
                <a:path w="13" h="18">
                  <a:moveTo>
                    <a:pt x="f8" y="f9"/>
                  </a:moveTo>
                  <a:cubicBezTo>
                    <a:pt x="f10" y="f11"/>
                    <a:pt x="f12" y="f10"/>
                    <a:pt x="f6" y="f13"/>
                  </a:cubicBezTo>
                  <a:cubicBezTo>
                    <a:pt x="f8" y="f14"/>
                    <a:pt x="f11" y="f15"/>
                    <a:pt x="f16" y="f7"/>
                  </a:cubicBezTo>
                  <a:cubicBezTo>
                    <a:pt x="f9" y="f7"/>
                    <a:pt x="f5" y="f14"/>
                    <a:pt x="f5" y="f13"/>
                  </a:cubicBezTo>
                  <a:cubicBezTo>
                    <a:pt x="f16" y="f10"/>
                    <a:pt x="f17" y="f11"/>
                    <a:pt x="f18" y="f5"/>
                  </a:cubicBezTo>
                  <a:cubicBezTo>
                    <a:pt x="f19" y="f5"/>
                    <a:pt x="f2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7362AF61-D100-487F-B859-AE9ED18612FE}"/>
                </a:ext>
              </a:extLst>
            </p:cNvPr>
            <p:cNvSpPr/>
            <p:nvPr/>
          </p:nvSpPr>
          <p:spPr>
            <a:xfrm>
              <a:off x="4680831" y="3358700"/>
              <a:ext cx="37380" cy="2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9"/>
                <a:gd name="f10" fmla="val 11"/>
                <a:gd name="f11" fmla="val 2"/>
                <a:gd name="f12" fmla="val 5"/>
                <a:gd name="f13" fmla="val 6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19 f22 1"/>
                <a:gd name="f27" fmla="*/ 7 f21 1"/>
                <a:gd name="f28" fmla="*/ 0 f22 1"/>
                <a:gd name="f29" fmla="*/ 13 f21 1"/>
                <a:gd name="f30" fmla="*/ 5 f21 1"/>
                <a:gd name="f31" fmla="+- f23 0 f1"/>
                <a:gd name="f32" fmla="*/ f26 1 19"/>
                <a:gd name="f33" fmla="*/ f27 1 13"/>
                <a:gd name="f34" fmla="*/ f28 1 19"/>
                <a:gd name="f35" fmla="*/ f29 1 13"/>
                <a:gd name="f36" fmla="*/ f30 1 1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19" h="13">
                  <a:moveTo>
                    <a:pt x="f6" y="f8"/>
                  </a:moveTo>
                  <a:cubicBezTo>
                    <a:pt x="f7" y="f9"/>
                    <a:pt x="f8" y="f10"/>
                    <a:pt x="f5" y="f7"/>
                  </a:cubicBezTo>
                  <a:cubicBezTo>
                    <a:pt x="f11" y="f11"/>
                    <a:pt x="f9" y="f5"/>
                    <a:pt x="f6" y="f12"/>
                  </a:cubicBezTo>
                  <a:cubicBezTo>
                    <a:pt x="f6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6CC1CE80-ECAD-4DCC-BD06-3D6259BB3813}"/>
                </a:ext>
              </a:extLst>
            </p:cNvPr>
            <p:cNvSpPr/>
            <p:nvPr/>
          </p:nvSpPr>
          <p:spPr>
            <a:xfrm>
              <a:off x="4365162" y="3658761"/>
              <a:ext cx="33229" cy="41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0"/>
                <a:gd name="f8" fmla="val 2"/>
                <a:gd name="f9" fmla="val 12"/>
                <a:gd name="f10" fmla="val 7"/>
                <a:gd name="f11" fmla="val 8"/>
                <a:gd name="f12" fmla="val 13"/>
                <a:gd name="f13" fmla="val 3"/>
                <a:gd name="f14" fmla="val 10"/>
                <a:gd name="f15" fmla="val 5"/>
                <a:gd name="f16" fmla="val 14"/>
                <a:gd name="f17" fmla="val 15"/>
                <a:gd name="f18" fmla="val 16"/>
                <a:gd name="f19" fmla="val 1"/>
                <a:gd name="f20" fmla="+- 0 0 -90"/>
                <a:gd name="f21" fmla="*/ f3 1 17"/>
                <a:gd name="f22" fmla="*/ f4 1 2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20"/>
                <a:gd name="f32" fmla="*/ 17 f28 1"/>
                <a:gd name="f33" fmla="*/ 2 f27 1"/>
                <a:gd name="f34" fmla="*/ 3 f28 1"/>
                <a:gd name="f35" fmla="*/ 20 f27 1"/>
                <a:gd name="f36" fmla="*/ 14 f28 1"/>
                <a:gd name="f37" fmla="*/ 0 f27 1"/>
                <a:gd name="f38" fmla="+- f29 0 f1"/>
                <a:gd name="f39" fmla="*/ f32 1 17"/>
                <a:gd name="f40" fmla="*/ f33 1 20"/>
                <a:gd name="f41" fmla="*/ f34 1 17"/>
                <a:gd name="f42" fmla="*/ f35 1 20"/>
                <a:gd name="f43" fmla="*/ f36 1 17"/>
                <a:gd name="f44" fmla="*/ f37 1 2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2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5" y="f14"/>
                    <a:pt x="f13" y="f15"/>
                    <a:pt x="f16" y="f5"/>
                  </a:cubicBezTo>
                  <a:cubicBezTo>
                    <a:pt x="f17" y="f5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44EAF460-1280-4CF7-882E-A9C2911A2AB5}"/>
                </a:ext>
              </a:extLst>
            </p:cNvPr>
            <p:cNvSpPr/>
            <p:nvPr/>
          </p:nvSpPr>
          <p:spPr>
            <a:xfrm>
              <a:off x="4383853" y="3746470"/>
              <a:ext cx="27002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8"/>
                <a:gd name="f9" fmla="val 6"/>
                <a:gd name="f10" fmla="val 12"/>
                <a:gd name="f11" fmla="val 9"/>
                <a:gd name="f12" fmla="val 1"/>
                <a:gd name="f13" fmla="val 7"/>
                <a:gd name="f14" fmla="+- 0 0 -90"/>
                <a:gd name="f15" fmla="*/ f3 1 14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8"/>
                <a:gd name="f26" fmla="*/ 8 f22 1"/>
                <a:gd name="f27" fmla="*/ 0 f21 1"/>
                <a:gd name="f28" fmla="*/ 9 f22 1"/>
                <a:gd name="f29" fmla="*/ 18 f21 1"/>
                <a:gd name="f30" fmla="+- f23 0 f1"/>
                <a:gd name="f31" fmla="*/ f26 1 14"/>
                <a:gd name="f32" fmla="*/ f27 1 18"/>
                <a:gd name="f33" fmla="*/ f28 1 14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8">
                  <a:moveTo>
                    <a:pt x="f8" y="f5"/>
                  </a:moveTo>
                  <a:cubicBezTo>
                    <a:pt x="f6" y="f9"/>
                    <a:pt x="f10" y="f10"/>
                    <a:pt x="f11" y="f7"/>
                  </a:cubicBezTo>
                  <a:cubicBezTo>
                    <a:pt x="f12" y="f6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19CF4238-0484-4D54-979D-6BDB4D48B033}"/>
                </a:ext>
              </a:extLst>
            </p:cNvPr>
            <p:cNvSpPr/>
            <p:nvPr/>
          </p:nvSpPr>
          <p:spPr>
            <a:xfrm>
              <a:off x="4483540" y="3633377"/>
              <a:ext cx="20766" cy="41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0"/>
                <a:gd name="f8" fmla="val 2"/>
                <a:gd name="f9" fmla="val 8"/>
                <a:gd name="f10" fmla="val 10"/>
                <a:gd name="f11" fmla="val 14"/>
                <a:gd name="f12" fmla="val 1"/>
                <a:gd name="f13" fmla="val 12"/>
                <a:gd name="f14" fmla="val 6"/>
                <a:gd name="f15" fmla="+- 0 0 -90"/>
                <a:gd name="f16" fmla="*/ f3 1 11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20"/>
                <a:gd name="f27" fmla="*/ 2 f23 1"/>
                <a:gd name="f28" fmla="*/ 0 f22 1"/>
                <a:gd name="f29" fmla="*/ 0 f23 1"/>
                <a:gd name="f30" fmla="*/ 20 f22 1"/>
                <a:gd name="f31" fmla="+- f24 0 f1"/>
                <a:gd name="f32" fmla="*/ f27 1 11"/>
                <a:gd name="f33" fmla="*/ f28 1 20"/>
                <a:gd name="f34" fmla="*/ f29 1 11"/>
                <a:gd name="f35" fmla="*/ f30 1 2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1" h="20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  <a:cubicBezTo>
                    <a:pt x="f12" y="f13"/>
                    <a:pt x="f8" y="f14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2B1415E8-A063-4ABB-95A3-38DF334013C5}"/>
                </a:ext>
              </a:extLst>
            </p:cNvPr>
            <p:cNvSpPr/>
            <p:nvPr/>
          </p:nvSpPr>
          <p:spPr>
            <a:xfrm>
              <a:off x="4350632" y="3640299"/>
              <a:ext cx="29077" cy="32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val 6"/>
                <a:gd name="f9" fmla="val 3"/>
                <a:gd name="f10" fmla="val 14"/>
                <a:gd name="f11" fmla="val 9"/>
                <a:gd name="f12" fmla="val 8"/>
                <a:gd name="f13" fmla="val 12"/>
                <a:gd name="f14" fmla="+- 0 0 -90"/>
                <a:gd name="f15" fmla="*/ f3 1 15"/>
                <a:gd name="f16" fmla="*/ f4 1 15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5"/>
                <a:gd name="f23" fmla="*/ 1 f20 1"/>
                <a:gd name="f24" fmla="*/ 15 f20 1"/>
                <a:gd name="f25" fmla="*/ 0 f20 1"/>
                <a:gd name="f26" fmla="+- f21 0 f1"/>
                <a:gd name="f27" fmla="*/ f23 1 15"/>
                <a:gd name="f28" fmla="*/ f24 1 15"/>
                <a:gd name="f29" fmla="*/ f25 1 15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3 f16 1"/>
                <a:gd name="f41" fmla="*/ f33 f15 1"/>
                <a:gd name="f42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2"/>
                </a:cxn>
                <a:cxn ang="f26">
                  <a:pos x="f39" y="f40"/>
                </a:cxn>
              </a:cxnLst>
              <a:rect l="f35" t="f38" r="f36" b="f37"/>
              <a:pathLst>
                <a:path w="15" h="15">
                  <a:moveTo>
                    <a:pt x="f7" y="f6"/>
                  </a:moveTo>
                  <a:cubicBezTo>
                    <a:pt x="f5" y="f8"/>
                    <a:pt x="f9" y="f9"/>
                    <a:pt x="f6" y="f5"/>
                  </a:cubicBezTo>
                  <a:cubicBezTo>
                    <a:pt x="f10" y="f11"/>
                    <a:pt x="f12" y="f13"/>
                    <a:pt x="f7" y="f6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55226E4B-975E-4882-B72E-C1B500D9C6EE}"/>
                </a:ext>
              </a:extLst>
            </p:cNvPr>
            <p:cNvSpPr/>
            <p:nvPr/>
          </p:nvSpPr>
          <p:spPr>
            <a:xfrm>
              <a:off x="4412930" y="3751088"/>
              <a:ext cx="27002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12"/>
                <a:gd name="f9" fmla="val 17"/>
                <a:gd name="f10" fmla="val 2"/>
                <a:gd name="f11" fmla="val 9"/>
                <a:gd name="f12" fmla="val 6"/>
                <a:gd name="f13" fmla="val 4"/>
                <a:gd name="f14" fmla="val 11"/>
                <a:gd name="f15" fmla="+- 0 0 -90"/>
                <a:gd name="f16" fmla="*/ f3 1 14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18"/>
                <a:gd name="f27" fmla="*/ 12 f23 1"/>
                <a:gd name="f28" fmla="*/ 17 f22 1"/>
                <a:gd name="f29" fmla="*/ 6 f23 1"/>
                <a:gd name="f30" fmla="*/ 0 f22 1"/>
                <a:gd name="f31" fmla="*/ 18 f22 1"/>
                <a:gd name="f32" fmla="+- f24 0 f1"/>
                <a:gd name="f33" fmla="*/ f27 1 14"/>
                <a:gd name="f34" fmla="*/ f28 1 18"/>
                <a:gd name="f35" fmla="*/ f29 1 14"/>
                <a:gd name="f36" fmla="*/ f30 1 18"/>
                <a:gd name="f37" fmla="*/ f31 1 1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14" h="18">
                  <a:moveTo>
                    <a:pt x="f8" y="f9"/>
                  </a:moveTo>
                  <a:cubicBezTo>
                    <a:pt x="f10" y="f6"/>
                    <a:pt x="f5" y="f11"/>
                    <a:pt x="f12" y="f5"/>
                  </a:cubicBezTo>
                  <a:cubicBezTo>
                    <a:pt x="f6" y="f13"/>
                    <a:pt x="f8" y="f14"/>
                    <a:pt x="f8" y="f7"/>
                  </a:cubicBezTo>
                  <a:cubicBezTo>
                    <a:pt x="f8" y="f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B2E11009-3A58-4750-8229-0C5363161E67}"/>
                </a:ext>
              </a:extLst>
            </p:cNvPr>
            <p:cNvSpPr/>
            <p:nvPr/>
          </p:nvSpPr>
          <p:spPr>
            <a:xfrm>
              <a:off x="4313243" y="3672614"/>
              <a:ext cx="27002" cy="41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9"/>
                <a:gd name="f8" fmla="val 12"/>
                <a:gd name="f9" fmla="val 7"/>
                <a:gd name="f10" fmla="val 10"/>
                <a:gd name="f11" fmla="val 13"/>
                <a:gd name="f12" fmla="val 8"/>
                <a:gd name="f13" fmla="val 11"/>
                <a:gd name="f14" fmla="val 2"/>
                <a:gd name="f15" fmla="val 4"/>
                <a:gd name="f16" fmla="+- 0 0 -90"/>
                <a:gd name="f17" fmla="*/ f3 1 14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"/>
                <a:gd name="f27" fmla="*/ f23 1 19"/>
                <a:gd name="f28" fmla="*/ 14 f24 1"/>
                <a:gd name="f29" fmla="*/ 0 f23 1"/>
                <a:gd name="f30" fmla="*/ 8 f24 1"/>
                <a:gd name="f31" fmla="*/ 19 f23 1"/>
                <a:gd name="f32" fmla="+- f25 0 f1"/>
                <a:gd name="f33" fmla="*/ f28 1 14"/>
                <a:gd name="f34" fmla="*/ f29 1 19"/>
                <a:gd name="f35" fmla="*/ f30 1 14"/>
                <a:gd name="f36" fmla="*/ f31 1 1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4" h="19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A1EEF57E-89AD-439B-83CC-655188B6B9E8}"/>
                </a:ext>
              </a:extLst>
            </p:cNvPr>
            <p:cNvSpPr/>
            <p:nvPr/>
          </p:nvSpPr>
          <p:spPr>
            <a:xfrm>
              <a:off x="4323630" y="3391015"/>
              <a:ext cx="31153" cy="23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"/>
                <a:gd name="f8" fmla="val 2"/>
                <a:gd name="f9" fmla="val 15"/>
                <a:gd name="f10" fmla="val 6"/>
                <a:gd name="f11" fmla="val 14"/>
                <a:gd name="f12" fmla="val 8"/>
                <a:gd name="f13" fmla="val 13"/>
                <a:gd name="f14" fmla="val 10"/>
                <a:gd name="f15" fmla="val 1"/>
                <a:gd name="f16" fmla="+- 0 0 -90"/>
                <a:gd name="f17" fmla="*/ f3 1 16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"/>
                <a:gd name="f27" fmla="*/ f23 1 11"/>
                <a:gd name="f28" fmla="*/ 16 f24 1"/>
                <a:gd name="f29" fmla="*/ 2 f23 1"/>
                <a:gd name="f30" fmla="*/ 13 f24 1"/>
                <a:gd name="f31" fmla="*/ 11 f23 1"/>
                <a:gd name="f32" fmla="*/ 2 f24 1"/>
                <a:gd name="f33" fmla="*/ 0 f23 1"/>
                <a:gd name="f34" fmla="+- f25 0 f1"/>
                <a:gd name="f35" fmla="*/ f28 1 16"/>
                <a:gd name="f36" fmla="*/ f29 1 11"/>
                <a:gd name="f37" fmla="*/ f30 1 16"/>
                <a:gd name="f38" fmla="*/ f31 1 11"/>
                <a:gd name="f39" fmla="*/ f32 1 16"/>
                <a:gd name="f40" fmla="*/ f33 1 11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6" h="11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2" y="f12"/>
                    <a:pt x="f5" y="f14"/>
                    <a:pt x="f8" y="f5"/>
                  </a:cubicBezTo>
                  <a:cubicBezTo>
                    <a:pt x="f10" y="f5"/>
                    <a:pt x="f7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6A36AA27-B9BB-4232-891A-7D9FE3DF70DF}"/>
                </a:ext>
              </a:extLst>
            </p:cNvPr>
            <p:cNvSpPr/>
            <p:nvPr/>
          </p:nvSpPr>
          <p:spPr>
            <a:xfrm>
              <a:off x="4388013" y="3670301"/>
              <a:ext cx="24917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11"/>
                <a:gd name="f9" fmla="val 6"/>
                <a:gd name="f10" fmla="val 9"/>
                <a:gd name="f11" fmla="val 7"/>
                <a:gd name="f12" fmla="val 2"/>
                <a:gd name="f13" fmla="+- 0 0 -90"/>
                <a:gd name="f14" fmla="*/ f3 1 13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"/>
                <a:gd name="f24" fmla="*/ f20 1 18"/>
                <a:gd name="f25" fmla="*/ 13 f21 1"/>
                <a:gd name="f26" fmla="*/ 0 f20 1"/>
                <a:gd name="f27" fmla="*/ 6 f21 1"/>
                <a:gd name="f28" fmla="*/ 18 f20 1"/>
                <a:gd name="f29" fmla="+- f22 0 f1"/>
                <a:gd name="f30" fmla="*/ f25 1 13"/>
                <a:gd name="f31" fmla="*/ f26 1 18"/>
                <a:gd name="f32" fmla="*/ f27 1 13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18">
                  <a:moveTo>
                    <a:pt x="f6" y="f5"/>
                  </a:moveTo>
                  <a:cubicBezTo>
                    <a:pt x="f8" y="f9"/>
                    <a:pt x="f10" y="f8"/>
                    <a:pt x="f9" y="f7"/>
                  </a:cubicBezTo>
                  <a:cubicBezTo>
                    <a:pt x="f5" y="f11"/>
                    <a:pt x="f12" y="f12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CF965608-9C3F-4223-A14B-782552AFF507}"/>
                </a:ext>
              </a:extLst>
            </p:cNvPr>
            <p:cNvSpPr/>
            <p:nvPr/>
          </p:nvSpPr>
          <p:spPr>
            <a:xfrm>
              <a:off x="4383853" y="3340239"/>
              <a:ext cx="35304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2"/>
                <a:gd name="f8" fmla="val 6"/>
                <a:gd name="f9" fmla="val 9"/>
                <a:gd name="f10" fmla="val 4"/>
                <a:gd name="f11" fmla="val 11"/>
                <a:gd name="f12" fmla="val 7"/>
                <a:gd name="f13" fmla="val 3"/>
                <a:gd name="f14" fmla="val 13"/>
                <a:gd name="f15" fmla="+- 0 0 -90"/>
                <a:gd name="f16" fmla="*/ f3 1 19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12"/>
                <a:gd name="f27" fmla="*/ 19 f23 1"/>
                <a:gd name="f28" fmla="*/ 6 f22 1"/>
                <a:gd name="f29" fmla="*/ 0 f23 1"/>
                <a:gd name="f30" fmla="*/ 0 f22 1"/>
                <a:gd name="f31" fmla="+- f24 0 f1"/>
                <a:gd name="f32" fmla="*/ f27 1 19"/>
                <a:gd name="f33" fmla="*/ f28 1 12"/>
                <a:gd name="f34" fmla="*/ f29 1 19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9" h="12">
                  <a:moveTo>
                    <a:pt x="f6" y="f8"/>
                  </a:moveTo>
                  <a:cubicBezTo>
                    <a:pt x="f9" y="f7"/>
                    <a:pt x="f10" y="f11"/>
                    <a:pt x="f5" y="f5"/>
                  </a:cubicBezTo>
                  <a:cubicBezTo>
                    <a:pt x="f12" y="f13"/>
                    <a:pt x="f14" y="f10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76DDDEEA-EEB0-41A1-82CE-8FB5D77A8053}"/>
                </a:ext>
              </a:extLst>
            </p:cNvPr>
            <p:cNvSpPr/>
            <p:nvPr/>
          </p:nvSpPr>
          <p:spPr>
            <a:xfrm>
              <a:off x="4311167" y="3414095"/>
              <a:ext cx="35304" cy="2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2"/>
                <a:gd name="f10" fmla="val 12"/>
                <a:gd name="f11" fmla="val 4"/>
                <a:gd name="f12" fmla="val 6"/>
                <a:gd name="f13" fmla="val 9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0 f22 1"/>
                <a:gd name="f27" fmla="*/ 0 f21 1"/>
                <a:gd name="f28" fmla="*/ 19 f22 1"/>
                <a:gd name="f29" fmla="*/ 6 f21 1"/>
                <a:gd name="f30" fmla="+- f23 0 f1"/>
                <a:gd name="f31" fmla="*/ f26 1 19"/>
                <a:gd name="f32" fmla="*/ f27 1 13"/>
                <a:gd name="f33" fmla="*/ f28 1 19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1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7"/>
                    <a:pt x="f11" y="f10"/>
                    <a:pt x="f5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3C44F041-CB81-4064-AFF6-AC08C05DE3FF}"/>
                </a:ext>
              </a:extLst>
            </p:cNvPr>
            <p:cNvSpPr/>
            <p:nvPr/>
          </p:nvSpPr>
          <p:spPr>
            <a:xfrm>
              <a:off x="4599843" y="3739548"/>
              <a:ext cx="27002" cy="34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2"/>
                <a:gd name="f9" fmla="val 13"/>
                <a:gd name="f10" fmla="val 5"/>
                <a:gd name="f11" fmla="val 6"/>
                <a:gd name="f12" fmla="val 9"/>
                <a:gd name="f13" fmla="val 10"/>
                <a:gd name="f14" fmla="+- 0 0 -90"/>
                <a:gd name="f15" fmla="*/ f3 1 14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6"/>
                <a:gd name="f26" fmla="*/ 14 f22 1"/>
                <a:gd name="f27" fmla="*/ 16 f21 1"/>
                <a:gd name="f28" fmla="*/ 0 f22 1"/>
                <a:gd name="f29" fmla="*/ 0 f21 1"/>
                <a:gd name="f30" fmla="+- f23 0 f1"/>
                <a:gd name="f31" fmla="*/ f26 1 14"/>
                <a:gd name="f32" fmla="*/ f27 1 16"/>
                <a:gd name="f33" fmla="*/ f28 1 14"/>
                <a:gd name="f34" fmla="*/ f29 1 1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6">
                  <a:moveTo>
                    <a:pt x="f6" y="f7"/>
                  </a:moveTo>
                  <a:cubicBezTo>
                    <a:pt x="f8" y="f7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F6796E39-493C-431C-BEE1-63161437C8A5}"/>
                </a:ext>
              </a:extLst>
            </p:cNvPr>
            <p:cNvSpPr/>
            <p:nvPr/>
          </p:nvSpPr>
          <p:spPr>
            <a:xfrm>
              <a:off x="4668368" y="3725704"/>
              <a:ext cx="31153" cy="32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5"/>
                <a:gd name="f8" fmla="val 4"/>
                <a:gd name="f9" fmla="val 7"/>
                <a:gd name="f10" fmla="val 5"/>
                <a:gd name="f11" fmla="val 11"/>
                <a:gd name="f12" fmla="val 9"/>
                <a:gd name="f13" fmla="val 12"/>
                <a:gd name="f14" fmla="val 14"/>
                <a:gd name="f15" fmla="val 2"/>
                <a:gd name="f16" fmla="val 6"/>
                <a:gd name="f17" fmla="val 1"/>
                <a:gd name="f18" fmla="+- 0 0 -90"/>
                <a:gd name="f19" fmla="*/ f3 1 17"/>
                <a:gd name="f20" fmla="*/ f4 1 1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15"/>
                <a:gd name="f30" fmla="*/ 4 f26 1"/>
                <a:gd name="f31" fmla="*/ 0 f25 1"/>
                <a:gd name="f32" fmla="*/ 17 f26 1"/>
                <a:gd name="f33" fmla="*/ 15 f25 1"/>
                <a:gd name="f34" fmla="*/ 7 f26 1"/>
                <a:gd name="f35" fmla="*/ 14 f25 1"/>
                <a:gd name="f36" fmla="*/ 0 f26 1"/>
                <a:gd name="f37" fmla="*/ 2 f25 1"/>
                <a:gd name="f38" fmla="+- f27 0 f1"/>
                <a:gd name="f39" fmla="*/ f30 1 17"/>
                <a:gd name="f40" fmla="*/ f31 1 15"/>
                <a:gd name="f41" fmla="*/ f32 1 17"/>
                <a:gd name="f42" fmla="*/ f33 1 15"/>
                <a:gd name="f43" fmla="*/ f34 1 17"/>
                <a:gd name="f44" fmla="*/ f35 1 15"/>
                <a:gd name="f45" fmla="*/ f36 1 17"/>
                <a:gd name="f46" fmla="*/ f37 1 15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7" h="15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7"/>
                    <a:pt x="f12" y="f7"/>
                    <a:pt x="f9" y="f14"/>
                  </a:cubicBezTo>
                  <a:cubicBezTo>
                    <a:pt x="f8" y="f11"/>
                    <a:pt x="f15" y="f16"/>
                    <a:pt x="f5" y="f15"/>
                  </a:cubicBezTo>
                  <a:cubicBezTo>
                    <a:pt x="f17" y="f15"/>
                    <a:pt x="f15" y="f17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B7A5349F-9AB2-4489-8C1A-2D6FCB933D18}"/>
                </a:ext>
              </a:extLst>
            </p:cNvPr>
            <p:cNvSpPr/>
            <p:nvPr/>
          </p:nvSpPr>
          <p:spPr>
            <a:xfrm>
              <a:off x="4635148" y="3734930"/>
              <a:ext cx="24917" cy="369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4"/>
                <a:gd name="f9" fmla="val 6"/>
                <a:gd name="f10" fmla="val 5"/>
                <a:gd name="f11" fmla="val 9"/>
                <a:gd name="f12" fmla="val 11"/>
                <a:gd name="f13" fmla="val 2"/>
                <a:gd name="f14" fmla="val 14"/>
                <a:gd name="f15" fmla="val 10"/>
                <a:gd name="f16" fmla="+- 0 0 -90"/>
                <a:gd name="f17" fmla="*/ f3 1 13"/>
                <a:gd name="f18" fmla="*/ f4 1 1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7"/>
                <a:gd name="f28" fmla="*/ 4 f24 1"/>
                <a:gd name="f29" fmla="*/ 0 f23 1"/>
                <a:gd name="f30" fmla="*/ 13 f24 1"/>
                <a:gd name="f31" fmla="*/ 17 f23 1"/>
                <a:gd name="f32" fmla="+- f25 0 f1"/>
                <a:gd name="f33" fmla="*/ f28 1 13"/>
                <a:gd name="f34" fmla="*/ f29 1 17"/>
                <a:gd name="f35" fmla="*/ f30 1 13"/>
                <a:gd name="f36" fmla="*/ f31 1 1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3" h="17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A618108E-F820-4D5A-A7E8-91431A64DB61}"/>
                </a:ext>
              </a:extLst>
            </p:cNvPr>
            <p:cNvSpPr/>
            <p:nvPr/>
          </p:nvSpPr>
          <p:spPr>
            <a:xfrm>
              <a:off x="4448235" y="3631064"/>
              <a:ext cx="16614" cy="2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3"/>
                <a:gd name="f8" fmla="val 1"/>
                <a:gd name="f9" fmla="val 8"/>
                <a:gd name="f10" fmla="val 5"/>
                <a:gd name="f11" fmla="val 7"/>
                <a:gd name="f12" fmla="val 12"/>
                <a:gd name="f13" fmla="val 3"/>
                <a:gd name="f14" fmla="val 11"/>
                <a:gd name="f15" fmla="val 2"/>
                <a:gd name="f16" fmla="val 4"/>
                <a:gd name="f17" fmla="val 6"/>
                <a:gd name="f18" fmla="+- 0 0 -90"/>
                <a:gd name="f19" fmla="*/ f3 1 9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9"/>
                <a:gd name="f29" fmla="*/ f25 1 13"/>
                <a:gd name="f30" fmla="*/ 9 f26 1"/>
                <a:gd name="f31" fmla="*/ 1 f25 1"/>
                <a:gd name="f32" fmla="*/ 7 f26 1"/>
                <a:gd name="f33" fmla="*/ 13 f25 1"/>
                <a:gd name="f34" fmla="*/ 0 f26 1"/>
                <a:gd name="f35" fmla="*/ 11 f25 1"/>
                <a:gd name="f36" fmla="*/ 4 f26 1"/>
                <a:gd name="f37" fmla="*/ 0 f25 1"/>
                <a:gd name="f38" fmla="+- f27 0 f1"/>
                <a:gd name="f39" fmla="*/ f30 1 9"/>
                <a:gd name="f40" fmla="*/ f31 1 13"/>
                <a:gd name="f41" fmla="*/ f32 1 9"/>
                <a:gd name="f42" fmla="*/ f33 1 13"/>
                <a:gd name="f43" fmla="*/ f34 1 9"/>
                <a:gd name="f44" fmla="*/ f35 1 13"/>
                <a:gd name="f45" fmla="*/ f36 1 9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9" h="13">
                  <a:moveTo>
                    <a:pt x="f6" y="f8"/>
                  </a:moveTo>
                  <a:cubicBezTo>
                    <a:pt x="f9" y="f10"/>
                    <a:pt x="f9" y="f6"/>
                    <a:pt x="f11" y="f7"/>
                  </a:cubicBezTo>
                  <a:cubicBezTo>
                    <a:pt x="f10" y="f12"/>
                    <a:pt x="f13" y="f12"/>
                    <a:pt x="f5" y="f14"/>
                  </a:cubicBezTo>
                  <a:cubicBezTo>
                    <a:pt x="f15" y="f11"/>
                    <a:pt x="f13" y="f16"/>
                    <a:pt x="f16" y="f5"/>
                  </a:cubicBezTo>
                  <a:cubicBezTo>
                    <a:pt x="f17" y="f5"/>
                    <a:pt x="f9" y="f8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89C8D979-0E91-432B-B7C0-77AA151179BA}"/>
                </a:ext>
              </a:extLst>
            </p:cNvPr>
            <p:cNvSpPr/>
            <p:nvPr/>
          </p:nvSpPr>
          <p:spPr>
            <a:xfrm>
              <a:off x="4533384" y="3314846"/>
              <a:ext cx="18690" cy="34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6"/>
                <a:gd name="f8" fmla="val 7"/>
                <a:gd name="f9" fmla="val 1"/>
                <a:gd name="f10" fmla="val 5"/>
                <a:gd name="f11" fmla="val 8"/>
                <a:gd name="f12" fmla="val 10"/>
                <a:gd name="f13" fmla="val 14"/>
                <a:gd name="f14" fmla="val 15"/>
                <a:gd name="f15" fmla="val 6"/>
                <a:gd name="f16" fmla="val 4"/>
                <a:gd name="f17" fmla="val 12"/>
                <a:gd name="f18" fmla="val 2"/>
                <a:gd name="f19" fmla="val 3"/>
                <a:gd name="f20" fmla="+- 0 0 -90"/>
                <a:gd name="f21" fmla="*/ f3 1 9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"/>
                <a:gd name="f31" fmla="*/ f27 1 16"/>
                <a:gd name="f32" fmla="*/ 7 f28 1"/>
                <a:gd name="f33" fmla="*/ 1 f27 1"/>
                <a:gd name="f34" fmla="*/ 9 f28 1"/>
                <a:gd name="f35" fmla="*/ 14 f27 1"/>
                <a:gd name="f36" fmla="*/ 6 f28 1"/>
                <a:gd name="f37" fmla="*/ 16 f27 1"/>
                <a:gd name="f38" fmla="*/ 0 f28 1"/>
                <a:gd name="f39" fmla="*/ 10 f27 1"/>
                <a:gd name="f40" fmla="*/ 4 f28 1"/>
                <a:gd name="f41" fmla="*/ 0 f27 1"/>
                <a:gd name="f42" fmla="+- f29 0 f1"/>
                <a:gd name="f43" fmla="*/ f32 1 9"/>
                <a:gd name="f44" fmla="*/ f33 1 16"/>
                <a:gd name="f45" fmla="*/ f34 1 9"/>
                <a:gd name="f46" fmla="*/ f35 1 16"/>
                <a:gd name="f47" fmla="*/ f36 1 9"/>
                <a:gd name="f48" fmla="*/ f37 1 16"/>
                <a:gd name="f49" fmla="*/ f38 1 9"/>
                <a:gd name="f50" fmla="*/ f39 1 16"/>
                <a:gd name="f51" fmla="*/ f40 1 9"/>
                <a:gd name="f52" fmla="*/ f41 1 16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9" h="16">
                  <a:moveTo>
                    <a:pt x="f8" y="f9"/>
                  </a:moveTo>
                  <a:cubicBezTo>
                    <a:pt x="f8" y="f10"/>
                    <a:pt x="f11" y="f12"/>
                    <a:pt x="f6" y="f13"/>
                  </a:cubicBezTo>
                  <a:cubicBezTo>
                    <a:pt x="f11" y="f14"/>
                    <a:pt x="f8" y="f14"/>
                    <a:pt x="f15" y="f7"/>
                  </a:cubicBezTo>
                  <a:cubicBezTo>
                    <a:pt x="f16" y="f13"/>
                    <a:pt x="f5" y="f17"/>
                    <a:pt x="f5" y="f12"/>
                  </a:cubicBezTo>
                  <a:cubicBezTo>
                    <a:pt x="f5" y="f8"/>
                    <a:pt x="f18" y="f19"/>
                    <a:pt x="f16" y="f5"/>
                  </a:cubicBezTo>
                  <a:cubicBezTo>
                    <a:pt x="f10" y="f5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40D183E5-71FB-431E-9438-701BBF55E21D}"/>
                </a:ext>
              </a:extLst>
            </p:cNvPr>
            <p:cNvSpPr/>
            <p:nvPr/>
          </p:nvSpPr>
          <p:spPr>
            <a:xfrm>
              <a:off x="4448235" y="3337925"/>
              <a:ext cx="20766" cy="30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10"/>
                <a:gd name="f9" fmla="val 5"/>
                <a:gd name="f10" fmla="val 9"/>
                <a:gd name="f11" fmla="val 13"/>
                <a:gd name="f12" fmla="val 8"/>
                <a:gd name="f13" fmla="val 7"/>
                <a:gd name="f14" fmla="val 6"/>
                <a:gd name="f15" fmla="val 4"/>
                <a:gd name="f16" fmla="val 2"/>
                <a:gd name="f17" fmla="val 1"/>
                <a:gd name="f18" fmla="+- 0 0 -90"/>
                <a:gd name="f19" fmla="*/ f3 1 11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4"/>
                <a:gd name="f30" fmla="*/ 11 f26 1"/>
                <a:gd name="f31" fmla="*/ 0 f25 1"/>
                <a:gd name="f32" fmla="*/ 9 f26 1"/>
                <a:gd name="f33" fmla="*/ 13 f25 1"/>
                <a:gd name="f34" fmla="*/ 6 f26 1"/>
                <a:gd name="f35" fmla="*/ 14 f25 1"/>
                <a:gd name="f36" fmla="*/ 0 f26 1"/>
                <a:gd name="f37" fmla="*/ 1 f25 1"/>
                <a:gd name="f38" fmla="+- f27 0 f1"/>
                <a:gd name="f39" fmla="*/ f30 1 11"/>
                <a:gd name="f40" fmla="*/ f31 1 14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4">
                  <a:moveTo>
                    <a:pt x="f6" y="f5"/>
                  </a:moveTo>
                  <a:cubicBezTo>
                    <a:pt x="f8" y="f9"/>
                    <a:pt x="f10" y="f10"/>
                    <a:pt x="f10" y="f11"/>
                  </a:cubicBezTo>
                  <a:cubicBezTo>
                    <a:pt x="f12" y="f11"/>
                    <a:pt x="f13" y="f11"/>
                    <a:pt x="f14" y="f7"/>
                  </a:cubicBezTo>
                  <a:cubicBezTo>
                    <a:pt x="f15" y="f8"/>
                    <a:pt x="f16" y="f14"/>
                    <a:pt x="f5" y="f17"/>
                  </a:cubicBezTo>
                  <a:cubicBezTo>
                    <a:pt x="f15" y="f17"/>
                    <a:pt x="f14" y="f17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8CBA41CD-0E51-434A-885D-C5D852C6CC0E}"/>
                </a:ext>
              </a:extLst>
            </p:cNvPr>
            <p:cNvSpPr/>
            <p:nvPr/>
          </p:nvSpPr>
          <p:spPr>
            <a:xfrm>
              <a:off x="4483540" y="3310228"/>
              <a:ext cx="22841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9"/>
                <a:gd name="f9" fmla="val 5"/>
                <a:gd name="f10" fmla="val 1"/>
                <a:gd name="f11" fmla="val 11"/>
                <a:gd name="f12" fmla="val 4"/>
                <a:gd name="f13" fmla="val 2"/>
                <a:gd name="f14" fmla="val 3"/>
                <a:gd name="f15" fmla="val 8"/>
                <a:gd name="f16" fmla="+- 0 0 -90"/>
                <a:gd name="f17" fmla="*/ f3 1 13"/>
                <a:gd name="f18" fmla="*/ f4 1 1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2"/>
                <a:gd name="f28" fmla="*/ 13 f24 1"/>
                <a:gd name="f29" fmla="*/ 9 f23 1"/>
                <a:gd name="f30" fmla="*/ 0 f24 1"/>
                <a:gd name="f31" fmla="*/ 5 f23 1"/>
                <a:gd name="f32" fmla="*/ 2 f24 1"/>
                <a:gd name="f33" fmla="*/ 0 f23 1"/>
                <a:gd name="f34" fmla="+- f25 0 f1"/>
                <a:gd name="f35" fmla="*/ f28 1 13"/>
                <a:gd name="f36" fmla="*/ f29 1 12"/>
                <a:gd name="f37" fmla="*/ f30 1 13"/>
                <a:gd name="f38" fmla="*/ f31 1 12"/>
                <a:gd name="f39" fmla="*/ f32 1 13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3" h="12">
                  <a:moveTo>
                    <a:pt x="f6" y="f8"/>
                  </a:moveTo>
                  <a:cubicBezTo>
                    <a:pt x="f9" y="f7"/>
                    <a:pt x="f10" y="f11"/>
                    <a:pt x="f5" y="f9"/>
                  </a:cubicBezTo>
                  <a:cubicBezTo>
                    <a:pt x="f5" y="f12"/>
                    <a:pt x="f10" y="f13"/>
                    <a:pt x="f13" y="f5"/>
                  </a:cubicBezTo>
                  <a:cubicBezTo>
                    <a:pt x="f9" y="f14"/>
                    <a:pt x="f15" y="f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729298CF-6322-4509-86EE-293A40DECB98}"/>
                </a:ext>
              </a:extLst>
            </p:cNvPr>
            <p:cNvSpPr/>
            <p:nvPr/>
          </p:nvSpPr>
          <p:spPr>
            <a:xfrm>
              <a:off x="4545848" y="3686458"/>
              <a:ext cx="22841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6"/>
                <a:gd name="f9" fmla="val 9"/>
                <a:gd name="f10" fmla="val 10"/>
                <a:gd name="f11" fmla="val 11"/>
                <a:gd name="f12" fmla="val 7"/>
                <a:gd name="f13" fmla="val 4"/>
                <a:gd name="f14" fmla="val 1"/>
                <a:gd name="f15" fmla="val 2"/>
                <a:gd name="f16" fmla="+- 0 0 -90"/>
                <a:gd name="f17" fmla="*/ f3 1 12"/>
                <a:gd name="f18" fmla="*/ f4 1 1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2"/>
                <a:gd name="f25" fmla="*/ 3 f22 1"/>
                <a:gd name="f26" fmla="*/ 0 f22 1"/>
                <a:gd name="f27" fmla="*/ 12 f22 1"/>
                <a:gd name="f28" fmla="*/ 9 f22 1"/>
                <a:gd name="f29" fmla="*/ 4 f22 1"/>
                <a:gd name="f30" fmla="+- f23 0 f1"/>
                <a:gd name="f31" fmla="*/ f25 1 12"/>
                <a:gd name="f32" fmla="*/ f26 1 12"/>
                <a:gd name="f33" fmla="*/ f27 1 12"/>
                <a:gd name="f34" fmla="*/ f28 1 12"/>
                <a:gd name="f35" fmla="*/ f29 1 1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1 f17 1"/>
                <a:gd name="f52" fmla="*/ f40 f18 1"/>
                <a:gd name="f53" fmla="*/ f39 f17 1"/>
                <a:gd name="f54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47" y="f48"/>
                </a:cxn>
              </a:cxnLst>
              <a:rect l="f43" t="f46" r="f44" b="f45"/>
              <a:pathLst>
                <a:path w="12" h="12">
                  <a:moveTo>
                    <a:pt x="f7" y="f5"/>
                  </a:moveTo>
                  <a:cubicBezTo>
                    <a:pt x="f8" y="f7"/>
                    <a:pt x="f9" y="f8"/>
                    <a:pt x="f6" y="f9"/>
                  </a:cubicBezTo>
                  <a:cubicBezTo>
                    <a:pt x="f6" y="f9"/>
                    <a:pt x="f10" y="f11"/>
                    <a:pt x="f9" y="f6"/>
                  </a:cubicBezTo>
                  <a:cubicBezTo>
                    <a:pt x="f8" y="f10"/>
                    <a:pt x="f7" y="f12"/>
                    <a:pt x="f5" y="f13"/>
                  </a:cubicBezTo>
                  <a:cubicBezTo>
                    <a:pt x="f14" y="f7"/>
                    <a:pt x="f15" y="f14"/>
                    <a:pt x="f7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708AD277-BAF3-4540-96A3-37E18FDC80D6}"/>
                </a:ext>
              </a:extLst>
            </p:cNvPr>
            <p:cNvSpPr/>
            <p:nvPr/>
          </p:nvSpPr>
          <p:spPr>
            <a:xfrm>
              <a:off x="4394240" y="3460263"/>
              <a:ext cx="20766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2"/>
                <a:gd name="f8" fmla="val 7"/>
                <a:gd name="f9" fmla="val 9"/>
                <a:gd name="f10" fmla="val 10"/>
                <a:gd name="f11" fmla="val 5"/>
                <a:gd name="f12" fmla="val 4"/>
                <a:gd name="f13" fmla="val 1"/>
                <a:gd name="f14" fmla="val 3"/>
                <a:gd name="f15" fmla="val 6"/>
                <a:gd name="f16" fmla="val 2"/>
                <a:gd name="f17" fmla="val 8"/>
                <a:gd name="f18" fmla="+- 0 0 -90"/>
                <a:gd name="f19" fmla="*/ f3 1 11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2"/>
                <a:gd name="f30" fmla="*/ 11 f26 1"/>
                <a:gd name="f31" fmla="*/ 7 f25 1"/>
                <a:gd name="f32" fmla="*/ 5 f26 1"/>
                <a:gd name="f33" fmla="*/ 12 f25 1"/>
                <a:gd name="f34" fmla="*/ 1 f26 1"/>
                <a:gd name="f35" fmla="*/ 4 f25 1"/>
                <a:gd name="f36" fmla="*/ 4 f26 1"/>
                <a:gd name="f37" fmla="*/ 0 f25 1"/>
                <a:gd name="f38" fmla="+- f27 0 f1"/>
                <a:gd name="f39" fmla="*/ f30 1 11"/>
                <a:gd name="f40" fmla="*/ f31 1 12"/>
                <a:gd name="f41" fmla="*/ f32 1 11"/>
                <a:gd name="f42" fmla="*/ f33 1 12"/>
                <a:gd name="f43" fmla="*/ f34 1 11"/>
                <a:gd name="f44" fmla="*/ f35 1 12"/>
                <a:gd name="f45" fmla="*/ f36 1 11"/>
                <a:gd name="f46" fmla="*/ f37 1 1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2">
                  <a:moveTo>
                    <a:pt x="f6" y="f8"/>
                  </a:moveTo>
                  <a:cubicBezTo>
                    <a:pt x="f9" y="f9"/>
                    <a:pt x="f8" y="f10"/>
                    <a:pt x="f11" y="f7"/>
                  </a:cubicBezTo>
                  <a:cubicBezTo>
                    <a:pt x="f12" y="f9"/>
                    <a:pt x="f13" y="f8"/>
                    <a:pt x="f13" y="f12"/>
                  </a:cubicBezTo>
                  <a:cubicBezTo>
                    <a:pt x="f5" y="f14"/>
                    <a:pt x="f14" y="f13"/>
                    <a:pt x="f12" y="f5"/>
                  </a:cubicBezTo>
                  <a:cubicBezTo>
                    <a:pt x="f15" y="f16"/>
                    <a:pt x="f17" y="f12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A6F6C633-9618-4356-9EBA-DAEFC7AAE3A5}"/>
                </a:ext>
              </a:extLst>
            </p:cNvPr>
            <p:cNvSpPr/>
            <p:nvPr/>
          </p:nvSpPr>
          <p:spPr>
            <a:xfrm>
              <a:off x="4346472" y="3365622"/>
              <a:ext cx="24917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4"/>
                <a:gd name="f9" fmla="val 7"/>
                <a:gd name="f10" fmla="val 2"/>
                <a:gd name="f11" fmla="val 10"/>
                <a:gd name="f12" fmla="val 6"/>
                <a:gd name="f13" fmla="val 8"/>
                <a:gd name="f14" fmla="val 9"/>
                <a:gd name="f15" fmla="val 5"/>
                <a:gd name="f16" fmla="val 3"/>
                <a:gd name="f17" fmla="+- 0 0 -90"/>
                <a:gd name="f18" fmla="*/ f3 1 13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3"/>
                <a:gd name="f28" fmla="*/ f24 1 11"/>
                <a:gd name="f29" fmla="*/ 4 f25 1"/>
                <a:gd name="f30" fmla="*/ 0 f24 1"/>
                <a:gd name="f31" fmla="*/ 13 f25 1"/>
                <a:gd name="f32" fmla="*/ 6 f24 1"/>
                <a:gd name="f33" fmla="*/ 8 f25 1"/>
                <a:gd name="f34" fmla="*/ 11 f24 1"/>
                <a:gd name="f35" fmla="*/ 0 f25 1"/>
                <a:gd name="f36" fmla="*/ 5 f24 1"/>
                <a:gd name="f37" fmla="+- f26 0 f1"/>
                <a:gd name="f38" fmla="*/ f29 1 13"/>
                <a:gd name="f39" fmla="*/ f30 1 11"/>
                <a:gd name="f40" fmla="*/ f31 1 13"/>
                <a:gd name="f41" fmla="*/ f32 1 11"/>
                <a:gd name="f42" fmla="*/ f33 1 13"/>
                <a:gd name="f43" fmla="*/ f34 1 11"/>
                <a:gd name="f44" fmla="*/ f35 1 13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3" h="11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7" y="f13"/>
                    <a:pt x="f14" y="f7"/>
                    <a:pt x="f13" y="f7"/>
                  </a:cubicBezTo>
                  <a:cubicBezTo>
                    <a:pt x="f15" y="f14"/>
                    <a:pt x="f16" y="f9"/>
                    <a:pt x="f5" y="f15"/>
                  </a:cubicBezTo>
                  <a:cubicBezTo>
                    <a:pt x="f10" y="f16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56E1F8A6-661A-43F8-A92F-DAC7363A08C8}"/>
                </a:ext>
              </a:extLst>
            </p:cNvPr>
            <p:cNvSpPr/>
            <p:nvPr/>
          </p:nvSpPr>
          <p:spPr>
            <a:xfrm>
              <a:off x="4589455" y="3688771"/>
              <a:ext cx="20766" cy="30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5"/>
                <a:gd name="f9" fmla="val 7"/>
                <a:gd name="f10" fmla="val 4"/>
                <a:gd name="f11" fmla="val 9"/>
                <a:gd name="f12" fmla="val 8"/>
                <a:gd name="f13" fmla="val 12"/>
                <a:gd name="f14" fmla="val 10"/>
                <a:gd name="f15" fmla="val 13"/>
                <a:gd name="f16" fmla="val 2"/>
                <a:gd name="f17" fmla="val 6"/>
                <a:gd name="f18" fmla="val 1"/>
                <a:gd name="f19" fmla="val 3"/>
                <a:gd name="f20" fmla="+- 0 0 -90"/>
                <a:gd name="f21" fmla="*/ f3 1 11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1"/>
                <a:gd name="f31" fmla="*/ f27 1 14"/>
                <a:gd name="f32" fmla="*/ 5 f28 1"/>
                <a:gd name="f33" fmla="*/ 0 f27 1"/>
                <a:gd name="f34" fmla="*/ 11 f28 1"/>
                <a:gd name="f35" fmla="*/ 12 f27 1"/>
                <a:gd name="f36" fmla="*/ 7 f28 1"/>
                <a:gd name="f37" fmla="*/ 14 f27 1"/>
                <a:gd name="f38" fmla="*/ 0 f28 1"/>
                <a:gd name="f39" fmla="*/ 2 f27 1"/>
                <a:gd name="f40" fmla="+- f29 0 f1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f38 1 11"/>
                <a:gd name="f48" fmla="*/ f39 1 1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1" h="1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1" y="f15"/>
                    <a:pt x="f9" y="f7"/>
                  </a:cubicBezTo>
                  <a:cubicBezTo>
                    <a:pt x="f8" y="f14"/>
                    <a:pt x="f16" y="f17"/>
                    <a:pt x="f5" y="f16"/>
                  </a:cubicBezTo>
                  <a:cubicBezTo>
                    <a:pt x="f16" y="f18"/>
                    <a:pt x="f19" y="f1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A13E98C4-1FA4-4FA6-AB78-8318D09D278A}"/>
                </a:ext>
              </a:extLst>
            </p:cNvPr>
            <p:cNvSpPr/>
            <p:nvPr/>
          </p:nvSpPr>
          <p:spPr>
            <a:xfrm>
              <a:off x="5364080" y="3421017"/>
              <a:ext cx="33229" cy="784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6"/>
                <a:gd name="f8" fmla="val 7"/>
                <a:gd name="f9" fmla="val 24"/>
                <a:gd name="f10" fmla="val 6"/>
                <a:gd name="f11" fmla="val 13"/>
                <a:gd name="f12" fmla="val 8"/>
                <a:gd name="f13" fmla="val 11"/>
                <a:gd name="f14" fmla="val 3"/>
                <a:gd name="f15" fmla="val 15"/>
                <a:gd name="f16" fmla="val 5"/>
                <a:gd name="f17" fmla="val 14"/>
                <a:gd name="f18" fmla="val 16"/>
                <a:gd name="f19" fmla="val 27"/>
                <a:gd name="f20" fmla="+- 0 0 -90"/>
                <a:gd name="f21" fmla="*/ f3 1 1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36"/>
                <a:gd name="f32" fmla="*/ 7 f28 1"/>
                <a:gd name="f33" fmla="*/ 36 f27 1"/>
                <a:gd name="f34" fmla="*/ 8 f28 1"/>
                <a:gd name="f35" fmla="*/ 0 f27 1"/>
                <a:gd name="f36" fmla="*/ 14 f28 1"/>
                <a:gd name="f37" fmla="*/ 6 f27 1"/>
                <a:gd name="f38" fmla="+- f29 0 f1"/>
                <a:gd name="f39" fmla="*/ f32 1 17"/>
                <a:gd name="f40" fmla="*/ f33 1 36"/>
                <a:gd name="f41" fmla="*/ f34 1 17"/>
                <a:gd name="f42" fmla="*/ f35 1 36"/>
                <a:gd name="f43" fmla="*/ f36 1 17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36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0"/>
                  </a:cubicBezTo>
                  <a:cubicBezTo>
                    <a:pt x="f11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77307DEB-DE3A-4CA4-8227-1B0602B92423}"/>
                </a:ext>
              </a:extLst>
            </p:cNvPr>
            <p:cNvSpPr/>
            <p:nvPr/>
          </p:nvSpPr>
          <p:spPr>
            <a:xfrm>
              <a:off x="3746296" y="3806491"/>
              <a:ext cx="18690" cy="34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2"/>
                <a:gd name="f9" fmla="val 8"/>
                <a:gd name="f10" fmla="val 6"/>
                <a:gd name="f11" fmla="val 7"/>
                <a:gd name="f12" fmla="val 4"/>
                <a:gd name="f13" fmla="val 13"/>
                <a:gd name="f14" fmla="val 11"/>
                <a:gd name="f15" fmla="val 1"/>
                <a:gd name="f16" fmla="val 3"/>
                <a:gd name="f17" fmla="+- 0 0 -90"/>
                <a:gd name="f18" fmla="*/ f3 1 10"/>
                <a:gd name="f19" fmla="*/ f4 1 1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6"/>
                <a:gd name="f29" fmla="*/ 10 f25 1"/>
                <a:gd name="f30" fmla="*/ 2 f24 1"/>
                <a:gd name="f31" fmla="*/ 6 f25 1"/>
                <a:gd name="f32" fmla="*/ 16 f24 1"/>
                <a:gd name="f33" fmla="*/ 1 f25 1"/>
                <a:gd name="f34" fmla="*/ 10 f24 1"/>
                <a:gd name="f35" fmla="*/ 0 f24 1"/>
                <a:gd name="f36" fmla="+- f26 0 f1"/>
                <a:gd name="f37" fmla="*/ f29 1 10"/>
                <a:gd name="f38" fmla="*/ f30 1 16"/>
                <a:gd name="f39" fmla="*/ f31 1 10"/>
                <a:gd name="f40" fmla="*/ f32 1 16"/>
                <a:gd name="f41" fmla="*/ f33 1 10"/>
                <a:gd name="f42" fmla="*/ f34 1 16"/>
                <a:gd name="f43" fmla="*/ f35 1 16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10" h="16">
                  <a:moveTo>
                    <a:pt x="f6" y="f8"/>
                  </a:moveTo>
                  <a:cubicBezTo>
                    <a:pt x="f9" y="f10"/>
                    <a:pt x="f11" y="f6"/>
                    <a:pt x="f10" y="f7"/>
                  </a:cubicBezTo>
                  <a:cubicBezTo>
                    <a:pt x="f12" y="f13"/>
                    <a:pt x="f5" y="f14"/>
                    <a:pt x="f15" y="f6"/>
                  </a:cubicBezTo>
                  <a:cubicBezTo>
                    <a:pt x="f8" y="f10"/>
                    <a:pt x="f12" y="f16"/>
                    <a:pt x="f10" y="f5"/>
                  </a:cubicBezTo>
                  <a:cubicBezTo>
                    <a:pt x="f11" y="f5"/>
                    <a:pt x="f9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D5DD5CB-DF73-4C1B-B6F8-9CB1B9EEE5F5}"/>
                </a:ext>
              </a:extLst>
            </p:cNvPr>
            <p:cNvSpPr/>
            <p:nvPr/>
          </p:nvSpPr>
          <p:spPr>
            <a:xfrm>
              <a:off x="3715143" y="3723391"/>
              <a:ext cx="24917" cy="253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5"/>
                <a:gd name="f9" fmla="val 8"/>
                <a:gd name="f10" fmla="val 4"/>
                <a:gd name="f11" fmla="val 10"/>
                <a:gd name="f12" fmla="val 6"/>
                <a:gd name="f13" fmla="val 1"/>
                <a:gd name="f14" fmla="val 7"/>
                <a:gd name="f15" fmla="+- 0 0 -90"/>
                <a:gd name="f16" fmla="*/ f3 1 13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"/>
                <a:gd name="f26" fmla="*/ f22 1 12"/>
                <a:gd name="f27" fmla="*/ 13 f23 1"/>
                <a:gd name="f28" fmla="*/ 5 f22 1"/>
                <a:gd name="f29" fmla="*/ 0 f23 1"/>
                <a:gd name="f30" fmla="*/ 12 f22 1"/>
                <a:gd name="f31" fmla="+- f24 0 f1"/>
                <a:gd name="f32" fmla="*/ f27 1 13"/>
                <a:gd name="f33" fmla="*/ f28 1 12"/>
                <a:gd name="f34" fmla="*/ f29 1 13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3" h="12">
                  <a:moveTo>
                    <a:pt x="f6" y="f8"/>
                  </a:moveTo>
                  <a:cubicBezTo>
                    <a:pt x="f9" y="f9"/>
                    <a:pt x="f10" y="f11"/>
                    <a:pt x="f5" y="f7"/>
                  </a:cubicBezTo>
                  <a:cubicBezTo>
                    <a:pt x="f12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5A2A182E-47B8-4DC8-A8F9-DDDFE6E28FE2}"/>
                </a:ext>
              </a:extLst>
            </p:cNvPr>
            <p:cNvSpPr/>
            <p:nvPr/>
          </p:nvSpPr>
          <p:spPr>
            <a:xfrm>
              <a:off x="4037039" y="3774176"/>
              <a:ext cx="27002" cy="1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4"/>
                <a:gd name="f9" fmla="val 10"/>
                <a:gd name="f10" fmla="val 5"/>
                <a:gd name="f11" fmla="val 6"/>
                <a:gd name="f12" fmla="val 1"/>
                <a:gd name="f13" fmla="val 3"/>
                <a:gd name="f14" fmla="val 2"/>
                <a:gd name="f15" fmla="val 9"/>
                <a:gd name="f16" fmla="val 13"/>
                <a:gd name="f17" fmla="+- 0 0 -90"/>
                <a:gd name="f18" fmla="*/ f3 1 14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"/>
                <a:gd name="f28" fmla="*/ f24 1 7"/>
                <a:gd name="f29" fmla="*/ 14 f25 1"/>
                <a:gd name="f30" fmla="*/ 4 f24 1"/>
                <a:gd name="f31" fmla="*/ 1 f25 1"/>
                <a:gd name="f32" fmla="*/ 7 f24 1"/>
                <a:gd name="f33" fmla="*/ 0 f25 1"/>
                <a:gd name="f34" fmla="*/ 3 f24 1"/>
                <a:gd name="f35" fmla="*/ 13 f25 1"/>
                <a:gd name="f36" fmla="*/ 0 f24 1"/>
                <a:gd name="f37" fmla="+- f26 0 f1"/>
                <a:gd name="f38" fmla="*/ f29 1 14"/>
                <a:gd name="f39" fmla="*/ f30 1 7"/>
                <a:gd name="f40" fmla="*/ f31 1 14"/>
                <a:gd name="f41" fmla="*/ f32 1 7"/>
                <a:gd name="f42" fmla="*/ f33 1 14"/>
                <a:gd name="f43" fmla="*/ f34 1 7"/>
                <a:gd name="f44" fmla="*/ f35 1 14"/>
                <a:gd name="f45" fmla="*/ f36 1 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4" h="7">
                  <a:moveTo>
                    <a:pt x="f6" y="f8"/>
                  </a:moveTo>
                  <a:cubicBezTo>
                    <a:pt x="f9" y="f10"/>
                    <a:pt x="f10" y="f11"/>
                    <a:pt x="f12" y="f7"/>
                  </a:cubicBezTo>
                  <a:cubicBezTo>
                    <a:pt x="f5" y="f11"/>
                    <a:pt x="f5" y="f8"/>
                    <a:pt x="f5" y="f13"/>
                  </a:cubicBezTo>
                  <a:cubicBezTo>
                    <a:pt x="f8" y="f14"/>
                    <a:pt x="f15" y="f12"/>
                    <a:pt x="f16" y="f5"/>
                  </a:cubicBezTo>
                  <a:cubicBezTo>
                    <a:pt x="f6" y="f12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84ED149-94B2-4208-8424-8C2903D78945}"/>
                </a:ext>
              </a:extLst>
            </p:cNvPr>
            <p:cNvSpPr/>
            <p:nvPr/>
          </p:nvSpPr>
          <p:spPr>
            <a:xfrm>
              <a:off x="4844893" y="3681849"/>
              <a:ext cx="336435" cy="203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96"/>
                <a:gd name="f8" fmla="val 102"/>
                <a:gd name="f9" fmla="val 59"/>
                <a:gd name="f10" fmla="val 100"/>
                <a:gd name="f11" fmla="val 62"/>
                <a:gd name="f12" fmla="val 98"/>
                <a:gd name="f13" fmla="val 63"/>
                <a:gd name="f14" fmla="val 97"/>
                <a:gd name="f15" fmla="val 65"/>
                <a:gd name="f16" fmla="val 94"/>
                <a:gd name="f17" fmla="val 95"/>
                <a:gd name="f18" fmla="val 61"/>
                <a:gd name="f19" fmla="val 60"/>
                <a:gd name="f20" fmla="val 58"/>
                <a:gd name="f21" fmla="val 89"/>
                <a:gd name="f22" fmla="val 55"/>
                <a:gd name="f23" fmla="val 83"/>
                <a:gd name="f24" fmla="val 48"/>
                <a:gd name="f25" fmla="val 73"/>
                <a:gd name="f26" fmla="val 52"/>
                <a:gd name="f27" fmla="val 72"/>
                <a:gd name="f28" fmla="val 53"/>
                <a:gd name="f29" fmla="val 69"/>
                <a:gd name="f30" fmla="val 51"/>
                <a:gd name="f31" fmla="val 68"/>
                <a:gd name="f32" fmla="val 50"/>
                <a:gd name="f33" fmla="val 47"/>
                <a:gd name="f34" fmla="val 42"/>
                <a:gd name="f35" fmla="val 40"/>
                <a:gd name="f36" fmla="val 29"/>
                <a:gd name="f37" fmla="val 24"/>
                <a:gd name="f38" fmla="val 18"/>
                <a:gd name="f39" fmla="val 7"/>
                <a:gd name="f40" fmla="val 5"/>
                <a:gd name="f41" fmla="val 6"/>
                <a:gd name="f42" fmla="val 4"/>
                <a:gd name="f43" fmla="val 2"/>
                <a:gd name="f44" fmla="val 26"/>
                <a:gd name="f45" fmla="val 21"/>
                <a:gd name="f46" fmla="val 17"/>
                <a:gd name="f47" fmla="val 54"/>
                <a:gd name="f48" fmla="val 34"/>
                <a:gd name="f49" fmla="val 66"/>
                <a:gd name="f50" fmla="val 38"/>
                <a:gd name="f51" fmla="val 79"/>
                <a:gd name="f52" fmla="val 44"/>
                <a:gd name="f53" fmla="val 81"/>
                <a:gd name="f54" fmla="val 85"/>
                <a:gd name="f55" fmla="val 43"/>
                <a:gd name="f56" fmla="val 93"/>
                <a:gd name="f57" fmla="val 41"/>
                <a:gd name="f58" fmla="val 111"/>
                <a:gd name="f59" fmla="val 57"/>
                <a:gd name="f60" fmla="val 126"/>
                <a:gd name="f61" fmla="val 145"/>
                <a:gd name="f62" fmla="val 146"/>
                <a:gd name="f63" fmla="val 80"/>
                <a:gd name="f64" fmla="val 159"/>
                <a:gd name="f65" fmla="val 78"/>
                <a:gd name="f66" fmla="val 164"/>
                <a:gd name="f67" fmla="val 166"/>
                <a:gd name="f68" fmla="val 82"/>
                <a:gd name="f69" fmla="val 168"/>
                <a:gd name="f70" fmla="val 170"/>
                <a:gd name="f71" fmla="val 77"/>
                <a:gd name="f72" fmla="val 173"/>
                <a:gd name="f73" fmla="val 91"/>
                <a:gd name="f74" fmla="val 169"/>
                <a:gd name="f75" fmla="val 124"/>
                <a:gd name="f76" fmla="val 71"/>
                <a:gd name="f77" fmla="+- 0 0 -90"/>
                <a:gd name="f78" fmla="*/ f3 1 175"/>
                <a:gd name="f79" fmla="*/ f4 1 96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75"/>
                <a:gd name="f88" fmla="*/ f84 1 96"/>
                <a:gd name="f89" fmla="*/ 102 f85 1"/>
                <a:gd name="f90" fmla="*/ 59 f84 1"/>
                <a:gd name="f91" fmla="*/ 97 f85 1"/>
                <a:gd name="f92" fmla="*/ 65 f84 1"/>
                <a:gd name="f93" fmla="*/ 95 f85 1"/>
                <a:gd name="f94" fmla="*/ 63 f84 1"/>
                <a:gd name="f95" fmla="*/ 58 f84 1"/>
                <a:gd name="f96" fmla="*/ 73 f85 1"/>
                <a:gd name="f97" fmla="*/ 52 f84 1"/>
                <a:gd name="f98" fmla="*/ 68 f85 1"/>
                <a:gd name="f99" fmla="*/ 50 f84 1"/>
                <a:gd name="f100" fmla="*/ 59 f85 1"/>
                <a:gd name="f101" fmla="*/ 40 f84 1"/>
                <a:gd name="f102" fmla="*/ 7 f85 1"/>
                <a:gd name="f103" fmla="*/ 7 f84 1"/>
                <a:gd name="f104" fmla="*/ 0 f85 1"/>
                <a:gd name="f105" fmla="*/ 0 f84 1"/>
                <a:gd name="f106" fmla="*/ 40 f85 1"/>
                <a:gd name="f107" fmla="*/ 17 f84 1"/>
                <a:gd name="f108" fmla="*/ 61 f85 1"/>
                <a:gd name="f109" fmla="*/ 34 f84 1"/>
                <a:gd name="f110" fmla="*/ 79 f85 1"/>
                <a:gd name="f111" fmla="*/ 44 f84 1"/>
                <a:gd name="f112" fmla="*/ 85 f85 1"/>
                <a:gd name="f113" fmla="*/ 43 f84 1"/>
                <a:gd name="f114" fmla="*/ 93 f85 1"/>
                <a:gd name="f115" fmla="*/ 51 f84 1"/>
                <a:gd name="f116" fmla="*/ 145 f85 1"/>
                <a:gd name="f117" fmla="*/ 68 f84 1"/>
                <a:gd name="f118" fmla="*/ 164 f85 1"/>
                <a:gd name="f119" fmla="*/ 85 f84 1"/>
                <a:gd name="f120" fmla="*/ 170 f85 1"/>
                <a:gd name="f121" fmla="*/ 77 f84 1"/>
                <a:gd name="f122" fmla="*/ 169 f85 1"/>
                <a:gd name="f123" fmla="*/ 96 f84 1"/>
                <a:gd name="f124" fmla="+- f86 0 f1"/>
                <a:gd name="f125" fmla="*/ f89 1 175"/>
                <a:gd name="f126" fmla="*/ f90 1 96"/>
                <a:gd name="f127" fmla="*/ f91 1 175"/>
                <a:gd name="f128" fmla="*/ f92 1 96"/>
                <a:gd name="f129" fmla="*/ f93 1 175"/>
                <a:gd name="f130" fmla="*/ f94 1 96"/>
                <a:gd name="f131" fmla="*/ f95 1 96"/>
                <a:gd name="f132" fmla="*/ f96 1 175"/>
                <a:gd name="f133" fmla="*/ f97 1 96"/>
                <a:gd name="f134" fmla="*/ f98 1 175"/>
                <a:gd name="f135" fmla="*/ f99 1 96"/>
                <a:gd name="f136" fmla="*/ f100 1 175"/>
                <a:gd name="f137" fmla="*/ f101 1 96"/>
                <a:gd name="f138" fmla="*/ f102 1 175"/>
                <a:gd name="f139" fmla="*/ f103 1 96"/>
                <a:gd name="f140" fmla="*/ f104 1 175"/>
                <a:gd name="f141" fmla="*/ f105 1 96"/>
                <a:gd name="f142" fmla="*/ f106 1 175"/>
                <a:gd name="f143" fmla="*/ f107 1 96"/>
                <a:gd name="f144" fmla="*/ f108 1 175"/>
                <a:gd name="f145" fmla="*/ f109 1 96"/>
                <a:gd name="f146" fmla="*/ f110 1 175"/>
                <a:gd name="f147" fmla="*/ f111 1 96"/>
                <a:gd name="f148" fmla="*/ f112 1 175"/>
                <a:gd name="f149" fmla="*/ f113 1 96"/>
                <a:gd name="f150" fmla="*/ f114 1 175"/>
                <a:gd name="f151" fmla="*/ f115 1 96"/>
                <a:gd name="f152" fmla="*/ f116 1 175"/>
                <a:gd name="f153" fmla="*/ f117 1 96"/>
                <a:gd name="f154" fmla="*/ f118 1 175"/>
                <a:gd name="f155" fmla="*/ f119 1 96"/>
                <a:gd name="f156" fmla="*/ f120 1 175"/>
                <a:gd name="f157" fmla="*/ f121 1 96"/>
                <a:gd name="f158" fmla="*/ f122 1 175"/>
                <a:gd name="f159" fmla="*/ f123 1 96"/>
                <a:gd name="f160" fmla="*/ 0 1 f87"/>
                <a:gd name="f161" fmla="*/ f81 1 f87"/>
                <a:gd name="f162" fmla="*/ 0 1 f88"/>
                <a:gd name="f163" fmla="*/ f82 1 f88"/>
                <a:gd name="f164" fmla="*/ f125 1 f87"/>
                <a:gd name="f165" fmla="*/ f126 1 f88"/>
                <a:gd name="f166" fmla="*/ f127 1 f87"/>
                <a:gd name="f167" fmla="*/ f128 1 f88"/>
                <a:gd name="f168" fmla="*/ f129 1 f87"/>
                <a:gd name="f169" fmla="*/ f130 1 f88"/>
                <a:gd name="f170" fmla="*/ f131 1 f88"/>
                <a:gd name="f171" fmla="*/ f132 1 f87"/>
                <a:gd name="f172" fmla="*/ f133 1 f88"/>
                <a:gd name="f173" fmla="*/ f134 1 f87"/>
                <a:gd name="f174" fmla="*/ f135 1 f88"/>
                <a:gd name="f175" fmla="*/ f136 1 f87"/>
                <a:gd name="f176" fmla="*/ f137 1 f88"/>
                <a:gd name="f177" fmla="*/ f138 1 f87"/>
                <a:gd name="f178" fmla="*/ f139 1 f88"/>
                <a:gd name="f179" fmla="*/ f140 1 f87"/>
                <a:gd name="f180" fmla="*/ f141 1 f88"/>
                <a:gd name="f181" fmla="*/ f142 1 f87"/>
                <a:gd name="f182" fmla="*/ f143 1 f88"/>
                <a:gd name="f183" fmla="*/ f144 1 f87"/>
                <a:gd name="f184" fmla="*/ f145 1 f88"/>
                <a:gd name="f185" fmla="*/ f146 1 f87"/>
                <a:gd name="f186" fmla="*/ f147 1 f88"/>
                <a:gd name="f187" fmla="*/ f148 1 f87"/>
                <a:gd name="f188" fmla="*/ f149 1 f88"/>
                <a:gd name="f189" fmla="*/ f150 1 f87"/>
                <a:gd name="f190" fmla="*/ f151 1 f88"/>
                <a:gd name="f191" fmla="*/ f152 1 f87"/>
                <a:gd name="f192" fmla="*/ f153 1 f88"/>
                <a:gd name="f193" fmla="*/ f154 1 f87"/>
                <a:gd name="f194" fmla="*/ f155 1 f88"/>
                <a:gd name="f195" fmla="*/ f156 1 f87"/>
                <a:gd name="f196" fmla="*/ f157 1 f88"/>
                <a:gd name="f197" fmla="*/ f158 1 f87"/>
                <a:gd name="f198" fmla="*/ f159 1 f88"/>
                <a:gd name="f199" fmla="*/ f160 f78 1"/>
                <a:gd name="f200" fmla="*/ f161 f78 1"/>
                <a:gd name="f201" fmla="*/ f163 f79 1"/>
                <a:gd name="f202" fmla="*/ f162 f79 1"/>
                <a:gd name="f203" fmla="*/ f164 f78 1"/>
                <a:gd name="f204" fmla="*/ f165 f79 1"/>
                <a:gd name="f205" fmla="*/ f166 f78 1"/>
                <a:gd name="f206" fmla="*/ f167 f79 1"/>
                <a:gd name="f207" fmla="*/ f168 f78 1"/>
                <a:gd name="f208" fmla="*/ f169 f79 1"/>
                <a:gd name="f209" fmla="*/ f170 f79 1"/>
                <a:gd name="f210" fmla="*/ f171 f78 1"/>
                <a:gd name="f211" fmla="*/ f172 f79 1"/>
                <a:gd name="f212" fmla="*/ f173 f78 1"/>
                <a:gd name="f213" fmla="*/ f174 f79 1"/>
                <a:gd name="f214" fmla="*/ f175 f78 1"/>
                <a:gd name="f215" fmla="*/ f176 f79 1"/>
                <a:gd name="f216" fmla="*/ f177 f78 1"/>
                <a:gd name="f217" fmla="*/ f178 f79 1"/>
                <a:gd name="f218" fmla="*/ f179 f78 1"/>
                <a:gd name="f219" fmla="*/ f180 f79 1"/>
                <a:gd name="f220" fmla="*/ f181 f78 1"/>
                <a:gd name="f221" fmla="*/ f182 f79 1"/>
                <a:gd name="f222" fmla="*/ f183 f78 1"/>
                <a:gd name="f223" fmla="*/ f184 f79 1"/>
                <a:gd name="f224" fmla="*/ f185 f78 1"/>
                <a:gd name="f225" fmla="*/ f186 f79 1"/>
                <a:gd name="f226" fmla="*/ f187 f78 1"/>
                <a:gd name="f227" fmla="*/ f188 f79 1"/>
                <a:gd name="f228" fmla="*/ f189 f78 1"/>
                <a:gd name="f229" fmla="*/ f190 f79 1"/>
                <a:gd name="f230" fmla="*/ f191 f78 1"/>
                <a:gd name="f231" fmla="*/ f192 f79 1"/>
                <a:gd name="f232" fmla="*/ f193 f78 1"/>
                <a:gd name="f233" fmla="*/ f194 f79 1"/>
                <a:gd name="f234" fmla="*/ f195 f78 1"/>
                <a:gd name="f235" fmla="*/ f196 f79 1"/>
                <a:gd name="f236" fmla="*/ f197 f78 1"/>
                <a:gd name="f237" fmla="*/ f19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203" y="f204"/>
                </a:cxn>
                <a:cxn ang="f124">
                  <a:pos x="f205" y="f206"/>
                </a:cxn>
                <a:cxn ang="f124">
                  <a:pos x="f207" y="f208"/>
                </a:cxn>
                <a:cxn ang="f124">
                  <a:pos x="f205" y="f209"/>
                </a:cxn>
                <a:cxn ang="f124">
                  <a:pos x="f210" y="f211"/>
                </a:cxn>
                <a:cxn ang="f124">
                  <a:pos x="f212" y="f213"/>
                </a:cxn>
                <a:cxn ang="f124">
                  <a:pos x="f214" y="f215"/>
                </a:cxn>
                <a:cxn ang="f124">
                  <a:pos x="f216" y="f217"/>
                </a:cxn>
                <a:cxn ang="f124">
                  <a:pos x="f218" y="f219"/>
                </a:cxn>
                <a:cxn ang="f124">
                  <a:pos x="f220" y="f221"/>
                </a:cxn>
                <a:cxn ang="f124">
                  <a:pos x="f222" y="f223"/>
                </a:cxn>
                <a:cxn ang="f124">
                  <a:pos x="f224" y="f225"/>
                </a:cxn>
                <a:cxn ang="f124">
                  <a:pos x="f226" y="f227"/>
                </a:cxn>
                <a:cxn ang="f124">
                  <a:pos x="f228" y="f229"/>
                </a:cxn>
                <a:cxn ang="f124">
                  <a:pos x="f230" y="f231"/>
                </a:cxn>
                <a:cxn ang="f124">
                  <a:pos x="f232" y="f233"/>
                </a:cxn>
                <a:cxn ang="f124">
                  <a:pos x="f234" y="f235"/>
                </a:cxn>
                <a:cxn ang="f124">
                  <a:pos x="f236" y="f237"/>
                </a:cxn>
                <a:cxn ang="f124">
                  <a:pos x="f203" y="f204"/>
                </a:cxn>
              </a:cxnLst>
              <a:rect l="f199" t="f202" r="f200" b="f201"/>
              <a:pathLst>
                <a:path w="175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5"/>
                    <a:pt x="f16" y="f13"/>
                    <a:pt x="f17" y="f13"/>
                  </a:cubicBezTo>
                  <a:cubicBezTo>
                    <a:pt x="f17" y="f18"/>
                    <a:pt x="f7" y="f19"/>
                    <a:pt x="f14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5" y="f33"/>
                    <a:pt x="f13" y="f34"/>
                    <a:pt x="f9" y="f35"/>
                  </a:cubicBezTo>
                  <a:cubicBezTo>
                    <a:pt x="f34" y="f36"/>
                    <a:pt x="f37" y="f38"/>
                    <a:pt x="f39" y="f39"/>
                  </a:cubicBezTo>
                  <a:cubicBezTo>
                    <a:pt x="f40" y="f41"/>
                    <a:pt x="f42" y="f42"/>
                    <a:pt x="f5" y="f5"/>
                  </a:cubicBezTo>
                  <a:cubicBezTo>
                    <a:pt x="f38" y="f43"/>
                    <a:pt x="f44" y="f45"/>
                    <a:pt x="f35" y="f46"/>
                  </a:cubicBezTo>
                  <a:cubicBezTo>
                    <a:pt x="f24" y="f37"/>
                    <a:pt x="f47" y="f36"/>
                    <a:pt x="f18" y="f48"/>
                  </a:cubicBezTo>
                  <a:cubicBezTo>
                    <a:pt x="f49" y="f50"/>
                    <a:pt x="f25" y="f35"/>
                    <a:pt x="f51" y="f52"/>
                  </a:cubicBezTo>
                  <a:cubicBezTo>
                    <a:pt x="f53" y="f52"/>
                    <a:pt x="f23" y="f52"/>
                    <a:pt x="f54" y="f55"/>
                  </a:cubicBezTo>
                  <a:cubicBezTo>
                    <a:pt x="f56" y="f35"/>
                    <a:pt x="f16" y="f57"/>
                    <a:pt x="f56" y="f30"/>
                  </a:cubicBezTo>
                  <a:cubicBezTo>
                    <a:pt x="f58" y="f59"/>
                    <a:pt x="f60" y="f29"/>
                    <a:pt x="f61" y="f31"/>
                  </a:cubicBezTo>
                  <a:cubicBezTo>
                    <a:pt x="f62" y="f63"/>
                    <a:pt x="f64" y="f65"/>
                    <a:pt x="f66" y="f54"/>
                  </a:cubicBezTo>
                  <a:cubicBezTo>
                    <a:pt x="f67" y="f68"/>
                    <a:pt x="f69" y="f63"/>
                    <a:pt x="f70" y="f71"/>
                  </a:cubicBezTo>
                  <a:cubicBezTo>
                    <a:pt x="f6" y="f54"/>
                    <a:pt x="f72" y="f73"/>
                    <a:pt x="f74" y="f7"/>
                  </a:cubicBezTo>
                  <a:cubicBezTo>
                    <a:pt x="f62" y="f23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D05E6AE7-D7BB-4791-B824-C74F50FB1439}"/>
                </a:ext>
              </a:extLst>
            </p:cNvPr>
            <p:cNvSpPr/>
            <p:nvPr/>
          </p:nvSpPr>
          <p:spPr>
            <a:xfrm>
              <a:off x="5013115" y="3416408"/>
              <a:ext cx="27002" cy="30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11"/>
                <a:gd name="f9" fmla="val 7"/>
                <a:gd name="f10" fmla="val 5"/>
                <a:gd name="f11" fmla="val 9"/>
                <a:gd name="f12" fmla="val 8"/>
                <a:gd name="f13" fmla="val 13"/>
                <a:gd name="f14" fmla="val 10"/>
                <a:gd name="f15" fmla="+- 0 0 -90"/>
                <a:gd name="f16" fmla="*/ f3 1 15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4"/>
                <a:gd name="f27" fmla="*/ 15 f23 1"/>
                <a:gd name="f28" fmla="*/ 14 f22 1"/>
                <a:gd name="f29" fmla="*/ 0 f23 1"/>
                <a:gd name="f30" fmla="*/ 13 f23 1"/>
                <a:gd name="f31" fmla="*/ 0 f22 1"/>
                <a:gd name="f32" fmla="+- f24 0 f1"/>
                <a:gd name="f33" fmla="*/ f27 1 15"/>
                <a:gd name="f34" fmla="*/ f28 1 14"/>
                <a:gd name="f35" fmla="*/ f29 1 15"/>
                <a:gd name="f36" fmla="*/ f30 1 15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5" h="14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0"/>
                    <a:pt x="f13" y="f5"/>
                  </a:cubicBezTo>
                  <a:cubicBezTo>
                    <a:pt x="f7" y="f9"/>
                    <a:pt x="f7" y="f14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C111E4EB-0026-4158-9B4F-34ED17DD7A0C}"/>
                </a:ext>
              </a:extLst>
            </p:cNvPr>
            <p:cNvSpPr/>
            <p:nvPr/>
          </p:nvSpPr>
          <p:spPr>
            <a:xfrm>
              <a:off x="4965347" y="3441792"/>
              <a:ext cx="24917" cy="32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5"/>
                <a:gd name="f8" fmla="val 10"/>
                <a:gd name="f9" fmla="val 6"/>
                <a:gd name="f10" fmla="val 11"/>
                <a:gd name="f11" fmla="val 8"/>
                <a:gd name="f12" fmla="+- 0 0 -90"/>
                <a:gd name="f13" fmla="*/ f3 1 12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15"/>
                <a:gd name="f24" fmla="*/ 10 f20 1"/>
                <a:gd name="f25" fmla="*/ 0 f19 1"/>
                <a:gd name="f26" fmla="*/ 12 f20 1"/>
                <a:gd name="f27" fmla="*/ 15 f19 1"/>
                <a:gd name="f28" fmla="+- f21 0 f1"/>
                <a:gd name="f29" fmla="*/ f24 1 12"/>
                <a:gd name="f30" fmla="*/ f25 1 15"/>
                <a:gd name="f31" fmla="*/ f26 1 12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15">
                  <a:moveTo>
                    <a:pt x="f8" y="f5"/>
                  </a:moveTo>
                  <a:cubicBezTo>
                    <a:pt x="f8" y="f9"/>
                    <a:pt x="f10" y="f8"/>
                    <a:pt x="f6" y="f7"/>
                  </a:cubicBezTo>
                  <a:cubicBezTo>
                    <a:pt x="f5" y="f8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1C557351-74CB-46B1-A412-B2DDD1AF651B}"/>
                </a:ext>
              </a:extLst>
            </p:cNvPr>
            <p:cNvSpPr/>
            <p:nvPr/>
          </p:nvSpPr>
          <p:spPr>
            <a:xfrm>
              <a:off x="5202094" y="3367936"/>
              <a:ext cx="16614" cy="32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5"/>
                <a:gd name="f8" fmla="val 2"/>
                <a:gd name="f9" fmla="val 7"/>
                <a:gd name="f10" fmla="val 6"/>
                <a:gd name="f11" fmla="val 5"/>
                <a:gd name="f12" fmla="val 10"/>
                <a:gd name="f13" fmla="val 4"/>
                <a:gd name="f14" fmla="val 13"/>
                <a:gd name="f15" fmla="val 12"/>
                <a:gd name="f16" fmla="val 11"/>
                <a:gd name="f17" fmla="val 1"/>
                <a:gd name="f18" fmla="val 3"/>
                <a:gd name="f19" fmla="+- 0 0 -90"/>
                <a:gd name="f20" fmla="*/ f3 1 9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9"/>
                <a:gd name="f30" fmla="*/ f26 1 15"/>
                <a:gd name="f31" fmla="*/ 9 f27 1"/>
                <a:gd name="f32" fmla="*/ 2 f26 1"/>
                <a:gd name="f33" fmla="*/ 4 f27 1"/>
                <a:gd name="f34" fmla="*/ 15 f26 1"/>
                <a:gd name="f35" fmla="*/ 0 f27 1"/>
                <a:gd name="f36" fmla="*/ 11 f26 1"/>
                <a:gd name="f37" fmla="*/ 0 f26 1"/>
                <a:gd name="f38" fmla="+- f28 0 f1"/>
                <a:gd name="f39" fmla="*/ f31 1 9"/>
                <a:gd name="f40" fmla="*/ f32 1 15"/>
                <a:gd name="f41" fmla="*/ f33 1 9"/>
                <a:gd name="f42" fmla="*/ f34 1 15"/>
                <a:gd name="f43" fmla="*/ f35 1 9"/>
                <a:gd name="f44" fmla="*/ f36 1 15"/>
                <a:gd name="f45" fmla="*/ f37 1 1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9" h="1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8" y="f14"/>
                    <a:pt x="f5" y="f15"/>
                    <a:pt x="f5" y="f16"/>
                  </a:cubicBezTo>
                  <a:cubicBezTo>
                    <a:pt x="f17" y="f9"/>
                    <a:pt x="f18" y="f13"/>
                    <a:pt x="f13" y="f5"/>
                  </a:cubicBezTo>
                  <a:cubicBezTo>
                    <a:pt x="f10" y="f17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53F6602B-2BAF-49F4-B1DF-ED8C3440AA00}"/>
                </a:ext>
              </a:extLst>
            </p:cNvPr>
            <p:cNvSpPr/>
            <p:nvPr/>
          </p:nvSpPr>
          <p:spPr>
            <a:xfrm>
              <a:off x="5073338" y="3393320"/>
              <a:ext cx="31153" cy="30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5"/>
                <a:gd name="f8" fmla="val 11"/>
                <a:gd name="f9" fmla="val 4"/>
                <a:gd name="f10" fmla="val 8"/>
                <a:gd name="f11" fmla="val 9"/>
                <a:gd name="f12" fmla="val 13"/>
                <a:gd name="f13" fmla="val 14"/>
                <a:gd name="f14" fmla="val 1"/>
                <a:gd name="f15" fmla="val 2"/>
                <a:gd name="f16" fmla="val 3"/>
                <a:gd name="f17" fmla="val 7"/>
                <a:gd name="f18" fmla="val 12"/>
                <a:gd name="f19" fmla="+- 0 0 -90"/>
                <a:gd name="f20" fmla="*/ f3 1 16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5"/>
                <a:gd name="f31" fmla="*/ 0 f27 1"/>
                <a:gd name="f32" fmla="*/ 11 f26 1"/>
                <a:gd name="f33" fmla="*/ 13 f27 1"/>
                <a:gd name="f34" fmla="*/ 0 f26 1"/>
                <a:gd name="f35" fmla="*/ 16 f27 1"/>
                <a:gd name="f36" fmla="*/ 3 f26 1"/>
                <a:gd name="f37" fmla="*/ 3 f27 1"/>
                <a:gd name="f38" fmla="*/ 15 f26 1"/>
                <a:gd name="f39" fmla="+- f28 0 f1"/>
                <a:gd name="f40" fmla="*/ f31 1 16"/>
                <a:gd name="f41" fmla="*/ f32 1 15"/>
                <a:gd name="f42" fmla="*/ f33 1 16"/>
                <a:gd name="f43" fmla="*/ f34 1 15"/>
                <a:gd name="f44" fmla="*/ f35 1 16"/>
                <a:gd name="f45" fmla="*/ f36 1 15"/>
                <a:gd name="f46" fmla="*/ f37 1 16"/>
                <a:gd name="f47" fmla="*/ f38 1 15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6" h="15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7" y="f15"/>
                    <a:pt x="f6" y="f16"/>
                  </a:cubicBezTo>
                  <a:cubicBezTo>
                    <a:pt x="f8" y="f17"/>
                    <a:pt x="f17" y="f8"/>
                    <a:pt x="f16" y="f7"/>
                  </a:cubicBezTo>
                  <a:cubicBezTo>
                    <a:pt x="f15" y="f12"/>
                    <a:pt x="f14" y="f18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74" name="Heart 3">
            <a:extLst>
              <a:ext uri="{FF2B5EF4-FFF2-40B4-BE49-F238E27FC236}">
                <a16:creationId xmlns:a16="http://schemas.microsoft.com/office/drawing/2014/main" id="{F67D0D57-B672-4B17-8C8F-6D9EC080996D}"/>
              </a:ext>
            </a:extLst>
          </p:cNvPr>
          <p:cNvSpPr/>
          <p:nvPr/>
        </p:nvSpPr>
        <p:spPr>
          <a:xfrm>
            <a:off x="4295741" y="4118027"/>
            <a:ext cx="489825" cy="443282"/>
          </a:xfrm>
          <a:custGeom>
            <a:avLst/>
            <a:gdLst>
              <a:gd name="f0" fmla="val w"/>
              <a:gd name="f1" fmla="val h"/>
              <a:gd name="f2" fmla="val 0"/>
              <a:gd name="f3" fmla="val 3971393"/>
              <a:gd name="f4" fmla="val 3594045"/>
              <a:gd name="f5" fmla="val 2284446"/>
              <a:gd name="f6" fmla="val 942229"/>
              <a:gd name="f7" fmla="val 2231718"/>
              <a:gd name="f8" fmla="val 946666"/>
              <a:gd name="f9" fmla="val 2184212"/>
              <a:gd name="f10" fmla="val 981897"/>
              <a:gd name="f11" fmla="val 2166723"/>
              <a:gd name="f12" fmla="val 1035351"/>
              <a:gd name="f13" fmla="val 1818705"/>
              <a:gd name="f14" fmla="val 2099054"/>
              <a:gd name="f15" fmla="val 1630896"/>
              <a:gd name="f16" fmla="val 1461099"/>
              <a:gd name="f17" fmla="val 1625536"/>
              <a:gd name="f18" fmla="val 1442893"/>
              <a:gd name="f19" fmla="val 1616698"/>
              <a:gd name="f20" fmla="val 1426659"/>
              <a:gd name="f21" fmla="val 1605222"/>
              <a:gd name="f22" fmla="val 1412988"/>
              <a:gd name="f23" fmla="val 1592838"/>
              <a:gd name="f24" fmla="val 1372092"/>
              <a:gd name="f25" fmla="val 1559535"/>
              <a:gd name="f26" fmla="val 1339590"/>
              <a:gd name="f27" fmla="val 1515200"/>
              <a:gd name="f28" fmla="val 1327710"/>
              <a:gd name="f29" fmla="val 1442764"/>
              <a:gd name="f30" fmla="val 1308302"/>
              <a:gd name="f31" fmla="val 1368310"/>
              <a:gd name="f32" fmla="val 1351289"/>
              <a:gd name="f33" fmla="val 1348901"/>
              <a:gd name="f34" fmla="val 1423723"/>
              <a:gd name="f35" fmla="val 1175574"/>
              <a:gd name="f36" fmla="val 2070589"/>
              <a:gd name="f37" fmla="val 887391"/>
              <a:gd name="f38" fmla="val 812401"/>
              <a:gd name="f39" fmla="val 751610"/>
              <a:gd name="f40" fmla="val 2131382"/>
              <a:gd name="f41" fmla="val 2206372"/>
              <a:gd name="f42" fmla="val 751609"/>
              <a:gd name="f43" fmla="val 2281361"/>
              <a:gd name="f44" fmla="val 812402"/>
              <a:gd name="f45" fmla="val 2342153"/>
              <a:gd name="f46" fmla="val 2342154"/>
              <a:gd name="f47" fmla="val 1266160"/>
              <a:gd name="f48" fmla="val 1309243"/>
              <a:gd name="f49" fmla="val 1347639"/>
              <a:gd name="f50" fmla="val 2322088"/>
              <a:gd name="f51" fmla="val 1370869"/>
              <a:gd name="f52" fmla="val 2289485"/>
              <a:gd name="f53" fmla="val 1392914"/>
              <a:gd name="f54" fmla="val 2274134"/>
              <a:gd name="f55" fmla="val 1408463"/>
              <a:gd name="f56" fmla="val 2250677"/>
              <a:gd name="f57" fmla="val 1415910"/>
              <a:gd name="f58" fmla="val 2222885"/>
              <a:gd name="f59" fmla="val 1490320"/>
              <a:gd name="f60" fmla="val 1945186"/>
              <a:gd name="f61" fmla="val 1661817"/>
              <a:gd name="f62" fmla="val 2527729"/>
              <a:gd name="f63" fmla="val 1680716"/>
              <a:gd name="f64" fmla="val 2591927"/>
              <a:gd name="f65" fmla="val 1742866"/>
              <a:gd name="f66" fmla="val 2631605"/>
              <a:gd name="f67" fmla="val 1806849"/>
              <a:gd name="f68" fmla="val 2621696"/>
              <a:gd name="f69" fmla="val 1873057"/>
              <a:gd name="f70" fmla="val 2637495"/>
              <a:gd name="f71" fmla="val 1940784"/>
              <a:gd name="f72" fmla="val 2599243"/>
              <a:gd name="f73" fmla="val 1962449"/>
              <a:gd name="f74" fmla="val 2533025"/>
              <a:gd name="f75" fmla="val 2291633"/>
              <a:gd name="f76" fmla="val 1526890"/>
              <a:gd name="f77" fmla="val 2478124"/>
              <a:gd name="f78" fmla="val 2222886"/>
              <a:gd name="f79" fmla="val 2491725"/>
              <a:gd name="f80" fmla="val 2273643"/>
              <a:gd name="f81" fmla="val 2532355"/>
              <a:gd name="f82" fmla="val 2309941"/>
              <a:gd name="f83" fmla="val 2580723"/>
              <a:gd name="f84" fmla="val 2318869"/>
              <a:gd name="f85" fmla="val 2600453"/>
              <a:gd name="f86" fmla="val 2334375"/>
              <a:gd name="f87" fmla="val 2625460"/>
              <a:gd name="f88" fmla="val 2342152"/>
              <a:gd name="f89" fmla="val 2652283"/>
              <a:gd name="f90" fmla="val 3058108"/>
              <a:gd name="f91" fmla="val 3133099"/>
              <a:gd name="f92" fmla="val 3193891"/>
              <a:gd name="f93" fmla="val 2281360"/>
              <a:gd name="f94" fmla="val 2206371"/>
              <a:gd name="f95" fmla="val 3193890"/>
              <a:gd name="f96" fmla="val 2131381"/>
              <a:gd name="f97" fmla="val 2070588"/>
              <a:gd name="f98" fmla="val 2718460"/>
              <a:gd name="f99" fmla="val 2455970"/>
              <a:gd name="f100" fmla="val 1090961"/>
              <a:gd name="f101" fmla="val 2449895"/>
              <a:gd name="f102" fmla="val 1068289"/>
              <a:gd name="f103" fmla="val 2438427"/>
              <a:gd name="f104" fmla="val 1048501"/>
              <a:gd name="f105" fmla="val 2421928"/>
              <a:gd name="f106" fmla="val 1033927"/>
              <a:gd name="f107" fmla="val 2410672"/>
              <a:gd name="f108" fmla="val 994460"/>
              <a:gd name="f109" fmla="val 2379946"/>
              <a:gd name="f110" fmla="val 962248"/>
              <a:gd name="f111" fmla="val 2337996"/>
              <a:gd name="f112" fmla="val 948523"/>
              <a:gd name="f113" fmla="val 2320178"/>
              <a:gd name="f114" fmla="val 942693"/>
              <a:gd name="f115" fmla="val 2302022"/>
              <a:gd name="f116" fmla="val 940751"/>
              <a:gd name="f117" fmla="val 941190"/>
              <a:gd name="f118" fmla="val 119"/>
              <a:gd name="f119" fmla="val 1335246"/>
              <a:gd name="f120" fmla="val 6449"/>
              <a:gd name="f121" fmla="val 1754682"/>
              <a:gd name="f122" fmla="val 267656"/>
              <a:gd name="f123" fmla="val 1985697"/>
              <a:gd name="f124" fmla="val 864700"/>
              <a:gd name="f125" fmla="val 2807082"/>
              <a:gd name="f126" fmla="val -1258124"/>
              <a:gd name="f127" fmla="val 6010484"/>
              <a:gd name="f128" fmla="val -907119"/>
              <a:gd name="f129" fmla="val 1632328"/>
              <a:gd name="f130" fmla="val -65842"/>
              <a:gd name="f131" fmla="val -16059"/>
              <a:gd name="f132" fmla="*/ f0 1 3971393"/>
              <a:gd name="f133" fmla="*/ f1 1 3594045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971393"/>
              <a:gd name="f140" fmla="*/ f137 1 3594045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971393" h="35940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6"/>
                  <a:pt x="f39" y="f40"/>
                  <a:pt x="f39" y="f41"/>
                </a:cubicBezTo>
                <a:cubicBezTo>
                  <a:pt x="f42" y="f43"/>
                  <a:pt x="f44" y="f45"/>
                  <a:pt x="f37" y="f46"/>
                </a:cubicBezTo>
                <a:lnTo>
                  <a:pt x="f47" y="f46"/>
                </a:lnTo>
                <a:cubicBezTo>
                  <a:pt x="f48" y="f45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lnTo>
                  <a:pt x="f77" y="f78"/>
                </a:ln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45"/>
                </a:cubicBezTo>
                <a:lnTo>
                  <a:pt x="f90" y="f45"/>
                </a:lnTo>
                <a:cubicBezTo>
                  <a:pt x="f91" y="f45"/>
                  <a:pt x="f92" y="f93"/>
                  <a:pt x="f92" y="f94"/>
                </a:cubicBezTo>
                <a:cubicBezTo>
                  <a:pt x="f95" y="f96"/>
                  <a:pt x="f91" y="f36"/>
                  <a:pt x="f90" y="f97"/>
                </a:cubicBezTo>
                <a:lnTo>
                  <a:pt x="f98" y="f36"/>
                </a:ln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5" y="f6"/>
                </a:cubicBezTo>
                <a:close/>
                <a:moveTo>
                  <a:pt x="f117" y="f118"/>
                </a:move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4"/>
                  <a:pt x="f123" y="f4"/>
                </a:cubicBezTo>
                <a:cubicBezTo>
                  <a:pt x="f128" y="f129"/>
                  <a:pt x="f130" y="f131"/>
                  <a:pt x="f117" y="f11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75" name="Grupo 105">
            <a:extLst>
              <a:ext uri="{FF2B5EF4-FFF2-40B4-BE49-F238E27FC236}">
                <a16:creationId xmlns:a16="http://schemas.microsoft.com/office/drawing/2014/main" id="{DB38D584-2128-4D77-8EB8-A38B67BFB523}"/>
              </a:ext>
            </a:extLst>
          </p:cNvPr>
          <p:cNvGrpSpPr/>
          <p:nvPr/>
        </p:nvGrpSpPr>
        <p:grpSpPr>
          <a:xfrm>
            <a:off x="6215734" y="4270110"/>
            <a:ext cx="472708" cy="296366"/>
            <a:chOff x="6215734" y="4270110"/>
            <a:chExt cx="472708" cy="29636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7F6D0DCE-BCF2-4E29-B47D-6FAD0374C0FD}"/>
                </a:ext>
              </a:extLst>
            </p:cNvPr>
            <p:cNvSpPr/>
            <p:nvPr/>
          </p:nvSpPr>
          <p:spPr>
            <a:xfrm>
              <a:off x="6453487" y="4276740"/>
              <a:ext cx="234955" cy="286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6"/>
                <a:gd name="f7" fmla="val 1761"/>
                <a:gd name="f8" fmla="val 1330"/>
                <a:gd name="f9" fmla="val 440"/>
                <a:gd name="f10" fmla="val 1291"/>
                <a:gd name="f11" fmla="val 429"/>
                <a:gd name="f12" fmla="val 1249"/>
                <a:gd name="f13" fmla="val 424"/>
                <a:gd name="f14" fmla="val 1208"/>
                <a:gd name="f15" fmla="val 423"/>
                <a:gd name="f16" fmla="val 981"/>
                <a:gd name="f17" fmla="val 421"/>
                <a:gd name="f18" fmla="val 768"/>
                <a:gd name="f19" fmla="val 492"/>
                <a:gd name="f20" fmla="val 551"/>
                <a:gd name="f21" fmla="val 541"/>
                <a:gd name="f22" fmla="val 471"/>
                <a:gd name="f23" fmla="val 560"/>
                <a:gd name="f24" fmla="val 393"/>
                <a:gd name="f25" fmla="val 582"/>
                <a:gd name="f26" fmla="val 314"/>
                <a:gd name="f27" fmla="val 602"/>
                <a:gd name="f28" fmla="val 311"/>
                <a:gd name="f29" fmla="val 597"/>
                <a:gd name="f30" fmla="val 307"/>
                <a:gd name="f31" fmla="val 591"/>
                <a:gd name="f32" fmla="val 304"/>
                <a:gd name="f33" fmla="val 586"/>
                <a:gd name="f34" fmla="val 316"/>
                <a:gd name="f35" fmla="val 567"/>
                <a:gd name="f36" fmla="val 324"/>
                <a:gd name="f37" fmla="val 537"/>
                <a:gd name="f38" fmla="val 341"/>
                <a:gd name="f39" fmla="val 532"/>
                <a:gd name="f40" fmla="val 476"/>
                <a:gd name="f41" fmla="val 488"/>
                <a:gd name="f42" fmla="val 527"/>
                <a:gd name="f43" fmla="val 370"/>
                <a:gd name="f44" fmla="val 260"/>
                <a:gd name="f45" fmla="val 593"/>
                <a:gd name="f46" fmla="val 248"/>
                <a:gd name="f47" fmla="val 601"/>
                <a:gd name="f48" fmla="val 234"/>
                <a:gd name="f49" fmla="val 612"/>
                <a:gd name="f50" fmla="val 227"/>
                <a:gd name="f51" fmla="val 662"/>
                <a:gd name="f52" fmla="val 196"/>
                <a:gd name="f53" fmla="val 714"/>
                <a:gd name="f54" fmla="val 167"/>
                <a:gd name="f55" fmla="val 765"/>
                <a:gd name="f56" fmla="val 138"/>
                <a:gd name="f57" fmla="val 133"/>
                <a:gd name="f58" fmla="val 128"/>
                <a:gd name="f59" fmla="val 124"/>
                <a:gd name="f60" fmla="val 747"/>
                <a:gd name="f61" fmla="val 122"/>
                <a:gd name="f62" fmla="val 727"/>
                <a:gd name="f63" fmla="val 114"/>
                <a:gd name="f64" fmla="val 711"/>
                <a:gd name="f65" fmla="val 119"/>
                <a:gd name="f66" fmla="val 689"/>
                <a:gd name="f67" fmla="val 127"/>
                <a:gd name="f68" fmla="val 671"/>
                <a:gd name="f69" fmla="val 146"/>
                <a:gd name="f70" fmla="val 649"/>
                <a:gd name="f71" fmla="val 155"/>
                <a:gd name="f72" fmla="val 577"/>
                <a:gd name="f73" fmla="val 188"/>
                <a:gd name="f74" fmla="val 524"/>
                <a:gd name="f75" fmla="val 235"/>
                <a:gd name="f76" fmla="val 510"/>
                <a:gd name="f77" fmla="val 317"/>
                <a:gd name="f78" fmla="val 507"/>
                <a:gd name="f79" fmla="val 332"/>
                <a:gd name="f80" fmla="val 495"/>
                <a:gd name="f81" fmla="val 347"/>
                <a:gd name="f82" fmla="val 483"/>
                <a:gd name="f83" fmla="val 356"/>
                <a:gd name="f84" fmla="val 447"/>
                <a:gd name="f85" fmla="val 385"/>
                <a:gd name="f86" fmla="val 411"/>
                <a:gd name="f87" fmla="val 414"/>
                <a:gd name="f88" fmla="val 371"/>
                <a:gd name="f89" fmla="val 436"/>
                <a:gd name="f90" fmla="val 328"/>
                <a:gd name="f91" fmla="val 459"/>
                <a:gd name="f92" fmla="val 281"/>
                <a:gd name="f93" fmla="val 493"/>
                <a:gd name="f94" fmla="val 229"/>
                <a:gd name="f95" fmla="val 216"/>
                <a:gd name="f96" fmla="val 201"/>
                <a:gd name="f97" fmla="val 463"/>
                <a:gd name="f98" fmla="val 273"/>
                <a:gd name="f99" fmla="val 435"/>
                <a:gd name="f100" fmla="val 244"/>
                <a:gd name="f101" fmla="val 381"/>
                <a:gd name="f102" fmla="val 246"/>
                <a:gd name="f103" fmla="val 338"/>
                <a:gd name="f104" fmla="val 250"/>
                <a:gd name="f105" fmla="val 271"/>
                <a:gd name="f106" fmla="val 165"/>
                <a:gd name="f107" fmla="val 280"/>
                <a:gd name="f108" fmla="val 143"/>
                <a:gd name="f109" fmla="val 221"/>
                <a:gd name="f110" fmla="val 354"/>
                <a:gd name="f111" fmla="val 89"/>
                <a:gd name="f112" fmla="val 460"/>
                <a:gd name="f113" fmla="val 22"/>
                <a:gd name="f114" fmla="val 455"/>
                <a:gd name="f115" fmla="val 15"/>
                <a:gd name="f116" fmla="val 451"/>
                <a:gd name="f117" fmla="val 8"/>
                <a:gd name="f118" fmla="val 446"/>
                <a:gd name="f119" fmla="val 325"/>
                <a:gd name="f120" fmla="val 72"/>
                <a:gd name="f121" fmla="val 203"/>
                <a:gd name="f122" fmla="val 80"/>
                <a:gd name="f123" fmla="val 215"/>
                <a:gd name="f124" fmla="val 54"/>
                <a:gd name="f125" fmla="val 189"/>
                <a:gd name="f126" fmla="val 28"/>
                <a:gd name="f127" fmla="val 178"/>
                <a:gd name="f128" fmla="val 23"/>
                <a:gd name="f129" fmla="val 1752"/>
                <a:gd name="f130" fmla="val 46"/>
                <a:gd name="f131" fmla="val 1736"/>
                <a:gd name="f132" fmla="val 73"/>
                <a:gd name="f133" fmla="val 1712"/>
                <a:gd name="f134" fmla="val 83"/>
                <a:gd name="f135" fmla="val 1704"/>
                <a:gd name="f136" fmla="val 91"/>
                <a:gd name="f137" fmla="val 1693"/>
                <a:gd name="f138" fmla="val 100"/>
                <a:gd name="f139" fmla="val 1683"/>
                <a:gd name="f140" fmla="val 170"/>
                <a:gd name="f141" fmla="val 1607"/>
                <a:gd name="f142" fmla="val 209"/>
                <a:gd name="f143" fmla="val 1513"/>
                <a:gd name="f144" fmla="val 238"/>
                <a:gd name="f145" fmla="val 1416"/>
                <a:gd name="f146" fmla="val 255"/>
                <a:gd name="f147" fmla="val 1354"/>
                <a:gd name="f148" fmla="val 263"/>
                <a:gd name="f149" fmla="val 1290"/>
                <a:gd name="f150" fmla="val 277"/>
                <a:gd name="f151" fmla="val 1222"/>
                <a:gd name="f152" fmla="val 363"/>
                <a:gd name="f153" fmla="val 1408"/>
                <a:gd name="f154" fmla="val 468"/>
                <a:gd name="f155" fmla="val 1575"/>
                <a:gd name="f156" fmla="val 651"/>
                <a:gd name="f157" fmla="val 1682"/>
                <a:gd name="f158" fmla="val 653"/>
                <a:gd name="f159" fmla="val 1668"/>
                <a:gd name="f160" fmla="val 652"/>
                <a:gd name="f161" fmla="val 1653"/>
                <a:gd name="f162" fmla="val 644"/>
                <a:gd name="f163" fmla="val 1646"/>
                <a:gd name="f164" fmla="val 627"/>
                <a:gd name="f165" fmla="val 1629"/>
                <a:gd name="f166" fmla="val 604"/>
                <a:gd name="f167" fmla="val 1619"/>
                <a:gd name="f168" fmla="val 1603"/>
                <a:gd name="f169" fmla="val 558"/>
                <a:gd name="f170" fmla="val 1578"/>
                <a:gd name="f171" fmla="val 1547"/>
                <a:gd name="f172" fmla="val 1524"/>
                <a:gd name="f173" fmla="val 516"/>
                <a:gd name="f174" fmla="val 1466"/>
                <a:gd name="f175" fmla="val 470"/>
                <a:gd name="f176" fmla="val 1448"/>
                <a:gd name="f177" fmla="val 450"/>
                <a:gd name="f178" fmla="val 1411"/>
                <a:gd name="f179" fmla="val 441"/>
                <a:gd name="f180" fmla="val 1394"/>
                <a:gd name="f181" fmla="val 428"/>
                <a:gd name="f182" fmla="val 1378"/>
                <a:gd name="f183" fmla="val 419"/>
                <a:gd name="f184" fmla="val 1360"/>
                <a:gd name="f185" fmla="val 390"/>
                <a:gd name="f186" fmla="val 1302"/>
                <a:gd name="f187" fmla="val 369"/>
                <a:gd name="f188" fmla="val 1238"/>
                <a:gd name="f189" fmla="val 331"/>
                <a:gd name="f190" fmla="val 1186"/>
                <a:gd name="f191" fmla="val 287"/>
                <a:gd name="f192" fmla="val 1126"/>
                <a:gd name="f193" fmla="val 245"/>
                <a:gd name="f194" fmla="val 1069"/>
                <a:gd name="f195" fmla="val 240"/>
                <a:gd name="f196" fmla="val 986"/>
                <a:gd name="f197" fmla="val 254"/>
                <a:gd name="f198" fmla="val 990"/>
                <a:gd name="f199" fmla="val 266"/>
                <a:gd name="f200" fmla="val 992"/>
                <a:gd name="f201" fmla="val 276"/>
                <a:gd name="f202" fmla="val 998"/>
                <a:gd name="f203" fmla="val 348"/>
                <a:gd name="f204" fmla="val 1037"/>
                <a:gd name="f205" fmla="val 1077"/>
                <a:gd name="f206" fmla="val 490"/>
                <a:gd name="f207" fmla="val 1117"/>
                <a:gd name="f208" fmla="val 498"/>
                <a:gd name="f209" fmla="val 1122"/>
                <a:gd name="f210" fmla="val 504"/>
                <a:gd name="f211" fmla="val 1135"/>
                <a:gd name="f212" fmla="val 1145"/>
                <a:gd name="f213" fmla="val 538"/>
                <a:gd name="f214" fmla="val 1280"/>
                <a:gd name="f215" fmla="val 638"/>
                <a:gd name="f216" fmla="val 1347"/>
                <a:gd name="f217" fmla="val 755"/>
                <a:gd name="f218" fmla="val 1399"/>
                <a:gd name="f219" fmla="val 788"/>
                <a:gd name="f220" fmla="val 1388"/>
                <a:gd name="f221" fmla="val 808"/>
                <a:gd name="f222" fmla="val 1384"/>
                <a:gd name="f223" fmla="val 746"/>
                <a:gd name="f224" fmla="val 693"/>
                <a:gd name="f225" fmla="val 1320"/>
                <a:gd name="f226" fmla="val 646"/>
                <a:gd name="f227" fmla="val 1285"/>
                <a:gd name="f228" fmla="val 622"/>
                <a:gd name="f229" fmla="val 1267"/>
                <a:gd name="f230" fmla="val 605"/>
                <a:gd name="f231" fmla="val 1236"/>
                <a:gd name="f232" fmla="val 534"/>
                <a:gd name="f233" fmla="val 1094"/>
                <a:gd name="f234" fmla="val 485"/>
                <a:gd name="f235" fmla="val 972"/>
                <a:gd name="f236" fmla="val 966"/>
                <a:gd name="f237" fmla="val 310"/>
                <a:gd name="f238" fmla="val 965"/>
                <a:gd name="f239" fmla="val 291"/>
                <a:gd name="f240" fmla="val 950"/>
                <a:gd name="f241" fmla="val 274"/>
                <a:gd name="f242" fmla="val 940"/>
                <a:gd name="f243" fmla="val 924"/>
                <a:gd name="f244" fmla="val 222"/>
                <a:gd name="f245" fmla="val 907"/>
                <a:gd name="f246" fmla="val 200"/>
                <a:gd name="f247" fmla="val 887"/>
                <a:gd name="f248" fmla="val 877"/>
                <a:gd name="f249" fmla="val 173"/>
                <a:gd name="f250" fmla="val 857"/>
                <a:gd name="f251" fmla="val 176"/>
                <a:gd name="f252" fmla="val 846"/>
                <a:gd name="f253" fmla="val 179"/>
                <a:gd name="f254" fmla="val 834"/>
                <a:gd name="f255" fmla="val 204"/>
                <a:gd name="f256" fmla="val 819"/>
                <a:gd name="f257" fmla="val 821"/>
                <a:gd name="f258" fmla="val 241"/>
                <a:gd name="f259" fmla="val 825"/>
                <a:gd name="f260" fmla="val 264"/>
                <a:gd name="f261" fmla="val 839"/>
                <a:gd name="f262" fmla="val 851"/>
                <a:gd name="f263" fmla="val 367"/>
                <a:gd name="f264" fmla="val 893"/>
                <a:gd name="f265" fmla="val 443"/>
                <a:gd name="f266" fmla="val 943"/>
                <a:gd name="f267" fmla="val 975"/>
                <a:gd name="f268" fmla="val 999"/>
                <a:gd name="f269" fmla="val 670"/>
                <a:gd name="f270" fmla="val 1023"/>
                <a:gd name="f271" fmla="val 731"/>
                <a:gd name="f272" fmla="val 1006"/>
                <a:gd name="f273" fmla="val 844"/>
                <a:gd name="f274" fmla="val 960"/>
                <a:gd name="f275" fmla="val 935"/>
                <a:gd name="f276" fmla="val 1038"/>
                <a:gd name="f277" fmla="val 835"/>
                <a:gd name="f278" fmla="val 1044"/>
                <a:gd name="f279" fmla="val 828"/>
                <a:gd name="f280" fmla="val 1058"/>
                <a:gd name="f281" fmla="val 823"/>
                <a:gd name="f282" fmla="val 1068"/>
                <a:gd name="f283" fmla="val 1229"/>
                <a:gd name="f284" fmla="val 827"/>
                <a:gd name="f285" fmla="val 1326"/>
                <a:gd name="f286" fmla="val 734"/>
                <a:gd name="f287" fmla="val 522"/>
                <a:gd name="f288" fmla="val 1423"/>
                <a:gd name="f289" fmla="val 465"/>
                <a:gd name="f290" fmla="+- 0 0 -90"/>
                <a:gd name="f291" fmla="*/ f3 1 1446"/>
                <a:gd name="f292" fmla="*/ f4 1 1761"/>
                <a:gd name="f293" fmla="val f5"/>
                <a:gd name="f294" fmla="val f6"/>
                <a:gd name="f295" fmla="val f7"/>
                <a:gd name="f296" fmla="*/ f290 f0 1"/>
                <a:gd name="f297" fmla="+- f295 0 f293"/>
                <a:gd name="f298" fmla="+- f294 0 f293"/>
                <a:gd name="f299" fmla="*/ f296 1 f2"/>
                <a:gd name="f300" fmla="*/ f298 1 1446"/>
                <a:gd name="f301" fmla="*/ f297 1 1761"/>
                <a:gd name="f302" fmla="*/ 1330 f298 1"/>
                <a:gd name="f303" fmla="*/ 440 f297 1"/>
                <a:gd name="f304" fmla="*/ 1208 f298 1"/>
                <a:gd name="f305" fmla="*/ 423 f297 1"/>
                <a:gd name="f306" fmla="*/ 551 f298 1"/>
                <a:gd name="f307" fmla="*/ 541 f297 1"/>
                <a:gd name="f308" fmla="*/ 314 f298 1"/>
                <a:gd name="f309" fmla="*/ 602 f297 1"/>
                <a:gd name="f310" fmla="*/ 304 f298 1"/>
                <a:gd name="f311" fmla="*/ 586 f297 1"/>
                <a:gd name="f312" fmla="*/ 341 f298 1"/>
                <a:gd name="f313" fmla="*/ 532 f297 1"/>
                <a:gd name="f314" fmla="*/ 586 f298 1"/>
                <a:gd name="f315" fmla="*/ 260 f297 1"/>
                <a:gd name="f316" fmla="*/ 612 f298 1"/>
                <a:gd name="f317" fmla="*/ 227 f297 1"/>
                <a:gd name="f318" fmla="*/ 765 f298 1"/>
                <a:gd name="f319" fmla="*/ 138 f297 1"/>
                <a:gd name="f320" fmla="*/ 124 f297 1"/>
                <a:gd name="f321" fmla="*/ 711 f298 1"/>
                <a:gd name="f322" fmla="*/ 119 f297 1"/>
                <a:gd name="f323" fmla="*/ 649 f298 1"/>
                <a:gd name="f324" fmla="*/ 155 f297 1"/>
                <a:gd name="f325" fmla="*/ 510 f298 1"/>
                <a:gd name="f326" fmla="*/ 317 f297 1"/>
                <a:gd name="f327" fmla="*/ 483 f298 1"/>
                <a:gd name="f328" fmla="*/ 356 f297 1"/>
                <a:gd name="f329" fmla="*/ 371 f298 1"/>
                <a:gd name="f330" fmla="*/ 436 f297 1"/>
                <a:gd name="f331" fmla="*/ 235 f298 1"/>
                <a:gd name="f332" fmla="*/ 493 f297 1"/>
                <a:gd name="f333" fmla="*/ 201 f298 1"/>
                <a:gd name="f334" fmla="*/ 463 f297 1"/>
                <a:gd name="f335" fmla="*/ 246 f298 1"/>
                <a:gd name="f336" fmla="*/ 338 f297 1"/>
                <a:gd name="f337" fmla="*/ 143 f298 1"/>
                <a:gd name="f338" fmla="*/ 221 f297 1"/>
                <a:gd name="f339" fmla="*/ 460 f298 1"/>
                <a:gd name="f340" fmla="*/ 22 f297 1"/>
                <a:gd name="f341" fmla="*/ 446 f298 1"/>
                <a:gd name="f342" fmla="*/ 0 f297 1"/>
                <a:gd name="f343" fmla="*/ 80 f298 1"/>
                <a:gd name="f344" fmla="*/ 215 f297 1"/>
                <a:gd name="f345" fmla="*/ 0 f298 1"/>
                <a:gd name="f346" fmla="*/ 180 f297 1"/>
                <a:gd name="f347" fmla="*/ 1761 f297 1"/>
                <a:gd name="f348" fmla="*/ 73 f298 1"/>
                <a:gd name="f349" fmla="*/ 1712 f297 1"/>
                <a:gd name="f350" fmla="*/ 100 f298 1"/>
                <a:gd name="f351" fmla="*/ 1683 f297 1"/>
                <a:gd name="f352" fmla="*/ 238 f298 1"/>
                <a:gd name="f353" fmla="*/ 1416 f297 1"/>
                <a:gd name="f354" fmla="*/ 277 f298 1"/>
                <a:gd name="f355" fmla="*/ 1222 f297 1"/>
                <a:gd name="f356" fmla="*/ 651 f298 1"/>
                <a:gd name="f357" fmla="*/ 1682 f297 1"/>
                <a:gd name="f358" fmla="*/ 644 f298 1"/>
                <a:gd name="f359" fmla="*/ 1646 f297 1"/>
                <a:gd name="f360" fmla="*/ 1603 f297 1"/>
                <a:gd name="f361" fmla="*/ 1524 f297 1"/>
                <a:gd name="f362" fmla="*/ 450 f298 1"/>
                <a:gd name="f363" fmla="*/ 1411 f297 1"/>
                <a:gd name="f364" fmla="*/ 419 f298 1"/>
                <a:gd name="f365" fmla="*/ 1360 f297 1"/>
                <a:gd name="f366" fmla="*/ 331 f298 1"/>
                <a:gd name="f367" fmla="*/ 1186 f297 1"/>
                <a:gd name="f368" fmla="*/ 240 f298 1"/>
                <a:gd name="f369" fmla="*/ 986 f297 1"/>
                <a:gd name="f370" fmla="*/ 276 f298 1"/>
                <a:gd name="f371" fmla="*/ 998 f297 1"/>
                <a:gd name="f372" fmla="*/ 490 f298 1"/>
                <a:gd name="f373" fmla="*/ 1117 f297 1"/>
                <a:gd name="f374" fmla="*/ 507 f298 1"/>
                <a:gd name="f375" fmla="*/ 1145 f297 1"/>
                <a:gd name="f376" fmla="*/ 755 f298 1"/>
                <a:gd name="f377" fmla="*/ 1394 f297 1"/>
                <a:gd name="f378" fmla="*/ 808 f298 1"/>
                <a:gd name="f379" fmla="*/ 1384 f297 1"/>
                <a:gd name="f380" fmla="*/ 646 f298 1"/>
                <a:gd name="f381" fmla="*/ 1285 f297 1"/>
                <a:gd name="f382" fmla="*/ 591 f298 1"/>
                <a:gd name="f383" fmla="*/ 1208 f297 1"/>
                <a:gd name="f384" fmla="*/ 328 f298 1"/>
                <a:gd name="f385" fmla="*/ 966 f297 1"/>
                <a:gd name="f386" fmla="*/ 274 f298 1"/>
                <a:gd name="f387" fmla="*/ 940 f297 1"/>
                <a:gd name="f388" fmla="*/ 200 f298 1"/>
                <a:gd name="f389" fmla="*/ 887 f297 1"/>
                <a:gd name="f390" fmla="*/ 176 f298 1"/>
                <a:gd name="f391" fmla="*/ 846 f297 1"/>
                <a:gd name="f392" fmla="*/ 216 f298 1"/>
                <a:gd name="f393" fmla="*/ 821 f297 1"/>
                <a:gd name="f394" fmla="*/ 287 f298 1"/>
                <a:gd name="f395" fmla="*/ 851 f297 1"/>
                <a:gd name="f396" fmla="*/ 527 f298 1"/>
                <a:gd name="f397" fmla="*/ 975 f297 1"/>
                <a:gd name="f398" fmla="*/ 731 f298 1"/>
                <a:gd name="f399" fmla="*/ 1006 f297 1"/>
                <a:gd name="f400" fmla="*/ 1038 f298 1"/>
                <a:gd name="f401" fmla="*/ 835 f297 1"/>
                <a:gd name="f402" fmla="*/ 1068 f298 1"/>
                <a:gd name="f403" fmla="*/ 823 f297 1"/>
                <a:gd name="f404" fmla="*/ 1399 f298 1"/>
                <a:gd name="f405" fmla="*/ 605 f297 1"/>
                <a:gd name="f406" fmla="+- f299 0 f1"/>
                <a:gd name="f407" fmla="*/ f302 1 1446"/>
                <a:gd name="f408" fmla="*/ f303 1 1761"/>
                <a:gd name="f409" fmla="*/ f304 1 1446"/>
                <a:gd name="f410" fmla="*/ f305 1 1761"/>
                <a:gd name="f411" fmla="*/ f306 1 1446"/>
                <a:gd name="f412" fmla="*/ f307 1 1761"/>
                <a:gd name="f413" fmla="*/ f308 1 1446"/>
                <a:gd name="f414" fmla="*/ f309 1 1761"/>
                <a:gd name="f415" fmla="*/ f310 1 1446"/>
                <a:gd name="f416" fmla="*/ f311 1 1761"/>
                <a:gd name="f417" fmla="*/ f312 1 1446"/>
                <a:gd name="f418" fmla="*/ f313 1 1761"/>
                <a:gd name="f419" fmla="*/ f314 1 1446"/>
                <a:gd name="f420" fmla="*/ f315 1 1761"/>
                <a:gd name="f421" fmla="*/ f316 1 1446"/>
                <a:gd name="f422" fmla="*/ f317 1 1761"/>
                <a:gd name="f423" fmla="*/ f318 1 1446"/>
                <a:gd name="f424" fmla="*/ f319 1 1761"/>
                <a:gd name="f425" fmla="*/ f320 1 1761"/>
                <a:gd name="f426" fmla="*/ f321 1 1446"/>
                <a:gd name="f427" fmla="*/ f322 1 1761"/>
                <a:gd name="f428" fmla="*/ f323 1 1446"/>
                <a:gd name="f429" fmla="*/ f324 1 1761"/>
                <a:gd name="f430" fmla="*/ f325 1 1446"/>
                <a:gd name="f431" fmla="*/ f326 1 1761"/>
                <a:gd name="f432" fmla="*/ f327 1 1446"/>
                <a:gd name="f433" fmla="*/ f328 1 1761"/>
                <a:gd name="f434" fmla="*/ f329 1 1446"/>
                <a:gd name="f435" fmla="*/ f330 1 1761"/>
                <a:gd name="f436" fmla="*/ f331 1 1446"/>
                <a:gd name="f437" fmla="*/ f332 1 1761"/>
                <a:gd name="f438" fmla="*/ f333 1 1446"/>
                <a:gd name="f439" fmla="*/ f334 1 1761"/>
                <a:gd name="f440" fmla="*/ f335 1 1446"/>
                <a:gd name="f441" fmla="*/ f336 1 1761"/>
                <a:gd name="f442" fmla="*/ f337 1 1446"/>
                <a:gd name="f443" fmla="*/ f338 1 1761"/>
                <a:gd name="f444" fmla="*/ f339 1 1446"/>
                <a:gd name="f445" fmla="*/ f340 1 1761"/>
                <a:gd name="f446" fmla="*/ f341 1 1446"/>
                <a:gd name="f447" fmla="*/ f342 1 1761"/>
                <a:gd name="f448" fmla="*/ f343 1 1446"/>
                <a:gd name="f449" fmla="*/ f344 1 1761"/>
                <a:gd name="f450" fmla="*/ f345 1 1446"/>
                <a:gd name="f451" fmla="*/ f346 1 1761"/>
                <a:gd name="f452" fmla="*/ f347 1 1761"/>
                <a:gd name="f453" fmla="*/ f348 1 1446"/>
                <a:gd name="f454" fmla="*/ f349 1 1761"/>
                <a:gd name="f455" fmla="*/ f350 1 1446"/>
                <a:gd name="f456" fmla="*/ f351 1 1761"/>
                <a:gd name="f457" fmla="*/ f352 1 1446"/>
                <a:gd name="f458" fmla="*/ f353 1 1761"/>
                <a:gd name="f459" fmla="*/ f354 1 1446"/>
                <a:gd name="f460" fmla="*/ f355 1 1761"/>
                <a:gd name="f461" fmla="*/ f356 1 1446"/>
                <a:gd name="f462" fmla="*/ f357 1 1761"/>
                <a:gd name="f463" fmla="*/ f358 1 1446"/>
                <a:gd name="f464" fmla="*/ f359 1 1761"/>
                <a:gd name="f465" fmla="*/ f360 1 1761"/>
                <a:gd name="f466" fmla="*/ f361 1 1761"/>
                <a:gd name="f467" fmla="*/ f362 1 1446"/>
                <a:gd name="f468" fmla="*/ f363 1 1761"/>
                <a:gd name="f469" fmla="*/ f364 1 1446"/>
                <a:gd name="f470" fmla="*/ f365 1 1761"/>
                <a:gd name="f471" fmla="*/ f366 1 1446"/>
                <a:gd name="f472" fmla="*/ f367 1 1761"/>
                <a:gd name="f473" fmla="*/ f368 1 1446"/>
                <a:gd name="f474" fmla="*/ f369 1 1761"/>
                <a:gd name="f475" fmla="*/ f370 1 1446"/>
                <a:gd name="f476" fmla="*/ f371 1 1761"/>
                <a:gd name="f477" fmla="*/ f372 1 1446"/>
                <a:gd name="f478" fmla="*/ f373 1 1761"/>
                <a:gd name="f479" fmla="*/ f374 1 1446"/>
                <a:gd name="f480" fmla="*/ f375 1 1761"/>
                <a:gd name="f481" fmla="*/ f376 1 1446"/>
                <a:gd name="f482" fmla="*/ f377 1 1761"/>
                <a:gd name="f483" fmla="*/ f378 1 1446"/>
                <a:gd name="f484" fmla="*/ f379 1 1761"/>
                <a:gd name="f485" fmla="*/ f380 1 1446"/>
                <a:gd name="f486" fmla="*/ f381 1 1761"/>
                <a:gd name="f487" fmla="*/ f382 1 1446"/>
                <a:gd name="f488" fmla="*/ f383 1 1761"/>
                <a:gd name="f489" fmla="*/ f384 1 1446"/>
                <a:gd name="f490" fmla="*/ f385 1 1761"/>
                <a:gd name="f491" fmla="*/ f386 1 1446"/>
                <a:gd name="f492" fmla="*/ f387 1 1761"/>
                <a:gd name="f493" fmla="*/ f388 1 1446"/>
                <a:gd name="f494" fmla="*/ f389 1 1761"/>
                <a:gd name="f495" fmla="*/ f390 1 1446"/>
                <a:gd name="f496" fmla="*/ f391 1 1761"/>
                <a:gd name="f497" fmla="*/ f392 1 1446"/>
                <a:gd name="f498" fmla="*/ f393 1 1761"/>
                <a:gd name="f499" fmla="*/ f394 1 1446"/>
                <a:gd name="f500" fmla="*/ f395 1 1761"/>
                <a:gd name="f501" fmla="*/ f396 1 1446"/>
                <a:gd name="f502" fmla="*/ f397 1 1761"/>
                <a:gd name="f503" fmla="*/ f398 1 1446"/>
                <a:gd name="f504" fmla="*/ f399 1 1761"/>
                <a:gd name="f505" fmla="*/ f400 1 1446"/>
                <a:gd name="f506" fmla="*/ f401 1 1761"/>
                <a:gd name="f507" fmla="*/ f402 1 1446"/>
                <a:gd name="f508" fmla="*/ f403 1 1761"/>
                <a:gd name="f509" fmla="*/ f404 1 1446"/>
                <a:gd name="f510" fmla="*/ f405 1 1761"/>
                <a:gd name="f511" fmla="*/ 0 1 f300"/>
                <a:gd name="f512" fmla="*/ f294 1 f300"/>
                <a:gd name="f513" fmla="*/ 0 1 f301"/>
                <a:gd name="f514" fmla="*/ f295 1 f301"/>
                <a:gd name="f515" fmla="*/ f407 1 f300"/>
                <a:gd name="f516" fmla="*/ f408 1 f301"/>
                <a:gd name="f517" fmla="*/ f409 1 f300"/>
                <a:gd name="f518" fmla="*/ f410 1 f301"/>
                <a:gd name="f519" fmla="*/ f411 1 f300"/>
                <a:gd name="f520" fmla="*/ f412 1 f301"/>
                <a:gd name="f521" fmla="*/ f413 1 f300"/>
                <a:gd name="f522" fmla="*/ f414 1 f301"/>
                <a:gd name="f523" fmla="*/ f415 1 f300"/>
                <a:gd name="f524" fmla="*/ f416 1 f301"/>
                <a:gd name="f525" fmla="*/ f417 1 f300"/>
                <a:gd name="f526" fmla="*/ f418 1 f301"/>
                <a:gd name="f527" fmla="*/ f419 1 f300"/>
                <a:gd name="f528" fmla="*/ f420 1 f301"/>
                <a:gd name="f529" fmla="*/ f421 1 f300"/>
                <a:gd name="f530" fmla="*/ f422 1 f301"/>
                <a:gd name="f531" fmla="*/ f423 1 f300"/>
                <a:gd name="f532" fmla="*/ f424 1 f301"/>
                <a:gd name="f533" fmla="*/ f425 1 f301"/>
                <a:gd name="f534" fmla="*/ f426 1 f300"/>
                <a:gd name="f535" fmla="*/ f427 1 f301"/>
                <a:gd name="f536" fmla="*/ f428 1 f300"/>
                <a:gd name="f537" fmla="*/ f429 1 f301"/>
                <a:gd name="f538" fmla="*/ f430 1 f300"/>
                <a:gd name="f539" fmla="*/ f431 1 f301"/>
                <a:gd name="f540" fmla="*/ f432 1 f300"/>
                <a:gd name="f541" fmla="*/ f433 1 f301"/>
                <a:gd name="f542" fmla="*/ f434 1 f300"/>
                <a:gd name="f543" fmla="*/ f435 1 f301"/>
                <a:gd name="f544" fmla="*/ f436 1 f300"/>
                <a:gd name="f545" fmla="*/ f437 1 f301"/>
                <a:gd name="f546" fmla="*/ f438 1 f300"/>
                <a:gd name="f547" fmla="*/ f439 1 f301"/>
                <a:gd name="f548" fmla="*/ f440 1 f300"/>
                <a:gd name="f549" fmla="*/ f441 1 f301"/>
                <a:gd name="f550" fmla="*/ f442 1 f300"/>
                <a:gd name="f551" fmla="*/ f443 1 f301"/>
                <a:gd name="f552" fmla="*/ f444 1 f300"/>
                <a:gd name="f553" fmla="*/ f445 1 f301"/>
                <a:gd name="f554" fmla="*/ f446 1 f300"/>
                <a:gd name="f555" fmla="*/ f447 1 f301"/>
                <a:gd name="f556" fmla="*/ f448 1 f300"/>
                <a:gd name="f557" fmla="*/ f449 1 f301"/>
                <a:gd name="f558" fmla="*/ f450 1 f300"/>
                <a:gd name="f559" fmla="*/ f451 1 f301"/>
                <a:gd name="f560" fmla="*/ f452 1 f301"/>
                <a:gd name="f561" fmla="*/ f453 1 f300"/>
                <a:gd name="f562" fmla="*/ f454 1 f301"/>
                <a:gd name="f563" fmla="*/ f455 1 f300"/>
                <a:gd name="f564" fmla="*/ f456 1 f301"/>
                <a:gd name="f565" fmla="*/ f457 1 f300"/>
                <a:gd name="f566" fmla="*/ f458 1 f301"/>
                <a:gd name="f567" fmla="*/ f459 1 f300"/>
                <a:gd name="f568" fmla="*/ f460 1 f301"/>
                <a:gd name="f569" fmla="*/ f461 1 f300"/>
                <a:gd name="f570" fmla="*/ f462 1 f301"/>
                <a:gd name="f571" fmla="*/ f463 1 f300"/>
                <a:gd name="f572" fmla="*/ f464 1 f301"/>
                <a:gd name="f573" fmla="*/ f465 1 f301"/>
                <a:gd name="f574" fmla="*/ f466 1 f301"/>
                <a:gd name="f575" fmla="*/ f467 1 f300"/>
                <a:gd name="f576" fmla="*/ f468 1 f301"/>
                <a:gd name="f577" fmla="*/ f469 1 f300"/>
                <a:gd name="f578" fmla="*/ f470 1 f301"/>
                <a:gd name="f579" fmla="*/ f471 1 f300"/>
                <a:gd name="f580" fmla="*/ f472 1 f301"/>
                <a:gd name="f581" fmla="*/ f473 1 f300"/>
                <a:gd name="f582" fmla="*/ f474 1 f301"/>
                <a:gd name="f583" fmla="*/ f475 1 f300"/>
                <a:gd name="f584" fmla="*/ f476 1 f301"/>
                <a:gd name="f585" fmla="*/ f477 1 f300"/>
                <a:gd name="f586" fmla="*/ f478 1 f301"/>
                <a:gd name="f587" fmla="*/ f479 1 f300"/>
                <a:gd name="f588" fmla="*/ f480 1 f301"/>
                <a:gd name="f589" fmla="*/ f481 1 f300"/>
                <a:gd name="f590" fmla="*/ f482 1 f301"/>
                <a:gd name="f591" fmla="*/ f483 1 f300"/>
                <a:gd name="f592" fmla="*/ f484 1 f301"/>
                <a:gd name="f593" fmla="*/ f485 1 f300"/>
                <a:gd name="f594" fmla="*/ f486 1 f301"/>
                <a:gd name="f595" fmla="*/ f487 1 f300"/>
                <a:gd name="f596" fmla="*/ f488 1 f301"/>
                <a:gd name="f597" fmla="*/ f489 1 f300"/>
                <a:gd name="f598" fmla="*/ f490 1 f301"/>
                <a:gd name="f599" fmla="*/ f491 1 f300"/>
                <a:gd name="f600" fmla="*/ f492 1 f301"/>
                <a:gd name="f601" fmla="*/ f493 1 f300"/>
                <a:gd name="f602" fmla="*/ f494 1 f301"/>
                <a:gd name="f603" fmla="*/ f495 1 f300"/>
                <a:gd name="f604" fmla="*/ f496 1 f301"/>
                <a:gd name="f605" fmla="*/ f497 1 f300"/>
                <a:gd name="f606" fmla="*/ f498 1 f301"/>
                <a:gd name="f607" fmla="*/ f499 1 f300"/>
                <a:gd name="f608" fmla="*/ f500 1 f301"/>
                <a:gd name="f609" fmla="*/ f501 1 f300"/>
                <a:gd name="f610" fmla="*/ f502 1 f301"/>
                <a:gd name="f611" fmla="*/ f503 1 f300"/>
                <a:gd name="f612" fmla="*/ f504 1 f301"/>
                <a:gd name="f613" fmla="*/ f505 1 f300"/>
                <a:gd name="f614" fmla="*/ f506 1 f301"/>
                <a:gd name="f615" fmla="*/ f507 1 f300"/>
                <a:gd name="f616" fmla="*/ f508 1 f301"/>
                <a:gd name="f617" fmla="*/ f509 1 f300"/>
                <a:gd name="f618" fmla="*/ f510 1 f301"/>
                <a:gd name="f619" fmla="*/ f511 f291 1"/>
                <a:gd name="f620" fmla="*/ f512 f291 1"/>
                <a:gd name="f621" fmla="*/ f514 f292 1"/>
                <a:gd name="f622" fmla="*/ f513 f292 1"/>
                <a:gd name="f623" fmla="*/ f515 f291 1"/>
                <a:gd name="f624" fmla="*/ f516 f292 1"/>
                <a:gd name="f625" fmla="*/ f517 f291 1"/>
                <a:gd name="f626" fmla="*/ f518 f292 1"/>
                <a:gd name="f627" fmla="*/ f519 f291 1"/>
                <a:gd name="f628" fmla="*/ f520 f292 1"/>
                <a:gd name="f629" fmla="*/ f521 f291 1"/>
                <a:gd name="f630" fmla="*/ f522 f292 1"/>
                <a:gd name="f631" fmla="*/ f523 f291 1"/>
                <a:gd name="f632" fmla="*/ f524 f292 1"/>
                <a:gd name="f633" fmla="*/ f525 f291 1"/>
                <a:gd name="f634" fmla="*/ f526 f292 1"/>
                <a:gd name="f635" fmla="*/ f527 f291 1"/>
                <a:gd name="f636" fmla="*/ f528 f292 1"/>
                <a:gd name="f637" fmla="*/ f529 f291 1"/>
                <a:gd name="f638" fmla="*/ f530 f292 1"/>
                <a:gd name="f639" fmla="*/ f531 f291 1"/>
                <a:gd name="f640" fmla="*/ f532 f292 1"/>
                <a:gd name="f641" fmla="*/ f533 f292 1"/>
                <a:gd name="f642" fmla="*/ f534 f291 1"/>
                <a:gd name="f643" fmla="*/ f535 f292 1"/>
                <a:gd name="f644" fmla="*/ f536 f291 1"/>
                <a:gd name="f645" fmla="*/ f537 f292 1"/>
                <a:gd name="f646" fmla="*/ f538 f291 1"/>
                <a:gd name="f647" fmla="*/ f539 f292 1"/>
                <a:gd name="f648" fmla="*/ f540 f291 1"/>
                <a:gd name="f649" fmla="*/ f541 f292 1"/>
                <a:gd name="f650" fmla="*/ f542 f291 1"/>
                <a:gd name="f651" fmla="*/ f543 f292 1"/>
                <a:gd name="f652" fmla="*/ f544 f291 1"/>
                <a:gd name="f653" fmla="*/ f545 f292 1"/>
                <a:gd name="f654" fmla="*/ f546 f291 1"/>
                <a:gd name="f655" fmla="*/ f547 f292 1"/>
                <a:gd name="f656" fmla="*/ f548 f291 1"/>
                <a:gd name="f657" fmla="*/ f549 f292 1"/>
                <a:gd name="f658" fmla="*/ f550 f291 1"/>
                <a:gd name="f659" fmla="*/ f551 f292 1"/>
                <a:gd name="f660" fmla="*/ f552 f291 1"/>
                <a:gd name="f661" fmla="*/ f553 f292 1"/>
                <a:gd name="f662" fmla="*/ f554 f291 1"/>
                <a:gd name="f663" fmla="*/ f555 f292 1"/>
                <a:gd name="f664" fmla="*/ f556 f291 1"/>
                <a:gd name="f665" fmla="*/ f557 f292 1"/>
                <a:gd name="f666" fmla="*/ f558 f291 1"/>
                <a:gd name="f667" fmla="*/ f559 f292 1"/>
                <a:gd name="f668" fmla="*/ f560 f292 1"/>
                <a:gd name="f669" fmla="*/ f561 f291 1"/>
                <a:gd name="f670" fmla="*/ f562 f292 1"/>
                <a:gd name="f671" fmla="*/ f563 f291 1"/>
                <a:gd name="f672" fmla="*/ f564 f292 1"/>
                <a:gd name="f673" fmla="*/ f565 f291 1"/>
                <a:gd name="f674" fmla="*/ f566 f292 1"/>
                <a:gd name="f675" fmla="*/ f567 f291 1"/>
                <a:gd name="f676" fmla="*/ f568 f292 1"/>
                <a:gd name="f677" fmla="*/ f569 f291 1"/>
                <a:gd name="f678" fmla="*/ f570 f292 1"/>
                <a:gd name="f679" fmla="*/ f571 f291 1"/>
                <a:gd name="f680" fmla="*/ f572 f292 1"/>
                <a:gd name="f681" fmla="*/ f573 f292 1"/>
                <a:gd name="f682" fmla="*/ f574 f292 1"/>
                <a:gd name="f683" fmla="*/ f575 f291 1"/>
                <a:gd name="f684" fmla="*/ f576 f292 1"/>
                <a:gd name="f685" fmla="*/ f577 f291 1"/>
                <a:gd name="f686" fmla="*/ f578 f292 1"/>
                <a:gd name="f687" fmla="*/ f579 f291 1"/>
                <a:gd name="f688" fmla="*/ f580 f292 1"/>
                <a:gd name="f689" fmla="*/ f581 f291 1"/>
                <a:gd name="f690" fmla="*/ f582 f292 1"/>
                <a:gd name="f691" fmla="*/ f583 f291 1"/>
                <a:gd name="f692" fmla="*/ f584 f292 1"/>
                <a:gd name="f693" fmla="*/ f585 f291 1"/>
                <a:gd name="f694" fmla="*/ f586 f292 1"/>
                <a:gd name="f695" fmla="*/ f587 f291 1"/>
                <a:gd name="f696" fmla="*/ f588 f292 1"/>
                <a:gd name="f697" fmla="*/ f589 f291 1"/>
                <a:gd name="f698" fmla="*/ f590 f292 1"/>
                <a:gd name="f699" fmla="*/ f591 f291 1"/>
                <a:gd name="f700" fmla="*/ f592 f292 1"/>
                <a:gd name="f701" fmla="*/ f593 f291 1"/>
                <a:gd name="f702" fmla="*/ f594 f292 1"/>
                <a:gd name="f703" fmla="*/ f595 f291 1"/>
                <a:gd name="f704" fmla="*/ f596 f292 1"/>
                <a:gd name="f705" fmla="*/ f597 f291 1"/>
                <a:gd name="f706" fmla="*/ f598 f292 1"/>
                <a:gd name="f707" fmla="*/ f599 f291 1"/>
                <a:gd name="f708" fmla="*/ f600 f292 1"/>
                <a:gd name="f709" fmla="*/ f601 f291 1"/>
                <a:gd name="f710" fmla="*/ f602 f292 1"/>
                <a:gd name="f711" fmla="*/ f603 f291 1"/>
                <a:gd name="f712" fmla="*/ f604 f292 1"/>
                <a:gd name="f713" fmla="*/ f605 f291 1"/>
                <a:gd name="f714" fmla="*/ f606 f292 1"/>
                <a:gd name="f715" fmla="*/ f607 f291 1"/>
                <a:gd name="f716" fmla="*/ f608 f292 1"/>
                <a:gd name="f717" fmla="*/ f609 f291 1"/>
                <a:gd name="f718" fmla="*/ f610 f292 1"/>
                <a:gd name="f719" fmla="*/ f611 f291 1"/>
                <a:gd name="f720" fmla="*/ f612 f292 1"/>
                <a:gd name="f721" fmla="*/ f613 f291 1"/>
                <a:gd name="f722" fmla="*/ f614 f292 1"/>
                <a:gd name="f723" fmla="*/ f615 f291 1"/>
                <a:gd name="f724" fmla="*/ f616 f292 1"/>
                <a:gd name="f725" fmla="*/ f617 f291 1"/>
                <a:gd name="f726" fmla="*/ f618 f2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6">
                  <a:pos x="f623" y="f624"/>
                </a:cxn>
                <a:cxn ang="f406">
                  <a:pos x="f625" y="f626"/>
                </a:cxn>
                <a:cxn ang="f406">
                  <a:pos x="f627" y="f628"/>
                </a:cxn>
                <a:cxn ang="f406">
                  <a:pos x="f629" y="f630"/>
                </a:cxn>
                <a:cxn ang="f406">
                  <a:pos x="f631" y="f632"/>
                </a:cxn>
                <a:cxn ang="f406">
                  <a:pos x="f633" y="f634"/>
                </a:cxn>
                <a:cxn ang="f406">
                  <a:pos x="f635" y="f636"/>
                </a:cxn>
                <a:cxn ang="f406">
                  <a:pos x="f637" y="f638"/>
                </a:cxn>
                <a:cxn ang="f406">
                  <a:pos x="f639" y="f640"/>
                </a:cxn>
                <a:cxn ang="f406">
                  <a:pos x="f639" y="f641"/>
                </a:cxn>
                <a:cxn ang="f406">
                  <a:pos x="f642" y="f643"/>
                </a:cxn>
                <a:cxn ang="f406">
                  <a:pos x="f644" y="f645"/>
                </a:cxn>
                <a:cxn ang="f406">
                  <a:pos x="f646" y="f647"/>
                </a:cxn>
                <a:cxn ang="f406">
                  <a:pos x="f648" y="f649"/>
                </a:cxn>
                <a:cxn ang="f406">
                  <a:pos x="f650" y="f651"/>
                </a:cxn>
                <a:cxn ang="f406">
                  <a:pos x="f652" y="f653"/>
                </a:cxn>
                <a:cxn ang="f406">
                  <a:pos x="f654" y="f655"/>
                </a:cxn>
                <a:cxn ang="f406">
                  <a:pos x="f656" y="f657"/>
                </a:cxn>
                <a:cxn ang="f406">
                  <a:pos x="f658" y="f659"/>
                </a:cxn>
                <a:cxn ang="f406">
                  <a:pos x="f660" y="f661"/>
                </a:cxn>
                <a:cxn ang="f406">
                  <a:pos x="f662" y="f663"/>
                </a:cxn>
                <a:cxn ang="f406">
                  <a:pos x="f664" y="f665"/>
                </a:cxn>
                <a:cxn ang="f406">
                  <a:pos x="f666" y="f667"/>
                </a:cxn>
                <a:cxn ang="f406">
                  <a:pos x="f666" y="f668"/>
                </a:cxn>
                <a:cxn ang="f406">
                  <a:pos x="f669" y="f670"/>
                </a:cxn>
                <a:cxn ang="f406">
                  <a:pos x="f671" y="f672"/>
                </a:cxn>
                <a:cxn ang="f406">
                  <a:pos x="f673" y="f674"/>
                </a:cxn>
                <a:cxn ang="f406">
                  <a:pos x="f675" y="f676"/>
                </a:cxn>
                <a:cxn ang="f406">
                  <a:pos x="f677" y="f678"/>
                </a:cxn>
                <a:cxn ang="f406">
                  <a:pos x="f679" y="f680"/>
                </a:cxn>
                <a:cxn ang="f406">
                  <a:pos x="f635" y="f681"/>
                </a:cxn>
                <a:cxn ang="f406">
                  <a:pos x="f646" y="f682"/>
                </a:cxn>
                <a:cxn ang="f406">
                  <a:pos x="f683" y="f684"/>
                </a:cxn>
                <a:cxn ang="f406">
                  <a:pos x="f685" y="f686"/>
                </a:cxn>
                <a:cxn ang="f406">
                  <a:pos x="f687" y="f688"/>
                </a:cxn>
                <a:cxn ang="f406">
                  <a:pos x="f689" y="f690"/>
                </a:cxn>
                <a:cxn ang="f406">
                  <a:pos x="f691" y="f692"/>
                </a:cxn>
                <a:cxn ang="f406">
                  <a:pos x="f693" y="f694"/>
                </a:cxn>
                <a:cxn ang="f406">
                  <a:pos x="f695" y="f696"/>
                </a:cxn>
                <a:cxn ang="f406">
                  <a:pos x="f697" y="f698"/>
                </a:cxn>
                <a:cxn ang="f406">
                  <a:pos x="f699" y="f700"/>
                </a:cxn>
                <a:cxn ang="f406">
                  <a:pos x="f701" y="f702"/>
                </a:cxn>
                <a:cxn ang="f406">
                  <a:pos x="f703" y="f704"/>
                </a:cxn>
                <a:cxn ang="f406">
                  <a:pos x="f705" y="f706"/>
                </a:cxn>
                <a:cxn ang="f406">
                  <a:pos x="f707" y="f708"/>
                </a:cxn>
                <a:cxn ang="f406">
                  <a:pos x="f709" y="f710"/>
                </a:cxn>
                <a:cxn ang="f406">
                  <a:pos x="f711" y="f712"/>
                </a:cxn>
                <a:cxn ang="f406">
                  <a:pos x="f713" y="f714"/>
                </a:cxn>
                <a:cxn ang="f406">
                  <a:pos x="f715" y="f716"/>
                </a:cxn>
                <a:cxn ang="f406">
                  <a:pos x="f717" y="f718"/>
                </a:cxn>
                <a:cxn ang="f406">
                  <a:pos x="f719" y="f720"/>
                </a:cxn>
                <a:cxn ang="f406">
                  <a:pos x="f721" y="f722"/>
                </a:cxn>
                <a:cxn ang="f406">
                  <a:pos x="f723" y="f724"/>
                </a:cxn>
                <a:cxn ang="f406">
                  <a:pos x="f725" y="f726"/>
                </a:cxn>
                <a:cxn ang="f406">
                  <a:pos x="f623" y="f624"/>
                </a:cxn>
              </a:cxnLst>
              <a:rect l="f619" t="f622" r="f620" b="f621"/>
              <a:pathLst>
                <a:path w="1446" h="17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3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5" y="f58"/>
                    <a:pt x="f55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40"/>
                    <a:pt x="f75" y="f93"/>
                  </a:cubicBezTo>
                  <a:cubicBezTo>
                    <a:pt x="f94" y="f80"/>
                    <a:pt x="f95" y="f40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46" y="f71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5"/>
                  </a:cubicBezTo>
                  <a:cubicBezTo>
                    <a:pt x="f119" y="f120"/>
                    <a:pt x="f121" y="f108"/>
                    <a:pt x="f122" y="f123"/>
                  </a:cubicBezTo>
                  <a:cubicBezTo>
                    <a:pt x="f124" y="f125"/>
                    <a:pt x="f126" y="f127"/>
                    <a:pt x="f5" y="f2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33" y="f168"/>
                  </a:cubicBezTo>
                  <a:cubicBezTo>
                    <a:pt x="f169" y="f170"/>
                    <a:pt x="f78" y="f171"/>
                    <a:pt x="f76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183" y="f205"/>
                    <a:pt x="f206" y="f207"/>
                  </a:cubicBezTo>
                  <a:cubicBezTo>
                    <a:pt x="f208" y="f209"/>
                    <a:pt x="f210" y="f211"/>
                    <a:pt x="f78" y="f212"/>
                  </a:cubicBezTo>
                  <a:cubicBezTo>
                    <a:pt x="f213" y="f214"/>
                    <a:pt x="f215" y="f216"/>
                    <a:pt x="f217" y="f180"/>
                  </a:cubicBezTo>
                  <a:cubicBezTo>
                    <a:pt x="f18" y="f218"/>
                    <a:pt x="f219" y="f220"/>
                    <a:pt x="f221" y="f222"/>
                  </a:cubicBezTo>
                  <a:cubicBezTo>
                    <a:pt x="f223" y="f216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31" y="f14"/>
                  </a:cubicBezTo>
                  <a:cubicBezTo>
                    <a:pt x="f232" y="f233"/>
                    <a:pt x="f234" y="f235"/>
                    <a:pt x="f90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46" y="f243"/>
                    <a:pt x="f244" y="f245"/>
                    <a:pt x="f246" y="f247"/>
                  </a:cubicBezTo>
                  <a:cubicBezTo>
                    <a:pt x="f73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95" y="f257"/>
                  </a:cubicBezTo>
                  <a:cubicBezTo>
                    <a:pt x="f258" y="f259"/>
                    <a:pt x="f260" y="f261"/>
                    <a:pt x="f191" y="f262"/>
                  </a:cubicBezTo>
                  <a:cubicBezTo>
                    <a:pt x="f263" y="f264"/>
                    <a:pt x="f265" y="f266"/>
                    <a:pt x="f42" y="f267"/>
                  </a:cubicBezTo>
                  <a:cubicBezTo>
                    <a:pt x="f31" y="f268"/>
                    <a:pt x="f269" y="f270"/>
                    <a:pt x="f271" y="f272"/>
                  </a:cubicBezTo>
                  <a:cubicBezTo>
                    <a:pt x="f273" y="f267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4"/>
                    <a:pt x="f285" y="f286"/>
                    <a:pt x="f218" y="f230"/>
                  </a:cubicBezTo>
                  <a:cubicBezTo>
                    <a:pt x="f6" y="f287"/>
                    <a:pt x="f288" y="f28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3C6CE28E-4449-42B0-ACBC-690C38EFEF22}"/>
                </a:ext>
              </a:extLst>
            </p:cNvPr>
            <p:cNvSpPr/>
            <p:nvPr/>
          </p:nvSpPr>
          <p:spPr>
            <a:xfrm>
              <a:off x="6215734" y="4270110"/>
              <a:ext cx="237753" cy="296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3"/>
                <a:gd name="f7" fmla="val 1821"/>
                <a:gd name="f8" fmla="val 1420"/>
                <a:gd name="f9" fmla="val 232"/>
                <a:gd name="f10" fmla="val 1408"/>
                <a:gd name="f11" fmla="val 238"/>
                <a:gd name="f12" fmla="val 1386"/>
                <a:gd name="f13" fmla="val 236"/>
                <a:gd name="f14" fmla="val 1375"/>
                <a:gd name="f15" fmla="val 228"/>
                <a:gd name="f16" fmla="val 1316"/>
                <a:gd name="f17" fmla="val 187"/>
                <a:gd name="f18" fmla="val 1258"/>
                <a:gd name="f19" fmla="val 142"/>
                <a:gd name="f20" fmla="val 1199"/>
                <a:gd name="f21" fmla="val 100"/>
                <a:gd name="f22" fmla="val 1153"/>
                <a:gd name="f23" fmla="val 66"/>
                <a:gd name="f24" fmla="val 1106"/>
                <a:gd name="f25" fmla="val 33"/>
                <a:gd name="f26" fmla="val 1059"/>
                <a:gd name="f27" fmla="val 1056"/>
                <a:gd name="f28" fmla="val 6"/>
                <a:gd name="f29" fmla="val 1052"/>
                <a:gd name="f30" fmla="val 11"/>
                <a:gd name="f31" fmla="val 1048"/>
                <a:gd name="f32" fmla="val 17"/>
                <a:gd name="f33" fmla="val 1150"/>
                <a:gd name="f34" fmla="val 99"/>
                <a:gd name="f35" fmla="val 1253"/>
                <a:gd name="f36" fmla="val 181"/>
                <a:gd name="f37" fmla="val 1358"/>
                <a:gd name="f38" fmla="val 265"/>
                <a:gd name="f39" fmla="val 1323"/>
                <a:gd name="f40" fmla="val 310"/>
                <a:gd name="f41" fmla="val 1235"/>
                <a:gd name="f42" fmla="val 285"/>
                <a:gd name="f43" fmla="val 1239"/>
                <a:gd name="f44" fmla="val 364"/>
                <a:gd name="f45" fmla="val 1242"/>
                <a:gd name="f46" fmla="val 415"/>
                <a:gd name="f47" fmla="val 467"/>
                <a:gd name="f48" fmla="val 1260"/>
                <a:gd name="f49" fmla="val 517"/>
                <a:gd name="f50" fmla="val 1186"/>
                <a:gd name="f51" fmla="val 511"/>
                <a:gd name="f52" fmla="val 1134"/>
                <a:gd name="f53" fmla="val 484"/>
                <a:gd name="f54" fmla="val 1089"/>
                <a:gd name="f55" fmla="val 427"/>
                <a:gd name="f56" fmla="val 1040"/>
                <a:gd name="f57" fmla="val 367"/>
                <a:gd name="f58" fmla="val 939"/>
                <a:gd name="f59" fmla="val 347"/>
                <a:gd name="f60" fmla="val 946"/>
                <a:gd name="f61" fmla="val 242"/>
                <a:gd name="f62" fmla="val 947"/>
                <a:gd name="f63" fmla="val 237"/>
                <a:gd name="f64" fmla="val 229"/>
                <a:gd name="f65" fmla="val 934"/>
                <a:gd name="f66" fmla="val 225"/>
                <a:gd name="f67" fmla="val 882"/>
                <a:gd name="f68" fmla="val 182"/>
                <a:gd name="f69" fmla="val 831"/>
                <a:gd name="f70" fmla="val 139"/>
                <a:gd name="f71" fmla="val 778"/>
                <a:gd name="f72" fmla="val 770"/>
                <a:gd name="f73" fmla="val 94"/>
                <a:gd name="f74" fmla="val 751"/>
                <a:gd name="f75" fmla="val 102"/>
                <a:gd name="f76" fmla="val 722"/>
                <a:gd name="f77" fmla="val 107"/>
                <a:gd name="f78" fmla="val 143"/>
                <a:gd name="f79" fmla="val 821"/>
                <a:gd name="f80" fmla="val 169"/>
                <a:gd name="f81" fmla="val 862"/>
                <a:gd name="f82" fmla="val 199"/>
                <a:gd name="f83" fmla="val 878"/>
                <a:gd name="f84" fmla="val 210"/>
                <a:gd name="f85" fmla="val 898"/>
                <a:gd name="f86" fmla="val 227"/>
                <a:gd name="f87" fmla="val 899"/>
                <a:gd name="f88" fmla="val 243"/>
                <a:gd name="f89" fmla="val 907"/>
                <a:gd name="f90" fmla="val 353"/>
                <a:gd name="f91" fmla="val 975"/>
                <a:gd name="f92" fmla="val 430"/>
                <a:gd name="f93" fmla="val 1055"/>
                <a:gd name="f94" fmla="val 1112"/>
                <a:gd name="f95" fmla="val 522"/>
                <a:gd name="f96" fmla="val 1136"/>
                <a:gd name="f97" fmla="val 577"/>
                <a:gd name="f98" fmla="val 1179"/>
                <a:gd name="f99" fmla="val 625"/>
                <a:gd name="f100" fmla="val 627"/>
                <a:gd name="f101" fmla="val 1127"/>
                <a:gd name="f102" fmla="val 628"/>
                <a:gd name="f103" fmla="val 1105"/>
                <a:gd name="f104" fmla="val 620"/>
                <a:gd name="f105" fmla="val 965"/>
                <a:gd name="f106" fmla="val 571"/>
                <a:gd name="f107" fmla="val 824"/>
                <a:gd name="f108" fmla="val 525"/>
                <a:gd name="f109" fmla="val 687"/>
                <a:gd name="f110" fmla="val 471"/>
                <a:gd name="f111" fmla="val 425"/>
                <a:gd name="f112" fmla="val 456"/>
                <a:gd name="f113" fmla="val 376"/>
                <a:gd name="f114" fmla="val 331"/>
                <a:gd name="f115" fmla="val 373"/>
                <a:gd name="f116" fmla="val 246"/>
                <a:gd name="f117" fmla="val 371"/>
                <a:gd name="f118" fmla="val 159"/>
                <a:gd name="f119" fmla="val 379"/>
                <a:gd name="f120" fmla="val 75"/>
                <a:gd name="f121" fmla="val 396"/>
                <a:gd name="f122" fmla="val 15"/>
                <a:gd name="f123" fmla="val 408"/>
                <a:gd name="f124" fmla="val 450"/>
                <a:gd name="f125" fmla="val 30"/>
                <a:gd name="f126" fmla="val 504"/>
                <a:gd name="f127" fmla="val 111"/>
                <a:gd name="f128" fmla="val 648"/>
                <a:gd name="f129" fmla="val 204"/>
                <a:gd name="f130" fmla="val 780"/>
                <a:gd name="f131" fmla="val 401"/>
                <a:gd name="f132" fmla="val 403"/>
                <a:gd name="f133" fmla="val 834"/>
                <a:gd name="f134" fmla="val 443"/>
                <a:gd name="f135" fmla="val 867"/>
                <a:gd name="f136" fmla="val 494"/>
                <a:gd name="f137" fmla="val 894"/>
                <a:gd name="f138" fmla="val 530"/>
                <a:gd name="f139" fmla="val 914"/>
                <a:gd name="f140" fmla="val 565"/>
                <a:gd name="f141" fmla="val 936"/>
                <a:gd name="f142" fmla="val 600"/>
                <a:gd name="f143" fmla="val 959"/>
                <a:gd name="f144" fmla="val 676"/>
                <a:gd name="f145" fmla="val 1010"/>
                <a:gd name="f146" fmla="val 759"/>
                <a:gd name="f147" fmla="val 1023"/>
                <a:gd name="f148" fmla="val 847"/>
                <a:gd name="f149" fmla="val 996"/>
                <a:gd name="f150" fmla="val 892"/>
                <a:gd name="f151" fmla="val 983"/>
                <a:gd name="f152" fmla="val 966"/>
                <a:gd name="f153" fmla="val 979"/>
                <a:gd name="f154" fmla="val 948"/>
                <a:gd name="f155" fmla="val 915"/>
                <a:gd name="f156" fmla="val 1132"/>
                <a:gd name="f157" fmla="val 879"/>
                <a:gd name="f158" fmla="val 1214"/>
                <a:gd name="f159" fmla="val 843"/>
                <a:gd name="f160" fmla="val 1223"/>
                <a:gd name="f161" fmla="val 1231"/>
                <a:gd name="f162" fmla="val 1240"/>
                <a:gd name="f163" fmla="val 897"/>
                <a:gd name="f164" fmla="val 1212"/>
                <a:gd name="f165" fmla="val 905"/>
                <a:gd name="f166" fmla="val 1189"/>
                <a:gd name="f167" fmla="val 908"/>
                <a:gd name="f168" fmla="val 1169"/>
                <a:gd name="f169" fmla="val 916"/>
                <a:gd name="f170" fmla="val 1093"/>
                <a:gd name="f171" fmla="val 1018"/>
                <a:gd name="f172" fmla="val 943"/>
                <a:gd name="f173" fmla="val 1011"/>
                <a:gd name="f174" fmla="val 923"/>
                <a:gd name="f175" fmla="val 1020"/>
                <a:gd name="f176" fmla="val 1028"/>
                <a:gd name="f177" fmla="val 887"/>
                <a:gd name="f178" fmla="val 1044"/>
                <a:gd name="f179" fmla="val 859"/>
                <a:gd name="f180" fmla="val 1085"/>
                <a:gd name="f181" fmla="val 827"/>
                <a:gd name="f182" fmla="val 1129"/>
                <a:gd name="f183" fmla="val 817"/>
                <a:gd name="f184" fmla="val 1176"/>
                <a:gd name="f185" fmla="val 801"/>
                <a:gd name="f186" fmla="val 1250"/>
                <a:gd name="f187" fmla="val 749"/>
                <a:gd name="f188" fmla="val 1283"/>
                <a:gd name="f189" fmla="val 693"/>
                <a:gd name="f190" fmla="val 1314"/>
                <a:gd name="f191" fmla="val 663"/>
                <a:gd name="f192" fmla="val 1331"/>
                <a:gd name="f193" fmla="val 629"/>
                <a:gd name="f194" fmla="val 1340"/>
                <a:gd name="f195" fmla="val 597"/>
                <a:gd name="f196" fmla="val 1353"/>
                <a:gd name="f197" fmla="val 615"/>
                <a:gd name="f198" fmla="val 1370"/>
                <a:gd name="f199" fmla="val 637"/>
                <a:gd name="f200" fmla="val 1384"/>
                <a:gd name="f201" fmla="val 653"/>
                <a:gd name="f202" fmla="val 1379"/>
                <a:gd name="f203" fmla="val 740"/>
                <a:gd name="f204" fmla="val 812"/>
                <a:gd name="f205" fmla="val 1302"/>
                <a:gd name="f206" fmla="val 856"/>
                <a:gd name="f207" fmla="val 1222"/>
                <a:gd name="f208" fmla="val 1175"/>
                <a:gd name="f209" fmla="val 900"/>
                <a:gd name="f210" fmla="val 955"/>
                <a:gd name="f211" fmla="val 1102"/>
                <a:gd name="f212" fmla="val 1022"/>
                <a:gd name="f213" fmla="val 1072"/>
                <a:gd name="f214" fmla="val 1086"/>
                <a:gd name="f215" fmla="val 1034"/>
                <a:gd name="f216" fmla="val 1152"/>
                <a:gd name="f217" fmla="val 999"/>
                <a:gd name="f218" fmla="val 1158"/>
                <a:gd name="f219" fmla="val 1003"/>
                <a:gd name="f220" fmla="val 1164"/>
                <a:gd name="f221" fmla="val 1007"/>
                <a:gd name="f222" fmla="val 1170"/>
                <a:gd name="f223" fmla="val 1157"/>
                <a:gd name="f224" fmla="val 1046"/>
                <a:gd name="f225" fmla="val 1148"/>
                <a:gd name="f226" fmla="val 1083"/>
                <a:gd name="f227" fmla="val 1131"/>
                <a:gd name="f228" fmla="val 1115"/>
                <a:gd name="f229" fmla="val 1084"/>
                <a:gd name="f230" fmla="val 1200"/>
                <a:gd name="f231" fmla="val 1035"/>
                <a:gd name="f232" fmla="val 985"/>
                <a:gd name="f233" fmla="val 1367"/>
                <a:gd name="f234" fmla="val 977"/>
                <a:gd name="f235" fmla="val 1380"/>
                <a:gd name="f236" fmla="val 964"/>
                <a:gd name="f237" fmla="val 1392"/>
                <a:gd name="f238" fmla="val 951"/>
                <a:gd name="f239" fmla="val 1403"/>
                <a:gd name="f240" fmla="val 917"/>
                <a:gd name="f241" fmla="val 1431"/>
                <a:gd name="f242" fmla="val 858"/>
                <a:gd name="f243" fmla="val 1440"/>
                <a:gd name="f244" fmla="val 870"/>
                <a:gd name="f245" fmla="val 1506"/>
                <a:gd name="f246" fmla="val 871"/>
                <a:gd name="f247" fmla="val 1511"/>
                <a:gd name="f248" fmla="val 1519"/>
                <a:gd name="f249" fmla="val 1523"/>
                <a:gd name="f250" fmla="val 802"/>
                <a:gd name="f251" fmla="val 1562"/>
                <a:gd name="f252" fmla="val 747"/>
                <a:gd name="f253" fmla="val 1601"/>
                <a:gd name="f254" fmla="val 1650"/>
                <a:gd name="f255" fmla="val 708"/>
                <a:gd name="f256" fmla="val 732"/>
                <a:gd name="f257" fmla="val 1658"/>
                <a:gd name="f258" fmla="val 745"/>
                <a:gd name="f259" fmla="val 1649"/>
                <a:gd name="f260" fmla="val 809"/>
                <a:gd name="f261" fmla="val 1605"/>
                <a:gd name="f262" fmla="val 876"/>
                <a:gd name="f263" fmla="val 1563"/>
                <a:gd name="f264" fmla="val 931"/>
                <a:gd name="f265" fmla="val 1509"/>
                <a:gd name="f266" fmla="val 984"/>
                <a:gd name="f267" fmla="val 1457"/>
                <a:gd name="f268" fmla="val 1025"/>
                <a:gd name="f269" fmla="val 1070"/>
                <a:gd name="f270" fmla="val 1332"/>
                <a:gd name="f271" fmla="val 1312"/>
                <a:gd name="f272" fmla="val 1098"/>
                <a:gd name="f273" fmla="val 1291"/>
                <a:gd name="f274" fmla="val 1119"/>
                <a:gd name="f275" fmla="val 1121"/>
                <a:gd name="f276" fmla="val 1280"/>
                <a:gd name="f277" fmla="val 1124"/>
                <a:gd name="f278" fmla="val 1288"/>
                <a:gd name="f279" fmla="val 1123"/>
                <a:gd name="f280" fmla="val 1296"/>
                <a:gd name="f281" fmla="val 1120"/>
                <a:gd name="f282" fmla="val 1476"/>
                <a:gd name="f283" fmla="val 1209"/>
                <a:gd name="f284" fmla="val 1616"/>
                <a:gd name="f285" fmla="val 1319"/>
                <a:gd name="f286" fmla="val 1745"/>
                <a:gd name="f287" fmla="val 1804"/>
                <a:gd name="f288" fmla="val 1413"/>
                <a:gd name="f289" fmla="val 1802"/>
                <a:gd name="f290" fmla="val 221"/>
                <a:gd name="f291" fmla="val 1449"/>
                <a:gd name="f292" fmla="val 222"/>
                <a:gd name="f293" fmla="val 1435"/>
                <a:gd name="f294" fmla="val 226"/>
                <a:gd name="f295" fmla="+- 0 0 -90"/>
                <a:gd name="f296" fmla="*/ f3 1 1463"/>
                <a:gd name="f297" fmla="*/ f4 1 1821"/>
                <a:gd name="f298" fmla="val f5"/>
                <a:gd name="f299" fmla="val f6"/>
                <a:gd name="f300" fmla="val f7"/>
                <a:gd name="f301" fmla="*/ f295 f0 1"/>
                <a:gd name="f302" fmla="+- f300 0 f298"/>
                <a:gd name="f303" fmla="+- f299 0 f298"/>
                <a:gd name="f304" fmla="*/ f301 1 f2"/>
                <a:gd name="f305" fmla="*/ f303 1 1463"/>
                <a:gd name="f306" fmla="*/ f302 1 1821"/>
                <a:gd name="f307" fmla="*/ 1420 f303 1"/>
                <a:gd name="f308" fmla="*/ 232 f302 1"/>
                <a:gd name="f309" fmla="*/ 1375 f303 1"/>
                <a:gd name="f310" fmla="*/ 228 f302 1"/>
                <a:gd name="f311" fmla="*/ 1199 f303 1"/>
                <a:gd name="f312" fmla="*/ 100 f302 1"/>
                <a:gd name="f313" fmla="*/ 1059 f303 1"/>
                <a:gd name="f314" fmla="*/ 0 f302 1"/>
                <a:gd name="f315" fmla="*/ 1048 f303 1"/>
                <a:gd name="f316" fmla="*/ 17 f302 1"/>
                <a:gd name="f317" fmla="*/ 1358 f303 1"/>
                <a:gd name="f318" fmla="*/ 265 f302 1"/>
                <a:gd name="f319" fmla="*/ 1239 f303 1"/>
                <a:gd name="f320" fmla="*/ 364 f302 1"/>
                <a:gd name="f321" fmla="*/ 1260 f303 1"/>
                <a:gd name="f322" fmla="*/ 517 f302 1"/>
                <a:gd name="f323" fmla="*/ 1089 f303 1"/>
                <a:gd name="f324" fmla="*/ 427 f302 1"/>
                <a:gd name="f325" fmla="*/ 946 f303 1"/>
                <a:gd name="f326" fmla="*/ 242 f302 1"/>
                <a:gd name="f327" fmla="*/ 934 f303 1"/>
                <a:gd name="f328" fmla="*/ 225 f302 1"/>
                <a:gd name="f329" fmla="*/ 778 f303 1"/>
                <a:gd name="f330" fmla="*/ 722 f303 1"/>
                <a:gd name="f331" fmla="*/ 107 f302 1"/>
                <a:gd name="f332" fmla="*/ 862 f303 1"/>
                <a:gd name="f333" fmla="*/ 199 f302 1"/>
                <a:gd name="f334" fmla="*/ 899 f303 1"/>
                <a:gd name="f335" fmla="*/ 243 f302 1"/>
                <a:gd name="f336" fmla="*/ 1055 f303 1"/>
                <a:gd name="f337" fmla="*/ 484 f302 1"/>
                <a:gd name="f338" fmla="*/ 1179 f303 1"/>
                <a:gd name="f339" fmla="*/ 625 f302 1"/>
                <a:gd name="f340" fmla="*/ 1105 f303 1"/>
                <a:gd name="f341" fmla="*/ 620 f302 1"/>
                <a:gd name="f342" fmla="*/ 687 f303 1"/>
                <a:gd name="f343" fmla="*/ 471 f302 1"/>
                <a:gd name="f344" fmla="*/ 331 f303 1"/>
                <a:gd name="f345" fmla="*/ 373 f302 1"/>
                <a:gd name="f346" fmla="*/ 75 f303 1"/>
                <a:gd name="f347" fmla="*/ 396 f302 1"/>
                <a:gd name="f348" fmla="*/ 30 f303 1"/>
                <a:gd name="f349" fmla="*/ 504 f302 1"/>
                <a:gd name="f350" fmla="*/ 401 f303 1"/>
                <a:gd name="f351" fmla="*/ 770 f302 1"/>
                <a:gd name="f352" fmla="*/ 494 f303 1"/>
                <a:gd name="f353" fmla="*/ 894 f302 1"/>
                <a:gd name="f354" fmla="*/ 600 f303 1"/>
                <a:gd name="f355" fmla="*/ 959 f302 1"/>
                <a:gd name="f356" fmla="*/ 847 f303 1"/>
                <a:gd name="f357" fmla="*/ 996 f302 1"/>
                <a:gd name="f358" fmla="*/ 979 f303 1"/>
                <a:gd name="f359" fmla="*/ 948 f302 1"/>
                <a:gd name="f360" fmla="*/ 1214 f303 1"/>
                <a:gd name="f361" fmla="*/ 843 f302 1"/>
                <a:gd name="f362" fmla="*/ 1240 f303 1"/>
                <a:gd name="f363" fmla="*/ 897 f302 1"/>
                <a:gd name="f364" fmla="*/ 1169 f303 1"/>
                <a:gd name="f365" fmla="*/ 916 f302 1"/>
                <a:gd name="f366" fmla="*/ 943 f303 1"/>
                <a:gd name="f367" fmla="*/ 1011 f302 1"/>
                <a:gd name="f368" fmla="*/ 887 f303 1"/>
                <a:gd name="f369" fmla="*/ 1044 f302 1"/>
                <a:gd name="f370" fmla="*/ 817 f303 1"/>
                <a:gd name="f371" fmla="*/ 1176 f302 1"/>
                <a:gd name="f372" fmla="*/ 693 f303 1"/>
                <a:gd name="f373" fmla="*/ 1314 f302 1"/>
                <a:gd name="f374" fmla="*/ 597 f303 1"/>
                <a:gd name="f375" fmla="*/ 1353 f302 1"/>
                <a:gd name="f376" fmla="*/ 653 f303 1"/>
                <a:gd name="f377" fmla="*/ 1379 f302 1"/>
                <a:gd name="f378" fmla="*/ 856 f303 1"/>
                <a:gd name="f379" fmla="*/ 1222 f302 1"/>
                <a:gd name="f380" fmla="*/ 955 f303 1"/>
                <a:gd name="f381" fmla="*/ 1102 f302 1"/>
                <a:gd name="f382" fmla="*/ 1152 f303 1"/>
                <a:gd name="f383" fmla="*/ 999 f302 1"/>
                <a:gd name="f384" fmla="*/ 1170 f303 1"/>
                <a:gd name="f385" fmla="*/ 1131 f303 1"/>
                <a:gd name="f386" fmla="*/ 1115 f302 1"/>
                <a:gd name="f387" fmla="*/ 985 f303 1"/>
                <a:gd name="f388" fmla="*/ 1367 f302 1"/>
                <a:gd name="f389" fmla="*/ 951 f303 1"/>
                <a:gd name="f390" fmla="*/ 1403 f302 1"/>
                <a:gd name="f391" fmla="*/ 870 f303 1"/>
                <a:gd name="f392" fmla="*/ 1506 f302 1"/>
                <a:gd name="f393" fmla="*/ 1523 f302 1"/>
                <a:gd name="f394" fmla="*/ 676 f303 1"/>
                <a:gd name="f395" fmla="*/ 1650 f302 1"/>
                <a:gd name="f396" fmla="*/ 745 f303 1"/>
                <a:gd name="f397" fmla="*/ 1649 f302 1"/>
                <a:gd name="f398" fmla="*/ 931 f303 1"/>
                <a:gd name="f399" fmla="*/ 1509 f302 1"/>
                <a:gd name="f400" fmla="*/ 1070 f303 1"/>
                <a:gd name="f401" fmla="*/ 1332 f302 1"/>
                <a:gd name="f402" fmla="*/ 1119 f303 1"/>
                <a:gd name="f403" fmla="*/ 1260 f302 1"/>
                <a:gd name="f404" fmla="*/ 1123 f303 1"/>
                <a:gd name="f405" fmla="*/ 1296 f302 1"/>
                <a:gd name="f406" fmla="*/ 1319 f303 1"/>
                <a:gd name="f407" fmla="*/ 1745 f302 1"/>
                <a:gd name="f408" fmla="*/ 1463 f303 1"/>
                <a:gd name="f409" fmla="*/ 1802 f302 1"/>
                <a:gd name="f410" fmla="*/ 221 f302 1"/>
                <a:gd name="f411" fmla="+- f304 0 f1"/>
                <a:gd name="f412" fmla="*/ f307 1 1463"/>
                <a:gd name="f413" fmla="*/ f308 1 1821"/>
                <a:gd name="f414" fmla="*/ f309 1 1463"/>
                <a:gd name="f415" fmla="*/ f310 1 1821"/>
                <a:gd name="f416" fmla="*/ f311 1 1463"/>
                <a:gd name="f417" fmla="*/ f312 1 1821"/>
                <a:gd name="f418" fmla="*/ f313 1 1463"/>
                <a:gd name="f419" fmla="*/ f314 1 1821"/>
                <a:gd name="f420" fmla="*/ f315 1 1463"/>
                <a:gd name="f421" fmla="*/ f316 1 1821"/>
                <a:gd name="f422" fmla="*/ f317 1 1463"/>
                <a:gd name="f423" fmla="*/ f318 1 1821"/>
                <a:gd name="f424" fmla="*/ f319 1 1463"/>
                <a:gd name="f425" fmla="*/ f320 1 1821"/>
                <a:gd name="f426" fmla="*/ f321 1 1463"/>
                <a:gd name="f427" fmla="*/ f322 1 1821"/>
                <a:gd name="f428" fmla="*/ f323 1 1463"/>
                <a:gd name="f429" fmla="*/ f324 1 1821"/>
                <a:gd name="f430" fmla="*/ f325 1 1463"/>
                <a:gd name="f431" fmla="*/ f326 1 1821"/>
                <a:gd name="f432" fmla="*/ f327 1 1463"/>
                <a:gd name="f433" fmla="*/ f328 1 1821"/>
                <a:gd name="f434" fmla="*/ f329 1 1463"/>
                <a:gd name="f435" fmla="*/ f330 1 1463"/>
                <a:gd name="f436" fmla="*/ f331 1 1821"/>
                <a:gd name="f437" fmla="*/ f332 1 1463"/>
                <a:gd name="f438" fmla="*/ f333 1 1821"/>
                <a:gd name="f439" fmla="*/ f334 1 1463"/>
                <a:gd name="f440" fmla="*/ f335 1 1821"/>
                <a:gd name="f441" fmla="*/ f336 1 1463"/>
                <a:gd name="f442" fmla="*/ f337 1 1821"/>
                <a:gd name="f443" fmla="*/ f338 1 1463"/>
                <a:gd name="f444" fmla="*/ f339 1 1821"/>
                <a:gd name="f445" fmla="*/ f340 1 1463"/>
                <a:gd name="f446" fmla="*/ f341 1 1821"/>
                <a:gd name="f447" fmla="*/ f342 1 1463"/>
                <a:gd name="f448" fmla="*/ f343 1 1821"/>
                <a:gd name="f449" fmla="*/ f344 1 1463"/>
                <a:gd name="f450" fmla="*/ f345 1 1821"/>
                <a:gd name="f451" fmla="*/ f346 1 1463"/>
                <a:gd name="f452" fmla="*/ f347 1 1821"/>
                <a:gd name="f453" fmla="*/ f348 1 1463"/>
                <a:gd name="f454" fmla="*/ f349 1 1821"/>
                <a:gd name="f455" fmla="*/ f350 1 1463"/>
                <a:gd name="f456" fmla="*/ f351 1 1821"/>
                <a:gd name="f457" fmla="*/ f352 1 1463"/>
                <a:gd name="f458" fmla="*/ f353 1 1821"/>
                <a:gd name="f459" fmla="*/ f354 1 1463"/>
                <a:gd name="f460" fmla="*/ f355 1 1821"/>
                <a:gd name="f461" fmla="*/ f356 1 1463"/>
                <a:gd name="f462" fmla="*/ f357 1 1821"/>
                <a:gd name="f463" fmla="*/ f358 1 1463"/>
                <a:gd name="f464" fmla="*/ f359 1 1821"/>
                <a:gd name="f465" fmla="*/ f360 1 1463"/>
                <a:gd name="f466" fmla="*/ f361 1 1821"/>
                <a:gd name="f467" fmla="*/ f362 1 1463"/>
                <a:gd name="f468" fmla="*/ f363 1 1821"/>
                <a:gd name="f469" fmla="*/ f364 1 1463"/>
                <a:gd name="f470" fmla="*/ f365 1 1821"/>
                <a:gd name="f471" fmla="*/ f366 1 1463"/>
                <a:gd name="f472" fmla="*/ f367 1 1821"/>
                <a:gd name="f473" fmla="*/ f368 1 1463"/>
                <a:gd name="f474" fmla="*/ f369 1 1821"/>
                <a:gd name="f475" fmla="*/ f370 1 1463"/>
                <a:gd name="f476" fmla="*/ f371 1 1821"/>
                <a:gd name="f477" fmla="*/ f372 1 1463"/>
                <a:gd name="f478" fmla="*/ f373 1 1821"/>
                <a:gd name="f479" fmla="*/ f374 1 1463"/>
                <a:gd name="f480" fmla="*/ f375 1 1821"/>
                <a:gd name="f481" fmla="*/ f376 1 1463"/>
                <a:gd name="f482" fmla="*/ f377 1 1821"/>
                <a:gd name="f483" fmla="*/ f378 1 1463"/>
                <a:gd name="f484" fmla="*/ f379 1 1821"/>
                <a:gd name="f485" fmla="*/ f380 1 1463"/>
                <a:gd name="f486" fmla="*/ f381 1 1821"/>
                <a:gd name="f487" fmla="*/ f382 1 1463"/>
                <a:gd name="f488" fmla="*/ f383 1 1821"/>
                <a:gd name="f489" fmla="*/ f384 1 1463"/>
                <a:gd name="f490" fmla="*/ f385 1 1463"/>
                <a:gd name="f491" fmla="*/ f386 1 1821"/>
                <a:gd name="f492" fmla="*/ f387 1 1463"/>
                <a:gd name="f493" fmla="*/ f388 1 1821"/>
                <a:gd name="f494" fmla="*/ f389 1 1463"/>
                <a:gd name="f495" fmla="*/ f390 1 1821"/>
                <a:gd name="f496" fmla="*/ f391 1 1463"/>
                <a:gd name="f497" fmla="*/ f392 1 1821"/>
                <a:gd name="f498" fmla="*/ f393 1 1821"/>
                <a:gd name="f499" fmla="*/ f394 1 1463"/>
                <a:gd name="f500" fmla="*/ f395 1 1821"/>
                <a:gd name="f501" fmla="*/ f396 1 1463"/>
                <a:gd name="f502" fmla="*/ f397 1 1821"/>
                <a:gd name="f503" fmla="*/ f398 1 1463"/>
                <a:gd name="f504" fmla="*/ f399 1 1821"/>
                <a:gd name="f505" fmla="*/ f400 1 1463"/>
                <a:gd name="f506" fmla="*/ f401 1 1821"/>
                <a:gd name="f507" fmla="*/ f402 1 1463"/>
                <a:gd name="f508" fmla="*/ f403 1 1821"/>
                <a:gd name="f509" fmla="*/ f404 1 1463"/>
                <a:gd name="f510" fmla="*/ f405 1 1821"/>
                <a:gd name="f511" fmla="*/ f406 1 1463"/>
                <a:gd name="f512" fmla="*/ f407 1 1821"/>
                <a:gd name="f513" fmla="*/ f408 1 1463"/>
                <a:gd name="f514" fmla="*/ f409 1 1821"/>
                <a:gd name="f515" fmla="*/ f410 1 1821"/>
                <a:gd name="f516" fmla="*/ 0 1 f305"/>
                <a:gd name="f517" fmla="*/ f299 1 f305"/>
                <a:gd name="f518" fmla="*/ 0 1 f306"/>
                <a:gd name="f519" fmla="*/ f300 1 f306"/>
                <a:gd name="f520" fmla="*/ f412 1 f305"/>
                <a:gd name="f521" fmla="*/ f413 1 f306"/>
                <a:gd name="f522" fmla="*/ f414 1 f305"/>
                <a:gd name="f523" fmla="*/ f415 1 f306"/>
                <a:gd name="f524" fmla="*/ f416 1 f305"/>
                <a:gd name="f525" fmla="*/ f417 1 f306"/>
                <a:gd name="f526" fmla="*/ f418 1 f305"/>
                <a:gd name="f527" fmla="*/ f419 1 f306"/>
                <a:gd name="f528" fmla="*/ f420 1 f305"/>
                <a:gd name="f529" fmla="*/ f421 1 f306"/>
                <a:gd name="f530" fmla="*/ f422 1 f305"/>
                <a:gd name="f531" fmla="*/ f423 1 f306"/>
                <a:gd name="f532" fmla="*/ f424 1 f305"/>
                <a:gd name="f533" fmla="*/ f425 1 f306"/>
                <a:gd name="f534" fmla="*/ f426 1 f305"/>
                <a:gd name="f535" fmla="*/ f427 1 f306"/>
                <a:gd name="f536" fmla="*/ f428 1 f305"/>
                <a:gd name="f537" fmla="*/ f429 1 f306"/>
                <a:gd name="f538" fmla="*/ f430 1 f305"/>
                <a:gd name="f539" fmla="*/ f431 1 f306"/>
                <a:gd name="f540" fmla="*/ f432 1 f305"/>
                <a:gd name="f541" fmla="*/ f433 1 f306"/>
                <a:gd name="f542" fmla="*/ f434 1 f305"/>
                <a:gd name="f543" fmla="*/ f435 1 f305"/>
                <a:gd name="f544" fmla="*/ f436 1 f306"/>
                <a:gd name="f545" fmla="*/ f437 1 f305"/>
                <a:gd name="f546" fmla="*/ f438 1 f306"/>
                <a:gd name="f547" fmla="*/ f439 1 f305"/>
                <a:gd name="f548" fmla="*/ f440 1 f306"/>
                <a:gd name="f549" fmla="*/ f441 1 f305"/>
                <a:gd name="f550" fmla="*/ f442 1 f306"/>
                <a:gd name="f551" fmla="*/ f443 1 f305"/>
                <a:gd name="f552" fmla="*/ f444 1 f306"/>
                <a:gd name="f553" fmla="*/ f445 1 f305"/>
                <a:gd name="f554" fmla="*/ f446 1 f306"/>
                <a:gd name="f555" fmla="*/ f447 1 f305"/>
                <a:gd name="f556" fmla="*/ f448 1 f306"/>
                <a:gd name="f557" fmla="*/ f449 1 f305"/>
                <a:gd name="f558" fmla="*/ f450 1 f306"/>
                <a:gd name="f559" fmla="*/ f451 1 f305"/>
                <a:gd name="f560" fmla="*/ f452 1 f306"/>
                <a:gd name="f561" fmla="*/ f453 1 f305"/>
                <a:gd name="f562" fmla="*/ f454 1 f306"/>
                <a:gd name="f563" fmla="*/ f455 1 f305"/>
                <a:gd name="f564" fmla="*/ f456 1 f306"/>
                <a:gd name="f565" fmla="*/ f457 1 f305"/>
                <a:gd name="f566" fmla="*/ f458 1 f306"/>
                <a:gd name="f567" fmla="*/ f459 1 f305"/>
                <a:gd name="f568" fmla="*/ f460 1 f306"/>
                <a:gd name="f569" fmla="*/ f461 1 f305"/>
                <a:gd name="f570" fmla="*/ f462 1 f306"/>
                <a:gd name="f571" fmla="*/ f463 1 f305"/>
                <a:gd name="f572" fmla="*/ f464 1 f306"/>
                <a:gd name="f573" fmla="*/ f465 1 f305"/>
                <a:gd name="f574" fmla="*/ f466 1 f306"/>
                <a:gd name="f575" fmla="*/ f467 1 f305"/>
                <a:gd name="f576" fmla="*/ f468 1 f306"/>
                <a:gd name="f577" fmla="*/ f469 1 f305"/>
                <a:gd name="f578" fmla="*/ f470 1 f306"/>
                <a:gd name="f579" fmla="*/ f471 1 f305"/>
                <a:gd name="f580" fmla="*/ f472 1 f306"/>
                <a:gd name="f581" fmla="*/ f473 1 f305"/>
                <a:gd name="f582" fmla="*/ f474 1 f306"/>
                <a:gd name="f583" fmla="*/ f475 1 f305"/>
                <a:gd name="f584" fmla="*/ f476 1 f306"/>
                <a:gd name="f585" fmla="*/ f477 1 f305"/>
                <a:gd name="f586" fmla="*/ f478 1 f306"/>
                <a:gd name="f587" fmla="*/ f479 1 f305"/>
                <a:gd name="f588" fmla="*/ f480 1 f306"/>
                <a:gd name="f589" fmla="*/ f481 1 f305"/>
                <a:gd name="f590" fmla="*/ f482 1 f306"/>
                <a:gd name="f591" fmla="*/ f483 1 f305"/>
                <a:gd name="f592" fmla="*/ f484 1 f306"/>
                <a:gd name="f593" fmla="*/ f485 1 f305"/>
                <a:gd name="f594" fmla="*/ f486 1 f306"/>
                <a:gd name="f595" fmla="*/ f487 1 f305"/>
                <a:gd name="f596" fmla="*/ f488 1 f306"/>
                <a:gd name="f597" fmla="*/ f489 1 f305"/>
                <a:gd name="f598" fmla="*/ f490 1 f305"/>
                <a:gd name="f599" fmla="*/ f491 1 f306"/>
                <a:gd name="f600" fmla="*/ f492 1 f305"/>
                <a:gd name="f601" fmla="*/ f493 1 f306"/>
                <a:gd name="f602" fmla="*/ f494 1 f305"/>
                <a:gd name="f603" fmla="*/ f495 1 f306"/>
                <a:gd name="f604" fmla="*/ f496 1 f305"/>
                <a:gd name="f605" fmla="*/ f497 1 f306"/>
                <a:gd name="f606" fmla="*/ f498 1 f306"/>
                <a:gd name="f607" fmla="*/ f499 1 f305"/>
                <a:gd name="f608" fmla="*/ f500 1 f306"/>
                <a:gd name="f609" fmla="*/ f501 1 f305"/>
                <a:gd name="f610" fmla="*/ f502 1 f306"/>
                <a:gd name="f611" fmla="*/ f503 1 f305"/>
                <a:gd name="f612" fmla="*/ f504 1 f306"/>
                <a:gd name="f613" fmla="*/ f505 1 f305"/>
                <a:gd name="f614" fmla="*/ f506 1 f306"/>
                <a:gd name="f615" fmla="*/ f507 1 f305"/>
                <a:gd name="f616" fmla="*/ f508 1 f306"/>
                <a:gd name="f617" fmla="*/ f509 1 f305"/>
                <a:gd name="f618" fmla="*/ f510 1 f306"/>
                <a:gd name="f619" fmla="*/ f511 1 f305"/>
                <a:gd name="f620" fmla="*/ f512 1 f306"/>
                <a:gd name="f621" fmla="*/ f513 1 f305"/>
                <a:gd name="f622" fmla="*/ f514 1 f306"/>
                <a:gd name="f623" fmla="*/ f515 1 f306"/>
                <a:gd name="f624" fmla="*/ f516 f296 1"/>
                <a:gd name="f625" fmla="*/ f517 f296 1"/>
                <a:gd name="f626" fmla="*/ f519 f297 1"/>
                <a:gd name="f627" fmla="*/ f518 f297 1"/>
                <a:gd name="f628" fmla="*/ f520 f296 1"/>
                <a:gd name="f629" fmla="*/ f521 f297 1"/>
                <a:gd name="f630" fmla="*/ f522 f296 1"/>
                <a:gd name="f631" fmla="*/ f523 f297 1"/>
                <a:gd name="f632" fmla="*/ f524 f296 1"/>
                <a:gd name="f633" fmla="*/ f525 f297 1"/>
                <a:gd name="f634" fmla="*/ f526 f296 1"/>
                <a:gd name="f635" fmla="*/ f527 f297 1"/>
                <a:gd name="f636" fmla="*/ f528 f296 1"/>
                <a:gd name="f637" fmla="*/ f529 f297 1"/>
                <a:gd name="f638" fmla="*/ f530 f296 1"/>
                <a:gd name="f639" fmla="*/ f531 f297 1"/>
                <a:gd name="f640" fmla="*/ f532 f296 1"/>
                <a:gd name="f641" fmla="*/ f533 f297 1"/>
                <a:gd name="f642" fmla="*/ f534 f296 1"/>
                <a:gd name="f643" fmla="*/ f535 f297 1"/>
                <a:gd name="f644" fmla="*/ f536 f296 1"/>
                <a:gd name="f645" fmla="*/ f537 f297 1"/>
                <a:gd name="f646" fmla="*/ f538 f296 1"/>
                <a:gd name="f647" fmla="*/ f539 f297 1"/>
                <a:gd name="f648" fmla="*/ f540 f296 1"/>
                <a:gd name="f649" fmla="*/ f541 f297 1"/>
                <a:gd name="f650" fmla="*/ f542 f296 1"/>
                <a:gd name="f651" fmla="*/ f543 f296 1"/>
                <a:gd name="f652" fmla="*/ f544 f297 1"/>
                <a:gd name="f653" fmla="*/ f545 f296 1"/>
                <a:gd name="f654" fmla="*/ f546 f297 1"/>
                <a:gd name="f655" fmla="*/ f547 f296 1"/>
                <a:gd name="f656" fmla="*/ f548 f297 1"/>
                <a:gd name="f657" fmla="*/ f549 f296 1"/>
                <a:gd name="f658" fmla="*/ f550 f297 1"/>
                <a:gd name="f659" fmla="*/ f551 f296 1"/>
                <a:gd name="f660" fmla="*/ f552 f297 1"/>
                <a:gd name="f661" fmla="*/ f553 f296 1"/>
                <a:gd name="f662" fmla="*/ f554 f297 1"/>
                <a:gd name="f663" fmla="*/ f555 f296 1"/>
                <a:gd name="f664" fmla="*/ f556 f297 1"/>
                <a:gd name="f665" fmla="*/ f557 f296 1"/>
                <a:gd name="f666" fmla="*/ f558 f297 1"/>
                <a:gd name="f667" fmla="*/ f559 f296 1"/>
                <a:gd name="f668" fmla="*/ f560 f297 1"/>
                <a:gd name="f669" fmla="*/ f561 f296 1"/>
                <a:gd name="f670" fmla="*/ f562 f297 1"/>
                <a:gd name="f671" fmla="*/ f563 f296 1"/>
                <a:gd name="f672" fmla="*/ f564 f297 1"/>
                <a:gd name="f673" fmla="*/ f565 f296 1"/>
                <a:gd name="f674" fmla="*/ f566 f297 1"/>
                <a:gd name="f675" fmla="*/ f567 f296 1"/>
                <a:gd name="f676" fmla="*/ f568 f297 1"/>
                <a:gd name="f677" fmla="*/ f569 f296 1"/>
                <a:gd name="f678" fmla="*/ f570 f297 1"/>
                <a:gd name="f679" fmla="*/ f571 f296 1"/>
                <a:gd name="f680" fmla="*/ f572 f297 1"/>
                <a:gd name="f681" fmla="*/ f573 f296 1"/>
                <a:gd name="f682" fmla="*/ f574 f297 1"/>
                <a:gd name="f683" fmla="*/ f575 f296 1"/>
                <a:gd name="f684" fmla="*/ f576 f297 1"/>
                <a:gd name="f685" fmla="*/ f577 f296 1"/>
                <a:gd name="f686" fmla="*/ f578 f297 1"/>
                <a:gd name="f687" fmla="*/ f579 f296 1"/>
                <a:gd name="f688" fmla="*/ f580 f297 1"/>
                <a:gd name="f689" fmla="*/ f581 f296 1"/>
                <a:gd name="f690" fmla="*/ f582 f297 1"/>
                <a:gd name="f691" fmla="*/ f583 f296 1"/>
                <a:gd name="f692" fmla="*/ f584 f297 1"/>
                <a:gd name="f693" fmla="*/ f585 f296 1"/>
                <a:gd name="f694" fmla="*/ f586 f297 1"/>
                <a:gd name="f695" fmla="*/ f587 f296 1"/>
                <a:gd name="f696" fmla="*/ f588 f297 1"/>
                <a:gd name="f697" fmla="*/ f589 f296 1"/>
                <a:gd name="f698" fmla="*/ f590 f297 1"/>
                <a:gd name="f699" fmla="*/ f591 f296 1"/>
                <a:gd name="f700" fmla="*/ f592 f297 1"/>
                <a:gd name="f701" fmla="*/ f593 f296 1"/>
                <a:gd name="f702" fmla="*/ f594 f297 1"/>
                <a:gd name="f703" fmla="*/ f595 f296 1"/>
                <a:gd name="f704" fmla="*/ f596 f297 1"/>
                <a:gd name="f705" fmla="*/ f597 f296 1"/>
                <a:gd name="f706" fmla="*/ f598 f296 1"/>
                <a:gd name="f707" fmla="*/ f599 f297 1"/>
                <a:gd name="f708" fmla="*/ f600 f296 1"/>
                <a:gd name="f709" fmla="*/ f601 f297 1"/>
                <a:gd name="f710" fmla="*/ f602 f296 1"/>
                <a:gd name="f711" fmla="*/ f603 f297 1"/>
                <a:gd name="f712" fmla="*/ f604 f296 1"/>
                <a:gd name="f713" fmla="*/ f605 f297 1"/>
                <a:gd name="f714" fmla="*/ f606 f297 1"/>
                <a:gd name="f715" fmla="*/ f607 f296 1"/>
                <a:gd name="f716" fmla="*/ f608 f297 1"/>
                <a:gd name="f717" fmla="*/ f609 f296 1"/>
                <a:gd name="f718" fmla="*/ f610 f297 1"/>
                <a:gd name="f719" fmla="*/ f611 f296 1"/>
                <a:gd name="f720" fmla="*/ f612 f297 1"/>
                <a:gd name="f721" fmla="*/ f613 f296 1"/>
                <a:gd name="f722" fmla="*/ f614 f297 1"/>
                <a:gd name="f723" fmla="*/ f615 f296 1"/>
                <a:gd name="f724" fmla="*/ f616 f297 1"/>
                <a:gd name="f725" fmla="*/ f617 f296 1"/>
                <a:gd name="f726" fmla="*/ f618 f297 1"/>
                <a:gd name="f727" fmla="*/ f619 f296 1"/>
                <a:gd name="f728" fmla="*/ f620 f297 1"/>
                <a:gd name="f729" fmla="*/ f621 f296 1"/>
                <a:gd name="f730" fmla="*/ f622 f297 1"/>
                <a:gd name="f731" fmla="*/ f623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1">
                  <a:pos x="f628" y="f629"/>
                </a:cxn>
                <a:cxn ang="f411">
                  <a:pos x="f630" y="f631"/>
                </a:cxn>
                <a:cxn ang="f411">
                  <a:pos x="f632" y="f633"/>
                </a:cxn>
                <a:cxn ang="f411">
                  <a:pos x="f634" y="f635"/>
                </a:cxn>
                <a:cxn ang="f411">
                  <a:pos x="f636" y="f637"/>
                </a:cxn>
                <a:cxn ang="f411">
                  <a:pos x="f638" y="f639"/>
                </a:cxn>
                <a:cxn ang="f411">
                  <a:pos x="f640" y="f641"/>
                </a:cxn>
                <a:cxn ang="f411">
                  <a:pos x="f642" y="f643"/>
                </a:cxn>
                <a:cxn ang="f411">
                  <a:pos x="f644" y="f645"/>
                </a:cxn>
                <a:cxn ang="f411">
                  <a:pos x="f646" y="f647"/>
                </a:cxn>
                <a:cxn ang="f411">
                  <a:pos x="f648" y="f649"/>
                </a:cxn>
                <a:cxn ang="f411">
                  <a:pos x="f650" y="f633"/>
                </a:cxn>
                <a:cxn ang="f411">
                  <a:pos x="f651" y="f652"/>
                </a:cxn>
                <a:cxn ang="f411">
                  <a:pos x="f653" y="f654"/>
                </a:cxn>
                <a:cxn ang="f411">
                  <a:pos x="f655" y="f656"/>
                </a:cxn>
                <a:cxn ang="f411">
                  <a:pos x="f657" y="f658"/>
                </a:cxn>
                <a:cxn ang="f411">
                  <a:pos x="f659" y="f660"/>
                </a:cxn>
                <a:cxn ang="f411">
                  <a:pos x="f661" y="f662"/>
                </a:cxn>
                <a:cxn ang="f411">
                  <a:pos x="f663" y="f664"/>
                </a:cxn>
                <a:cxn ang="f411">
                  <a:pos x="f665" y="f666"/>
                </a:cxn>
                <a:cxn ang="f411">
                  <a:pos x="f667" y="f668"/>
                </a:cxn>
                <a:cxn ang="f411">
                  <a:pos x="f669" y="f670"/>
                </a:cxn>
                <a:cxn ang="f411">
                  <a:pos x="f671" y="f672"/>
                </a:cxn>
                <a:cxn ang="f411">
                  <a:pos x="f673" y="f674"/>
                </a:cxn>
                <a:cxn ang="f411">
                  <a:pos x="f675" y="f676"/>
                </a:cxn>
                <a:cxn ang="f411">
                  <a:pos x="f677" y="f678"/>
                </a:cxn>
                <a:cxn ang="f411">
                  <a:pos x="f679" y="f680"/>
                </a:cxn>
                <a:cxn ang="f411">
                  <a:pos x="f681" y="f682"/>
                </a:cxn>
                <a:cxn ang="f411">
                  <a:pos x="f683" y="f684"/>
                </a:cxn>
                <a:cxn ang="f411">
                  <a:pos x="f685" y="f686"/>
                </a:cxn>
                <a:cxn ang="f411">
                  <a:pos x="f687" y="f688"/>
                </a:cxn>
                <a:cxn ang="f411">
                  <a:pos x="f689" y="f690"/>
                </a:cxn>
                <a:cxn ang="f411">
                  <a:pos x="f691" y="f692"/>
                </a:cxn>
                <a:cxn ang="f411">
                  <a:pos x="f693" y="f694"/>
                </a:cxn>
                <a:cxn ang="f411">
                  <a:pos x="f695" y="f696"/>
                </a:cxn>
                <a:cxn ang="f411">
                  <a:pos x="f697" y="f698"/>
                </a:cxn>
                <a:cxn ang="f411">
                  <a:pos x="f699" y="f700"/>
                </a:cxn>
                <a:cxn ang="f411">
                  <a:pos x="f701" y="f702"/>
                </a:cxn>
                <a:cxn ang="f411">
                  <a:pos x="f703" y="f704"/>
                </a:cxn>
                <a:cxn ang="f411">
                  <a:pos x="f705" y="f688"/>
                </a:cxn>
                <a:cxn ang="f411">
                  <a:pos x="f706" y="f707"/>
                </a:cxn>
                <a:cxn ang="f411">
                  <a:pos x="f708" y="f709"/>
                </a:cxn>
                <a:cxn ang="f411">
                  <a:pos x="f710" y="f711"/>
                </a:cxn>
                <a:cxn ang="f411">
                  <a:pos x="f712" y="f713"/>
                </a:cxn>
                <a:cxn ang="f411">
                  <a:pos x="f699" y="f714"/>
                </a:cxn>
                <a:cxn ang="f411">
                  <a:pos x="f715" y="f716"/>
                </a:cxn>
                <a:cxn ang="f411">
                  <a:pos x="f717" y="f718"/>
                </a:cxn>
                <a:cxn ang="f411">
                  <a:pos x="f719" y="f720"/>
                </a:cxn>
                <a:cxn ang="f411">
                  <a:pos x="f721" y="f722"/>
                </a:cxn>
                <a:cxn ang="f411">
                  <a:pos x="f723" y="f724"/>
                </a:cxn>
                <a:cxn ang="f411">
                  <a:pos x="f725" y="f726"/>
                </a:cxn>
                <a:cxn ang="f411">
                  <a:pos x="f727" y="f728"/>
                </a:cxn>
                <a:cxn ang="f411">
                  <a:pos x="f729" y="f730"/>
                </a:cxn>
                <a:cxn ang="f411">
                  <a:pos x="f729" y="f731"/>
                </a:cxn>
                <a:cxn ang="f411">
                  <a:pos x="f628" y="f629"/>
                </a:cxn>
              </a:cxnLst>
              <a:rect l="f624" t="f627" r="f625" b="f626"/>
              <a:pathLst>
                <a:path w="1463" h="182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35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58" y="f64"/>
                    <a:pt x="f65" y="f66"/>
                  </a:cubicBezTo>
                  <a:cubicBezTo>
                    <a:pt x="f67" y="f68"/>
                    <a:pt x="f69" y="f70"/>
                    <a:pt x="f71" y="f2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1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5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2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06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5" y="f124"/>
                    <a:pt x="f125" y="f126"/>
                  </a:cubicBezTo>
                  <a:cubicBezTo>
                    <a:pt x="f127" y="f128"/>
                    <a:pt x="f129" y="f130"/>
                    <a:pt x="f131" y="f72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41" y="f152"/>
                    <a:pt x="f153" y="f154"/>
                  </a:cubicBezTo>
                  <a:cubicBezTo>
                    <a:pt x="f27" y="f155"/>
                    <a:pt x="f156" y="f157"/>
                    <a:pt x="f158" y="f159"/>
                  </a:cubicBezTo>
                  <a:cubicBezTo>
                    <a:pt x="f160" y="f81"/>
                    <a:pt x="f161" y="f157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62"/>
                    <a:pt x="f171" y="f153"/>
                    <a:pt x="f172" y="f173"/>
                  </a:cubicBezTo>
                  <a:cubicBezTo>
                    <a:pt x="f174" y="f175"/>
                    <a:pt x="f8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196"/>
                    <a:pt x="f204" y="f205"/>
                    <a:pt x="f206" y="f207"/>
                  </a:cubicBezTo>
                  <a:cubicBezTo>
                    <a:pt x="f67" y="f208"/>
                    <a:pt x="f209" y="f101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173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188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81" y="f248"/>
                    <a:pt x="f206" y="f249"/>
                  </a:cubicBezTo>
                  <a:cubicBezTo>
                    <a:pt x="f250" y="f251"/>
                    <a:pt x="f252" y="f253"/>
                    <a:pt x="f144" y="f254"/>
                  </a:cubicBezTo>
                  <a:cubicBezTo>
                    <a:pt x="f255" y="f254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37"/>
                    <a:pt x="f269" y="f270"/>
                  </a:cubicBezTo>
                  <a:cubicBezTo>
                    <a:pt x="f180" y="f271"/>
                    <a:pt x="f272" y="f273"/>
                    <a:pt x="f274" y="f48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198" y="f287"/>
                    <a:pt x="f288" y="f7"/>
                    <a:pt x="f6" y="f289"/>
                  </a:cubicBezTo>
                  <a:cubicBezTo>
                    <a:pt x="f6" y="f290"/>
                    <a:pt x="f6" y="f290"/>
                    <a:pt x="f6" y="f290"/>
                  </a:cubicBezTo>
                  <a:cubicBezTo>
                    <a:pt x="f291" y="f292"/>
                    <a:pt x="f293" y="f294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8" name="Grupo 106">
            <a:extLst>
              <a:ext uri="{FF2B5EF4-FFF2-40B4-BE49-F238E27FC236}">
                <a16:creationId xmlns:a16="http://schemas.microsoft.com/office/drawing/2014/main" id="{EE28C7FF-02A0-4A15-8BEE-778AC5C0A94B}"/>
              </a:ext>
            </a:extLst>
          </p:cNvPr>
          <p:cNvGrpSpPr/>
          <p:nvPr/>
        </p:nvGrpSpPr>
        <p:grpSpPr>
          <a:xfrm>
            <a:off x="6128994" y="5462945"/>
            <a:ext cx="472708" cy="296366"/>
            <a:chOff x="6128994" y="5462945"/>
            <a:chExt cx="472708" cy="29636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524FB57-E22B-4F0C-AB3E-9456FE83EBBC}"/>
                </a:ext>
              </a:extLst>
            </p:cNvPr>
            <p:cNvSpPr/>
            <p:nvPr/>
          </p:nvSpPr>
          <p:spPr>
            <a:xfrm>
              <a:off x="6366747" y="5469575"/>
              <a:ext cx="234955" cy="286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6"/>
                <a:gd name="f7" fmla="val 1761"/>
                <a:gd name="f8" fmla="val 1330"/>
                <a:gd name="f9" fmla="val 440"/>
                <a:gd name="f10" fmla="val 1291"/>
                <a:gd name="f11" fmla="val 429"/>
                <a:gd name="f12" fmla="val 1249"/>
                <a:gd name="f13" fmla="val 424"/>
                <a:gd name="f14" fmla="val 1208"/>
                <a:gd name="f15" fmla="val 423"/>
                <a:gd name="f16" fmla="val 981"/>
                <a:gd name="f17" fmla="val 421"/>
                <a:gd name="f18" fmla="val 768"/>
                <a:gd name="f19" fmla="val 492"/>
                <a:gd name="f20" fmla="val 551"/>
                <a:gd name="f21" fmla="val 541"/>
                <a:gd name="f22" fmla="val 471"/>
                <a:gd name="f23" fmla="val 560"/>
                <a:gd name="f24" fmla="val 393"/>
                <a:gd name="f25" fmla="val 582"/>
                <a:gd name="f26" fmla="val 314"/>
                <a:gd name="f27" fmla="val 602"/>
                <a:gd name="f28" fmla="val 311"/>
                <a:gd name="f29" fmla="val 597"/>
                <a:gd name="f30" fmla="val 307"/>
                <a:gd name="f31" fmla="val 591"/>
                <a:gd name="f32" fmla="val 304"/>
                <a:gd name="f33" fmla="val 586"/>
                <a:gd name="f34" fmla="val 316"/>
                <a:gd name="f35" fmla="val 567"/>
                <a:gd name="f36" fmla="val 324"/>
                <a:gd name="f37" fmla="val 537"/>
                <a:gd name="f38" fmla="val 341"/>
                <a:gd name="f39" fmla="val 532"/>
                <a:gd name="f40" fmla="val 476"/>
                <a:gd name="f41" fmla="val 488"/>
                <a:gd name="f42" fmla="val 527"/>
                <a:gd name="f43" fmla="val 370"/>
                <a:gd name="f44" fmla="val 260"/>
                <a:gd name="f45" fmla="val 593"/>
                <a:gd name="f46" fmla="val 248"/>
                <a:gd name="f47" fmla="val 601"/>
                <a:gd name="f48" fmla="val 234"/>
                <a:gd name="f49" fmla="val 612"/>
                <a:gd name="f50" fmla="val 227"/>
                <a:gd name="f51" fmla="val 662"/>
                <a:gd name="f52" fmla="val 196"/>
                <a:gd name="f53" fmla="val 714"/>
                <a:gd name="f54" fmla="val 167"/>
                <a:gd name="f55" fmla="val 765"/>
                <a:gd name="f56" fmla="val 138"/>
                <a:gd name="f57" fmla="val 133"/>
                <a:gd name="f58" fmla="val 128"/>
                <a:gd name="f59" fmla="val 124"/>
                <a:gd name="f60" fmla="val 747"/>
                <a:gd name="f61" fmla="val 122"/>
                <a:gd name="f62" fmla="val 727"/>
                <a:gd name="f63" fmla="val 114"/>
                <a:gd name="f64" fmla="val 711"/>
                <a:gd name="f65" fmla="val 119"/>
                <a:gd name="f66" fmla="val 689"/>
                <a:gd name="f67" fmla="val 127"/>
                <a:gd name="f68" fmla="val 671"/>
                <a:gd name="f69" fmla="val 146"/>
                <a:gd name="f70" fmla="val 649"/>
                <a:gd name="f71" fmla="val 155"/>
                <a:gd name="f72" fmla="val 577"/>
                <a:gd name="f73" fmla="val 188"/>
                <a:gd name="f74" fmla="val 524"/>
                <a:gd name="f75" fmla="val 235"/>
                <a:gd name="f76" fmla="val 510"/>
                <a:gd name="f77" fmla="val 317"/>
                <a:gd name="f78" fmla="val 507"/>
                <a:gd name="f79" fmla="val 332"/>
                <a:gd name="f80" fmla="val 495"/>
                <a:gd name="f81" fmla="val 347"/>
                <a:gd name="f82" fmla="val 483"/>
                <a:gd name="f83" fmla="val 356"/>
                <a:gd name="f84" fmla="val 447"/>
                <a:gd name="f85" fmla="val 385"/>
                <a:gd name="f86" fmla="val 411"/>
                <a:gd name="f87" fmla="val 414"/>
                <a:gd name="f88" fmla="val 371"/>
                <a:gd name="f89" fmla="val 436"/>
                <a:gd name="f90" fmla="val 328"/>
                <a:gd name="f91" fmla="val 459"/>
                <a:gd name="f92" fmla="val 281"/>
                <a:gd name="f93" fmla="val 493"/>
                <a:gd name="f94" fmla="val 229"/>
                <a:gd name="f95" fmla="val 216"/>
                <a:gd name="f96" fmla="val 201"/>
                <a:gd name="f97" fmla="val 463"/>
                <a:gd name="f98" fmla="val 273"/>
                <a:gd name="f99" fmla="val 435"/>
                <a:gd name="f100" fmla="val 244"/>
                <a:gd name="f101" fmla="val 381"/>
                <a:gd name="f102" fmla="val 246"/>
                <a:gd name="f103" fmla="val 338"/>
                <a:gd name="f104" fmla="val 250"/>
                <a:gd name="f105" fmla="val 271"/>
                <a:gd name="f106" fmla="val 165"/>
                <a:gd name="f107" fmla="val 280"/>
                <a:gd name="f108" fmla="val 143"/>
                <a:gd name="f109" fmla="val 221"/>
                <a:gd name="f110" fmla="val 354"/>
                <a:gd name="f111" fmla="val 89"/>
                <a:gd name="f112" fmla="val 460"/>
                <a:gd name="f113" fmla="val 22"/>
                <a:gd name="f114" fmla="val 455"/>
                <a:gd name="f115" fmla="val 15"/>
                <a:gd name="f116" fmla="val 451"/>
                <a:gd name="f117" fmla="val 8"/>
                <a:gd name="f118" fmla="val 446"/>
                <a:gd name="f119" fmla="val 325"/>
                <a:gd name="f120" fmla="val 72"/>
                <a:gd name="f121" fmla="val 203"/>
                <a:gd name="f122" fmla="val 80"/>
                <a:gd name="f123" fmla="val 215"/>
                <a:gd name="f124" fmla="val 54"/>
                <a:gd name="f125" fmla="val 189"/>
                <a:gd name="f126" fmla="val 28"/>
                <a:gd name="f127" fmla="val 178"/>
                <a:gd name="f128" fmla="val 23"/>
                <a:gd name="f129" fmla="val 1752"/>
                <a:gd name="f130" fmla="val 46"/>
                <a:gd name="f131" fmla="val 1736"/>
                <a:gd name="f132" fmla="val 73"/>
                <a:gd name="f133" fmla="val 1712"/>
                <a:gd name="f134" fmla="val 83"/>
                <a:gd name="f135" fmla="val 1704"/>
                <a:gd name="f136" fmla="val 91"/>
                <a:gd name="f137" fmla="val 1693"/>
                <a:gd name="f138" fmla="val 100"/>
                <a:gd name="f139" fmla="val 1683"/>
                <a:gd name="f140" fmla="val 170"/>
                <a:gd name="f141" fmla="val 1607"/>
                <a:gd name="f142" fmla="val 209"/>
                <a:gd name="f143" fmla="val 1513"/>
                <a:gd name="f144" fmla="val 238"/>
                <a:gd name="f145" fmla="val 1416"/>
                <a:gd name="f146" fmla="val 255"/>
                <a:gd name="f147" fmla="val 1354"/>
                <a:gd name="f148" fmla="val 263"/>
                <a:gd name="f149" fmla="val 1290"/>
                <a:gd name="f150" fmla="val 277"/>
                <a:gd name="f151" fmla="val 1222"/>
                <a:gd name="f152" fmla="val 363"/>
                <a:gd name="f153" fmla="val 1408"/>
                <a:gd name="f154" fmla="val 468"/>
                <a:gd name="f155" fmla="val 1575"/>
                <a:gd name="f156" fmla="val 651"/>
                <a:gd name="f157" fmla="val 1682"/>
                <a:gd name="f158" fmla="val 653"/>
                <a:gd name="f159" fmla="val 1668"/>
                <a:gd name="f160" fmla="val 652"/>
                <a:gd name="f161" fmla="val 1653"/>
                <a:gd name="f162" fmla="val 644"/>
                <a:gd name="f163" fmla="val 1646"/>
                <a:gd name="f164" fmla="val 627"/>
                <a:gd name="f165" fmla="val 1629"/>
                <a:gd name="f166" fmla="val 604"/>
                <a:gd name="f167" fmla="val 1619"/>
                <a:gd name="f168" fmla="val 1603"/>
                <a:gd name="f169" fmla="val 558"/>
                <a:gd name="f170" fmla="val 1578"/>
                <a:gd name="f171" fmla="val 1547"/>
                <a:gd name="f172" fmla="val 1524"/>
                <a:gd name="f173" fmla="val 516"/>
                <a:gd name="f174" fmla="val 1466"/>
                <a:gd name="f175" fmla="val 470"/>
                <a:gd name="f176" fmla="val 1448"/>
                <a:gd name="f177" fmla="val 450"/>
                <a:gd name="f178" fmla="val 1411"/>
                <a:gd name="f179" fmla="val 441"/>
                <a:gd name="f180" fmla="val 1394"/>
                <a:gd name="f181" fmla="val 428"/>
                <a:gd name="f182" fmla="val 1378"/>
                <a:gd name="f183" fmla="val 419"/>
                <a:gd name="f184" fmla="val 1360"/>
                <a:gd name="f185" fmla="val 390"/>
                <a:gd name="f186" fmla="val 1302"/>
                <a:gd name="f187" fmla="val 369"/>
                <a:gd name="f188" fmla="val 1238"/>
                <a:gd name="f189" fmla="val 331"/>
                <a:gd name="f190" fmla="val 1186"/>
                <a:gd name="f191" fmla="val 287"/>
                <a:gd name="f192" fmla="val 1126"/>
                <a:gd name="f193" fmla="val 245"/>
                <a:gd name="f194" fmla="val 1069"/>
                <a:gd name="f195" fmla="val 240"/>
                <a:gd name="f196" fmla="val 986"/>
                <a:gd name="f197" fmla="val 254"/>
                <a:gd name="f198" fmla="val 990"/>
                <a:gd name="f199" fmla="val 266"/>
                <a:gd name="f200" fmla="val 992"/>
                <a:gd name="f201" fmla="val 276"/>
                <a:gd name="f202" fmla="val 998"/>
                <a:gd name="f203" fmla="val 348"/>
                <a:gd name="f204" fmla="val 1037"/>
                <a:gd name="f205" fmla="val 1077"/>
                <a:gd name="f206" fmla="val 490"/>
                <a:gd name="f207" fmla="val 1117"/>
                <a:gd name="f208" fmla="val 498"/>
                <a:gd name="f209" fmla="val 1122"/>
                <a:gd name="f210" fmla="val 504"/>
                <a:gd name="f211" fmla="val 1135"/>
                <a:gd name="f212" fmla="val 1145"/>
                <a:gd name="f213" fmla="val 538"/>
                <a:gd name="f214" fmla="val 1280"/>
                <a:gd name="f215" fmla="val 638"/>
                <a:gd name="f216" fmla="val 1347"/>
                <a:gd name="f217" fmla="val 755"/>
                <a:gd name="f218" fmla="val 1399"/>
                <a:gd name="f219" fmla="val 788"/>
                <a:gd name="f220" fmla="val 1388"/>
                <a:gd name="f221" fmla="val 808"/>
                <a:gd name="f222" fmla="val 1384"/>
                <a:gd name="f223" fmla="val 746"/>
                <a:gd name="f224" fmla="val 693"/>
                <a:gd name="f225" fmla="val 1320"/>
                <a:gd name="f226" fmla="val 646"/>
                <a:gd name="f227" fmla="val 1285"/>
                <a:gd name="f228" fmla="val 622"/>
                <a:gd name="f229" fmla="val 1267"/>
                <a:gd name="f230" fmla="val 605"/>
                <a:gd name="f231" fmla="val 1236"/>
                <a:gd name="f232" fmla="val 534"/>
                <a:gd name="f233" fmla="val 1094"/>
                <a:gd name="f234" fmla="val 485"/>
                <a:gd name="f235" fmla="val 972"/>
                <a:gd name="f236" fmla="val 966"/>
                <a:gd name="f237" fmla="val 310"/>
                <a:gd name="f238" fmla="val 965"/>
                <a:gd name="f239" fmla="val 291"/>
                <a:gd name="f240" fmla="val 950"/>
                <a:gd name="f241" fmla="val 274"/>
                <a:gd name="f242" fmla="val 940"/>
                <a:gd name="f243" fmla="val 924"/>
                <a:gd name="f244" fmla="val 222"/>
                <a:gd name="f245" fmla="val 907"/>
                <a:gd name="f246" fmla="val 200"/>
                <a:gd name="f247" fmla="val 887"/>
                <a:gd name="f248" fmla="val 877"/>
                <a:gd name="f249" fmla="val 173"/>
                <a:gd name="f250" fmla="val 857"/>
                <a:gd name="f251" fmla="val 176"/>
                <a:gd name="f252" fmla="val 846"/>
                <a:gd name="f253" fmla="val 179"/>
                <a:gd name="f254" fmla="val 834"/>
                <a:gd name="f255" fmla="val 204"/>
                <a:gd name="f256" fmla="val 819"/>
                <a:gd name="f257" fmla="val 821"/>
                <a:gd name="f258" fmla="val 241"/>
                <a:gd name="f259" fmla="val 825"/>
                <a:gd name="f260" fmla="val 264"/>
                <a:gd name="f261" fmla="val 839"/>
                <a:gd name="f262" fmla="val 851"/>
                <a:gd name="f263" fmla="val 367"/>
                <a:gd name="f264" fmla="val 893"/>
                <a:gd name="f265" fmla="val 443"/>
                <a:gd name="f266" fmla="val 943"/>
                <a:gd name="f267" fmla="val 975"/>
                <a:gd name="f268" fmla="val 999"/>
                <a:gd name="f269" fmla="val 670"/>
                <a:gd name="f270" fmla="val 1023"/>
                <a:gd name="f271" fmla="val 731"/>
                <a:gd name="f272" fmla="val 1006"/>
                <a:gd name="f273" fmla="val 844"/>
                <a:gd name="f274" fmla="val 960"/>
                <a:gd name="f275" fmla="val 935"/>
                <a:gd name="f276" fmla="val 1038"/>
                <a:gd name="f277" fmla="val 835"/>
                <a:gd name="f278" fmla="val 1044"/>
                <a:gd name="f279" fmla="val 828"/>
                <a:gd name="f280" fmla="val 1058"/>
                <a:gd name="f281" fmla="val 823"/>
                <a:gd name="f282" fmla="val 1068"/>
                <a:gd name="f283" fmla="val 1229"/>
                <a:gd name="f284" fmla="val 827"/>
                <a:gd name="f285" fmla="val 1326"/>
                <a:gd name="f286" fmla="val 734"/>
                <a:gd name="f287" fmla="val 522"/>
                <a:gd name="f288" fmla="val 1423"/>
                <a:gd name="f289" fmla="val 465"/>
                <a:gd name="f290" fmla="+- 0 0 -90"/>
                <a:gd name="f291" fmla="*/ f3 1 1446"/>
                <a:gd name="f292" fmla="*/ f4 1 1761"/>
                <a:gd name="f293" fmla="val f5"/>
                <a:gd name="f294" fmla="val f6"/>
                <a:gd name="f295" fmla="val f7"/>
                <a:gd name="f296" fmla="*/ f290 f0 1"/>
                <a:gd name="f297" fmla="+- f295 0 f293"/>
                <a:gd name="f298" fmla="+- f294 0 f293"/>
                <a:gd name="f299" fmla="*/ f296 1 f2"/>
                <a:gd name="f300" fmla="*/ f298 1 1446"/>
                <a:gd name="f301" fmla="*/ f297 1 1761"/>
                <a:gd name="f302" fmla="*/ 1330 f298 1"/>
                <a:gd name="f303" fmla="*/ 440 f297 1"/>
                <a:gd name="f304" fmla="*/ 1208 f298 1"/>
                <a:gd name="f305" fmla="*/ 423 f297 1"/>
                <a:gd name="f306" fmla="*/ 551 f298 1"/>
                <a:gd name="f307" fmla="*/ 541 f297 1"/>
                <a:gd name="f308" fmla="*/ 314 f298 1"/>
                <a:gd name="f309" fmla="*/ 602 f297 1"/>
                <a:gd name="f310" fmla="*/ 304 f298 1"/>
                <a:gd name="f311" fmla="*/ 586 f297 1"/>
                <a:gd name="f312" fmla="*/ 341 f298 1"/>
                <a:gd name="f313" fmla="*/ 532 f297 1"/>
                <a:gd name="f314" fmla="*/ 586 f298 1"/>
                <a:gd name="f315" fmla="*/ 260 f297 1"/>
                <a:gd name="f316" fmla="*/ 612 f298 1"/>
                <a:gd name="f317" fmla="*/ 227 f297 1"/>
                <a:gd name="f318" fmla="*/ 765 f298 1"/>
                <a:gd name="f319" fmla="*/ 138 f297 1"/>
                <a:gd name="f320" fmla="*/ 124 f297 1"/>
                <a:gd name="f321" fmla="*/ 711 f298 1"/>
                <a:gd name="f322" fmla="*/ 119 f297 1"/>
                <a:gd name="f323" fmla="*/ 649 f298 1"/>
                <a:gd name="f324" fmla="*/ 155 f297 1"/>
                <a:gd name="f325" fmla="*/ 510 f298 1"/>
                <a:gd name="f326" fmla="*/ 317 f297 1"/>
                <a:gd name="f327" fmla="*/ 483 f298 1"/>
                <a:gd name="f328" fmla="*/ 356 f297 1"/>
                <a:gd name="f329" fmla="*/ 371 f298 1"/>
                <a:gd name="f330" fmla="*/ 436 f297 1"/>
                <a:gd name="f331" fmla="*/ 235 f298 1"/>
                <a:gd name="f332" fmla="*/ 493 f297 1"/>
                <a:gd name="f333" fmla="*/ 201 f298 1"/>
                <a:gd name="f334" fmla="*/ 463 f297 1"/>
                <a:gd name="f335" fmla="*/ 246 f298 1"/>
                <a:gd name="f336" fmla="*/ 338 f297 1"/>
                <a:gd name="f337" fmla="*/ 143 f298 1"/>
                <a:gd name="f338" fmla="*/ 221 f297 1"/>
                <a:gd name="f339" fmla="*/ 460 f298 1"/>
                <a:gd name="f340" fmla="*/ 22 f297 1"/>
                <a:gd name="f341" fmla="*/ 446 f298 1"/>
                <a:gd name="f342" fmla="*/ 0 f297 1"/>
                <a:gd name="f343" fmla="*/ 80 f298 1"/>
                <a:gd name="f344" fmla="*/ 215 f297 1"/>
                <a:gd name="f345" fmla="*/ 0 f298 1"/>
                <a:gd name="f346" fmla="*/ 180 f297 1"/>
                <a:gd name="f347" fmla="*/ 1761 f297 1"/>
                <a:gd name="f348" fmla="*/ 73 f298 1"/>
                <a:gd name="f349" fmla="*/ 1712 f297 1"/>
                <a:gd name="f350" fmla="*/ 100 f298 1"/>
                <a:gd name="f351" fmla="*/ 1683 f297 1"/>
                <a:gd name="f352" fmla="*/ 238 f298 1"/>
                <a:gd name="f353" fmla="*/ 1416 f297 1"/>
                <a:gd name="f354" fmla="*/ 277 f298 1"/>
                <a:gd name="f355" fmla="*/ 1222 f297 1"/>
                <a:gd name="f356" fmla="*/ 651 f298 1"/>
                <a:gd name="f357" fmla="*/ 1682 f297 1"/>
                <a:gd name="f358" fmla="*/ 644 f298 1"/>
                <a:gd name="f359" fmla="*/ 1646 f297 1"/>
                <a:gd name="f360" fmla="*/ 1603 f297 1"/>
                <a:gd name="f361" fmla="*/ 1524 f297 1"/>
                <a:gd name="f362" fmla="*/ 450 f298 1"/>
                <a:gd name="f363" fmla="*/ 1411 f297 1"/>
                <a:gd name="f364" fmla="*/ 419 f298 1"/>
                <a:gd name="f365" fmla="*/ 1360 f297 1"/>
                <a:gd name="f366" fmla="*/ 331 f298 1"/>
                <a:gd name="f367" fmla="*/ 1186 f297 1"/>
                <a:gd name="f368" fmla="*/ 240 f298 1"/>
                <a:gd name="f369" fmla="*/ 986 f297 1"/>
                <a:gd name="f370" fmla="*/ 276 f298 1"/>
                <a:gd name="f371" fmla="*/ 998 f297 1"/>
                <a:gd name="f372" fmla="*/ 490 f298 1"/>
                <a:gd name="f373" fmla="*/ 1117 f297 1"/>
                <a:gd name="f374" fmla="*/ 507 f298 1"/>
                <a:gd name="f375" fmla="*/ 1145 f297 1"/>
                <a:gd name="f376" fmla="*/ 755 f298 1"/>
                <a:gd name="f377" fmla="*/ 1394 f297 1"/>
                <a:gd name="f378" fmla="*/ 808 f298 1"/>
                <a:gd name="f379" fmla="*/ 1384 f297 1"/>
                <a:gd name="f380" fmla="*/ 646 f298 1"/>
                <a:gd name="f381" fmla="*/ 1285 f297 1"/>
                <a:gd name="f382" fmla="*/ 591 f298 1"/>
                <a:gd name="f383" fmla="*/ 1208 f297 1"/>
                <a:gd name="f384" fmla="*/ 328 f298 1"/>
                <a:gd name="f385" fmla="*/ 966 f297 1"/>
                <a:gd name="f386" fmla="*/ 274 f298 1"/>
                <a:gd name="f387" fmla="*/ 940 f297 1"/>
                <a:gd name="f388" fmla="*/ 200 f298 1"/>
                <a:gd name="f389" fmla="*/ 887 f297 1"/>
                <a:gd name="f390" fmla="*/ 176 f298 1"/>
                <a:gd name="f391" fmla="*/ 846 f297 1"/>
                <a:gd name="f392" fmla="*/ 216 f298 1"/>
                <a:gd name="f393" fmla="*/ 821 f297 1"/>
                <a:gd name="f394" fmla="*/ 287 f298 1"/>
                <a:gd name="f395" fmla="*/ 851 f297 1"/>
                <a:gd name="f396" fmla="*/ 527 f298 1"/>
                <a:gd name="f397" fmla="*/ 975 f297 1"/>
                <a:gd name="f398" fmla="*/ 731 f298 1"/>
                <a:gd name="f399" fmla="*/ 1006 f297 1"/>
                <a:gd name="f400" fmla="*/ 1038 f298 1"/>
                <a:gd name="f401" fmla="*/ 835 f297 1"/>
                <a:gd name="f402" fmla="*/ 1068 f298 1"/>
                <a:gd name="f403" fmla="*/ 823 f297 1"/>
                <a:gd name="f404" fmla="*/ 1399 f298 1"/>
                <a:gd name="f405" fmla="*/ 605 f297 1"/>
                <a:gd name="f406" fmla="+- f299 0 f1"/>
                <a:gd name="f407" fmla="*/ f302 1 1446"/>
                <a:gd name="f408" fmla="*/ f303 1 1761"/>
                <a:gd name="f409" fmla="*/ f304 1 1446"/>
                <a:gd name="f410" fmla="*/ f305 1 1761"/>
                <a:gd name="f411" fmla="*/ f306 1 1446"/>
                <a:gd name="f412" fmla="*/ f307 1 1761"/>
                <a:gd name="f413" fmla="*/ f308 1 1446"/>
                <a:gd name="f414" fmla="*/ f309 1 1761"/>
                <a:gd name="f415" fmla="*/ f310 1 1446"/>
                <a:gd name="f416" fmla="*/ f311 1 1761"/>
                <a:gd name="f417" fmla="*/ f312 1 1446"/>
                <a:gd name="f418" fmla="*/ f313 1 1761"/>
                <a:gd name="f419" fmla="*/ f314 1 1446"/>
                <a:gd name="f420" fmla="*/ f315 1 1761"/>
                <a:gd name="f421" fmla="*/ f316 1 1446"/>
                <a:gd name="f422" fmla="*/ f317 1 1761"/>
                <a:gd name="f423" fmla="*/ f318 1 1446"/>
                <a:gd name="f424" fmla="*/ f319 1 1761"/>
                <a:gd name="f425" fmla="*/ f320 1 1761"/>
                <a:gd name="f426" fmla="*/ f321 1 1446"/>
                <a:gd name="f427" fmla="*/ f322 1 1761"/>
                <a:gd name="f428" fmla="*/ f323 1 1446"/>
                <a:gd name="f429" fmla="*/ f324 1 1761"/>
                <a:gd name="f430" fmla="*/ f325 1 1446"/>
                <a:gd name="f431" fmla="*/ f326 1 1761"/>
                <a:gd name="f432" fmla="*/ f327 1 1446"/>
                <a:gd name="f433" fmla="*/ f328 1 1761"/>
                <a:gd name="f434" fmla="*/ f329 1 1446"/>
                <a:gd name="f435" fmla="*/ f330 1 1761"/>
                <a:gd name="f436" fmla="*/ f331 1 1446"/>
                <a:gd name="f437" fmla="*/ f332 1 1761"/>
                <a:gd name="f438" fmla="*/ f333 1 1446"/>
                <a:gd name="f439" fmla="*/ f334 1 1761"/>
                <a:gd name="f440" fmla="*/ f335 1 1446"/>
                <a:gd name="f441" fmla="*/ f336 1 1761"/>
                <a:gd name="f442" fmla="*/ f337 1 1446"/>
                <a:gd name="f443" fmla="*/ f338 1 1761"/>
                <a:gd name="f444" fmla="*/ f339 1 1446"/>
                <a:gd name="f445" fmla="*/ f340 1 1761"/>
                <a:gd name="f446" fmla="*/ f341 1 1446"/>
                <a:gd name="f447" fmla="*/ f342 1 1761"/>
                <a:gd name="f448" fmla="*/ f343 1 1446"/>
                <a:gd name="f449" fmla="*/ f344 1 1761"/>
                <a:gd name="f450" fmla="*/ f345 1 1446"/>
                <a:gd name="f451" fmla="*/ f346 1 1761"/>
                <a:gd name="f452" fmla="*/ f347 1 1761"/>
                <a:gd name="f453" fmla="*/ f348 1 1446"/>
                <a:gd name="f454" fmla="*/ f349 1 1761"/>
                <a:gd name="f455" fmla="*/ f350 1 1446"/>
                <a:gd name="f456" fmla="*/ f351 1 1761"/>
                <a:gd name="f457" fmla="*/ f352 1 1446"/>
                <a:gd name="f458" fmla="*/ f353 1 1761"/>
                <a:gd name="f459" fmla="*/ f354 1 1446"/>
                <a:gd name="f460" fmla="*/ f355 1 1761"/>
                <a:gd name="f461" fmla="*/ f356 1 1446"/>
                <a:gd name="f462" fmla="*/ f357 1 1761"/>
                <a:gd name="f463" fmla="*/ f358 1 1446"/>
                <a:gd name="f464" fmla="*/ f359 1 1761"/>
                <a:gd name="f465" fmla="*/ f360 1 1761"/>
                <a:gd name="f466" fmla="*/ f361 1 1761"/>
                <a:gd name="f467" fmla="*/ f362 1 1446"/>
                <a:gd name="f468" fmla="*/ f363 1 1761"/>
                <a:gd name="f469" fmla="*/ f364 1 1446"/>
                <a:gd name="f470" fmla="*/ f365 1 1761"/>
                <a:gd name="f471" fmla="*/ f366 1 1446"/>
                <a:gd name="f472" fmla="*/ f367 1 1761"/>
                <a:gd name="f473" fmla="*/ f368 1 1446"/>
                <a:gd name="f474" fmla="*/ f369 1 1761"/>
                <a:gd name="f475" fmla="*/ f370 1 1446"/>
                <a:gd name="f476" fmla="*/ f371 1 1761"/>
                <a:gd name="f477" fmla="*/ f372 1 1446"/>
                <a:gd name="f478" fmla="*/ f373 1 1761"/>
                <a:gd name="f479" fmla="*/ f374 1 1446"/>
                <a:gd name="f480" fmla="*/ f375 1 1761"/>
                <a:gd name="f481" fmla="*/ f376 1 1446"/>
                <a:gd name="f482" fmla="*/ f377 1 1761"/>
                <a:gd name="f483" fmla="*/ f378 1 1446"/>
                <a:gd name="f484" fmla="*/ f379 1 1761"/>
                <a:gd name="f485" fmla="*/ f380 1 1446"/>
                <a:gd name="f486" fmla="*/ f381 1 1761"/>
                <a:gd name="f487" fmla="*/ f382 1 1446"/>
                <a:gd name="f488" fmla="*/ f383 1 1761"/>
                <a:gd name="f489" fmla="*/ f384 1 1446"/>
                <a:gd name="f490" fmla="*/ f385 1 1761"/>
                <a:gd name="f491" fmla="*/ f386 1 1446"/>
                <a:gd name="f492" fmla="*/ f387 1 1761"/>
                <a:gd name="f493" fmla="*/ f388 1 1446"/>
                <a:gd name="f494" fmla="*/ f389 1 1761"/>
                <a:gd name="f495" fmla="*/ f390 1 1446"/>
                <a:gd name="f496" fmla="*/ f391 1 1761"/>
                <a:gd name="f497" fmla="*/ f392 1 1446"/>
                <a:gd name="f498" fmla="*/ f393 1 1761"/>
                <a:gd name="f499" fmla="*/ f394 1 1446"/>
                <a:gd name="f500" fmla="*/ f395 1 1761"/>
                <a:gd name="f501" fmla="*/ f396 1 1446"/>
                <a:gd name="f502" fmla="*/ f397 1 1761"/>
                <a:gd name="f503" fmla="*/ f398 1 1446"/>
                <a:gd name="f504" fmla="*/ f399 1 1761"/>
                <a:gd name="f505" fmla="*/ f400 1 1446"/>
                <a:gd name="f506" fmla="*/ f401 1 1761"/>
                <a:gd name="f507" fmla="*/ f402 1 1446"/>
                <a:gd name="f508" fmla="*/ f403 1 1761"/>
                <a:gd name="f509" fmla="*/ f404 1 1446"/>
                <a:gd name="f510" fmla="*/ f405 1 1761"/>
                <a:gd name="f511" fmla="*/ 0 1 f300"/>
                <a:gd name="f512" fmla="*/ f294 1 f300"/>
                <a:gd name="f513" fmla="*/ 0 1 f301"/>
                <a:gd name="f514" fmla="*/ f295 1 f301"/>
                <a:gd name="f515" fmla="*/ f407 1 f300"/>
                <a:gd name="f516" fmla="*/ f408 1 f301"/>
                <a:gd name="f517" fmla="*/ f409 1 f300"/>
                <a:gd name="f518" fmla="*/ f410 1 f301"/>
                <a:gd name="f519" fmla="*/ f411 1 f300"/>
                <a:gd name="f520" fmla="*/ f412 1 f301"/>
                <a:gd name="f521" fmla="*/ f413 1 f300"/>
                <a:gd name="f522" fmla="*/ f414 1 f301"/>
                <a:gd name="f523" fmla="*/ f415 1 f300"/>
                <a:gd name="f524" fmla="*/ f416 1 f301"/>
                <a:gd name="f525" fmla="*/ f417 1 f300"/>
                <a:gd name="f526" fmla="*/ f418 1 f301"/>
                <a:gd name="f527" fmla="*/ f419 1 f300"/>
                <a:gd name="f528" fmla="*/ f420 1 f301"/>
                <a:gd name="f529" fmla="*/ f421 1 f300"/>
                <a:gd name="f530" fmla="*/ f422 1 f301"/>
                <a:gd name="f531" fmla="*/ f423 1 f300"/>
                <a:gd name="f532" fmla="*/ f424 1 f301"/>
                <a:gd name="f533" fmla="*/ f425 1 f301"/>
                <a:gd name="f534" fmla="*/ f426 1 f300"/>
                <a:gd name="f535" fmla="*/ f427 1 f301"/>
                <a:gd name="f536" fmla="*/ f428 1 f300"/>
                <a:gd name="f537" fmla="*/ f429 1 f301"/>
                <a:gd name="f538" fmla="*/ f430 1 f300"/>
                <a:gd name="f539" fmla="*/ f431 1 f301"/>
                <a:gd name="f540" fmla="*/ f432 1 f300"/>
                <a:gd name="f541" fmla="*/ f433 1 f301"/>
                <a:gd name="f542" fmla="*/ f434 1 f300"/>
                <a:gd name="f543" fmla="*/ f435 1 f301"/>
                <a:gd name="f544" fmla="*/ f436 1 f300"/>
                <a:gd name="f545" fmla="*/ f437 1 f301"/>
                <a:gd name="f546" fmla="*/ f438 1 f300"/>
                <a:gd name="f547" fmla="*/ f439 1 f301"/>
                <a:gd name="f548" fmla="*/ f440 1 f300"/>
                <a:gd name="f549" fmla="*/ f441 1 f301"/>
                <a:gd name="f550" fmla="*/ f442 1 f300"/>
                <a:gd name="f551" fmla="*/ f443 1 f301"/>
                <a:gd name="f552" fmla="*/ f444 1 f300"/>
                <a:gd name="f553" fmla="*/ f445 1 f301"/>
                <a:gd name="f554" fmla="*/ f446 1 f300"/>
                <a:gd name="f555" fmla="*/ f447 1 f301"/>
                <a:gd name="f556" fmla="*/ f448 1 f300"/>
                <a:gd name="f557" fmla="*/ f449 1 f301"/>
                <a:gd name="f558" fmla="*/ f450 1 f300"/>
                <a:gd name="f559" fmla="*/ f451 1 f301"/>
                <a:gd name="f560" fmla="*/ f452 1 f301"/>
                <a:gd name="f561" fmla="*/ f453 1 f300"/>
                <a:gd name="f562" fmla="*/ f454 1 f301"/>
                <a:gd name="f563" fmla="*/ f455 1 f300"/>
                <a:gd name="f564" fmla="*/ f456 1 f301"/>
                <a:gd name="f565" fmla="*/ f457 1 f300"/>
                <a:gd name="f566" fmla="*/ f458 1 f301"/>
                <a:gd name="f567" fmla="*/ f459 1 f300"/>
                <a:gd name="f568" fmla="*/ f460 1 f301"/>
                <a:gd name="f569" fmla="*/ f461 1 f300"/>
                <a:gd name="f570" fmla="*/ f462 1 f301"/>
                <a:gd name="f571" fmla="*/ f463 1 f300"/>
                <a:gd name="f572" fmla="*/ f464 1 f301"/>
                <a:gd name="f573" fmla="*/ f465 1 f301"/>
                <a:gd name="f574" fmla="*/ f466 1 f301"/>
                <a:gd name="f575" fmla="*/ f467 1 f300"/>
                <a:gd name="f576" fmla="*/ f468 1 f301"/>
                <a:gd name="f577" fmla="*/ f469 1 f300"/>
                <a:gd name="f578" fmla="*/ f470 1 f301"/>
                <a:gd name="f579" fmla="*/ f471 1 f300"/>
                <a:gd name="f580" fmla="*/ f472 1 f301"/>
                <a:gd name="f581" fmla="*/ f473 1 f300"/>
                <a:gd name="f582" fmla="*/ f474 1 f301"/>
                <a:gd name="f583" fmla="*/ f475 1 f300"/>
                <a:gd name="f584" fmla="*/ f476 1 f301"/>
                <a:gd name="f585" fmla="*/ f477 1 f300"/>
                <a:gd name="f586" fmla="*/ f478 1 f301"/>
                <a:gd name="f587" fmla="*/ f479 1 f300"/>
                <a:gd name="f588" fmla="*/ f480 1 f301"/>
                <a:gd name="f589" fmla="*/ f481 1 f300"/>
                <a:gd name="f590" fmla="*/ f482 1 f301"/>
                <a:gd name="f591" fmla="*/ f483 1 f300"/>
                <a:gd name="f592" fmla="*/ f484 1 f301"/>
                <a:gd name="f593" fmla="*/ f485 1 f300"/>
                <a:gd name="f594" fmla="*/ f486 1 f301"/>
                <a:gd name="f595" fmla="*/ f487 1 f300"/>
                <a:gd name="f596" fmla="*/ f488 1 f301"/>
                <a:gd name="f597" fmla="*/ f489 1 f300"/>
                <a:gd name="f598" fmla="*/ f490 1 f301"/>
                <a:gd name="f599" fmla="*/ f491 1 f300"/>
                <a:gd name="f600" fmla="*/ f492 1 f301"/>
                <a:gd name="f601" fmla="*/ f493 1 f300"/>
                <a:gd name="f602" fmla="*/ f494 1 f301"/>
                <a:gd name="f603" fmla="*/ f495 1 f300"/>
                <a:gd name="f604" fmla="*/ f496 1 f301"/>
                <a:gd name="f605" fmla="*/ f497 1 f300"/>
                <a:gd name="f606" fmla="*/ f498 1 f301"/>
                <a:gd name="f607" fmla="*/ f499 1 f300"/>
                <a:gd name="f608" fmla="*/ f500 1 f301"/>
                <a:gd name="f609" fmla="*/ f501 1 f300"/>
                <a:gd name="f610" fmla="*/ f502 1 f301"/>
                <a:gd name="f611" fmla="*/ f503 1 f300"/>
                <a:gd name="f612" fmla="*/ f504 1 f301"/>
                <a:gd name="f613" fmla="*/ f505 1 f300"/>
                <a:gd name="f614" fmla="*/ f506 1 f301"/>
                <a:gd name="f615" fmla="*/ f507 1 f300"/>
                <a:gd name="f616" fmla="*/ f508 1 f301"/>
                <a:gd name="f617" fmla="*/ f509 1 f300"/>
                <a:gd name="f618" fmla="*/ f510 1 f301"/>
                <a:gd name="f619" fmla="*/ f511 f291 1"/>
                <a:gd name="f620" fmla="*/ f512 f291 1"/>
                <a:gd name="f621" fmla="*/ f514 f292 1"/>
                <a:gd name="f622" fmla="*/ f513 f292 1"/>
                <a:gd name="f623" fmla="*/ f515 f291 1"/>
                <a:gd name="f624" fmla="*/ f516 f292 1"/>
                <a:gd name="f625" fmla="*/ f517 f291 1"/>
                <a:gd name="f626" fmla="*/ f518 f292 1"/>
                <a:gd name="f627" fmla="*/ f519 f291 1"/>
                <a:gd name="f628" fmla="*/ f520 f292 1"/>
                <a:gd name="f629" fmla="*/ f521 f291 1"/>
                <a:gd name="f630" fmla="*/ f522 f292 1"/>
                <a:gd name="f631" fmla="*/ f523 f291 1"/>
                <a:gd name="f632" fmla="*/ f524 f292 1"/>
                <a:gd name="f633" fmla="*/ f525 f291 1"/>
                <a:gd name="f634" fmla="*/ f526 f292 1"/>
                <a:gd name="f635" fmla="*/ f527 f291 1"/>
                <a:gd name="f636" fmla="*/ f528 f292 1"/>
                <a:gd name="f637" fmla="*/ f529 f291 1"/>
                <a:gd name="f638" fmla="*/ f530 f292 1"/>
                <a:gd name="f639" fmla="*/ f531 f291 1"/>
                <a:gd name="f640" fmla="*/ f532 f292 1"/>
                <a:gd name="f641" fmla="*/ f533 f292 1"/>
                <a:gd name="f642" fmla="*/ f534 f291 1"/>
                <a:gd name="f643" fmla="*/ f535 f292 1"/>
                <a:gd name="f644" fmla="*/ f536 f291 1"/>
                <a:gd name="f645" fmla="*/ f537 f292 1"/>
                <a:gd name="f646" fmla="*/ f538 f291 1"/>
                <a:gd name="f647" fmla="*/ f539 f292 1"/>
                <a:gd name="f648" fmla="*/ f540 f291 1"/>
                <a:gd name="f649" fmla="*/ f541 f292 1"/>
                <a:gd name="f650" fmla="*/ f542 f291 1"/>
                <a:gd name="f651" fmla="*/ f543 f292 1"/>
                <a:gd name="f652" fmla="*/ f544 f291 1"/>
                <a:gd name="f653" fmla="*/ f545 f292 1"/>
                <a:gd name="f654" fmla="*/ f546 f291 1"/>
                <a:gd name="f655" fmla="*/ f547 f292 1"/>
                <a:gd name="f656" fmla="*/ f548 f291 1"/>
                <a:gd name="f657" fmla="*/ f549 f292 1"/>
                <a:gd name="f658" fmla="*/ f550 f291 1"/>
                <a:gd name="f659" fmla="*/ f551 f292 1"/>
                <a:gd name="f660" fmla="*/ f552 f291 1"/>
                <a:gd name="f661" fmla="*/ f553 f292 1"/>
                <a:gd name="f662" fmla="*/ f554 f291 1"/>
                <a:gd name="f663" fmla="*/ f555 f292 1"/>
                <a:gd name="f664" fmla="*/ f556 f291 1"/>
                <a:gd name="f665" fmla="*/ f557 f292 1"/>
                <a:gd name="f666" fmla="*/ f558 f291 1"/>
                <a:gd name="f667" fmla="*/ f559 f292 1"/>
                <a:gd name="f668" fmla="*/ f560 f292 1"/>
                <a:gd name="f669" fmla="*/ f561 f291 1"/>
                <a:gd name="f670" fmla="*/ f562 f292 1"/>
                <a:gd name="f671" fmla="*/ f563 f291 1"/>
                <a:gd name="f672" fmla="*/ f564 f292 1"/>
                <a:gd name="f673" fmla="*/ f565 f291 1"/>
                <a:gd name="f674" fmla="*/ f566 f292 1"/>
                <a:gd name="f675" fmla="*/ f567 f291 1"/>
                <a:gd name="f676" fmla="*/ f568 f292 1"/>
                <a:gd name="f677" fmla="*/ f569 f291 1"/>
                <a:gd name="f678" fmla="*/ f570 f292 1"/>
                <a:gd name="f679" fmla="*/ f571 f291 1"/>
                <a:gd name="f680" fmla="*/ f572 f292 1"/>
                <a:gd name="f681" fmla="*/ f573 f292 1"/>
                <a:gd name="f682" fmla="*/ f574 f292 1"/>
                <a:gd name="f683" fmla="*/ f575 f291 1"/>
                <a:gd name="f684" fmla="*/ f576 f292 1"/>
                <a:gd name="f685" fmla="*/ f577 f291 1"/>
                <a:gd name="f686" fmla="*/ f578 f292 1"/>
                <a:gd name="f687" fmla="*/ f579 f291 1"/>
                <a:gd name="f688" fmla="*/ f580 f292 1"/>
                <a:gd name="f689" fmla="*/ f581 f291 1"/>
                <a:gd name="f690" fmla="*/ f582 f292 1"/>
                <a:gd name="f691" fmla="*/ f583 f291 1"/>
                <a:gd name="f692" fmla="*/ f584 f292 1"/>
                <a:gd name="f693" fmla="*/ f585 f291 1"/>
                <a:gd name="f694" fmla="*/ f586 f292 1"/>
                <a:gd name="f695" fmla="*/ f587 f291 1"/>
                <a:gd name="f696" fmla="*/ f588 f292 1"/>
                <a:gd name="f697" fmla="*/ f589 f291 1"/>
                <a:gd name="f698" fmla="*/ f590 f292 1"/>
                <a:gd name="f699" fmla="*/ f591 f291 1"/>
                <a:gd name="f700" fmla="*/ f592 f292 1"/>
                <a:gd name="f701" fmla="*/ f593 f291 1"/>
                <a:gd name="f702" fmla="*/ f594 f292 1"/>
                <a:gd name="f703" fmla="*/ f595 f291 1"/>
                <a:gd name="f704" fmla="*/ f596 f292 1"/>
                <a:gd name="f705" fmla="*/ f597 f291 1"/>
                <a:gd name="f706" fmla="*/ f598 f292 1"/>
                <a:gd name="f707" fmla="*/ f599 f291 1"/>
                <a:gd name="f708" fmla="*/ f600 f292 1"/>
                <a:gd name="f709" fmla="*/ f601 f291 1"/>
                <a:gd name="f710" fmla="*/ f602 f292 1"/>
                <a:gd name="f711" fmla="*/ f603 f291 1"/>
                <a:gd name="f712" fmla="*/ f604 f292 1"/>
                <a:gd name="f713" fmla="*/ f605 f291 1"/>
                <a:gd name="f714" fmla="*/ f606 f292 1"/>
                <a:gd name="f715" fmla="*/ f607 f291 1"/>
                <a:gd name="f716" fmla="*/ f608 f292 1"/>
                <a:gd name="f717" fmla="*/ f609 f291 1"/>
                <a:gd name="f718" fmla="*/ f610 f292 1"/>
                <a:gd name="f719" fmla="*/ f611 f291 1"/>
                <a:gd name="f720" fmla="*/ f612 f292 1"/>
                <a:gd name="f721" fmla="*/ f613 f291 1"/>
                <a:gd name="f722" fmla="*/ f614 f292 1"/>
                <a:gd name="f723" fmla="*/ f615 f291 1"/>
                <a:gd name="f724" fmla="*/ f616 f292 1"/>
                <a:gd name="f725" fmla="*/ f617 f291 1"/>
                <a:gd name="f726" fmla="*/ f618 f2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6">
                  <a:pos x="f623" y="f624"/>
                </a:cxn>
                <a:cxn ang="f406">
                  <a:pos x="f625" y="f626"/>
                </a:cxn>
                <a:cxn ang="f406">
                  <a:pos x="f627" y="f628"/>
                </a:cxn>
                <a:cxn ang="f406">
                  <a:pos x="f629" y="f630"/>
                </a:cxn>
                <a:cxn ang="f406">
                  <a:pos x="f631" y="f632"/>
                </a:cxn>
                <a:cxn ang="f406">
                  <a:pos x="f633" y="f634"/>
                </a:cxn>
                <a:cxn ang="f406">
                  <a:pos x="f635" y="f636"/>
                </a:cxn>
                <a:cxn ang="f406">
                  <a:pos x="f637" y="f638"/>
                </a:cxn>
                <a:cxn ang="f406">
                  <a:pos x="f639" y="f640"/>
                </a:cxn>
                <a:cxn ang="f406">
                  <a:pos x="f639" y="f641"/>
                </a:cxn>
                <a:cxn ang="f406">
                  <a:pos x="f642" y="f643"/>
                </a:cxn>
                <a:cxn ang="f406">
                  <a:pos x="f644" y="f645"/>
                </a:cxn>
                <a:cxn ang="f406">
                  <a:pos x="f646" y="f647"/>
                </a:cxn>
                <a:cxn ang="f406">
                  <a:pos x="f648" y="f649"/>
                </a:cxn>
                <a:cxn ang="f406">
                  <a:pos x="f650" y="f651"/>
                </a:cxn>
                <a:cxn ang="f406">
                  <a:pos x="f652" y="f653"/>
                </a:cxn>
                <a:cxn ang="f406">
                  <a:pos x="f654" y="f655"/>
                </a:cxn>
                <a:cxn ang="f406">
                  <a:pos x="f656" y="f657"/>
                </a:cxn>
                <a:cxn ang="f406">
                  <a:pos x="f658" y="f659"/>
                </a:cxn>
                <a:cxn ang="f406">
                  <a:pos x="f660" y="f661"/>
                </a:cxn>
                <a:cxn ang="f406">
                  <a:pos x="f662" y="f663"/>
                </a:cxn>
                <a:cxn ang="f406">
                  <a:pos x="f664" y="f665"/>
                </a:cxn>
                <a:cxn ang="f406">
                  <a:pos x="f666" y="f667"/>
                </a:cxn>
                <a:cxn ang="f406">
                  <a:pos x="f666" y="f668"/>
                </a:cxn>
                <a:cxn ang="f406">
                  <a:pos x="f669" y="f670"/>
                </a:cxn>
                <a:cxn ang="f406">
                  <a:pos x="f671" y="f672"/>
                </a:cxn>
                <a:cxn ang="f406">
                  <a:pos x="f673" y="f674"/>
                </a:cxn>
                <a:cxn ang="f406">
                  <a:pos x="f675" y="f676"/>
                </a:cxn>
                <a:cxn ang="f406">
                  <a:pos x="f677" y="f678"/>
                </a:cxn>
                <a:cxn ang="f406">
                  <a:pos x="f679" y="f680"/>
                </a:cxn>
                <a:cxn ang="f406">
                  <a:pos x="f635" y="f681"/>
                </a:cxn>
                <a:cxn ang="f406">
                  <a:pos x="f646" y="f682"/>
                </a:cxn>
                <a:cxn ang="f406">
                  <a:pos x="f683" y="f684"/>
                </a:cxn>
                <a:cxn ang="f406">
                  <a:pos x="f685" y="f686"/>
                </a:cxn>
                <a:cxn ang="f406">
                  <a:pos x="f687" y="f688"/>
                </a:cxn>
                <a:cxn ang="f406">
                  <a:pos x="f689" y="f690"/>
                </a:cxn>
                <a:cxn ang="f406">
                  <a:pos x="f691" y="f692"/>
                </a:cxn>
                <a:cxn ang="f406">
                  <a:pos x="f693" y="f694"/>
                </a:cxn>
                <a:cxn ang="f406">
                  <a:pos x="f695" y="f696"/>
                </a:cxn>
                <a:cxn ang="f406">
                  <a:pos x="f697" y="f698"/>
                </a:cxn>
                <a:cxn ang="f406">
                  <a:pos x="f699" y="f700"/>
                </a:cxn>
                <a:cxn ang="f406">
                  <a:pos x="f701" y="f702"/>
                </a:cxn>
                <a:cxn ang="f406">
                  <a:pos x="f703" y="f704"/>
                </a:cxn>
                <a:cxn ang="f406">
                  <a:pos x="f705" y="f706"/>
                </a:cxn>
                <a:cxn ang="f406">
                  <a:pos x="f707" y="f708"/>
                </a:cxn>
                <a:cxn ang="f406">
                  <a:pos x="f709" y="f710"/>
                </a:cxn>
                <a:cxn ang="f406">
                  <a:pos x="f711" y="f712"/>
                </a:cxn>
                <a:cxn ang="f406">
                  <a:pos x="f713" y="f714"/>
                </a:cxn>
                <a:cxn ang="f406">
                  <a:pos x="f715" y="f716"/>
                </a:cxn>
                <a:cxn ang="f406">
                  <a:pos x="f717" y="f718"/>
                </a:cxn>
                <a:cxn ang="f406">
                  <a:pos x="f719" y="f720"/>
                </a:cxn>
                <a:cxn ang="f406">
                  <a:pos x="f721" y="f722"/>
                </a:cxn>
                <a:cxn ang="f406">
                  <a:pos x="f723" y="f724"/>
                </a:cxn>
                <a:cxn ang="f406">
                  <a:pos x="f725" y="f726"/>
                </a:cxn>
                <a:cxn ang="f406">
                  <a:pos x="f623" y="f624"/>
                </a:cxn>
              </a:cxnLst>
              <a:rect l="f619" t="f622" r="f620" b="f621"/>
              <a:pathLst>
                <a:path w="1446" h="17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3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5" y="f58"/>
                    <a:pt x="f55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40"/>
                    <a:pt x="f75" y="f93"/>
                  </a:cubicBezTo>
                  <a:cubicBezTo>
                    <a:pt x="f94" y="f80"/>
                    <a:pt x="f95" y="f40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46" y="f71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5"/>
                  </a:cubicBezTo>
                  <a:cubicBezTo>
                    <a:pt x="f119" y="f120"/>
                    <a:pt x="f121" y="f108"/>
                    <a:pt x="f122" y="f123"/>
                  </a:cubicBezTo>
                  <a:cubicBezTo>
                    <a:pt x="f124" y="f125"/>
                    <a:pt x="f126" y="f127"/>
                    <a:pt x="f5" y="f2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33" y="f168"/>
                  </a:cubicBezTo>
                  <a:cubicBezTo>
                    <a:pt x="f169" y="f170"/>
                    <a:pt x="f78" y="f171"/>
                    <a:pt x="f76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183" y="f205"/>
                    <a:pt x="f206" y="f207"/>
                  </a:cubicBezTo>
                  <a:cubicBezTo>
                    <a:pt x="f208" y="f209"/>
                    <a:pt x="f210" y="f211"/>
                    <a:pt x="f78" y="f212"/>
                  </a:cubicBezTo>
                  <a:cubicBezTo>
                    <a:pt x="f213" y="f214"/>
                    <a:pt x="f215" y="f216"/>
                    <a:pt x="f217" y="f180"/>
                  </a:cubicBezTo>
                  <a:cubicBezTo>
                    <a:pt x="f18" y="f218"/>
                    <a:pt x="f219" y="f220"/>
                    <a:pt x="f221" y="f222"/>
                  </a:cubicBezTo>
                  <a:cubicBezTo>
                    <a:pt x="f223" y="f216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31" y="f14"/>
                  </a:cubicBezTo>
                  <a:cubicBezTo>
                    <a:pt x="f232" y="f233"/>
                    <a:pt x="f234" y="f235"/>
                    <a:pt x="f90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46" y="f243"/>
                    <a:pt x="f244" y="f245"/>
                    <a:pt x="f246" y="f247"/>
                  </a:cubicBezTo>
                  <a:cubicBezTo>
                    <a:pt x="f73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95" y="f257"/>
                  </a:cubicBezTo>
                  <a:cubicBezTo>
                    <a:pt x="f258" y="f259"/>
                    <a:pt x="f260" y="f261"/>
                    <a:pt x="f191" y="f262"/>
                  </a:cubicBezTo>
                  <a:cubicBezTo>
                    <a:pt x="f263" y="f264"/>
                    <a:pt x="f265" y="f266"/>
                    <a:pt x="f42" y="f267"/>
                  </a:cubicBezTo>
                  <a:cubicBezTo>
                    <a:pt x="f31" y="f268"/>
                    <a:pt x="f269" y="f270"/>
                    <a:pt x="f271" y="f272"/>
                  </a:cubicBezTo>
                  <a:cubicBezTo>
                    <a:pt x="f273" y="f267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4"/>
                    <a:pt x="f285" y="f286"/>
                    <a:pt x="f218" y="f230"/>
                  </a:cubicBezTo>
                  <a:cubicBezTo>
                    <a:pt x="f6" y="f287"/>
                    <a:pt x="f288" y="f28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C2C50680-708D-42B2-AFEE-D733DA95E8E3}"/>
                </a:ext>
              </a:extLst>
            </p:cNvPr>
            <p:cNvSpPr/>
            <p:nvPr/>
          </p:nvSpPr>
          <p:spPr>
            <a:xfrm>
              <a:off x="6128994" y="5462945"/>
              <a:ext cx="237753" cy="296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3"/>
                <a:gd name="f7" fmla="val 1821"/>
                <a:gd name="f8" fmla="val 1420"/>
                <a:gd name="f9" fmla="val 232"/>
                <a:gd name="f10" fmla="val 1408"/>
                <a:gd name="f11" fmla="val 238"/>
                <a:gd name="f12" fmla="val 1386"/>
                <a:gd name="f13" fmla="val 236"/>
                <a:gd name="f14" fmla="val 1375"/>
                <a:gd name="f15" fmla="val 228"/>
                <a:gd name="f16" fmla="val 1316"/>
                <a:gd name="f17" fmla="val 187"/>
                <a:gd name="f18" fmla="val 1258"/>
                <a:gd name="f19" fmla="val 142"/>
                <a:gd name="f20" fmla="val 1199"/>
                <a:gd name="f21" fmla="val 100"/>
                <a:gd name="f22" fmla="val 1153"/>
                <a:gd name="f23" fmla="val 66"/>
                <a:gd name="f24" fmla="val 1106"/>
                <a:gd name="f25" fmla="val 33"/>
                <a:gd name="f26" fmla="val 1059"/>
                <a:gd name="f27" fmla="val 1056"/>
                <a:gd name="f28" fmla="val 6"/>
                <a:gd name="f29" fmla="val 1052"/>
                <a:gd name="f30" fmla="val 11"/>
                <a:gd name="f31" fmla="val 1048"/>
                <a:gd name="f32" fmla="val 17"/>
                <a:gd name="f33" fmla="val 1150"/>
                <a:gd name="f34" fmla="val 99"/>
                <a:gd name="f35" fmla="val 1253"/>
                <a:gd name="f36" fmla="val 181"/>
                <a:gd name="f37" fmla="val 1358"/>
                <a:gd name="f38" fmla="val 265"/>
                <a:gd name="f39" fmla="val 1323"/>
                <a:gd name="f40" fmla="val 310"/>
                <a:gd name="f41" fmla="val 1235"/>
                <a:gd name="f42" fmla="val 285"/>
                <a:gd name="f43" fmla="val 1239"/>
                <a:gd name="f44" fmla="val 364"/>
                <a:gd name="f45" fmla="val 1242"/>
                <a:gd name="f46" fmla="val 415"/>
                <a:gd name="f47" fmla="val 467"/>
                <a:gd name="f48" fmla="val 1260"/>
                <a:gd name="f49" fmla="val 517"/>
                <a:gd name="f50" fmla="val 1186"/>
                <a:gd name="f51" fmla="val 511"/>
                <a:gd name="f52" fmla="val 1134"/>
                <a:gd name="f53" fmla="val 484"/>
                <a:gd name="f54" fmla="val 1089"/>
                <a:gd name="f55" fmla="val 427"/>
                <a:gd name="f56" fmla="val 1040"/>
                <a:gd name="f57" fmla="val 367"/>
                <a:gd name="f58" fmla="val 939"/>
                <a:gd name="f59" fmla="val 347"/>
                <a:gd name="f60" fmla="val 946"/>
                <a:gd name="f61" fmla="val 242"/>
                <a:gd name="f62" fmla="val 947"/>
                <a:gd name="f63" fmla="val 237"/>
                <a:gd name="f64" fmla="val 229"/>
                <a:gd name="f65" fmla="val 934"/>
                <a:gd name="f66" fmla="val 225"/>
                <a:gd name="f67" fmla="val 882"/>
                <a:gd name="f68" fmla="val 182"/>
                <a:gd name="f69" fmla="val 831"/>
                <a:gd name="f70" fmla="val 139"/>
                <a:gd name="f71" fmla="val 778"/>
                <a:gd name="f72" fmla="val 770"/>
                <a:gd name="f73" fmla="val 94"/>
                <a:gd name="f74" fmla="val 751"/>
                <a:gd name="f75" fmla="val 102"/>
                <a:gd name="f76" fmla="val 722"/>
                <a:gd name="f77" fmla="val 107"/>
                <a:gd name="f78" fmla="val 143"/>
                <a:gd name="f79" fmla="val 821"/>
                <a:gd name="f80" fmla="val 169"/>
                <a:gd name="f81" fmla="val 862"/>
                <a:gd name="f82" fmla="val 199"/>
                <a:gd name="f83" fmla="val 878"/>
                <a:gd name="f84" fmla="val 210"/>
                <a:gd name="f85" fmla="val 898"/>
                <a:gd name="f86" fmla="val 227"/>
                <a:gd name="f87" fmla="val 899"/>
                <a:gd name="f88" fmla="val 243"/>
                <a:gd name="f89" fmla="val 907"/>
                <a:gd name="f90" fmla="val 353"/>
                <a:gd name="f91" fmla="val 975"/>
                <a:gd name="f92" fmla="val 430"/>
                <a:gd name="f93" fmla="val 1055"/>
                <a:gd name="f94" fmla="val 1112"/>
                <a:gd name="f95" fmla="val 522"/>
                <a:gd name="f96" fmla="val 1136"/>
                <a:gd name="f97" fmla="val 577"/>
                <a:gd name="f98" fmla="val 1179"/>
                <a:gd name="f99" fmla="val 625"/>
                <a:gd name="f100" fmla="val 627"/>
                <a:gd name="f101" fmla="val 1127"/>
                <a:gd name="f102" fmla="val 628"/>
                <a:gd name="f103" fmla="val 1105"/>
                <a:gd name="f104" fmla="val 620"/>
                <a:gd name="f105" fmla="val 965"/>
                <a:gd name="f106" fmla="val 571"/>
                <a:gd name="f107" fmla="val 824"/>
                <a:gd name="f108" fmla="val 525"/>
                <a:gd name="f109" fmla="val 687"/>
                <a:gd name="f110" fmla="val 471"/>
                <a:gd name="f111" fmla="val 425"/>
                <a:gd name="f112" fmla="val 456"/>
                <a:gd name="f113" fmla="val 376"/>
                <a:gd name="f114" fmla="val 331"/>
                <a:gd name="f115" fmla="val 373"/>
                <a:gd name="f116" fmla="val 246"/>
                <a:gd name="f117" fmla="val 371"/>
                <a:gd name="f118" fmla="val 159"/>
                <a:gd name="f119" fmla="val 379"/>
                <a:gd name="f120" fmla="val 75"/>
                <a:gd name="f121" fmla="val 396"/>
                <a:gd name="f122" fmla="val 15"/>
                <a:gd name="f123" fmla="val 408"/>
                <a:gd name="f124" fmla="val 450"/>
                <a:gd name="f125" fmla="val 30"/>
                <a:gd name="f126" fmla="val 504"/>
                <a:gd name="f127" fmla="val 111"/>
                <a:gd name="f128" fmla="val 648"/>
                <a:gd name="f129" fmla="val 204"/>
                <a:gd name="f130" fmla="val 780"/>
                <a:gd name="f131" fmla="val 401"/>
                <a:gd name="f132" fmla="val 403"/>
                <a:gd name="f133" fmla="val 834"/>
                <a:gd name="f134" fmla="val 443"/>
                <a:gd name="f135" fmla="val 867"/>
                <a:gd name="f136" fmla="val 494"/>
                <a:gd name="f137" fmla="val 894"/>
                <a:gd name="f138" fmla="val 530"/>
                <a:gd name="f139" fmla="val 914"/>
                <a:gd name="f140" fmla="val 565"/>
                <a:gd name="f141" fmla="val 936"/>
                <a:gd name="f142" fmla="val 600"/>
                <a:gd name="f143" fmla="val 959"/>
                <a:gd name="f144" fmla="val 676"/>
                <a:gd name="f145" fmla="val 1010"/>
                <a:gd name="f146" fmla="val 759"/>
                <a:gd name="f147" fmla="val 1023"/>
                <a:gd name="f148" fmla="val 847"/>
                <a:gd name="f149" fmla="val 996"/>
                <a:gd name="f150" fmla="val 892"/>
                <a:gd name="f151" fmla="val 983"/>
                <a:gd name="f152" fmla="val 966"/>
                <a:gd name="f153" fmla="val 979"/>
                <a:gd name="f154" fmla="val 948"/>
                <a:gd name="f155" fmla="val 915"/>
                <a:gd name="f156" fmla="val 1132"/>
                <a:gd name="f157" fmla="val 879"/>
                <a:gd name="f158" fmla="val 1214"/>
                <a:gd name="f159" fmla="val 843"/>
                <a:gd name="f160" fmla="val 1223"/>
                <a:gd name="f161" fmla="val 1231"/>
                <a:gd name="f162" fmla="val 1240"/>
                <a:gd name="f163" fmla="val 897"/>
                <a:gd name="f164" fmla="val 1212"/>
                <a:gd name="f165" fmla="val 905"/>
                <a:gd name="f166" fmla="val 1189"/>
                <a:gd name="f167" fmla="val 908"/>
                <a:gd name="f168" fmla="val 1169"/>
                <a:gd name="f169" fmla="val 916"/>
                <a:gd name="f170" fmla="val 1093"/>
                <a:gd name="f171" fmla="val 1018"/>
                <a:gd name="f172" fmla="val 943"/>
                <a:gd name="f173" fmla="val 1011"/>
                <a:gd name="f174" fmla="val 923"/>
                <a:gd name="f175" fmla="val 1020"/>
                <a:gd name="f176" fmla="val 1028"/>
                <a:gd name="f177" fmla="val 887"/>
                <a:gd name="f178" fmla="val 1044"/>
                <a:gd name="f179" fmla="val 859"/>
                <a:gd name="f180" fmla="val 1085"/>
                <a:gd name="f181" fmla="val 827"/>
                <a:gd name="f182" fmla="val 1129"/>
                <a:gd name="f183" fmla="val 817"/>
                <a:gd name="f184" fmla="val 1176"/>
                <a:gd name="f185" fmla="val 801"/>
                <a:gd name="f186" fmla="val 1250"/>
                <a:gd name="f187" fmla="val 749"/>
                <a:gd name="f188" fmla="val 1283"/>
                <a:gd name="f189" fmla="val 693"/>
                <a:gd name="f190" fmla="val 1314"/>
                <a:gd name="f191" fmla="val 663"/>
                <a:gd name="f192" fmla="val 1331"/>
                <a:gd name="f193" fmla="val 629"/>
                <a:gd name="f194" fmla="val 1340"/>
                <a:gd name="f195" fmla="val 597"/>
                <a:gd name="f196" fmla="val 1353"/>
                <a:gd name="f197" fmla="val 615"/>
                <a:gd name="f198" fmla="val 1370"/>
                <a:gd name="f199" fmla="val 637"/>
                <a:gd name="f200" fmla="val 1384"/>
                <a:gd name="f201" fmla="val 653"/>
                <a:gd name="f202" fmla="val 1379"/>
                <a:gd name="f203" fmla="val 740"/>
                <a:gd name="f204" fmla="val 812"/>
                <a:gd name="f205" fmla="val 1302"/>
                <a:gd name="f206" fmla="val 856"/>
                <a:gd name="f207" fmla="val 1222"/>
                <a:gd name="f208" fmla="val 1175"/>
                <a:gd name="f209" fmla="val 900"/>
                <a:gd name="f210" fmla="val 955"/>
                <a:gd name="f211" fmla="val 1102"/>
                <a:gd name="f212" fmla="val 1022"/>
                <a:gd name="f213" fmla="val 1072"/>
                <a:gd name="f214" fmla="val 1086"/>
                <a:gd name="f215" fmla="val 1034"/>
                <a:gd name="f216" fmla="val 1152"/>
                <a:gd name="f217" fmla="val 999"/>
                <a:gd name="f218" fmla="val 1158"/>
                <a:gd name="f219" fmla="val 1003"/>
                <a:gd name="f220" fmla="val 1164"/>
                <a:gd name="f221" fmla="val 1007"/>
                <a:gd name="f222" fmla="val 1170"/>
                <a:gd name="f223" fmla="val 1157"/>
                <a:gd name="f224" fmla="val 1046"/>
                <a:gd name="f225" fmla="val 1148"/>
                <a:gd name="f226" fmla="val 1083"/>
                <a:gd name="f227" fmla="val 1131"/>
                <a:gd name="f228" fmla="val 1115"/>
                <a:gd name="f229" fmla="val 1084"/>
                <a:gd name="f230" fmla="val 1200"/>
                <a:gd name="f231" fmla="val 1035"/>
                <a:gd name="f232" fmla="val 985"/>
                <a:gd name="f233" fmla="val 1367"/>
                <a:gd name="f234" fmla="val 977"/>
                <a:gd name="f235" fmla="val 1380"/>
                <a:gd name="f236" fmla="val 964"/>
                <a:gd name="f237" fmla="val 1392"/>
                <a:gd name="f238" fmla="val 951"/>
                <a:gd name="f239" fmla="val 1403"/>
                <a:gd name="f240" fmla="val 917"/>
                <a:gd name="f241" fmla="val 1431"/>
                <a:gd name="f242" fmla="val 858"/>
                <a:gd name="f243" fmla="val 1440"/>
                <a:gd name="f244" fmla="val 870"/>
                <a:gd name="f245" fmla="val 1506"/>
                <a:gd name="f246" fmla="val 871"/>
                <a:gd name="f247" fmla="val 1511"/>
                <a:gd name="f248" fmla="val 1519"/>
                <a:gd name="f249" fmla="val 1523"/>
                <a:gd name="f250" fmla="val 802"/>
                <a:gd name="f251" fmla="val 1562"/>
                <a:gd name="f252" fmla="val 747"/>
                <a:gd name="f253" fmla="val 1601"/>
                <a:gd name="f254" fmla="val 1650"/>
                <a:gd name="f255" fmla="val 708"/>
                <a:gd name="f256" fmla="val 732"/>
                <a:gd name="f257" fmla="val 1658"/>
                <a:gd name="f258" fmla="val 745"/>
                <a:gd name="f259" fmla="val 1649"/>
                <a:gd name="f260" fmla="val 809"/>
                <a:gd name="f261" fmla="val 1605"/>
                <a:gd name="f262" fmla="val 876"/>
                <a:gd name="f263" fmla="val 1563"/>
                <a:gd name="f264" fmla="val 931"/>
                <a:gd name="f265" fmla="val 1509"/>
                <a:gd name="f266" fmla="val 984"/>
                <a:gd name="f267" fmla="val 1457"/>
                <a:gd name="f268" fmla="val 1025"/>
                <a:gd name="f269" fmla="val 1070"/>
                <a:gd name="f270" fmla="val 1332"/>
                <a:gd name="f271" fmla="val 1312"/>
                <a:gd name="f272" fmla="val 1098"/>
                <a:gd name="f273" fmla="val 1291"/>
                <a:gd name="f274" fmla="val 1119"/>
                <a:gd name="f275" fmla="val 1121"/>
                <a:gd name="f276" fmla="val 1280"/>
                <a:gd name="f277" fmla="val 1124"/>
                <a:gd name="f278" fmla="val 1288"/>
                <a:gd name="f279" fmla="val 1123"/>
                <a:gd name="f280" fmla="val 1296"/>
                <a:gd name="f281" fmla="val 1120"/>
                <a:gd name="f282" fmla="val 1476"/>
                <a:gd name="f283" fmla="val 1209"/>
                <a:gd name="f284" fmla="val 1616"/>
                <a:gd name="f285" fmla="val 1319"/>
                <a:gd name="f286" fmla="val 1745"/>
                <a:gd name="f287" fmla="val 1804"/>
                <a:gd name="f288" fmla="val 1413"/>
                <a:gd name="f289" fmla="val 1802"/>
                <a:gd name="f290" fmla="val 221"/>
                <a:gd name="f291" fmla="val 1449"/>
                <a:gd name="f292" fmla="val 222"/>
                <a:gd name="f293" fmla="val 1435"/>
                <a:gd name="f294" fmla="val 226"/>
                <a:gd name="f295" fmla="+- 0 0 -90"/>
                <a:gd name="f296" fmla="*/ f3 1 1463"/>
                <a:gd name="f297" fmla="*/ f4 1 1821"/>
                <a:gd name="f298" fmla="val f5"/>
                <a:gd name="f299" fmla="val f6"/>
                <a:gd name="f300" fmla="val f7"/>
                <a:gd name="f301" fmla="*/ f295 f0 1"/>
                <a:gd name="f302" fmla="+- f300 0 f298"/>
                <a:gd name="f303" fmla="+- f299 0 f298"/>
                <a:gd name="f304" fmla="*/ f301 1 f2"/>
                <a:gd name="f305" fmla="*/ f303 1 1463"/>
                <a:gd name="f306" fmla="*/ f302 1 1821"/>
                <a:gd name="f307" fmla="*/ 1420 f303 1"/>
                <a:gd name="f308" fmla="*/ 232 f302 1"/>
                <a:gd name="f309" fmla="*/ 1375 f303 1"/>
                <a:gd name="f310" fmla="*/ 228 f302 1"/>
                <a:gd name="f311" fmla="*/ 1199 f303 1"/>
                <a:gd name="f312" fmla="*/ 100 f302 1"/>
                <a:gd name="f313" fmla="*/ 1059 f303 1"/>
                <a:gd name="f314" fmla="*/ 0 f302 1"/>
                <a:gd name="f315" fmla="*/ 1048 f303 1"/>
                <a:gd name="f316" fmla="*/ 17 f302 1"/>
                <a:gd name="f317" fmla="*/ 1358 f303 1"/>
                <a:gd name="f318" fmla="*/ 265 f302 1"/>
                <a:gd name="f319" fmla="*/ 1239 f303 1"/>
                <a:gd name="f320" fmla="*/ 364 f302 1"/>
                <a:gd name="f321" fmla="*/ 1260 f303 1"/>
                <a:gd name="f322" fmla="*/ 517 f302 1"/>
                <a:gd name="f323" fmla="*/ 1089 f303 1"/>
                <a:gd name="f324" fmla="*/ 427 f302 1"/>
                <a:gd name="f325" fmla="*/ 946 f303 1"/>
                <a:gd name="f326" fmla="*/ 242 f302 1"/>
                <a:gd name="f327" fmla="*/ 934 f303 1"/>
                <a:gd name="f328" fmla="*/ 225 f302 1"/>
                <a:gd name="f329" fmla="*/ 778 f303 1"/>
                <a:gd name="f330" fmla="*/ 722 f303 1"/>
                <a:gd name="f331" fmla="*/ 107 f302 1"/>
                <a:gd name="f332" fmla="*/ 862 f303 1"/>
                <a:gd name="f333" fmla="*/ 199 f302 1"/>
                <a:gd name="f334" fmla="*/ 899 f303 1"/>
                <a:gd name="f335" fmla="*/ 243 f302 1"/>
                <a:gd name="f336" fmla="*/ 1055 f303 1"/>
                <a:gd name="f337" fmla="*/ 484 f302 1"/>
                <a:gd name="f338" fmla="*/ 1179 f303 1"/>
                <a:gd name="f339" fmla="*/ 625 f302 1"/>
                <a:gd name="f340" fmla="*/ 1105 f303 1"/>
                <a:gd name="f341" fmla="*/ 620 f302 1"/>
                <a:gd name="f342" fmla="*/ 687 f303 1"/>
                <a:gd name="f343" fmla="*/ 471 f302 1"/>
                <a:gd name="f344" fmla="*/ 331 f303 1"/>
                <a:gd name="f345" fmla="*/ 373 f302 1"/>
                <a:gd name="f346" fmla="*/ 75 f303 1"/>
                <a:gd name="f347" fmla="*/ 396 f302 1"/>
                <a:gd name="f348" fmla="*/ 30 f303 1"/>
                <a:gd name="f349" fmla="*/ 504 f302 1"/>
                <a:gd name="f350" fmla="*/ 401 f303 1"/>
                <a:gd name="f351" fmla="*/ 770 f302 1"/>
                <a:gd name="f352" fmla="*/ 494 f303 1"/>
                <a:gd name="f353" fmla="*/ 894 f302 1"/>
                <a:gd name="f354" fmla="*/ 600 f303 1"/>
                <a:gd name="f355" fmla="*/ 959 f302 1"/>
                <a:gd name="f356" fmla="*/ 847 f303 1"/>
                <a:gd name="f357" fmla="*/ 996 f302 1"/>
                <a:gd name="f358" fmla="*/ 979 f303 1"/>
                <a:gd name="f359" fmla="*/ 948 f302 1"/>
                <a:gd name="f360" fmla="*/ 1214 f303 1"/>
                <a:gd name="f361" fmla="*/ 843 f302 1"/>
                <a:gd name="f362" fmla="*/ 1240 f303 1"/>
                <a:gd name="f363" fmla="*/ 897 f302 1"/>
                <a:gd name="f364" fmla="*/ 1169 f303 1"/>
                <a:gd name="f365" fmla="*/ 916 f302 1"/>
                <a:gd name="f366" fmla="*/ 943 f303 1"/>
                <a:gd name="f367" fmla="*/ 1011 f302 1"/>
                <a:gd name="f368" fmla="*/ 887 f303 1"/>
                <a:gd name="f369" fmla="*/ 1044 f302 1"/>
                <a:gd name="f370" fmla="*/ 817 f303 1"/>
                <a:gd name="f371" fmla="*/ 1176 f302 1"/>
                <a:gd name="f372" fmla="*/ 693 f303 1"/>
                <a:gd name="f373" fmla="*/ 1314 f302 1"/>
                <a:gd name="f374" fmla="*/ 597 f303 1"/>
                <a:gd name="f375" fmla="*/ 1353 f302 1"/>
                <a:gd name="f376" fmla="*/ 653 f303 1"/>
                <a:gd name="f377" fmla="*/ 1379 f302 1"/>
                <a:gd name="f378" fmla="*/ 856 f303 1"/>
                <a:gd name="f379" fmla="*/ 1222 f302 1"/>
                <a:gd name="f380" fmla="*/ 955 f303 1"/>
                <a:gd name="f381" fmla="*/ 1102 f302 1"/>
                <a:gd name="f382" fmla="*/ 1152 f303 1"/>
                <a:gd name="f383" fmla="*/ 999 f302 1"/>
                <a:gd name="f384" fmla="*/ 1170 f303 1"/>
                <a:gd name="f385" fmla="*/ 1131 f303 1"/>
                <a:gd name="f386" fmla="*/ 1115 f302 1"/>
                <a:gd name="f387" fmla="*/ 985 f303 1"/>
                <a:gd name="f388" fmla="*/ 1367 f302 1"/>
                <a:gd name="f389" fmla="*/ 951 f303 1"/>
                <a:gd name="f390" fmla="*/ 1403 f302 1"/>
                <a:gd name="f391" fmla="*/ 870 f303 1"/>
                <a:gd name="f392" fmla="*/ 1506 f302 1"/>
                <a:gd name="f393" fmla="*/ 1523 f302 1"/>
                <a:gd name="f394" fmla="*/ 676 f303 1"/>
                <a:gd name="f395" fmla="*/ 1650 f302 1"/>
                <a:gd name="f396" fmla="*/ 745 f303 1"/>
                <a:gd name="f397" fmla="*/ 1649 f302 1"/>
                <a:gd name="f398" fmla="*/ 931 f303 1"/>
                <a:gd name="f399" fmla="*/ 1509 f302 1"/>
                <a:gd name="f400" fmla="*/ 1070 f303 1"/>
                <a:gd name="f401" fmla="*/ 1332 f302 1"/>
                <a:gd name="f402" fmla="*/ 1119 f303 1"/>
                <a:gd name="f403" fmla="*/ 1260 f302 1"/>
                <a:gd name="f404" fmla="*/ 1123 f303 1"/>
                <a:gd name="f405" fmla="*/ 1296 f302 1"/>
                <a:gd name="f406" fmla="*/ 1319 f303 1"/>
                <a:gd name="f407" fmla="*/ 1745 f302 1"/>
                <a:gd name="f408" fmla="*/ 1463 f303 1"/>
                <a:gd name="f409" fmla="*/ 1802 f302 1"/>
                <a:gd name="f410" fmla="*/ 221 f302 1"/>
                <a:gd name="f411" fmla="+- f304 0 f1"/>
                <a:gd name="f412" fmla="*/ f307 1 1463"/>
                <a:gd name="f413" fmla="*/ f308 1 1821"/>
                <a:gd name="f414" fmla="*/ f309 1 1463"/>
                <a:gd name="f415" fmla="*/ f310 1 1821"/>
                <a:gd name="f416" fmla="*/ f311 1 1463"/>
                <a:gd name="f417" fmla="*/ f312 1 1821"/>
                <a:gd name="f418" fmla="*/ f313 1 1463"/>
                <a:gd name="f419" fmla="*/ f314 1 1821"/>
                <a:gd name="f420" fmla="*/ f315 1 1463"/>
                <a:gd name="f421" fmla="*/ f316 1 1821"/>
                <a:gd name="f422" fmla="*/ f317 1 1463"/>
                <a:gd name="f423" fmla="*/ f318 1 1821"/>
                <a:gd name="f424" fmla="*/ f319 1 1463"/>
                <a:gd name="f425" fmla="*/ f320 1 1821"/>
                <a:gd name="f426" fmla="*/ f321 1 1463"/>
                <a:gd name="f427" fmla="*/ f322 1 1821"/>
                <a:gd name="f428" fmla="*/ f323 1 1463"/>
                <a:gd name="f429" fmla="*/ f324 1 1821"/>
                <a:gd name="f430" fmla="*/ f325 1 1463"/>
                <a:gd name="f431" fmla="*/ f326 1 1821"/>
                <a:gd name="f432" fmla="*/ f327 1 1463"/>
                <a:gd name="f433" fmla="*/ f328 1 1821"/>
                <a:gd name="f434" fmla="*/ f329 1 1463"/>
                <a:gd name="f435" fmla="*/ f330 1 1463"/>
                <a:gd name="f436" fmla="*/ f331 1 1821"/>
                <a:gd name="f437" fmla="*/ f332 1 1463"/>
                <a:gd name="f438" fmla="*/ f333 1 1821"/>
                <a:gd name="f439" fmla="*/ f334 1 1463"/>
                <a:gd name="f440" fmla="*/ f335 1 1821"/>
                <a:gd name="f441" fmla="*/ f336 1 1463"/>
                <a:gd name="f442" fmla="*/ f337 1 1821"/>
                <a:gd name="f443" fmla="*/ f338 1 1463"/>
                <a:gd name="f444" fmla="*/ f339 1 1821"/>
                <a:gd name="f445" fmla="*/ f340 1 1463"/>
                <a:gd name="f446" fmla="*/ f341 1 1821"/>
                <a:gd name="f447" fmla="*/ f342 1 1463"/>
                <a:gd name="f448" fmla="*/ f343 1 1821"/>
                <a:gd name="f449" fmla="*/ f344 1 1463"/>
                <a:gd name="f450" fmla="*/ f345 1 1821"/>
                <a:gd name="f451" fmla="*/ f346 1 1463"/>
                <a:gd name="f452" fmla="*/ f347 1 1821"/>
                <a:gd name="f453" fmla="*/ f348 1 1463"/>
                <a:gd name="f454" fmla="*/ f349 1 1821"/>
                <a:gd name="f455" fmla="*/ f350 1 1463"/>
                <a:gd name="f456" fmla="*/ f351 1 1821"/>
                <a:gd name="f457" fmla="*/ f352 1 1463"/>
                <a:gd name="f458" fmla="*/ f353 1 1821"/>
                <a:gd name="f459" fmla="*/ f354 1 1463"/>
                <a:gd name="f460" fmla="*/ f355 1 1821"/>
                <a:gd name="f461" fmla="*/ f356 1 1463"/>
                <a:gd name="f462" fmla="*/ f357 1 1821"/>
                <a:gd name="f463" fmla="*/ f358 1 1463"/>
                <a:gd name="f464" fmla="*/ f359 1 1821"/>
                <a:gd name="f465" fmla="*/ f360 1 1463"/>
                <a:gd name="f466" fmla="*/ f361 1 1821"/>
                <a:gd name="f467" fmla="*/ f362 1 1463"/>
                <a:gd name="f468" fmla="*/ f363 1 1821"/>
                <a:gd name="f469" fmla="*/ f364 1 1463"/>
                <a:gd name="f470" fmla="*/ f365 1 1821"/>
                <a:gd name="f471" fmla="*/ f366 1 1463"/>
                <a:gd name="f472" fmla="*/ f367 1 1821"/>
                <a:gd name="f473" fmla="*/ f368 1 1463"/>
                <a:gd name="f474" fmla="*/ f369 1 1821"/>
                <a:gd name="f475" fmla="*/ f370 1 1463"/>
                <a:gd name="f476" fmla="*/ f371 1 1821"/>
                <a:gd name="f477" fmla="*/ f372 1 1463"/>
                <a:gd name="f478" fmla="*/ f373 1 1821"/>
                <a:gd name="f479" fmla="*/ f374 1 1463"/>
                <a:gd name="f480" fmla="*/ f375 1 1821"/>
                <a:gd name="f481" fmla="*/ f376 1 1463"/>
                <a:gd name="f482" fmla="*/ f377 1 1821"/>
                <a:gd name="f483" fmla="*/ f378 1 1463"/>
                <a:gd name="f484" fmla="*/ f379 1 1821"/>
                <a:gd name="f485" fmla="*/ f380 1 1463"/>
                <a:gd name="f486" fmla="*/ f381 1 1821"/>
                <a:gd name="f487" fmla="*/ f382 1 1463"/>
                <a:gd name="f488" fmla="*/ f383 1 1821"/>
                <a:gd name="f489" fmla="*/ f384 1 1463"/>
                <a:gd name="f490" fmla="*/ f385 1 1463"/>
                <a:gd name="f491" fmla="*/ f386 1 1821"/>
                <a:gd name="f492" fmla="*/ f387 1 1463"/>
                <a:gd name="f493" fmla="*/ f388 1 1821"/>
                <a:gd name="f494" fmla="*/ f389 1 1463"/>
                <a:gd name="f495" fmla="*/ f390 1 1821"/>
                <a:gd name="f496" fmla="*/ f391 1 1463"/>
                <a:gd name="f497" fmla="*/ f392 1 1821"/>
                <a:gd name="f498" fmla="*/ f393 1 1821"/>
                <a:gd name="f499" fmla="*/ f394 1 1463"/>
                <a:gd name="f500" fmla="*/ f395 1 1821"/>
                <a:gd name="f501" fmla="*/ f396 1 1463"/>
                <a:gd name="f502" fmla="*/ f397 1 1821"/>
                <a:gd name="f503" fmla="*/ f398 1 1463"/>
                <a:gd name="f504" fmla="*/ f399 1 1821"/>
                <a:gd name="f505" fmla="*/ f400 1 1463"/>
                <a:gd name="f506" fmla="*/ f401 1 1821"/>
                <a:gd name="f507" fmla="*/ f402 1 1463"/>
                <a:gd name="f508" fmla="*/ f403 1 1821"/>
                <a:gd name="f509" fmla="*/ f404 1 1463"/>
                <a:gd name="f510" fmla="*/ f405 1 1821"/>
                <a:gd name="f511" fmla="*/ f406 1 1463"/>
                <a:gd name="f512" fmla="*/ f407 1 1821"/>
                <a:gd name="f513" fmla="*/ f408 1 1463"/>
                <a:gd name="f514" fmla="*/ f409 1 1821"/>
                <a:gd name="f515" fmla="*/ f410 1 1821"/>
                <a:gd name="f516" fmla="*/ 0 1 f305"/>
                <a:gd name="f517" fmla="*/ f299 1 f305"/>
                <a:gd name="f518" fmla="*/ 0 1 f306"/>
                <a:gd name="f519" fmla="*/ f300 1 f306"/>
                <a:gd name="f520" fmla="*/ f412 1 f305"/>
                <a:gd name="f521" fmla="*/ f413 1 f306"/>
                <a:gd name="f522" fmla="*/ f414 1 f305"/>
                <a:gd name="f523" fmla="*/ f415 1 f306"/>
                <a:gd name="f524" fmla="*/ f416 1 f305"/>
                <a:gd name="f525" fmla="*/ f417 1 f306"/>
                <a:gd name="f526" fmla="*/ f418 1 f305"/>
                <a:gd name="f527" fmla="*/ f419 1 f306"/>
                <a:gd name="f528" fmla="*/ f420 1 f305"/>
                <a:gd name="f529" fmla="*/ f421 1 f306"/>
                <a:gd name="f530" fmla="*/ f422 1 f305"/>
                <a:gd name="f531" fmla="*/ f423 1 f306"/>
                <a:gd name="f532" fmla="*/ f424 1 f305"/>
                <a:gd name="f533" fmla="*/ f425 1 f306"/>
                <a:gd name="f534" fmla="*/ f426 1 f305"/>
                <a:gd name="f535" fmla="*/ f427 1 f306"/>
                <a:gd name="f536" fmla="*/ f428 1 f305"/>
                <a:gd name="f537" fmla="*/ f429 1 f306"/>
                <a:gd name="f538" fmla="*/ f430 1 f305"/>
                <a:gd name="f539" fmla="*/ f431 1 f306"/>
                <a:gd name="f540" fmla="*/ f432 1 f305"/>
                <a:gd name="f541" fmla="*/ f433 1 f306"/>
                <a:gd name="f542" fmla="*/ f434 1 f305"/>
                <a:gd name="f543" fmla="*/ f435 1 f305"/>
                <a:gd name="f544" fmla="*/ f436 1 f306"/>
                <a:gd name="f545" fmla="*/ f437 1 f305"/>
                <a:gd name="f546" fmla="*/ f438 1 f306"/>
                <a:gd name="f547" fmla="*/ f439 1 f305"/>
                <a:gd name="f548" fmla="*/ f440 1 f306"/>
                <a:gd name="f549" fmla="*/ f441 1 f305"/>
                <a:gd name="f550" fmla="*/ f442 1 f306"/>
                <a:gd name="f551" fmla="*/ f443 1 f305"/>
                <a:gd name="f552" fmla="*/ f444 1 f306"/>
                <a:gd name="f553" fmla="*/ f445 1 f305"/>
                <a:gd name="f554" fmla="*/ f446 1 f306"/>
                <a:gd name="f555" fmla="*/ f447 1 f305"/>
                <a:gd name="f556" fmla="*/ f448 1 f306"/>
                <a:gd name="f557" fmla="*/ f449 1 f305"/>
                <a:gd name="f558" fmla="*/ f450 1 f306"/>
                <a:gd name="f559" fmla="*/ f451 1 f305"/>
                <a:gd name="f560" fmla="*/ f452 1 f306"/>
                <a:gd name="f561" fmla="*/ f453 1 f305"/>
                <a:gd name="f562" fmla="*/ f454 1 f306"/>
                <a:gd name="f563" fmla="*/ f455 1 f305"/>
                <a:gd name="f564" fmla="*/ f456 1 f306"/>
                <a:gd name="f565" fmla="*/ f457 1 f305"/>
                <a:gd name="f566" fmla="*/ f458 1 f306"/>
                <a:gd name="f567" fmla="*/ f459 1 f305"/>
                <a:gd name="f568" fmla="*/ f460 1 f306"/>
                <a:gd name="f569" fmla="*/ f461 1 f305"/>
                <a:gd name="f570" fmla="*/ f462 1 f306"/>
                <a:gd name="f571" fmla="*/ f463 1 f305"/>
                <a:gd name="f572" fmla="*/ f464 1 f306"/>
                <a:gd name="f573" fmla="*/ f465 1 f305"/>
                <a:gd name="f574" fmla="*/ f466 1 f306"/>
                <a:gd name="f575" fmla="*/ f467 1 f305"/>
                <a:gd name="f576" fmla="*/ f468 1 f306"/>
                <a:gd name="f577" fmla="*/ f469 1 f305"/>
                <a:gd name="f578" fmla="*/ f470 1 f306"/>
                <a:gd name="f579" fmla="*/ f471 1 f305"/>
                <a:gd name="f580" fmla="*/ f472 1 f306"/>
                <a:gd name="f581" fmla="*/ f473 1 f305"/>
                <a:gd name="f582" fmla="*/ f474 1 f306"/>
                <a:gd name="f583" fmla="*/ f475 1 f305"/>
                <a:gd name="f584" fmla="*/ f476 1 f306"/>
                <a:gd name="f585" fmla="*/ f477 1 f305"/>
                <a:gd name="f586" fmla="*/ f478 1 f306"/>
                <a:gd name="f587" fmla="*/ f479 1 f305"/>
                <a:gd name="f588" fmla="*/ f480 1 f306"/>
                <a:gd name="f589" fmla="*/ f481 1 f305"/>
                <a:gd name="f590" fmla="*/ f482 1 f306"/>
                <a:gd name="f591" fmla="*/ f483 1 f305"/>
                <a:gd name="f592" fmla="*/ f484 1 f306"/>
                <a:gd name="f593" fmla="*/ f485 1 f305"/>
                <a:gd name="f594" fmla="*/ f486 1 f306"/>
                <a:gd name="f595" fmla="*/ f487 1 f305"/>
                <a:gd name="f596" fmla="*/ f488 1 f306"/>
                <a:gd name="f597" fmla="*/ f489 1 f305"/>
                <a:gd name="f598" fmla="*/ f490 1 f305"/>
                <a:gd name="f599" fmla="*/ f491 1 f306"/>
                <a:gd name="f600" fmla="*/ f492 1 f305"/>
                <a:gd name="f601" fmla="*/ f493 1 f306"/>
                <a:gd name="f602" fmla="*/ f494 1 f305"/>
                <a:gd name="f603" fmla="*/ f495 1 f306"/>
                <a:gd name="f604" fmla="*/ f496 1 f305"/>
                <a:gd name="f605" fmla="*/ f497 1 f306"/>
                <a:gd name="f606" fmla="*/ f498 1 f306"/>
                <a:gd name="f607" fmla="*/ f499 1 f305"/>
                <a:gd name="f608" fmla="*/ f500 1 f306"/>
                <a:gd name="f609" fmla="*/ f501 1 f305"/>
                <a:gd name="f610" fmla="*/ f502 1 f306"/>
                <a:gd name="f611" fmla="*/ f503 1 f305"/>
                <a:gd name="f612" fmla="*/ f504 1 f306"/>
                <a:gd name="f613" fmla="*/ f505 1 f305"/>
                <a:gd name="f614" fmla="*/ f506 1 f306"/>
                <a:gd name="f615" fmla="*/ f507 1 f305"/>
                <a:gd name="f616" fmla="*/ f508 1 f306"/>
                <a:gd name="f617" fmla="*/ f509 1 f305"/>
                <a:gd name="f618" fmla="*/ f510 1 f306"/>
                <a:gd name="f619" fmla="*/ f511 1 f305"/>
                <a:gd name="f620" fmla="*/ f512 1 f306"/>
                <a:gd name="f621" fmla="*/ f513 1 f305"/>
                <a:gd name="f622" fmla="*/ f514 1 f306"/>
                <a:gd name="f623" fmla="*/ f515 1 f306"/>
                <a:gd name="f624" fmla="*/ f516 f296 1"/>
                <a:gd name="f625" fmla="*/ f517 f296 1"/>
                <a:gd name="f626" fmla="*/ f519 f297 1"/>
                <a:gd name="f627" fmla="*/ f518 f297 1"/>
                <a:gd name="f628" fmla="*/ f520 f296 1"/>
                <a:gd name="f629" fmla="*/ f521 f297 1"/>
                <a:gd name="f630" fmla="*/ f522 f296 1"/>
                <a:gd name="f631" fmla="*/ f523 f297 1"/>
                <a:gd name="f632" fmla="*/ f524 f296 1"/>
                <a:gd name="f633" fmla="*/ f525 f297 1"/>
                <a:gd name="f634" fmla="*/ f526 f296 1"/>
                <a:gd name="f635" fmla="*/ f527 f297 1"/>
                <a:gd name="f636" fmla="*/ f528 f296 1"/>
                <a:gd name="f637" fmla="*/ f529 f297 1"/>
                <a:gd name="f638" fmla="*/ f530 f296 1"/>
                <a:gd name="f639" fmla="*/ f531 f297 1"/>
                <a:gd name="f640" fmla="*/ f532 f296 1"/>
                <a:gd name="f641" fmla="*/ f533 f297 1"/>
                <a:gd name="f642" fmla="*/ f534 f296 1"/>
                <a:gd name="f643" fmla="*/ f535 f297 1"/>
                <a:gd name="f644" fmla="*/ f536 f296 1"/>
                <a:gd name="f645" fmla="*/ f537 f297 1"/>
                <a:gd name="f646" fmla="*/ f538 f296 1"/>
                <a:gd name="f647" fmla="*/ f539 f297 1"/>
                <a:gd name="f648" fmla="*/ f540 f296 1"/>
                <a:gd name="f649" fmla="*/ f541 f297 1"/>
                <a:gd name="f650" fmla="*/ f542 f296 1"/>
                <a:gd name="f651" fmla="*/ f543 f296 1"/>
                <a:gd name="f652" fmla="*/ f544 f297 1"/>
                <a:gd name="f653" fmla="*/ f545 f296 1"/>
                <a:gd name="f654" fmla="*/ f546 f297 1"/>
                <a:gd name="f655" fmla="*/ f547 f296 1"/>
                <a:gd name="f656" fmla="*/ f548 f297 1"/>
                <a:gd name="f657" fmla="*/ f549 f296 1"/>
                <a:gd name="f658" fmla="*/ f550 f297 1"/>
                <a:gd name="f659" fmla="*/ f551 f296 1"/>
                <a:gd name="f660" fmla="*/ f552 f297 1"/>
                <a:gd name="f661" fmla="*/ f553 f296 1"/>
                <a:gd name="f662" fmla="*/ f554 f297 1"/>
                <a:gd name="f663" fmla="*/ f555 f296 1"/>
                <a:gd name="f664" fmla="*/ f556 f297 1"/>
                <a:gd name="f665" fmla="*/ f557 f296 1"/>
                <a:gd name="f666" fmla="*/ f558 f297 1"/>
                <a:gd name="f667" fmla="*/ f559 f296 1"/>
                <a:gd name="f668" fmla="*/ f560 f297 1"/>
                <a:gd name="f669" fmla="*/ f561 f296 1"/>
                <a:gd name="f670" fmla="*/ f562 f297 1"/>
                <a:gd name="f671" fmla="*/ f563 f296 1"/>
                <a:gd name="f672" fmla="*/ f564 f297 1"/>
                <a:gd name="f673" fmla="*/ f565 f296 1"/>
                <a:gd name="f674" fmla="*/ f566 f297 1"/>
                <a:gd name="f675" fmla="*/ f567 f296 1"/>
                <a:gd name="f676" fmla="*/ f568 f297 1"/>
                <a:gd name="f677" fmla="*/ f569 f296 1"/>
                <a:gd name="f678" fmla="*/ f570 f297 1"/>
                <a:gd name="f679" fmla="*/ f571 f296 1"/>
                <a:gd name="f680" fmla="*/ f572 f297 1"/>
                <a:gd name="f681" fmla="*/ f573 f296 1"/>
                <a:gd name="f682" fmla="*/ f574 f297 1"/>
                <a:gd name="f683" fmla="*/ f575 f296 1"/>
                <a:gd name="f684" fmla="*/ f576 f297 1"/>
                <a:gd name="f685" fmla="*/ f577 f296 1"/>
                <a:gd name="f686" fmla="*/ f578 f297 1"/>
                <a:gd name="f687" fmla="*/ f579 f296 1"/>
                <a:gd name="f688" fmla="*/ f580 f297 1"/>
                <a:gd name="f689" fmla="*/ f581 f296 1"/>
                <a:gd name="f690" fmla="*/ f582 f297 1"/>
                <a:gd name="f691" fmla="*/ f583 f296 1"/>
                <a:gd name="f692" fmla="*/ f584 f297 1"/>
                <a:gd name="f693" fmla="*/ f585 f296 1"/>
                <a:gd name="f694" fmla="*/ f586 f297 1"/>
                <a:gd name="f695" fmla="*/ f587 f296 1"/>
                <a:gd name="f696" fmla="*/ f588 f297 1"/>
                <a:gd name="f697" fmla="*/ f589 f296 1"/>
                <a:gd name="f698" fmla="*/ f590 f297 1"/>
                <a:gd name="f699" fmla="*/ f591 f296 1"/>
                <a:gd name="f700" fmla="*/ f592 f297 1"/>
                <a:gd name="f701" fmla="*/ f593 f296 1"/>
                <a:gd name="f702" fmla="*/ f594 f297 1"/>
                <a:gd name="f703" fmla="*/ f595 f296 1"/>
                <a:gd name="f704" fmla="*/ f596 f297 1"/>
                <a:gd name="f705" fmla="*/ f597 f296 1"/>
                <a:gd name="f706" fmla="*/ f598 f296 1"/>
                <a:gd name="f707" fmla="*/ f599 f297 1"/>
                <a:gd name="f708" fmla="*/ f600 f296 1"/>
                <a:gd name="f709" fmla="*/ f601 f297 1"/>
                <a:gd name="f710" fmla="*/ f602 f296 1"/>
                <a:gd name="f711" fmla="*/ f603 f297 1"/>
                <a:gd name="f712" fmla="*/ f604 f296 1"/>
                <a:gd name="f713" fmla="*/ f605 f297 1"/>
                <a:gd name="f714" fmla="*/ f606 f297 1"/>
                <a:gd name="f715" fmla="*/ f607 f296 1"/>
                <a:gd name="f716" fmla="*/ f608 f297 1"/>
                <a:gd name="f717" fmla="*/ f609 f296 1"/>
                <a:gd name="f718" fmla="*/ f610 f297 1"/>
                <a:gd name="f719" fmla="*/ f611 f296 1"/>
                <a:gd name="f720" fmla="*/ f612 f297 1"/>
                <a:gd name="f721" fmla="*/ f613 f296 1"/>
                <a:gd name="f722" fmla="*/ f614 f297 1"/>
                <a:gd name="f723" fmla="*/ f615 f296 1"/>
                <a:gd name="f724" fmla="*/ f616 f297 1"/>
                <a:gd name="f725" fmla="*/ f617 f296 1"/>
                <a:gd name="f726" fmla="*/ f618 f297 1"/>
                <a:gd name="f727" fmla="*/ f619 f296 1"/>
                <a:gd name="f728" fmla="*/ f620 f297 1"/>
                <a:gd name="f729" fmla="*/ f621 f296 1"/>
                <a:gd name="f730" fmla="*/ f622 f297 1"/>
                <a:gd name="f731" fmla="*/ f623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1">
                  <a:pos x="f628" y="f629"/>
                </a:cxn>
                <a:cxn ang="f411">
                  <a:pos x="f630" y="f631"/>
                </a:cxn>
                <a:cxn ang="f411">
                  <a:pos x="f632" y="f633"/>
                </a:cxn>
                <a:cxn ang="f411">
                  <a:pos x="f634" y="f635"/>
                </a:cxn>
                <a:cxn ang="f411">
                  <a:pos x="f636" y="f637"/>
                </a:cxn>
                <a:cxn ang="f411">
                  <a:pos x="f638" y="f639"/>
                </a:cxn>
                <a:cxn ang="f411">
                  <a:pos x="f640" y="f641"/>
                </a:cxn>
                <a:cxn ang="f411">
                  <a:pos x="f642" y="f643"/>
                </a:cxn>
                <a:cxn ang="f411">
                  <a:pos x="f644" y="f645"/>
                </a:cxn>
                <a:cxn ang="f411">
                  <a:pos x="f646" y="f647"/>
                </a:cxn>
                <a:cxn ang="f411">
                  <a:pos x="f648" y="f649"/>
                </a:cxn>
                <a:cxn ang="f411">
                  <a:pos x="f650" y="f633"/>
                </a:cxn>
                <a:cxn ang="f411">
                  <a:pos x="f651" y="f652"/>
                </a:cxn>
                <a:cxn ang="f411">
                  <a:pos x="f653" y="f654"/>
                </a:cxn>
                <a:cxn ang="f411">
                  <a:pos x="f655" y="f656"/>
                </a:cxn>
                <a:cxn ang="f411">
                  <a:pos x="f657" y="f658"/>
                </a:cxn>
                <a:cxn ang="f411">
                  <a:pos x="f659" y="f660"/>
                </a:cxn>
                <a:cxn ang="f411">
                  <a:pos x="f661" y="f662"/>
                </a:cxn>
                <a:cxn ang="f411">
                  <a:pos x="f663" y="f664"/>
                </a:cxn>
                <a:cxn ang="f411">
                  <a:pos x="f665" y="f666"/>
                </a:cxn>
                <a:cxn ang="f411">
                  <a:pos x="f667" y="f668"/>
                </a:cxn>
                <a:cxn ang="f411">
                  <a:pos x="f669" y="f670"/>
                </a:cxn>
                <a:cxn ang="f411">
                  <a:pos x="f671" y="f672"/>
                </a:cxn>
                <a:cxn ang="f411">
                  <a:pos x="f673" y="f674"/>
                </a:cxn>
                <a:cxn ang="f411">
                  <a:pos x="f675" y="f676"/>
                </a:cxn>
                <a:cxn ang="f411">
                  <a:pos x="f677" y="f678"/>
                </a:cxn>
                <a:cxn ang="f411">
                  <a:pos x="f679" y="f680"/>
                </a:cxn>
                <a:cxn ang="f411">
                  <a:pos x="f681" y="f682"/>
                </a:cxn>
                <a:cxn ang="f411">
                  <a:pos x="f683" y="f684"/>
                </a:cxn>
                <a:cxn ang="f411">
                  <a:pos x="f685" y="f686"/>
                </a:cxn>
                <a:cxn ang="f411">
                  <a:pos x="f687" y="f688"/>
                </a:cxn>
                <a:cxn ang="f411">
                  <a:pos x="f689" y="f690"/>
                </a:cxn>
                <a:cxn ang="f411">
                  <a:pos x="f691" y="f692"/>
                </a:cxn>
                <a:cxn ang="f411">
                  <a:pos x="f693" y="f694"/>
                </a:cxn>
                <a:cxn ang="f411">
                  <a:pos x="f695" y="f696"/>
                </a:cxn>
                <a:cxn ang="f411">
                  <a:pos x="f697" y="f698"/>
                </a:cxn>
                <a:cxn ang="f411">
                  <a:pos x="f699" y="f700"/>
                </a:cxn>
                <a:cxn ang="f411">
                  <a:pos x="f701" y="f702"/>
                </a:cxn>
                <a:cxn ang="f411">
                  <a:pos x="f703" y="f704"/>
                </a:cxn>
                <a:cxn ang="f411">
                  <a:pos x="f705" y="f688"/>
                </a:cxn>
                <a:cxn ang="f411">
                  <a:pos x="f706" y="f707"/>
                </a:cxn>
                <a:cxn ang="f411">
                  <a:pos x="f708" y="f709"/>
                </a:cxn>
                <a:cxn ang="f411">
                  <a:pos x="f710" y="f711"/>
                </a:cxn>
                <a:cxn ang="f411">
                  <a:pos x="f712" y="f713"/>
                </a:cxn>
                <a:cxn ang="f411">
                  <a:pos x="f699" y="f714"/>
                </a:cxn>
                <a:cxn ang="f411">
                  <a:pos x="f715" y="f716"/>
                </a:cxn>
                <a:cxn ang="f411">
                  <a:pos x="f717" y="f718"/>
                </a:cxn>
                <a:cxn ang="f411">
                  <a:pos x="f719" y="f720"/>
                </a:cxn>
                <a:cxn ang="f411">
                  <a:pos x="f721" y="f722"/>
                </a:cxn>
                <a:cxn ang="f411">
                  <a:pos x="f723" y="f724"/>
                </a:cxn>
                <a:cxn ang="f411">
                  <a:pos x="f725" y="f726"/>
                </a:cxn>
                <a:cxn ang="f411">
                  <a:pos x="f727" y="f728"/>
                </a:cxn>
                <a:cxn ang="f411">
                  <a:pos x="f729" y="f730"/>
                </a:cxn>
                <a:cxn ang="f411">
                  <a:pos x="f729" y="f731"/>
                </a:cxn>
                <a:cxn ang="f411">
                  <a:pos x="f628" y="f629"/>
                </a:cxn>
              </a:cxnLst>
              <a:rect l="f624" t="f627" r="f625" b="f626"/>
              <a:pathLst>
                <a:path w="1463" h="182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35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58" y="f64"/>
                    <a:pt x="f65" y="f66"/>
                  </a:cubicBezTo>
                  <a:cubicBezTo>
                    <a:pt x="f67" y="f68"/>
                    <a:pt x="f69" y="f70"/>
                    <a:pt x="f71" y="f2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1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5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2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06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5" y="f124"/>
                    <a:pt x="f125" y="f126"/>
                  </a:cubicBezTo>
                  <a:cubicBezTo>
                    <a:pt x="f127" y="f128"/>
                    <a:pt x="f129" y="f130"/>
                    <a:pt x="f131" y="f72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41" y="f152"/>
                    <a:pt x="f153" y="f154"/>
                  </a:cubicBezTo>
                  <a:cubicBezTo>
                    <a:pt x="f27" y="f155"/>
                    <a:pt x="f156" y="f157"/>
                    <a:pt x="f158" y="f159"/>
                  </a:cubicBezTo>
                  <a:cubicBezTo>
                    <a:pt x="f160" y="f81"/>
                    <a:pt x="f161" y="f157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62"/>
                    <a:pt x="f171" y="f153"/>
                    <a:pt x="f172" y="f173"/>
                  </a:cubicBezTo>
                  <a:cubicBezTo>
                    <a:pt x="f174" y="f175"/>
                    <a:pt x="f8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196"/>
                    <a:pt x="f204" y="f205"/>
                    <a:pt x="f206" y="f207"/>
                  </a:cubicBezTo>
                  <a:cubicBezTo>
                    <a:pt x="f67" y="f208"/>
                    <a:pt x="f209" y="f101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173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188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81" y="f248"/>
                    <a:pt x="f206" y="f249"/>
                  </a:cubicBezTo>
                  <a:cubicBezTo>
                    <a:pt x="f250" y="f251"/>
                    <a:pt x="f252" y="f253"/>
                    <a:pt x="f144" y="f254"/>
                  </a:cubicBezTo>
                  <a:cubicBezTo>
                    <a:pt x="f255" y="f254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37"/>
                    <a:pt x="f269" y="f270"/>
                  </a:cubicBezTo>
                  <a:cubicBezTo>
                    <a:pt x="f180" y="f271"/>
                    <a:pt x="f272" y="f273"/>
                    <a:pt x="f274" y="f48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198" y="f287"/>
                    <a:pt x="f288" y="f7"/>
                    <a:pt x="f6" y="f289"/>
                  </a:cubicBezTo>
                  <a:cubicBezTo>
                    <a:pt x="f6" y="f290"/>
                    <a:pt x="f6" y="f290"/>
                    <a:pt x="f6" y="f290"/>
                  </a:cubicBezTo>
                  <a:cubicBezTo>
                    <a:pt x="f291" y="f292"/>
                    <a:pt x="f293" y="f294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CB017B0-960B-4D28-9DC5-8C6C5D0F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101;p47">
            <a:extLst>
              <a:ext uri="{FF2B5EF4-FFF2-40B4-BE49-F238E27FC236}">
                <a16:creationId xmlns:a16="http://schemas.microsoft.com/office/drawing/2014/main" id="{21BA3CF0-3CE0-43AC-8951-DFC8763E44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4072" y="197711"/>
            <a:ext cx="6296000" cy="4401482"/>
          </a:xfrm>
        </p:spPr>
        <p:txBody>
          <a:bodyPr lIns="121898" tIns="121898" rIns="121898" bIns="121898"/>
          <a:lstStyle>
            <a:defPPr/>
          </a:lstStyle>
          <a:p>
            <a:pPr lvl="0" algn="r"/>
            <a:r>
              <a:rPr lang="fa-IR" sz="6000" b="1" dirty="0">
                <a:solidFill>
                  <a:srgbClr val="FFFFFF"/>
                </a:solidFill>
                <a:cs typeface="B Nazanin" panose="00000400000000000000" pitchFamily="2" charset="-78"/>
              </a:rPr>
              <a:t>یک تصویر ارزش هزار کلمه است</a:t>
            </a:r>
            <a:endParaRPr lang="en-US" sz="60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1F808DA5-E5E8-4A0A-828C-C8F54D1D9DD7}"/>
              </a:ext>
            </a:extLst>
          </p:cNvPr>
          <p:cNvSpPr/>
          <p:nvPr/>
        </p:nvSpPr>
        <p:spPr>
          <a:xfrm flipH="1">
            <a:off x="0" y="5857097"/>
            <a:ext cx="12191996" cy="10008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6">
            <a:extLst>
              <a:ext uri="{FF2B5EF4-FFF2-40B4-BE49-F238E27FC236}">
                <a16:creationId xmlns:a16="http://schemas.microsoft.com/office/drawing/2014/main" id="{FF98195D-298F-47CD-B60A-D2367BB31D2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indent="0" algn="r" rtl="1">
              <a:buNone/>
            </a:pPr>
            <a:r>
              <a:rPr lang="fa-IR" sz="4400" b="1" dirty="0">
                <a:solidFill>
                  <a:srgbClr val="FFC000"/>
                </a:solidFill>
                <a:cs typeface="B Nazanin" panose="00000400000000000000" pitchFamily="2" charset="-78"/>
              </a:rPr>
              <a:t>قالب رایگان</a:t>
            </a:r>
            <a:endParaRPr lang="LID4096" sz="44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upo 77">
            <a:extLst>
              <a:ext uri="{FF2B5EF4-FFF2-40B4-BE49-F238E27FC236}">
                <a16:creationId xmlns:a16="http://schemas.microsoft.com/office/drawing/2014/main" id="{F30578B8-6699-4F34-83E3-C5C40BBA9CD1}"/>
              </a:ext>
            </a:extLst>
          </p:cNvPr>
          <p:cNvGrpSpPr/>
          <p:nvPr/>
        </p:nvGrpSpPr>
        <p:grpSpPr>
          <a:xfrm>
            <a:off x="1346481" y="872520"/>
            <a:ext cx="2530510" cy="2719352"/>
            <a:chOff x="1346481" y="872520"/>
            <a:chExt cx="2530510" cy="2719352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DB30C227-EE83-48A4-AD91-E9A0EE2AF00E}"/>
                </a:ext>
              </a:extLst>
            </p:cNvPr>
            <p:cNvSpPr/>
            <p:nvPr/>
          </p:nvSpPr>
          <p:spPr>
            <a:xfrm>
              <a:off x="1346481" y="1250204"/>
              <a:ext cx="2001749" cy="2001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"/>
                <a:gd name="f7" fmla="val 281"/>
                <a:gd name="f8" fmla="val 125"/>
                <a:gd name="f9" fmla="val 273"/>
                <a:gd name="f10" fmla="val 132"/>
                <a:gd name="f11" fmla="val 138"/>
                <a:gd name="f12" fmla="val 146"/>
                <a:gd name="f13" fmla="val 275"/>
                <a:gd name="f14" fmla="val 170"/>
                <a:gd name="f15" fmla="val 255"/>
                <a:gd name="f16" fmla="val 166"/>
                <a:gd name="f17" fmla="val 257"/>
                <a:gd name="f18" fmla="val 231"/>
                <a:gd name="f19" fmla="val 226"/>
                <a:gd name="f20" fmla="val 222"/>
                <a:gd name="f21" fmla="val 218"/>
                <a:gd name="f22" fmla="val 181"/>
                <a:gd name="f23" fmla="val 212"/>
                <a:gd name="f24" fmla="val 189"/>
                <a:gd name="f25" fmla="val 200"/>
                <a:gd name="f26" fmla="val 197"/>
                <a:gd name="f27" fmla="val 188"/>
                <a:gd name="f28" fmla="val 204"/>
                <a:gd name="f29" fmla="val 207"/>
                <a:gd name="f30" fmla="val 190"/>
                <a:gd name="f31" fmla="val 209"/>
                <a:gd name="f32" fmla="val 202"/>
                <a:gd name="f33" fmla="val 210"/>
                <a:gd name="f34" fmla="val 215"/>
                <a:gd name="f35" fmla="val 213"/>
                <a:gd name="f36" fmla="val 227"/>
                <a:gd name="f37" fmla="val 216"/>
                <a:gd name="f38" fmla="val 235"/>
                <a:gd name="f39" fmla="val 214"/>
                <a:gd name="f40" fmla="val 240"/>
                <a:gd name="f41" fmla="val 246"/>
                <a:gd name="f42" fmla="val 205"/>
                <a:gd name="f43" fmla="val 252"/>
                <a:gd name="f44" fmla="val 201"/>
                <a:gd name="f45" fmla="val 259"/>
                <a:gd name="f46" fmla="val 265"/>
                <a:gd name="f47" fmla="val 196"/>
                <a:gd name="f48" fmla="val 266"/>
                <a:gd name="f49" fmla="val 267"/>
                <a:gd name="f50" fmla="val 269"/>
                <a:gd name="f51" fmla="val 203"/>
                <a:gd name="f52" fmla="val 268"/>
                <a:gd name="f53" fmla="val 223"/>
                <a:gd name="f54" fmla="val 254"/>
                <a:gd name="f55" fmla="val 232"/>
                <a:gd name="f56" fmla="val 241"/>
                <a:gd name="f57" fmla="val 228"/>
                <a:gd name="f58" fmla="val 217"/>
                <a:gd name="f59" fmla="val 224"/>
                <a:gd name="f60" fmla="val 191"/>
                <a:gd name="f61" fmla="val 236"/>
                <a:gd name="f62" fmla="val 187"/>
                <a:gd name="f63" fmla="val 237"/>
                <a:gd name="f64" fmla="val 242"/>
                <a:gd name="f65" fmla="val 263"/>
                <a:gd name="f66" fmla="val 208"/>
                <a:gd name="f67" fmla="val 261"/>
                <a:gd name="f68" fmla="val 219"/>
                <a:gd name="f69" fmla="val 258"/>
                <a:gd name="f70" fmla="val 221"/>
                <a:gd name="f71" fmla="val 256"/>
                <a:gd name="f72" fmla="val 229"/>
                <a:gd name="f73" fmla="val 230"/>
                <a:gd name="f74" fmla="val 262"/>
                <a:gd name="f75" fmla="val 225"/>
                <a:gd name="f76" fmla="val 270"/>
                <a:gd name="f77" fmla="val 272"/>
                <a:gd name="f78" fmla="val 206"/>
                <a:gd name="f79" fmla="val 274"/>
                <a:gd name="f80" fmla="val 278"/>
                <a:gd name="f81" fmla="val 277"/>
                <a:gd name="f82" fmla="val 194"/>
                <a:gd name="f83" fmla="val 271"/>
                <a:gd name="f84" fmla="val 253"/>
                <a:gd name="f85" fmla="val 250"/>
                <a:gd name="f86" fmla="val 251"/>
                <a:gd name="f87" fmla="val 176"/>
                <a:gd name="f88" fmla="val 155"/>
                <a:gd name="f89" fmla="val 139"/>
                <a:gd name="f90" fmla="val 123"/>
                <a:gd name="f91" fmla="val 111"/>
                <a:gd name="f92" fmla="val 103"/>
                <a:gd name="f93" fmla="val 105"/>
                <a:gd name="f94" fmla="val 106"/>
                <a:gd name="f95" fmla="val 211"/>
                <a:gd name="f96" fmla="val 104"/>
                <a:gd name="f97" fmla="val 101"/>
                <a:gd name="f98" fmla="val 161"/>
                <a:gd name="f99" fmla="val 73"/>
                <a:gd name="f100" fmla="val 115"/>
                <a:gd name="f101" fmla="val 46"/>
                <a:gd name="f102" fmla="val 70"/>
                <a:gd name="f103" fmla="val 18"/>
                <a:gd name="f104" fmla="val 58"/>
                <a:gd name="f105" fmla="val 11"/>
                <a:gd name="f106" fmla="val 6"/>
                <a:gd name="f107" fmla="val 32"/>
                <a:gd name="f108" fmla="val 3"/>
                <a:gd name="f109" fmla="val 12"/>
                <a:gd name="f110" fmla="val 2"/>
                <a:gd name="f111" fmla="val 31"/>
                <a:gd name="f112" fmla="val 8"/>
                <a:gd name="f113" fmla="val 72"/>
                <a:gd name="f114" fmla="val 36"/>
                <a:gd name="f115" fmla="val 110"/>
                <a:gd name="f116" fmla="val 86"/>
                <a:gd name="f117" fmla="val 114"/>
                <a:gd name="f118" fmla="val 117"/>
                <a:gd name="f119" fmla="val 145"/>
                <a:gd name="f120" fmla="val 120"/>
                <a:gd name="f121" fmla="val 175"/>
                <a:gd name="f122" fmla="val 124"/>
                <a:gd name="f123" fmla="val 177"/>
                <a:gd name="f124" fmla="val 179"/>
                <a:gd name="f125" fmla="val 169"/>
                <a:gd name="f126" fmla="val 134"/>
                <a:gd name="f127" fmla="val 144"/>
                <a:gd name="f128" fmla="val 154"/>
                <a:gd name="f129" fmla="val 157"/>
                <a:gd name="f130" fmla="val 178"/>
                <a:gd name="f131" fmla="val 160"/>
                <a:gd name="f132" fmla="val 163"/>
                <a:gd name="f133" fmla="val 186"/>
                <a:gd name="f134" fmla="val 171"/>
                <a:gd name="f135" fmla="val 184"/>
                <a:gd name="f136" fmla="val 195"/>
                <a:gd name="f137" fmla="val 165"/>
                <a:gd name="f138" fmla="val 156"/>
                <a:gd name="f139" fmla="val 153"/>
                <a:gd name="f140" fmla="val 152"/>
                <a:gd name="f141" fmla="val 247"/>
                <a:gd name="f142" fmla="val 249"/>
                <a:gd name="f143" fmla="val 151"/>
                <a:gd name="f144" fmla="val 149"/>
                <a:gd name="f145" fmla="val 143"/>
                <a:gd name="f146" fmla="val 137"/>
                <a:gd name="f147" fmla="val 260"/>
                <a:gd name="f148" fmla="val 126"/>
                <a:gd name="f149" fmla="+- 0 0 -90"/>
                <a:gd name="f150" fmla="*/ f3 1 279"/>
                <a:gd name="f151" fmla="*/ f4 1 281"/>
                <a:gd name="f152" fmla="val f5"/>
                <a:gd name="f153" fmla="val f6"/>
                <a:gd name="f154" fmla="val f7"/>
                <a:gd name="f155" fmla="*/ f149 f0 1"/>
                <a:gd name="f156" fmla="+- f154 0 f152"/>
                <a:gd name="f157" fmla="+- f153 0 f152"/>
                <a:gd name="f158" fmla="*/ f155 1 f2"/>
                <a:gd name="f159" fmla="*/ f157 1 279"/>
                <a:gd name="f160" fmla="*/ f156 1 281"/>
                <a:gd name="f161" fmla="*/ 125 f157 1"/>
                <a:gd name="f162" fmla="*/ 273 f156 1"/>
                <a:gd name="f163" fmla="*/ 146 f157 1"/>
                <a:gd name="f164" fmla="*/ 275 f156 1"/>
                <a:gd name="f165" fmla="*/ 166 f157 1"/>
                <a:gd name="f166" fmla="*/ 231 f156 1"/>
                <a:gd name="f167" fmla="*/ 218 f156 1"/>
                <a:gd name="f168" fmla="*/ 197 f157 1"/>
                <a:gd name="f169" fmla="*/ 188 f156 1"/>
                <a:gd name="f170" fmla="*/ 207 f157 1"/>
                <a:gd name="f171" fmla="*/ 190 f156 1"/>
                <a:gd name="f172" fmla="*/ 213 f157 1"/>
                <a:gd name="f173" fmla="*/ 227 f156 1"/>
                <a:gd name="f174" fmla="*/ 210 f157 1"/>
                <a:gd name="f175" fmla="*/ 246 f156 1"/>
                <a:gd name="f176" fmla="*/ 265 f156 1"/>
                <a:gd name="f177" fmla="*/ 196 f157 1"/>
                <a:gd name="f178" fmla="*/ 269 f156 1"/>
                <a:gd name="f179" fmla="*/ 255 f156 1"/>
                <a:gd name="f180" fmla="*/ 228 f157 1"/>
                <a:gd name="f181" fmla="*/ 228 f156 1"/>
                <a:gd name="f182" fmla="*/ 227 f157 1"/>
                <a:gd name="f183" fmla="*/ 224 f157 1"/>
                <a:gd name="f184" fmla="*/ 191 f156 1"/>
                <a:gd name="f185" fmla="*/ 236 f157 1"/>
                <a:gd name="f186" fmla="*/ 187 f156 1"/>
                <a:gd name="f187" fmla="*/ 237 f157 1"/>
                <a:gd name="f188" fmla="*/ 254 f157 1"/>
                <a:gd name="f189" fmla="*/ 202 f156 1"/>
                <a:gd name="f190" fmla="*/ 267 f157 1"/>
                <a:gd name="f191" fmla="*/ 204 f156 1"/>
                <a:gd name="f192" fmla="*/ 263 f157 1"/>
                <a:gd name="f193" fmla="*/ 216 f156 1"/>
                <a:gd name="f194" fmla="*/ 256 f157 1"/>
                <a:gd name="f195" fmla="*/ 224 f156 1"/>
                <a:gd name="f196" fmla="*/ 229 f156 1"/>
                <a:gd name="f197" fmla="*/ 259 f157 1"/>
                <a:gd name="f198" fmla="*/ 230 f156 1"/>
                <a:gd name="f199" fmla="*/ 268 f157 1"/>
                <a:gd name="f200" fmla="*/ 222 f156 1"/>
                <a:gd name="f201" fmla="*/ 272 f157 1"/>
                <a:gd name="f202" fmla="*/ 209 f156 1"/>
                <a:gd name="f203" fmla="*/ 274 f157 1"/>
                <a:gd name="f204" fmla="*/ 205 f156 1"/>
                <a:gd name="f205" fmla="*/ 278 f157 1"/>
                <a:gd name="f206" fmla="*/ 197 f156 1"/>
                <a:gd name="f207" fmla="*/ 271 f157 1"/>
                <a:gd name="f208" fmla="*/ 261 f157 1"/>
                <a:gd name="f209" fmla="*/ 253 f157 1"/>
                <a:gd name="f210" fmla="*/ 170 f156 1"/>
                <a:gd name="f211" fmla="*/ 258 f157 1"/>
                <a:gd name="f212" fmla="*/ 123 f156 1"/>
                <a:gd name="f213" fmla="*/ 222 f157 1"/>
                <a:gd name="f214" fmla="*/ 105 f156 1"/>
                <a:gd name="f215" fmla="*/ 206 f157 1"/>
                <a:gd name="f216" fmla="*/ 101 f156 1"/>
                <a:gd name="f217" fmla="*/ 70 f157 1"/>
                <a:gd name="f218" fmla="*/ 18 f156 1"/>
                <a:gd name="f219" fmla="*/ 32 f157 1"/>
                <a:gd name="f220" fmla="*/ 3 f156 1"/>
                <a:gd name="f221" fmla="*/ 2 f157 1"/>
                <a:gd name="f222" fmla="*/ 31 f156 1"/>
                <a:gd name="f223" fmla="*/ 86 f157 1"/>
                <a:gd name="f224" fmla="*/ 114 f156 1"/>
                <a:gd name="f225" fmla="*/ 175 f157 1"/>
                <a:gd name="f226" fmla="*/ 124 f156 1"/>
                <a:gd name="f227" fmla="*/ 179 f157 1"/>
                <a:gd name="f228" fmla="*/ 125 f156 1"/>
                <a:gd name="f229" fmla="*/ 176 f157 1"/>
                <a:gd name="f230" fmla="*/ 154 f156 1"/>
                <a:gd name="f231" fmla="*/ 180 f157 1"/>
                <a:gd name="f232" fmla="*/ 163 f156 1"/>
                <a:gd name="f233" fmla="*/ 165 f157 1"/>
                <a:gd name="f234" fmla="*/ 208 f156 1"/>
                <a:gd name="f235" fmla="*/ 155 f157 1"/>
                <a:gd name="f236" fmla="*/ 225 f156 1"/>
                <a:gd name="f237" fmla="*/ 152 f157 1"/>
                <a:gd name="f238" fmla="*/ 247 f156 1"/>
                <a:gd name="f239" fmla="*/ 149 f157 1"/>
                <a:gd name="f240" fmla="*/ 252 f156 1"/>
                <a:gd name="f241" fmla="*/ 132 f157 1"/>
                <a:gd name="f242" fmla="*/ 260 f156 1"/>
                <a:gd name="f243" fmla="+- f158 0 f1"/>
                <a:gd name="f244" fmla="*/ f161 1 279"/>
                <a:gd name="f245" fmla="*/ f162 1 281"/>
                <a:gd name="f246" fmla="*/ f163 1 279"/>
                <a:gd name="f247" fmla="*/ f164 1 281"/>
                <a:gd name="f248" fmla="*/ f165 1 279"/>
                <a:gd name="f249" fmla="*/ f166 1 281"/>
                <a:gd name="f250" fmla="*/ f167 1 281"/>
                <a:gd name="f251" fmla="*/ f168 1 279"/>
                <a:gd name="f252" fmla="*/ f169 1 281"/>
                <a:gd name="f253" fmla="*/ f170 1 279"/>
                <a:gd name="f254" fmla="*/ f171 1 281"/>
                <a:gd name="f255" fmla="*/ f172 1 279"/>
                <a:gd name="f256" fmla="*/ f173 1 281"/>
                <a:gd name="f257" fmla="*/ f174 1 279"/>
                <a:gd name="f258" fmla="*/ f175 1 281"/>
                <a:gd name="f259" fmla="*/ f176 1 281"/>
                <a:gd name="f260" fmla="*/ f177 1 279"/>
                <a:gd name="f261" fmla="*/ f178 1 281"/>
                <a:gd name="f262" fmla="*/ f179 1 281"/>
                <a:gd name="f263" fmla="*/ f180 1 279"/>
                <a:gd name="f264" fmla="*/ f181 1 281"/>
                <a:gd name="f265" fmla="*/ f182 1 279"/>
                <a:gd name="f266" fmla="*/ f183 1 279"/>
                <a:gd name="f267" fmla="*/ f184 1 281"/>
                <a:gd name="f268" fmla="*/ f185 1 279"/>
                <a:gd name="f269" fmla="*/ f186 1 281"/>
                <a:gd name="f270" fmla="*/ f187 1 279"/>
                <a:gd name="f271" fmla="*/ f188 1 279"/>
                <a:gd name="f272" fmla="*/ f189 1 281"/>
                <a:gd name="f273" fmla="*/ f190 1 279"/>
                <a:gd name="f274" fmla="*/ f191 1 281"/>
                <a:gd name="f275" fmla="*/ f192 1 279"/>
                <a:gd name="f276" fmla="*/ f193 1 281"/>
                <a:gd name="f277" fmla="*/ f194 1 279"/>
                <a:gd name="f278" fmla="*/ f195 1 281"/>
                <a:gd name="f279" fmla="*/ f196 1 281"/>
                <a:gd name="f280" fmla="*/ f197 1 279"/>
                <a:gd name="f281" fmla="*/ f198 1 281"/>
                <a:gd name="f282" fmla="*/ f199 1 279"/>
                <a:gd name="f283" fmla="*/ f200 1 281"/>
                <a:gd name="f284" fmla="*/ f201 1 279"/>
                <a:gd name="f285" fmla="*/ f202 1 281"/>
                <a:gd name="f286" fmla="*/ f203 1 279"/>
                <a:gd name="f287" fmla="*/ f204 1 281"/>
                <a:gd name="f288" fmla="*/ f205 1 279"/>
                <a:gd name="f289" fmla="*/ f206 1 281"/>
                <a:gd name="f290" fmla="*/ f207 1 279"/>
                <a:gd name="f291" fmla="*/ f208 1 279"/>
                <a:gd name="f292" fmla="*/ f209 1 279"/>
                <a:gd name="f293" fmla="*/ f210 1 281"/>
                <a:gd name="f294" fmla="*/ f211 1 279"/>
                <a:gd name="f295" fmla="*/ f212 1 281"/>
                <a:gd name="f296" fmla="*/ f213 1 279"/>
                <a:gd name="f297" fmla="*/ f214 1 281"/>
                <a:gd name="f298" fmla="*/ f215 1 279"/>
                <a:gd name="f299" fmla="*/ f216 1 281"/>
                <a:gd name="f300" fmla="*/ f217 1 279"/>
                <a:gd name="f301" fmla="*/ f218 1 281"/>
                <a:gd name="f302" fmla="*/ f219 1 279"/>
                <a:gd name="f303" fmla="*/ f220 1 281"/>
                <a:gd name="f304" fmla="*/ f221 1 279"/>
                <a:gd name="f305" fmla="*/ f222 1 281"/>
                <a:gd name="f306" fmla="*/ f223 1 279"/>
                <a:gd name="f307" fmla="*/ f224 1 281"/>
                <a:gd name="f308" fmla="*/ f225 1 279"/>
                <a:gd name="f309" fmla="*/ f226 1 281"/>
                <a:gd name="f310" fmla="*/ f227 1 279"/>
                <a:gd name="f311" fmla="*/ f228 1 281"/>
                <a:gd name="f312" fmla="*/ f229 1 279"/>
                <a:gd name="f313" fmla="*/ f230 1 281"/>
                <a:gd name="f314" fmla="*/ f231 1 279"/>
                <a:gd name="f315" fmla="*/ f232 1 281"/>
                <a:gd name="f316" fmla="*/ f233 1 279"/>
                <a:gd name="f317" fmla="*/ f234 1 281"/>
                <a:gd name="f318" fmla="*/ f235 1 279"/>
                <a:gd name="f319" fmla="*/ f236 1 281"/>
                <a:gd name="f320" fmla="*/ f237 1 279"/>
                <a:gd name="f321" fmla="*/ f238 1 281"/>
                <a:gd name="f322" fmla="*/ f239 1 279"/>
                <a:gd name="f323" fmla="*/ f240 1 281"/>
                <a:gd name="f324" fmla="*/ f241 1 279"/>
                <a:gd name="f325" fmla="*/ f242 1 281"/>
                <a:gd name="f326" fmla="*/ 0 1 f159"/>
                <a:gd name="f327" fmla="*/ f153 1 f159"/>
                <a:gd name="f328" fmla="*/ 0 1 f160"/>
                <a:gd name="f329" fmla="*/ f154 1 f160"/>
                <a:gd name="f330" fmla="*/ f244 1 f159"/>
                <a:gd name="f331" fmla="*/ f245 1 f160"/>
                <a:gd name="f332" fmla="*/ f246 1 f159"/>
                <a:gd name="f333" fmla="*/ f247 1 f160"/>
                <a:gd name="f334" fmla="*/ f248 1 f159"/>
                <a:gd name="f335" fmla="*/ f249 1 f160"/>
                <a:gd name="f336" fmla="*/ f250 1 f160"/>
                <a:gd name="f337" fmla="*/ f251 1 f159"/>
                <a:gd name="f338" fmla="*/ f252 1 f160"/>
                <a:gd name="f339" fmla="*/ f253 1 f159"/>
                <a:gd name="f340" fmla="*/ f254 1 f160"/>
                <a:gd name="f341" fmla="*/ f255 1 f159"/>
                <a:gd name="f342" fmla="*/ f256 1 f160"/>
                <a:gd name="f343" fmla="*/ f257 1 f159"/>
                <a:gd name="f344" fmla="*/ f258 1 f160"/>
                <a:gd name="f345" fmla="*/ f259 1 f160"/>
                <a:gd name="f346" fmla="*/ f260 1 f159"/>
                <a:gd name="f347" fmla="*/ f261 1 f160"/>
                <a:gd name="f348" fmla="*/ f262 1 f160"/>
                <a:gd name="f349" fmla="*/ f263 1 f159"/>
                <a:gd name="f350" fmla="*/ f264 1 f160"/>
                <a:gd name="f351" fmla="*/ f265 1 f159"/>
                <a:gd name="f352" fmla="*/ f266 1 f159"/>
                <a:gd name="f353" fmla="*/ f267 1 f160"/>
                <a:gd name="f354" fmla="*/ f268 1 f159"/>
                <a:gd name="f355" fmla="*/ f269 1 f160"/>
                <a:gd name="f356" fmla="*/ f270 1 f159"/>
                <a:gd name="f357" fmla="*/ f271 1 f159"/>
                <a:gd name="f358" fmla="*/ f272 1 f160"/>
                <a:gd name="f359" fmla="*/ f273 1 f159"/>
                <a:gd name="f360" fmla="*/ f274 1 f160"/>
                <a:gd name="f361" fmla="*/ f275 1 f159"/>
                <a:gd name="f362" fmla="*/ f276 1 f160"/>
                <a:gd name="f363" fmla="*/ f277 1 f159"/>
                <a:gd name="f364" fmla="*/ f278 1 f160"/>
                <a:gd name="f365" fmla="*/ f279 1 f160"/>
                <a:gd name="f366" fmla="*/ f280 1 f159"/>
                <a:gd name="f367" fmla="*/ f281 1 f160"/>
                <a:gd name="f368" fmla="*/ f282 1 f159"/>
                <a:gd name="f369" fmla="*/ f283 1 f160"/>
                <a:gd name="f370" fmla="*/ f284 1 f159"/>
                <a:gd name="f371" fmla="*/ f285 1 f160"/>
                <a:gd name="f372" fmla="*/ f286 1 f159"/>
                <a:gd name="f373" fmla="*/ f287 1 f160"/>
                <a:gd name="f374" fmla="*/ f288 1 f159"/>
                <a:gd name="f375" fmla="*/ f289 1 f160"/>
                <a:gd name="f376" fmla="*/ f290 1 f159"/>
                <a:gd name="f377" fmla="*/ f291 1 f159"/>
                <a:gd name="f378" fmla="*/ f292 1 f159"/>
                <a:gd name="f379" fmla="*/ f293 1 f160"/>
                <a:gd name="f380" fmla="*/ f294 1 f159"/>
                <a:gd name="f381" fmla="*/ f295 1 f160"/>
                <a:gd name="f382" fmla="*/ f296 1 f159"/>
                <a:gd name="f383" fmla="*/ f297 1 f160"/>
                <a:gd name="f384" fmla="*/ f298 1 f159"/>
                <a:gd name="f385" fmla="*/ f299 1 f160"/>
                <a:gd name="f386" fmla="*/ f300 1 f159"/>
                <a:gd name="f387" fmla="*/ f301 1 f160"/>
                <a:gd name="f388" fmla="*/ f302 1 f159"/>
                <a:gd name="f389" fmla="*/ f303 1 f160"/>
                <a:gd name="f390" fmla="*/ f304 1 f159"/>
                <a:gd name="f391" fmla="*/ f305 1 f160"/>
                <a:gd name="f392" fmla="*/ f306 1 f159"/>
                <a:gd name="f393" fmla="*/ f307 1 f160"/>
                <a:gd name="f394" fmla="*/ f308 1 f159"/>
                <a:gd name="f395" fmla="*/ f309 1 f160"/>
                <a:gd name="f396" fmla="*/ f310 1 f159"/>
                <a:gd name="f397" fmla="*/ f311 1 f160"/>
                <a:gd name="f398" fmla="*/ f312 1 f159"/>
                <a:gd name="f399" fmla="*/ f313 1 f160"/>
                <a:gd name="f400" fmla="*/ f314 1 f159"/>
                <a:gd name="f401" fmla="*/ f315 1 f160"/>
                <a:gd name="f402" fmla="*/ f316 1 f159"/>
                <a:gd name="f403" fmla="*/ f317 1 f160"/>
                <a:gd name="f404" fmla="*/ f318 1 f159"/>
                <a:gd name="f405" fmla="*/ f319 1 f160"/>
                <a:gd name="f406" fmla="*/ f320 1 f159"/>
                <a:gd name="f407" fmla="*/ f321 1 f160"/>
                <a:gd name="f408" fmla="*/ f322 1 f159"/>
                <a:gd name="f409" fmla="*/ f323 1 f160"/>
                <a:gd name="f410" fmla="*/ f324 1 f159"/>
                <a:gd name="f411" fmla="*/ f325 1 f160"/>
                <a:gd name="f412" fmla="*/ f326 f150 1"/>
                <a:gd name="f413" fmla="*/ f327 f150 1"/>
                <a:gd name="f414" fmla="*/ f329 f151 1"/>
                <a:gd name="f415" fmla="*/ f328 f151 1"/>
                <a:gd name="f416" fmla="*/ f330 f150 1"/>
                <a:gd name="f417" fmla="*/ f331 f151 1"/>
                <a:gd name="f418" fmla="*/ f332 f150 1"/>
                <a:gd name="f419" fmla="*/ f333 f151 1"/>
                <a:gd name="f420" fmla="*/ f334 f150 1"/>
                <a:gd name="f421" fmla="*/ f335 f151 1"/>
                <a:gd name="f422" fmla="*/ f336 f151 1"/>
                <a:gd name="f423" fmla="*/ f337 f150 1"/>
                <a:gd name="f424" fmla="*/ f338 f151 1"/>
                <a:gd name="f425" fmla="*/ f339 f150 1"/>
                <a:gd name="f426" fmla="*/ f340 f151 1"/>
                <a:gd name="f427" fmla="*/ f341 f150 1"/>
                <a:gd name="f428" fmla="*/ f342 f151 1"/>
                <a:gd name="f429" fmla="*/ f343 f150 1"/>
                <a:gd name="f430" fmla="*/ f344 f151 1"/>
                <a:gd name="f431" fmla="*/ f345 f151 1"/>
                <a:gd name="f432" fmla="*/ f346 f150 1"/>
                <a:gd name="f433" fmla="*/ f347 f151 1"/>
                <a:gd name="f434" fmla="*/ f348 f151 1"/>
                <a:gd name="f435" fmla="*/ f349 f150 1"/>
                <a:gd name="f436" fmla="*/ f350 f151 1"/>
                <a:gd name="f437" fmla="*/ f351 f150 1"/>
                <a:gd name="f438" fmla="*/ f352 f150 1"/>
                <a:gd name="f439" fmla="*/ f353 f151 1"/>
                <a:gd name="f440" fmla="*/ f354 f150 1"/>
                <a:gd name="f441" fmla="*/ f355 f151 1"/>
                <a:gd name="f442" fmla="*/ f356 f150 1"/>
                <a:gd name="f443" fmla="*/ f357 f150 1"/>
                <a:gd name="f444" fmla="*/ f358 f151 1"/>
                <a:gd name="f445" fmla="*/ f359 f150 1"/>
                <a:gd name="f446" fmla="*/ f360 f151 1"/>
                <a:gd name="f447" fmla="*/ f361 f150 1"/>
                <a:gd name="f448" fmla="*/ f362 f151 1"/>
                <a:gd name="f449" fmla="*/ f363 f150 1"/>
                <a:gd name="f450" fmla="*/ f364 f151 1"/>
                <a:gd name="f451" fmla="*/ f365 f151 1"/>
                <a:gd name="f452" fmla="*/ f366 f150 1"/>
                <a:gd name="f453" fmla="*/ f367 f151 1"/>
                <a:gd name="f454" fmla="*/ f368 f150 1"/>
                <a:gd name="f455" fmla="*/ f369 f151 1"/>
                <a:gd name="f456" fmla="*/ f370 f150 1"/>
                <a:gd name="f457" fmla="*/ f371 f151 1"/>
                <a:gd name="f458" fmla="*/ f372 f150 1"/>
                <a:gd name="f459" fmla="*/ f373 f151 1"/>
                <a:gd name="f460" fmla="*/ f374 f150 1"/>
                <a:gd name="f461" fmla="*/ f375 f151 1"/>
                <a:gd name="f462" fmla="*/ f376 f150 1"/>
                <a:gd name="f463" fmla="*/ f377 f150 1"/>
                <a:gd name="f464" fmla="*/ f378 f150 1"/>
                <a:gd name="f465" fmla="*/ f379 f151 1"/>
                <a:gd name="f466" fmla="*/ f380 f150 1"/>
                <a:gd name="f467" fmla="*/ f381 f151 1"/>
                <a:gd name="f468" fmla="*/ f382 f150 1"/>
                <a:gd name="f469" fmla="*/ f383 f151 1"/>
                <a:gd name="f470" fmla="*/ f384 f150 1"/>
                <a:gd name="f471" fmla="*/ f385 f151 1"/>
                <a:gd name="f472" fmla="*/ f386 f150 1"/>
                <a:gd name="f473" fmla="*/ f387 f151 1"/>
                <a:gd name="f474" fmla="*/ f388 f150 1"/>
                <a:gd name="f475" fmla="*/ f389 f151 1"/>
                <a:gd name="f476" fmla="*/ f390 f150 1"/>
                <a:gd name="f477" fmla="*/ f391 f151 1"/>
                <a:gd name="f478" fmla="*/ f392 f150 1"/>
                <a:gd name="f479" fmla="*/ f393 f151 1"/>
                <a:gd name="f480" fmla="*/ f394 f150 1"/>
                <a:gd name="f481" fmla="*/ f395 f151 1"/>
                <a:gd name="f482" fmla="*/ f396 f150 1"/>
                <a:gd name="f483" fmla="*/ f397 f151 1"/>
                <a:gd name="f484" fmla="*/ f398 f150 1"/>
                <a:gd name="f485" fmla="*/ f399 f151 1"/>
                <a:gd name="f486" fmla="*/ f400 f150 1"/>
                <a:gd name="f487" fmla="*/ f401 f151 1"/>
                <a:gd name="f488" fmla="*/ f402 f150 1"/>
                <a:gd name="f489" fmla="*/ f403 f151 1"/>
                <a:gd name="f490" fmla="*/ f404 f150 1"/>
                <a:gd name="f491" fmla="*/ f405 f151 1"/>
                <a:gd name="f492" fmla="*/ f406 f150 1"/>
                <a:gd name="f493" fmla="*/ f407 f151 1"/>
                <a:gd name="f494" fmla="*/ f408 f150 1"/>
                <a:gd name="f495" fmla="*/ f409 f151 1"/>
                <a:gd name="f496" fmla="*/ f410 f150 1"/>
                <a:gd name="f497" fmla="*/ f41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3">
                  <a:pos x="f416" y="f417"/>
                </a:cxn>
                <a:cxn ang="f243">
                  <a:pos x="f418" y="f419"/>
                </a:cxn>
                <a:cxn ang="f243">
                  <a:pos x="f420" y="f421"/>
                </a:cxn>
                <a:cxn ang="f243">
                  <a:pos x="f420" y="f422"/>
                </a:cxn>
                <a:cxn ang="f243">
                  <a:pos x="f423" y="f424"/>
                </a:cxn>
                <a:cxn ang="f243">
                  <a:pos x="f425" y="f426"/>
                </a:cxn>
                <a:cxn ang="f243">
                  <a:pos x="f427" y="f428"/>
                </a:cxn>
                <a:cxn ang="f243">
                  <a:pos x="f429" y="f430"/>
                </a:cxn>
                <a:cxn ang="f243">
                  <a:pos x="f423" y="f431"/>
                </a:cxn>
                <a:cxn ang="f243">
                  <a:pos x="f432" y="f433"/>
                </a:cxn>
                <a:cxn ang="f243">
                  <a:pos x="f429" y="f434"/>
                </a:cxn>
                <a:cxn ang="f243">
                  <a:pos x="f435" y="f436"/>
                </a:cxn>
                <a:cxn ang="f243">
                  <a:pos x="f437" y="f428"/>
                </a:cxn>
                <a:cxn ang="f243">
                  <a:pos x="f438" y="f439"/>
                </a:cxn>
                <a:cxn ang="f243">
                  <a:pos x="f440" y="f441"/>
                </a:cxn>
                <a:cxn ang="f243">
                  <a:pos x="f442" y="f439"/>
                </a:cxn>
                <a:cxn ang="f243">
                  <a:pos x="f443" y="f444"/>
                </a:cxn>
                <a:cxn ang="f243">
                  <a:pos x="f445" y="f446"/>
                </a:cxn>
                <a:cxn ang="f243">
                  <a:pos x="f447" y="f448"/>
                </a:cxn>
                <a:cxn ang="f243">
                  <a:pos x="f449" y="f450"/>
                </a:cxn>
                <a:cxn ang="f243">
                  <a:pos x="f443" y="f451"/>
                </a:cxn>
                <a:cxn ang="f243">
                  <a:pos x="f452" y="f453"/>
                </a:cxn>
                <a:cxn ang="f243">
                  <a:pos x="f454" y="f455"/>
                </a:cxn>
                <a:cxn ang="f243">
                  <a:pos x="f456" y="f457"/>
                </a:cxn>
                <a:cxn ang="f243">
                  <a:pos x="f458" y="f459"/>
                </a:cxn>
                <a:cxn ang="f243">
                  <a:pos x="f460" y="f461"/>
                </a:cxn>
                <a:cxn ang="f243">
                  <a:pos x="f462" y="f426"/>
                </a:cxn>
                <a:cxn ang="f243">
                  <a:pos x="f463" y="f424"/>
                </a:cxn>
                <a:cxn ang="f243">
                  <a:pos x="f464" y="f424"/>
                </a:cxn>
                <a:cxn ang="f243">
                  <a:pos x="f449" y="f465"/>
                </a:cxn>
                <a:cxn ang="f243">
                  <a:pos x="f466" y="f467"/>
                </a:cxn>
                <a:cxn ang="f243">
                  <a:pos x="f468" y="f469"/>
                </a:cxn>
                <a:cxn ang="f243">
                  <a:pos x="f470" y="f471"/>
                </a:cxn>
                <a:cxn ang="f243">
                  <a:pos x="f472" y="f473"/>
                </a:cxn>
                <a:cxn ang="f243">
                  <a:pos x="f474" y="f475"/>
                </a:cxn>
                <a:cxn ang="f243">
                  <a:pos x="f476" y="f477"/>
                </a:cxn>
                <a:cxn ang="f243">
                  <a:pos x="f478" y="f479"/>
                </a:cxn>
                <a:cxn ang="f243">
                  <a:pos x="f480" y="f481"/>
                </a:cxn>
                <a:cxn ang="f243">
                  <a:pos x="f482" y="f483"/>
                </a:cxn>
                <a:cxn ang="f243">
                  <a:pos x="f484" y="f485"/>
                </a:cxn>
                <a:cxn ang="f243">
                  <a:pos x="f486" y="f487"/>
                </a:cxn>
                <a:cxn ang="f243">
                  <a:pos x="f486" y="f424"/>
                </a:cxn>
                <a:cxn ang="f243">
                  <a:pos x="f488" y="f489"/>
                </a:cxn>
                <a:cxn ang="f243">
                  <a:pos x="f490" y="f491"/>
                </a:cxn>
                <a:cxn ang="f243">
                  <a:pos x="f492" y="f493"/>
                </a:cxn>
                <a:cxn ang="f243">
                  <a:pos x="f494" y="f495"/>
                </a:cxn>
                <a:cxn ang="f243">
                  <a:pos x="f496" y="f497"/>
                </a:cxn>
                <a:cxn ang="f243">
                  <a:pos x="f416" y="f417"/>
                </a:cxn>
              </a:cxnLst>
              <a:rect l="f412" t="f415" r="f413" b="f414"/>
              <a:pathLst>
                <a:path w="279" h="281">
                  <a:moveTo>
                    <a:pt x="f8" y="f9"/>
                  </a:moveTo>
                  <a:cubicBezTo>
                    <a:pt x="f10" y="f7"/>
                    <a:pt x="f11" y="f7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6" y="f20"/>
                    <a:pt x="f16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5" y="f24"/>
                    <a:pt x="f28" y="f24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3" y="f41"/>
                  </a:cubicBezTo>
                  <a:cubicBezTo>
                    <a:pt x="f42" y="f43"/>
                    <a:pt x="f44" y="f45"/>
                    <a:pt x="f26" y="f46"/>
                  </a:cubicBezTo>
                  <a:cubicBezTo>
                    <a:pt x="f47" y="f48"/>
                    <a:pt x="f47" y="f49"/>
                    <a:pt x="f47" y="f50"/>
                  </a:cubicBezTo>
                  <a:cubicBezTo>
                    <a:pt x="f51" y="f52"/>
                    <a:pt x="f42" y="f48"/>
                    <a:pt x="f33" y="f15"/>
                  </a:cubicBezTo>
                  <a:cubicBezTo>
                    <a:pt x="f53" y="f54"/>
                    <a:pt x="f55" y="f56"/>
                    <a:pt x="f57" y="f57"/>
                  </a:cubicBezTo>
                  <a:cubicBezTo>
                    <a:pt x="f36" y="f36"/>
                    <a:pt x="f36" y="f36"/>
                    <a:pt x="f36" y="f36"/>
                  </a:cubicBezTo>
                  <a:cubicBezTo>
                    <a:pt x="f20" y="f34"/>
                    <a:pt x="f58" y="f28"/>
                    <a:pt x="f59" y="f60"/>
                  </a:cubicBezTo>
                  <a:cubicBezTo>
                    <a:pt x="f36" y="f30"/>
                    <a:pt x="f55" y="f24"/>
                    <a:pt x="f61" y="f62"/>
                  </a:cubicBezTo>
                  <a:cubicBezTo>
                    <a:pt x="f61" y="f24"/>
                    <a:pt x="f63" y="f30"/>
                    <a:pt x="f63" y="f60"/>
                  </a:cubicBezTo>
                  <a:cubicBezTo>
                    <a:pt x="f56" y="f51"/>
                    <a:pt x="f64" y="f51"/>
                    <a:pt x="f54" y="f32"/>
                  </a:cubicBezTo>
                  <a:cubicBezTo>
                    <a:pt x="f45" y="f44"/>
                    <a:pt x="f65" y="f51"/>
                    <a:pt x="f49" y="f28"/>
                  </a:cubicBezTo>
                  <a:cubicBezTo>
                    <a:pt x="f48" y="f66"/>
                    <a:pt x="f46" y="f35"/>
                    <a:pt x="f65" y="f37"/>
                  </a:cubicBezTo>
                  <a:cubicBezTo>
                    <a:pt x="f67" y="f68"/>
                    <a:pt x="f69" y="f70"/>
                    <a:pt x="f71" y="f59"/>
                  </a:cubicBezTo>
                  <a:cubicBezTo>
                    <a:pt x="f15" y="f19"/>
                    <a:pt x="f15" y="f36"/>
                    <a:pt x="f54" y="f72"/>
                  </a:cubicBezTo>
                  <a:cubicBezTo>
                    <a:pt x="f71" y="f72"/>
                    <a:pt x="f69" y="f73"/>
                    <a:pt x="f45" y="f73"/>
                  </a:cubicBezTo>
                  <a:cubicBezTo>
                    <a:pt x="f74" y="f57"/>
                    <a:pt x="f48" y="f75"/>
                    <a:pt x="f52" y="f20"/>
                  </a:cubicBezTo>
                  <a:cubicBezTo>
                    <a:pt x="f76" y="f21"/>
                    <a:pt x="f76" y="f35"/>
                    <a:pt x="f77" y="f31"/>
                  </a:cubicBezTo>
                  <a:cubicBezTo>
                    <a:pt x="f77" y="f66"/>
                    <a:pt x="f9" y="f78"/>
                    <a:pt x="f79" y="f42"/>
                  </a:cubicBezTo>
                  <a:cubicBezTo>
                    <a:pt x="f80" y="f28"/>
                    <a:pt x="f6" y="f44"/>
                    <a:pt x="f80" y="f26"/>
                  </a:cubicBezTo>
                  <a:cubicBezTo>
                    <a:pt x="f81" y="f82"/>
                    <a:pt x="f79" y="f60"/>
                    <a:pt x="f83" y="f30"/>
                  </a:cubicBezTo>
                  <a:cubicBezTo>
                    <a:pt x="f52" y="f27"/>
                    <a:pt x="f46" y="f24"/>
                    <a:pt x="f67" y="f27"/>
                  </a:cubicBezTo>
                  <a:cubicBezTo>
                    <a:pt x="f69" y="f27"/>
                    <a:pt x="f15" y="f27"/>
                    <a:pt x="f84" y="f27"/>
                  </a:cubicBezTo>
                  <a:cubicBezTo>
                    <a:pt x="f85" y="f22"/>
                    <a:pt x="f86" y="f87"/>
                    <a:pt x="f71" y="f14"/>
                  </a:cubicBezTo>
                  <a:cubicBezTo>
                    <a:pt x="f52" y="f88"/>
                    <a:pt x="f48" y="f89"/>
                    <a:pt x="f69" y="f90"/>
                  </a:cubicBezTo>
                  <a:cubicBezTo>
                    <a:pt x="f43" y="f91"/>
                    <a:pt x="f61" y="f92"/>
                    <a:pt x="f20" y="f93"/>
                  </a:cubicBezTo>
                  <a:cubicBezTo>
                    <a:pt x="f37" y="f94"/>
                    <a:pt x="f95" y="f96"/>
                    <a:pt x="f78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1" y="f106"/>
                    <a:pt x="f107" y="f108"/>
                  </a:cubicBezTo>
                  <a:cubicBezTo>
                    <a:pt x="f109" y="f5"/>
                    <a:pt x="f5" y="f105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00" y="f118"/>
                    <a:pt x="f119" y="f120"/>
                    <a:pt x="f121" y="f122"/>
                  </a:cubicBezTo>
                  <a:cubicBezTo>
                    <a:pt x="f87" y="f122"/>
                    <a:pt x="f123" y="f122"/>
                    <a:pt x="f124" y="f8"/>
                  </a:cubicBezTo>
                  <a:cubicBezTo>
                    <a:pt x="f125" y="f126"/>
                    <a:pt x="f14" y="f127"/>
                    <a:pt x="f87" y="f128"/>
                  </a:cubicBezTo>
                  <a:cubicBezTo>
                    <a:pt x="f123" y="f129"/>
                    <a:pt x="f130" y="f131"/>
                    <a:pt x="f2" y="f132"/>
                  </a:cubicBezTo>
                  <a:cubicBezTo>
                    <a:pt x="f133" y="f134"/>
                    <a:pt x="f135" y="f2"/>
                    <a:pt x="f2" y="f27"/>
                  </a:cubicBezTo>
                  <a:cubicBezTo>
                    <a:pt x="f121" y="f136"/>
                    <a:pt x="f134" y="f32"/>
                    <a:pt x="f137" y="f66"/>
                  </a:cubicBezTo>
                  <a:cubicBezTo>
                    <a:pt x="f131" y="f35"/>
                    <a:pt x="f138" y="f21"/>
                    <a:pt x="f88" y="f75"/>
                  </a:cubicBezTo>
                  <a:cubicBezTo>
                    <a:pt x="f128" y="f55"/>
                    <a:pt x="f139" y="f40"/>
                    <a:pt x="f140" y="f141"/>
                  </a:cubicBezTo>
                  <a:cubicBezTo>
                    <a:pt x="f140" y="f142"/>
                    <a:pt x="f143" y="f86"/>
                    <a:pt x="f144" y="f43"/>
                  </a:cubicBezTo>
                  <a:cubicBezTo>
                    <a:pt x="f145" y="f15"/>
                    <a:pt x="f146" y="f17"/>
                    <a:pt x="f10" y="f147"/>
                  </a:cubicBezTo>
                  <a:cubicBezTo>
                    <a:pt x="f148" y="f65"/>
                    <a:pt x="f90" y="f4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6B7D7267-CD9B-48E0-8ABB-8A47FA4F02ED}"/>
                </a:ext>
              </a:extLst>
            </p:cNvPr>
            <p:cNvSpPr/>
            <p:nvPr/>
          </p:nvSpPr>
          <p:spPr>
            <a:xfrm>
              <a:off x="1856360" y="872520"/>
              <a:ext cx="1038639" cy="107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49"/>
                <a:gd name="f8" fmla="val 148"/>
                <a:gd name="f9" fmla="val 143"/>
                <a:gd name="f10" fmla="val 144"/>
                <a:gd name="f11" fmla="val 140"/>
                <a:gd name="f12" fmla="val 141"/>
                <a:gd name="f13" fmla="val 137"/>
                <a:gd name="f14" fmla="val 118"/>
                <a:gd name="f15" fmla="val 104"/>
                <a:gd name="f16" fmla="val 96"/>
                <a:gd name="f17" fmla="val 71"/>
                <a:gd name="f18" fmla="val 73"/>
                <a:gd name="f19" fmla="val 38"/>
                <a:gd name="f20" fmla="val 64"/>
                <a:gd name="f21" fmla="val 26"/>
                <a:gd name="f22" fmla="val 53"/>
                <a:gd name="f23" fmla="val 15"/>
                <a:gd name="f24" fmla="val 39"/>
                <a:gd name="f25" fmla="val 8"/>
                <a:gd name="f26" fmla="val 34"/>
                <a:gd name="f27" fmla="val 5"/>
                <a:gd name="f28" fmla="val 28"/>
                <a:gd name="f29" fmla="val 3"/>
                <a:gd name="f30" fmla="val 21"/>
                <a:gd name="f31" fmla="val 2"/>
                <a:gd name="f32" fmla="val 11"/>
                <a:gd name="f33" fmla="val 7"/>
                <a:gd name="f34" fmla="val 1"/>
                <a:gd name="f35" fmla="val 33"/>
                <a:gd name="f36" fmla="val 46"/>
                <a:gd name="f37" fmla="val 59"/>
                <a:gd name="f38" fmla="val 63"/>
                <a:gd name="f39" fmla="val 67"/>
                <a:gd name="f40" fmla="val 70"/>
                <a:gd name="f41" fmla="val 121"/>
                <a:gd name="f42" fmla="val 139"/>
                <a:gd name="f43" fmla="val 147"/>
                <a:gd name="f44" fmla="val 142"/>
                <a:gd name="f45" fmla="+- 0 0 -90"/>
                <a:gd name="f46" fmla="*/ f3 1 145"/>
                <a:gd name="f47" fmla="*/ f4 1 14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45"/>
                <a:gd name="f56" fmla="*/ f52 1 149"/>
                <a:gd name="f57" fmla="*/ 145 f53 1"/>
                <a:gd name="f58" fmla="*/ 148 f52 1"/>
                <a:gd name="f59" fmla="*/ 141 f53 1"/>
                <a:gd name="f60" fmla="*/ 137 f52 1"/>
                <a:gd name="f61" fmla="*/ 73 f53 1"/>
                <a:gd name="f62" fmla="*/ 38 f52 1"/>
                <a:gd name="f63" fmla="*/ 39 f53 1"/>
                <a:gd name="f64" fmla="*/ 8 f52 1"/>
                <a:gd name="f65" fmla="*/ 21 f53 1"/>
                <a:gd name="f66" fmla="*/ 2 f52 1"/>
                <a:gd name="f67" fmla="*/ 1 f53 1"/>
                <a:gd name="f68" fmla="*/ 21 f52 1"/>
                <a:gd name="f69" fmla="*/ 2 f53 1"/>
                <a:gd name="f70" fmla="*/ 59 f52 1"/>
                <a:gd name="f71" fmla="*/ 11 f53 1"/>
                <a:gd name="f72" fmla="*/ 70 f52 1"/>
                <a:gd name="f73" fmla="*/ 139 f53 1"/>
                <a:gd name="f74" fmla="*/ 147 f52 1"/>
                <a:gd name="f75" fmla="*/ 143 f53 1"/>
                <a:gd name="f76" fmla="*/ 149 f52 1"/>
                <a:gd name="f77" fmla="+- f54 0 f1"/>
                <a:gd name="f78" fmla="*/ f57 1 145"/>
                <a:gd name="f79" fmla="*/ f58 1 149"/>
                <a:gd name="f80" fmla="*/ f59 1 145"/>
                <a:gd name="f81" fmla="*/ f60 1 149"/>
                <a:gd name="f82" fmla="*/ f61 1 145"/>
                <a:gd name="f83" fmla="*/ f62 1 149"/>
                <a:gd name="f84" fmla="*/ f63 1 145"/>
                <a:gd name="f85" fmla="*/ f64 1 149"/>
                <a:gd name="f86" fmla="*/ f65 1 145"/>
                <a:gd name="f87" fmla="*/ f66 1 149"/>
                <a:gd name="f88" fmla="*/ f67 1 145"/>
                <a:gd name="f89" fmla="*/ f68 1 149"/>
                <a:gd name="f90" fmla="*/ f69 1 145"/>
                <a:gd name="f91" fmla="*/ f70 1 149"/>
                <a:gd name="f92" fmla="*/ f71 1 145"/>
                <a:gd name="f93" fmla="*/ f72 1 149"/>
                <a:gd name="f94" fmla="*/ f73 1 145"/>
                <a:gd name="f95" fmla="*/ f74 1 149"/>
                <a:gd name="f96" fmla="*/ f75 1 145"/>
                <a:gd name="f97" fmla="*/ f76 1 149"/>
                <a:gd name="f98" fmla="*/ 0 1 f55"/>
                <a:gd name="f99" fmla="*/ f49 1 f55"/>
                <a:gd name="f100" fmla="*/ 0 1 f56"/>
                <a:gd name="f101" fmla="*/ f50 1 f56"/>
                <a:gd name="f102" fmla="*/ f78 1 f55"/>
                <a:gd name="f103" fmla="*/ f79 1 f56"/>
                <a:gd name="f104" fmla="*/ f80 1 f55"/>
                <a:gd name="f105" fmla="*/ f81 1 f56"/>
                <a:gd name="f106" fmla="*/ f82 1 f55"/>
                <a:gd name="f107" fmla="*/ f83 1 f56"/>
                <a:gd name="f108" fmla="*/ f84 1 f55"/>
                <a:gd name="f109" fmla="*/ f85 1 f56"/>
                <a:gd name="f110" fmla="*/ f86 1 f55"/>
                <a:gd name="f111" fmla="*/ f87 1 f56"/>
                <a:gd name="f112" fmla="*/ f88 1 f55"/>
                <a:gd name="f113" fmla="*/ f89 1 f56"/>
                <a:gd name="f114" fmla="*/ f90 1 f55"/>
                <a:gd name="f115" fmla="*/ f91 1 f56"/>
                <a:gd name="f116" fmla="*/ f92 1 f55"/>
                <a:gd name="f117" fmla="*/ f93 1 f56"/>
                <a:gd name="f118" fmla="*/ f94 1 f55"/>
                <a:gd name="f119" fmla="*/ f95 1 f56"/>
                <a:gd name="f120" fmla="*/ f96 1 f55"/>
                <a:gd name="f121" fmla="*/ f97 1 f56"/>
                <a:gd name="f122" fmla="*/ f98 f46 1"/>
                <a:gd name="f123" fmla="*/ f99 f46 1"/>
                <a:gd name="f124" fmla="*/ f101 f47 1"/>
                <a:gd name="f125" fmla="*/ f100 f47 1"/>
                <a:gd name="f126" fmla="*/ f102 f46 1"/>
                <a:gd name="f127" fmla="*/ f103 f47 1"/>
                <a:gd name="f128" fmla="*/ f104 f46 1"/>
                <a:gd name="f129" fmla="*/ f105 f47 1"/>
                <a:gd name="f130" fmla="*/ f106 f46 1"/>
                <a:gd name="f131" fmla="*/ f107 f47 1"/>
                <a:gd name="f132" fmla="*/ f108 f46 1"/>
                <a:gd name="f133" fmla="*/ f109 f47 1"/>
                <a:gd name="f134" fmla="*/ f110 f46 1"/>
                <a:gd name="f135" fmla="*/ f111 f47 1"/>
                <a:gd name="f136" fmla="*/ f112 f46 1"/>
                <a:gd name="f137" fmla="*/ f113 f47 1"/>
                <a:gd name="f138" fmla="*/ f114 f46 1"/>
                <a:gd name="f139" fmla="*/ f115 f47 1"/>
                <a:gd name="f140" fmla="*/ f116 f46 1"/>
                <a:gd name="f141" fmla="*/ f117 f47 1"/>
                <a:gd name="f142" fmla="*/ f118 f46 1"/>
                <a:gd name="f143" fmla="*/ f119 f47 1"/>
                <a:gd name="f144" fmla="*/ f120 f46 1"/>
                <a:gd name="f145" fmla="*/ f121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5"/>
                </a:cxn>
                <a:cxn ang="f77">
                  <a:pos x="f126" y="f127"/>
                </a:cxn>
              </a:cxnLst>
              <a:rect l="f122" t="f125" r="f123" b="f124"/>
              <a:pathLst>
                <a:path w="145" h="149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5"/>
                    <a:pt x="f31" y="f33"/>
                    <a:pt x="f34" y="f30"/>
                  </a:cubicBezTo>
                  <a:cubicBezTo>
                    <a:pt x="f5" y="f35"/>
                    <a:pt x="f34" y="f36"/>
                    <a:pt x="f31" y="f37"/>
                  </a:cubicBezTo>
                  <a:cubicBezTo>
                    <a:pt x="f29" y="f38"/>
                    <a:pt x="f33" y="f39"/>
                    <a:pt x="f32" y="f40"/>
                  </a:cubicBezTo>
                  <a:cubicBezTo>
                    <a:pt x="f22" y="f16"/>
                    <a:pt x="f16" y="f41"/>
                    <a:pt x="f42" y="f43"/>
                  </a:cubicBezTo>
                  <a:cubicBezTo>
                    <a:pt x="f11" y="f8"/>
                    <a:pt x="f44" y="f7"/>
                    <a:pt x="f9" y="f7"/>
                  </a:cubicBezTo>
                  <a:cubicBezTo>
                    <a:pt x="f10" y="f7"/>
                    <a:pt x="f10" y="f8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13C4B3E-5316-49F2-B51F-BEB64FA00AD7}"/>
                </a:ext>
              </a:extLst>
            </p:cNvPr>
            <p:cNvSpPr/>
            <p:nvPr/>
          </p:nvSpPr>
          <p:spPr>
            <a:xfrm>
              <a:off x="3216036" y="1930042"/>
              <a:ext cx="660955" cy="642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89"/>
                <a:gd name="f8" fmla="val 50"/>
                <a:gd name="f9" fmla="val 20"/>
                <a:gd name="f10" fmla="val 46"/>
                <a:gd name="f11" fmla="val 15"/>
                <a:gd name="f12" fmla="val 49"/>
                <a:gd name="f13" fmla="val 12"/>
                <a:gd name="f14" fmla="val 52"/>
                <a:gd name="f15" fmla="val 9"/>
                <a:gd name="f16" fmla="val 56"/>
                <a:gd name="f17" fmla="val 5"/>
                <a:gd name="f18" fmla="val 61"/>
                <a:gd name="f19" fmla="val 2"/>
                <a:gd name="f20" fmla="val 68"/>
                <a:gd name="f21" fmla="val 71"/>
                <a:gd name="f22" fmla="val 6"/>
                <a:gd name="f23" fmla="val 74"/>
                <a:gd name="f24" fmla="val 8"/>
                <a:gd name="f25" fmla="val 77"/>
                <a:gd name="f26" fmla="val 79"/>
                <a:gd name="f27" fmla="val 81"/>
                <a:gd name="f28" fmla="val 7"/>
                <a:gd name="f29" fmla="val 83"/>
                <a:gd name="f30" fmla="val 82"/>
                <a:gd name="f31" fmla="val 1"/>
                <a:gd name="f32" fmla="val 80"/>
                <a:gd name="f33" fmla="val 78"/>
                <a:gd name="f34" fmla="val 69"/>
                <a:gd name="f35" fmla="val 65"/>
                <a:gd name="f36" fmla="val 59"/>
                <a:gd name="f37" fmla="val 53"/>
                <a:gd name="f38" fmla="val 11"/>
                <a:gd name="f39" fmla="val 43"/>
                <a:gd name="f40" fmla="val 39"/>
                <a:gd name="f41" fmla="val 31"/>
                <a:gd name="f42" fmla="val 22"/>
                <a:gd name="f43" fmla="val 13"/>
                <a:gd name="f44" fmla="val 4"/>
                <a:gd name="f45" fmla="val 23"/>
                <a:gd name="f46" fmla="val 44"/>
                <a:gd name="f47" fmla="val 16"/>
                <a:gd name="f48" fmla="val 63"/>
                <a:gd name="f49" fmla="val 29"/>
                <a:gd name="f50" fmla="val 36"/>
                <a:gd name="f51" fmla="val 88"/>
                <a:gd name="f52" fmla="val 48"/>
                <a:gd name="f53" fmla="val 55"/>
                <a:gd name="f54" fmla="val 47"/>
                <a:gd name="f55" fmla="val 26"/>
                <a:gd name="f56" fmla="val 51"/>
                <a:gd name="f57" fmla="val 57"/>
                <a:gd name="f58" fmla="val 19"/>
                <a:gd name="f59" fmla="val 62"/>
                <a:gd name="f60" fmla="val 67"/>
                <a:gd name="f61" fmla="val 72"/>
                <a:gd name="f62" fmla="val 75"/>
                <a:gd name="f63" fmla="val 85"/>
                <a:gd name="f64" fmla="val 32"/>
                <a:gd name="f65" fmla="val 28"/>
                <a:gd name="f66" fmla="val 87"/>
                <a:gd name="f67" fmla="val 17"/>
                <a:gd name="f68" fmla="val 70"/>
                <a:gd name="f69" fmla="val 66"/>
                <a:gd name="f70" fmla="val 14"/>
                <a:gd name="f71" fmla="val 18"/>
                <a:gd name="f72" fmla="+- 0 0 -90"/>
                <a:gd name="f73" fmla="*/ f3 1 91"/>
                <a:gd name="f74" fmla="*/ f4 1 89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91"/>
                <a:gd name="f83" fmla="*/ f79 1 89"/>
                <a:gd name="f84" fmla="*/ 50 f80 1"/>
                <a:gd name="f85" fmla="*/ 20 f79 1"/>
                <a:gd name="f86" fmla="*/ 52 f80 1"/>
                <a:gd name="f87" fmla="*/ 9 f79 1"/>
                <a:gd name="f88" fmla="*/ 68 f80 1"/>
                <a:gd name="f89" fmla="*/ 5 f79 1"/>
                <a:gd name="f90" fmla="*/ 77 f80 1"/>
                <a:gd name="f91" fmla="*/ 83 f80 1"/>
                <a:gd name="f92" fmla="*/ 82 f80 1"/>
                <a:gd name="f93" fmla="*/ 1 f79 1"/>
                <a:gd name="f94" fmla="*/ 78 f80 1"/>
                <a:gd name="f95" fmla="*/ 0 f79 1"/>
                <a:gd name="f96" fmla="*/ 65 f80 1"/>
                <a:gd name="f97" fmla="*/ 49 f80 1"/>
                <a:gd name="f98" fmla="*/ 7 f79 1"/>
                <a:gd name="f99" fmla="*/ 39 f80 1"/>
                <a:gd name="f100" fmla="*/ 8 f79 1"/>
                <a:gd name="f101" fmla="*/ 13 f80 1"/>
                <a:gd name="f102" fmla="*/ 4 f79 1"/>
                <a:gd name="f103" fmla="*/ 2 f80 1"/>
                <a:gd name="f104" fmla="*/ 23 f79 1"/>
                <a:gd name="f105" fmla="*/ 29 f80 1"/>
                <a:gd name="f106" fmla="*/ 80 f79 1"/>
                <a:gd name="f107" fmla="*/ 48 f80 1"/>
                <a:gd name="f108" fmla="*/ 78 f79 1"/>
                <a:gd name="f109" fmla="*/ 53 f80 1"/>
                <a:gd name="f110" fmla="*/ 31 f79 1"/>
                <a:gd name="f111" fmla="*/ 57 f80 1"/>
                <a:gd name="f112" fmla="*/ 19 f79 1"/>
                <a:gd name="f113" fmla="*/ 72 f80 1"/>
                <a:gd name="f114" fmla="*/ 80 f80 1"/>
                <a:gd name="f115" fmla="*/ 29 f79 1"/>
                <a:gd name="f116" fmla="*/ 88 f80 1"/>
                <a:gd name="f117" fmla="*/ 32 f79 1"/>
                <a:gd name="f118" fmla="*/ 91 f80 1"/>
                <a:gd name="f119" fmla="*/ 28 f79 1"/>
                <a:gd name="f120" fmla="*/ 85 f80 1"/>
                <a:gd name="f121" fmla="*/ 22 f79 1"/>
                <a:gd name="f122" fmla="*/ 70 f80 1"/>
                <a:gd name="f123" fmla="*/ 15 f79 1"/>
                <a:gd name="f124" fmla="*/ 59 f80 1"/>
                <a:gd name="f125" fmla="+- f81 0 f1"/>
                <a:gd name="f126" fmla="*/ f84 1 91"/>
                <a:gd name="f127" fmla="*/ f85 1 89"/>
                <a:gd name="f128" fmla="*/ f86 1 91"/>
                <a:gd name="f129" fmla="*/ f87 1 89"/>
                <a:gd name="f130" fmla="*/ f88 1 91"/>
                <a:gd name="f131" fmla="*/ f89 1 89"/>
                <a:gd name="f132" fmla="*/ f90 1 91"/>
                <a:gd name="f133" fmla="*/ f91 1 91"/>
                <a:gd name="f134" fmla="*/ f92 1 91"/>
                <a:gd name="f135" fmla="*/ f93 1 89"/>
                <a:gd name="f136" fmla="*/ f94 1 91"/>
                <a:gd name="f137" fmla="*/ f95 1 89"/>
                <a:gd name="f138" fmla="*/ f96 1 91"/>
                <a:gd name="f139" fmla="*/ f97 1 91"/>
                <a:gd name="f140" fmla="*/ f98 1 89"/>
                <a:gd name="f141" fmla="*/ f99 1 91"/>
                <a:gd name="f142" fmla="*/ f100 1 89"/>
                <a:gd name="f143" fmla="*/ f101 1 91"/>
                <a:gd name="f144" fmla="*/ f102 1 89"/>
                <a:gd name="f145" fmla="*/ f103 1 91"/>
                <a:gd name="f146" fmla="*/ f104 1 89"/>
                <a:gd name="f147" fmla="*/ f105 1 91"/>
                <a:gd name="f148" fmla="*/ f106 1 89"/>
                <a:gd name="f149" fmla="*/ f107 1 91"/>
                <a:gd name="f150" fmla="*/ f108 1 89"/>
                <a:gd name="f151" fmla="*/ f109 1 91"/>
                <a:gd name="f152" fmla="*/ f110 1 89"/>
                <a:gd name="f153" fmla="*/ f111 1 91"/>
                <a:gd name="f154" fmla="*/ f112 1 89"/>
                <a:gd name="f155" fmla="*/ f113 1 91"/>
                <a:gd name="f156" fmla="*/ f114 1 91"/>
                <a:gd name="f157" fmla="*/ f115 1 89"/>
                <a:gd name="f158" fmla="*/ f116 1 91"/>
                <a:gd name="f159" fmla="*/ f117 1 89"/>
                <a:gd name="f160" fmla="*/ f118 1 91"/>
                <a:gd name="f161" fmla="*/ f119 1 89"/>
                <a:gd name="f162" fmla="*/ f120 1 91"/>
                <a:gd name="f163" fmla="*/ f121 1 89"/>
                <a:gd name="f164" fmla="*/ f122 1 91"/>
                <a:gd name="f165" fmla="*/ f123 1 89"/>
                <a:gd name="f166" fmla="*/ f124 1 91"/>
                <a:gd name="f167" fmla="*/ 0 1 f82"/>
                <a:gd name="f168" fmla="*/ f76 1 f82"/>
                <a:gd name="f169" fmla="*/ 0 1 f83"/>
                <a:gd name="f170" fmla="*/ f77 1 f83"/>
                <a:gd name="f171" fmla="*/ f126 1 f82"/>
                <a:gd name="f172" fmla="*/ f127 1 f83"/>
                <a:gd name="f173" fmla="*/ f128 1 f82"/>
                <a:gd name="f174" fmla="*/ f129 1 f83"/>
                <a:gd name="f175" fmla="*/ f130 1 f82"/>
                <a:gd name="f176" fmla="*/ f131 1 f83"/>
                <a:gd name="f177" fmla="*/ f132 1 f82"/>
                <a:gd name="f178" fmla="*/ f133 1 f82"/>
                <a:gd name="f179" fmla="*/ f134 1 f82"/>
                <a:gd name="f180" fmla="*/ f135 1 f83"/>
                <a:gd name="f181" fmla="*/ f136 1 f82"/>
                <a:gd name="f182" fmla="*/ f137 1 f83"/>
                <a:gd name="f183" fmla="*/ f138 1 f82"/>
                <a:gd name="f184" fmla="*/ f139 1 f82"/>
                <a:gd name="f185" fmla="*/ f140 1 f83"/>
                <a:gd name="f186" fmla="*/ f141 1 f82"/>
                <a:gd name="f187" fmla="*/ f142 1 f83"/>
                <a:gd name="f188" fmla="*/ f143 1 f82"/>
                <a:gd name="f189" fmla="*/ f144 1 f83"/>
                <a:gd name="f190" fmla="*/ f145 1 f82"/>
                <a:gd name="f191" fmla="*/ f146 1 f83"/>
                <a:gd name="f192" fmla="*/ f147 1 f82"/>
                <a:gd name="f193" fmla="*/ f148 1 f83"/>
                <a:gd name="f194" fmla="*/ f149 1 f82"/>
                <a:gd name="f195" fmla="*/ f150 1 f83"/>
                <a:gd name="f196" fmla="*/ f151 1 f82"/>
                <a:gd name="f197" fmla="*/ f152 1 f83"/>
                <a:gd name="f198" fmla="*/ f153 1 f82"/>
                <a:gd name="f199" fmla="*/ f154 1 f83"/>
                <a:gd name="f200" fmla="*/ f155 1 f82"/>
                <a:gd name="f201" fmla="*/ f156 1 f82"/>
                <a:gd name="f202" fmla="*/ f157 1 f83"/>
                <a:gd name="f203" fmla="*/ f158 1 f82"/>
                <a:gd name="f204" fmla="*/ f159 1 f83"/>
                <a:gd name="f205" fmla="*/ f160 1 f82"/>
                <a:gd name="f206" fmla="*/ f161 1 f83"/>
                <a:gd name="f207" fmla="*/ f162 1 f82"/>
                <a:gd name="f208" fmla="*/ f163 1 f83"/>
                <a:gd name="f209" fmla="*/ f164 1 f82"/>
                <a:gd name="f210" fmla="*/ f165 1 f83"/>
                <a:gd name="f211" fmla="*/ f166 1 f82"/>
                <a:gd name="f212" fmla="*/ f167 f73 1"/>
                <a:gd name="f213" fmla="*/ f168 f73 1"/>
                <a:gd name="f214" fmla="*/ f170 f74 1"/>
                <a:gd name="f215" fmla="*/ f169 f74 1"/>
                <a:gd name="f216" fmla="*/ f171 f73 1"/>
                <a:gd name="f217" fmla="*/ f172 f74 1"/>
                <a:gd name="f218" fmla="*/ f173 f73 1"/>
                <a:gd name="f219" fmla="*/ f174 f74 1"/>
                <a:gd name="f220" fmla="*/ f175 f73 1"/>
                <a:gd name="f221" fmla="*/ f176 f74 1"/>
                <a:gd name="f222" fmla="*/ f177 f73 1"/>
                <a:gd name="f223" fmla="*/ f178 f73 1"/>
                <a:gd name="f224" fmla="*/ f179 f73 1"/>
                <a:gd name="f225" fmla="*/ f180 f74 1"/>
                <a:gd name="f226" fmla="*/ f181 f73 1"/>
                <a:gd name="f227" fmla="*/ f182 f74 1"/>
                <a:gd name="f228" fmla="*/ f183 f73 1"/>
                <a:gd name="f229" fmla="*/ f184 f73 1"/>
                <a:gd name="f230" fmla="*/ f185 f74 1"/>
                <a:gd name="f231" fmla="*/ f186 f73 1"/>
                <a:gd name="f232" fmla="*/ f187 f74 1"/>
                <a:gd name="f233" fmla="*/ f188 f73 1"/>
                <a:gd name="f234" fmla="*/ f189 f74 1"/>
                <a:gd name="f235" fmla="*/ f190 f73 1"/>
                <a:gd name="f236" fmla="*/ f191 f74 1"/>
                <a:gd name="f237" fmla="*/ f192 f73 1"/>
                <a:gd name="f238" fmla="*/ f193 f74 1"/>
                <a:gd name="f239" fmla="*/ f194 f73 1"/>
                <a:gd name="f240" fmla="*/ f195 f74 1"/>
                <a:gd name="f241" fmla="*/ f196 f73 1"/>
                <a:gd name="f242" fmla="*/ f197 f74 1"/>
                <a:gd name="f243" fmla="*/ f198 f73 1"/>
                <a:gd name="f244" fmla="*/ f199 f74 1"/>
                <a:gd name="f245" fmla="*/ f200 f73 1"/>
                <a:gd name="f246" fmla="*/ f201 f73 1"/>
                <a:gd name="f247" fmla="*/ f202 f74 1"/>
                <a:gd name="f248" fmla="*/ f203 f73 1"/>
                <a:gd name="f249" fmla="*/ f204 f74 1"/>
                <a:gd name="f250" fmla="*/ f205 f73 1"/>
                <a:gd name="f251" fmla="*/ f206 f74 1"/>
                <a:gd name="f252" fmla="*/ f207 f73 1"/>
                <a:gd name="f253" fmla="*/ f208 f74 1"/>
                <a:gd name="f254" fmla="*/ f209 f73 1"/>
                <a:gd name="f255" fmla="*/ f210 f74 1"/>
                <a:gd name="f256" fmla="*/ f211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21"/>
                </a:cxn>
                <a:cxn ang="f125">
                  <a:pos x="f222" y="f219"/>
                </a:cxn>
                <a:cxn ang="f125">
                  <a:pos x="f223" y="f221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5"/>
                </a:cxn>
                <a:cxn ang="f125">
                  <a:pos x="f229" y="f230"/>
                </a:cxn>
                <a:cxn ang="f125">
                  <a:pos x="f231" y="f232"/>
                </a:cxn>
                <a:cxn ang="f125">
                  <a:pos x="f233" y="f234"/>
                </a:cxn>
                <a:cxn ang="f125">
                  <a:pos x="f235" y="f236"/>
                </a:cxn>
                <a:cxn ang="f125">
                  <a:pos x="f237" y="f238"/>
                </a:cxn>
                <a:cxn ang="f125">
                  <a:pos x="f239" y="f240"/>
                </a:cxn>
                <a:cxn ang="f125">
                  <a:pos x="f241" y="f242"/>
                </a:cxn>
                <a:cxn ang="f125">
                  <a:pos x="f243" y="f244"/>
                </a:cxn>
                <a:cxn ang="f125">
                  <a:pos x="f245" y="f217"/>
                </a:cxn>
                <a:cxn ang="f125">
                  <a:pos x="f246" y="f247"/>
                </a:cxn>
                <a:cxn ang="f125">
                  <a:pos x="f248" y="f249"/>
                </a:cxn>
                <a:cxn ang="f125">
                  <a:pos x="f250" y="f251"/>
                </a:cxn>
                <a:cxn ang="f125">
                  <a:pos x="f252" y="f253"/>
                </a:cxn>
                <a:cxn ang="f125">
                  <a:pos x="f254" y="f255"/>
                </a:cxn>
                <a:cxn ang="f125">
                  <a:pos x="f256" y="f255"/>
                </a:cxn>
                <a:cxn ang="f125">
                  <a:pos x="f216" y="f217"/>
                </a:cxn>
              </a:cxnLst>
              <a:rect l="f212" t="f215" r="f213" b="f214"/>
              <a:pathLst>
                <a:path w="91" h="8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7"/>
                  </a:cubicBezTo>
                  <a:cubicBezTo>
                    <a:pt x="f21" y="f22"/>
                    <a:pt x="f23" y="f24"/>
                    <a:pt x="f25" y="f15"/>
                  </a:cubicBezTo>
                  <a:cubicBezTo>
                    <a:pt x="f26" y="f15"/>
                    <a:pt x="f27" y="f28"/>
                    <a:pt x="f29" y="f17"/>
                  </a:cubicBezTo>
                  <a:cubicBezTo>
                    <a:pt x="f29" y="f17"/>
                    <a:pt x="f29" y="f19"/>
                    <a:pt x="f30" y="f31"/>
                  </a:cubicBezTo>
                  <a:cubicBezTo>
                    <a:pt x="f30" y="f5"/>
                    <a:pt x="f32" y="f5"/>
                    <a:pt x="f33" y="f5"/>
                  </a:cubicBezTo>
                  <a:cubicBezTo>
                    <a:pt x="f23" y="f5"/>
                    <a:pt x="f34" y="f31"/>
                    <a:pt x="f35" y="f31"/>
                  </a:cubicBezTo>
                  <a:cubicBezTo>
                    <a:pt x="f36" y="f5"/>
                    <a:pt x="f37" y="f19"/>
                    <a:pt x="f12" y="f28"/>
                  </a:cubicBezTo>
                  <a:cubicBezTo>
                    <a:pt x="f10" y="f38"/>
                    <a:pt x="f39" y="f38"/>
                    <a:pt x="f40" y="f24"/>
                  </a:cubicBezTo>
                  <a:cubicBezTo>
                    <a:pt x="f41" y="f19"/>
                    <a:pt x="f42" y="f19"/>
                    <a:pt x="f43" y="f44"/>
                  </a:cubicBezTo>
                  <a:cubicBezTo>
                    <a:pt x="f44" y="f22"/>
                    <a:pt x="f5" y="f43"/>
                    <a:pt x="f19" y="f45"/>
                  </a:cubicBezTo>
                  <a:cubicBezTo>
                    <a:pt x="f28" y="f46"/>
                    <a:pt x="f47" y="f48"/>
                    <a:pt x="f49" y="f32"/>
                  </a:cubicBezTo>
                  <a:cubicBezTo>
                    <a:pt x="f50" y="f7"/>
                    <a:pt x="f39" y="f51"/>
                    <a:pt x="f52" y="f33"/>
                  </a:cubicBezTo>
                  <a:cubicBezTo>
                    <a:pt x="f53" y="f48"/>
                    <a:pt x="f16" y="f54"/>
                    <a:pt x="f37" y="f41"/>
                  </a:cubicBezTo>
                  <a:cubicBezTo>
                    <a:pt x="f14" y="f55"/>
                    <a:pt x="f56" y="f42"/>
                    <a:pt x="f57" y="f58"/>
                  </a:cubicBezTo>
                  <a:cubicBezTo>
                    <a:pt x="f59" y="f47"/>
                    <a:pt x="f60" y="f47"/>
                    <a:pt x="f61" y="f9"/>
                  </a:cubicBezTo>
                  <a:cubicBezTo>
                    <a:pt x="f62" y="f42"/>
                    <a:pt x="f25" y="f55"/>
                    <a:pt x="f32" y="f49"/>
                  </a:cubicBezTo>
                  <a:cubicBezTo>
                    <a:pt x="f30" y="f41"/>
                    <a:pt x="f63" y="f64"/>
                    <a:pt x="f51" y="f64"/>
                  </a:cubicBezTo>
                  <a:cubicBezTo>
                    <a:pt x="f7" y="f64"/>
                    <a:pt x="f6" y="f49"/>
                    <a:pt x="f6" y="f65"/>
                  </a:cubicBezTo>
                  <a:cubicBezTo>
                    <a:pt x="f7" y="f55"/>
                    <a:pt x="f66" y="f45"/>
                    <a:pt x="f63" y="f42"/>
                  </a:cubicBezTo>
                  <a:cubicBezTo>
                    <a:pt x="f32" y="f58"/>
                    <a:pt x="f62" y="f67"/>
                    <a:pt x="f68" y="f11"/>
                  </a:cubicBezTo>
                  <a:cubicBezTo>
                    <a:pt x="f69" y="f70"/>
                    <a:pt x="f59" y="f70"/>
                    <a:pt x="f36" y="f11"/>
                  </a:cubicBezTo>
                  <a:cubicBezTo>
                    <a:pt x="f16" y="f47"/>
                    <a:pt x="f37" y="f71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28FFAC1-0F21-4DD7-8F58-1431B94D2538}"/>
                </a:ext>
              </a:extLst>
            </p:cNvPr>
            <p:cNvSpPr/>
            <p:nvPr/>
          </p:nvSpPr>
          <p:spPr>
            <a:xfrm>
              <a:off x="1724165" y="2269970"/>
              <a:ext cx="585417" cy="6231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86"/>
                <a:gd name="f8" fmla="val 68"/>
                <a:gd name="f9" fmla="val 58"/>
                <a:gd name="f10" fmla="val 49"/>
                <a:gd name="f11" fmla="val 39"/>
                <a:gd name="f12" fmla="val 28"/>
                <a:gd name="f13" fmla="val 25"/>
                <a:gd name="f14" fmla="val 18"/>
                <a:gd name="f15" fmla="val 6"/>
                <a:gd name="f16" fmla="val 11"/>
                <a:gd name="f17" fmla="val 5"/>
                <a:gd name="f18" fmla="val 17"/>
                <a:gd name="f19" fmla="val 22"/>
                <a:gd name="f20" fmla="val 3"/>
                <a:gd name="f21" fmla="val 34"/>
                <a:gd name="f22" fmla="val 14"/>
                <a:gd name="f23" fmla="val 55"/>
                <a:gd name="f24" fmla="val 31"/>
                <a:gd name="f25" fmla="val 70"/>
                <a:gd name="f26" fmla="val 51"/>
                <a:gd name="f27" fmla="val 67"/>
                <a:gd name="f28" fmla="val 84"/>
                <a:gd name="f29" fmla="val 73"/>
                <a:gd name="f30" fmla="val 78"/>
                <a:gd name="f31" fmla="val 76"/>
                <a:gd name="f32" fmla="val 75"/>
                <a:gd name="f33" fmla="val 79"/>
                <a:gd name="f34" fmla="val 71"/>
                <a:gd name="f35" fmla="+- 0 0 -90"/>
                <a:gd name="f36" fmla="*/ f3 1 82"/>
                <a:gd name="f37" fmla="*/ f4 1 8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2"/>
                <a:gd name="f46" fmla="*/ f42 1 86"/>
                <a:gd name="f47" fmla="*/ 82 f43 1"/>
                <a:gd name="f48" fmla="*/ 68 f42 1"/>
                <a:gd name="f49" fmla="*/ 25 f43 1"/>
                <a:gd name="f50" fmla="*/ 0 f42 1"/>
                <a:gd name="f51" fmla="*/ 5 f43 1"/>
                <a:gd name="f52" fmla="*/ 17 f42 1"/>
                <a:gd name="f53" fmla="*/ 3 f43 1"/>
                <a:gd name="f54" fmla="*/ 34 f42 1"/>
                <a:gd name="f55" fmla="*/ 51 f43 1"/>
                <a:gd name="f56" fmla="*/ 82 f42 1"/>
                <a:gd name="f57" fmla="*/ 73 f43 1"/>
                <a:gd name="f58" fmla="*/ 78 f42 1"/>
                <a:gd name="f59" fmla="+- f44 0 f1"/>
                <a:gd name="f60" fmla="*/ f47 1 82"/>
                <a:gd name="f61" fmla="*/ f48 1 86"/>
                <a:gd name="f62" fmla="*/ f49 1 82"/>
                <a:gd name="f63" fmla="*/ f50 1 86"/>
                <a:gd name="f64" fmla="*/ f51 1 82"/>
                <a:gd name="f65" fmla="*/ f52 1 86"/>
                <a:gd name="f66" fmla="*/ f53 1 82"/>
                <a:gd name="f67" fmla="*/ f54 1 86"/>
                <a:gd name="f68" fmla="*/ f55 1 82"/>
                <a:gd name="f69" fmla="*/ f56 1 86"/>
                <a:gd name="f70" fmla="*/ f57 1 82"/>
                <a:gd name="f71" fmla="*/ f58 1 8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82" h="86">
                  <a:moveTo>
                    <a:pt x="f6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6"/>
                    <a:pt x="f17" y="f18"/>
                  </a:cubicBezTo>
                  <a:cubicBezTo>
                    <a:pt x="f5" y="f19"/>
                    <a:pt x="f5" y="f12"/>
                    <a:pt x="f20" y="f21"/>
                  </a:cubicBezTo>
                  <a:cubicBezTo>
                    <a:pt x="f22" y="f23"/>
                    <a:pt x="f24" y="f25"/>
                    <a:pt x="f26" y="f6"/>
                  </a:cubicBezTo>
                  <a:cubicBezTo>
                    <a:pt x="f9" y="f7"/>
                    <a:pt x="f27" y="f28"/>
                    <a:pt x="f29" y="f30"/>
                  </a:cubicBezTo>
                  <a:cubicBezTo>
                    <a:pt x="f31" y="f3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45C96A5-90F9-488B-84EA-C80A6789A7B4}"/>
                </a:ext>
              </a:extLst>
            </p:cNvPr>
            <p:cNvSpPr/>
            <p:nvPr/>
          </p:nvSpPr>
          <p:spPr>
            <a:xfrm>
              <a:off x="2120740" y="2118893"/>
              <a:ext cx="509878" cy="5098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72"/>
                <a:gd name="f8" fmla="val 20"/>
                <a:gd name="f9" fmla="val 16"/>
                <a:gd name="f10" fmla="val 1"/>
                <a:gd name="f11" fmla="val 13"/>
                <a:gd name="f12" fmla="val 10"/>
                <a:gd name="f13" fmla="val 2"/>
                <a:gd name="f14" fmla="val 5"/>
                <a:gd name="f15" fmla="val 3"/>
                <a:gd name="f16" fmla="val 18"/>
                <a:gd name="f17" fmla="val 36"/>
                <a:gd name="f18" fmla="val 24"/>
                <a:gd name="f19" fmla="val 52"/>
                <a:gd name="f20" fmla="val 41"/>
                <a:gd name="f21" fmla="val 65"/>
                <a:gd name="f22" fmla="val 43"/>
                <a:gd name="f23" fmla="val 66"/>
                <a:gd name="f24" fmla="val 46"/>
                <a:gd name="f25" fmla="val 68"/>
                <a:gd name="f26" fmla="val 48"/>
                <a:gd name="f27" fmla="val 69"/>
                <a:gd name="f28" fmla="val 54"/>
                <a:gd name="f29" fmla="val 61"/>
                <a:gd name="f30" fmla="val 63"/>
                <a:gd name="f31" fmla="val 57"/>
                <a:gd name="f32" fmla="val 70"/>
                <a:gd name="f33" fmla="val 51"/>
                <a:gd name="f34" fmla="val 31"/>
                <a:gd name="f35" fmla="val 53"/>
                <a:gd name="f36" fmla="val 15"/>
                <a:gd name="f37" fmla="val 34"/>
                <a:gd name="f38" fmla="val 30"/>
                <a:gd name="f39" fmla="+- 0 0 -90"/>
                <a:gd name="f40" fmla="*/ f3 1 71"/>
                <a:gd name="f41" fmla="*/ f4 1 7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1"/>
                <a:gd name="f50" fmla="*/ f46 1 72"/>
                <a:gd name="f51" fmla="*/ 20 f47 1"/>
                <a:gd name="f52" fmla="*/ 0 f46 1"/>
                <a:gd name="f53" fmla="*/ 10 f47 1"/>
                <a:gd name="f54" fmla="*/ 2 f46 1"/>
                <a:gd name="f55" fmla="*/ 3 f47 1"/>
                <a:gd name="f56" fmla="*/ 18 f46 1"/>
                <a:gd name="f57" fmla="*/ 41 f47 1"/>
                <a:gd name="f58" fmla="*/ 65 f46 1"/>
                <a:gd name="f59" fmla="*/ 48 f47 1"/>
                <a:gd name="f60" fmla="*/ 69 f46 1"/>
                <a:gd name="f61" fmla="*/ 66 f47 1"/>
                <a:gd name="f62" fmla="*/ 68 f46 1"/>
                <a:gd name="f63" fmla="*/ 70 f47 1"/>
                <a:gd name="f64" fmla="*/ 51 f46 1"/>
                <a:gd name="f65" fmla="*/ 34 f47 1"/>
                <a:gd name="f66" fmla="*/ 5 f46 1"/>
                <a:gd name="f67" fmla="+- f48 0 f1"/>
                <a:gd name="f68" fmla="*/ f51 1 71"/>
                <a:gd name="f69" fmla="*/ f52 1 72"/>
                <a:gd name="f70" fmla="*/ f53 1 71"/>
                <a:gd name="f71" fmla="*/ f54 1 72"/>
                <a:gd name="f72" fmla="*/ f55 1 71"/>
                <a:gd name="f73" fmla="*/ f56 1 72"/>
                <a:gd name="f74" fmla="*/ f57 1 71"/>
                <a:gd name="f75" fmla="*/ f58 1 72"/>
                <a:gd name="f76" fmla="*/ f59 1 71"/>
                <a:gd name="f77" fmla="*/ f60 1 72"/>
                <a:gd name="f78" fmla="*/ f61 1 71"/>
                <a:gd name="f79" fmla="*/ f62 1 72"/>
                <a:gd name="f80" fmla="*/ f63 1 71"/>
                <a:gd name="f81" fmla="*/ f64 1 72"/>
                <a:gd name="f82" fmla="*/ f65 1 71"/>
                <a:gd name="f83" fmla="*/ f66 1 72"/>
                <a:gd name="f84" fmla="*/ 0 1 f49"/>
                <a:gd name="f85" fmla="*/ f43 1 f49"/>
                <a:gd name="f86" fmla="*/ 0 1 f50"/>
                <a:gd name="f87" fmla="*/ f44 1 f50"/>
                <a:gd name="f88" fmla="*/ f68 1 f49"/>
                <a:gd name="f89" fmla="*/ f69 1 f50"/>
                <a:gd name="f90" fmla="*/ f70 1 f49"/>
                <a:gd name="f91" fmla="*/ f71 1 f50"/>
                <a:gd name="f92" fmla="*/ f72 1 f49"/>
                <a:gd name="f93" fmla="*/ f73 1 f50"/>
                <a:gd name="f94" fmla="*/ f74 1 f49"/>
                <a:gd name="f95" fmla="*/ f75 1 f50"/>
                <a:gd name="f96" fmla="*/ f76 1 f49"/>
                <a:gd name="f97" fmla="*/ f77 1 f50"/>
                <a:gd name="f98" fmla="*/ f78 1 f49"/>
                <a:gd name="f99" fmla="*/ f79 1 f50"/>
                <a:gd name="f100" fmla="*/ f80 1 f49"/>
                <a:gd name="f101" fmla="*/ f81 1 f50"/>
                <a:gd name="f102" fmla="*/ f82 1 f49"/>
                <a:gd name="f103" fmla="*/ f83 1 f50"/>
                <a:gd name="f104" fmla="*/ f84 f40 1"/>
                <a:gd name="f105" fmla="*/ f85 f40 1"/>
                <a:gd name="f106" fmla="*/ f87 f41 1"/>
                <a:gd name="f107" fmla="*/ f86 f41 1"/>
                <a:gd name="f108" fmla="*/ f88 f40 1"/>
                <a:gd name="f109" fmla="*/ f89 f41 1"/>
                <a:gd name="f110" fmla="*/ f90 f40 1"/>
                <a:gd name="f111" fmla="*/ f91 f41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1 1"/>
                <a:gd name="f120" fmla="*/ f100 f40 1"/>
                <a:gd name="f121" fmla="*/ f101 f41 1"/>
                <a:gd name="f122" fmla="*/ f102 f40 1"/>
                <a:gd name="f123" fmla="*/ f103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9"/>
                </a:cxn>
                <a:cxn ang="f67">
                  <a:pos x="f120" y="f121"/>
                </a:cxn>
                <a:cxn ang="f67">
                  <a:pos x="f122" y="f123"/>
                </a:cxn>
                <a:cxn ang="f67">
                  <a:pos x="f108" y="f109"/>
                </a:cxn>
              </a:cxnLst>
              <a:rect l="f104" t="f107" r="f105" b="f106"/>
              <a:pathLst>
                <a:path w="71" h="72">
                  <a:moveTo>
                    <a:pt x="f8" y="f5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3" y="f14"/>
                    <a:pt x="f5" y="f12"/>
                    <a:pt x="f15" y="f16"/>
                  </a:cubicBezTo>
                  <a:cubicBezTo>
                    <a:pt x="f11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6"/>
                    <a:pt x="f29" y="f7"/>
                    <a:pt x="f23" y="f25"/>
                  </a:cubicBezTo>
                  <a:cubicBezTo>
                    <a:pt x="f6" y="f30"/>
                    <a:pt x="f6" y="f31"/>
                    <a:pt x="f32" y="f33"/>
                  </a:cubicBezTo>
                  <a:cubicBezTo>
                    <a:pt x="f21" y="f34"/>
                    <a:pt x="f35" y="f36"/>
                    <a:pt x="f37" y="f14"/>
                  </a:cubicBezTo>
                  <a:cubicBezTo>
                    <a:pt x="f38" y="f13"/>
                    <a:pt x="f18" y="f10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E86A37E9-7644-41F9-A3BA-34DAACBE73E4}"/>
                </a:ext>
              </a:extLst>
            </p:cNvPr>
            <p:cNvSpPr/>
            <p:nvPr/>
          </p:nvSpPr>
          <p:spPr>
            <a:xfrm>
              <a:off x="1931889" y="2175540"/>
              <a:ext cx="547643" cy="5665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81"/>
                <a:gd name="f8" fmla="val 66"/>
                <a:gd name="f9" fmla="val 53"/>
                <a:gd name="f10" fmla="val 54"/>
                <a:gd name="f11" fmla="val 39"/>
                <a:gd name="f12" fmla="val 35"/>
                <a:gd name="f13" fmla="val 28"/>
                <a:gd name="f14" fmla="val 11"/>
                <a:gd name="f15" fmla="val 24"/>
                <a:gd name="f16" fmla="val 2"/>
                <a:gd name="f17" fmla="val 18"/>
                <a:gd name="f18" fmla="val 10"/>
                <a:gd name="f19" fmla="val 5"/>
                <a:gd name="f20" fmla="val 9"/>
                <a:gd name="f21" fmla="val 14"/>
                <a:gd name="f22" fmla="val 4"/>
                <a:gd name="f23" fmla="val 22"/>
                <a:gd name="f24" fmla="val 16"/>
                <a:gd name="f25" fmla="val 45"/>
                <a:gd name="f26" fmla="val 33"/>
                <a:gd name="f27" fmla="val 64"/>
                <a:gd name="f28" fmla="val 79"/>
                <a:gd name="f29" fmla="val 56"/>
                <a:gd name="f30" fmla="val 59"/>
                <a:gd name="f31" fmla="val 61"/>
                <a:gd name="f32" fmla="val 69"/>
                <a:gd name="f33" fmla="val 75"/>
                <a:gd name="f34" fmla="+- 0 0 -90"/>
                <a:gd name="f35" fmla="*/ f3 1 77"/>
                <a:gd name="f36" fmla="*/ f4 1 81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77"/>
                <a:gd name="f45" fmla="*/ f41 1 81"/>
                <a:gd name="f46" fmla="*/ 77 f42 1"/>
                <a:gd name="f47" fmla="*/ 66 f41 1"/>
                <a:gd name="f48" fmla="*/ 28 f42 1"/>
                <a:gd name="f49" fmla="*/ 11 f41 1"/>
                <a:gd name="f50" fmla="*/ 10 f42 1"/>
                <a:gd name="f51" fmla="*/ 5 f41 1"/>
                <a:gd name="f52" fmla="*/ 4 f42 1"/>
                <a:gd name="f53" fmla="*/ 22 f41 1"/>
                <a:gd name="f54" fmla="*/ 54 f42 1"/>
                <a:gd name="f55" fmla="*/ 79 f41 1"/>
                <a:gd name="f56" fmla="*/ 61 f42 1"/>
                <a:gd name="f57" fmla="*/ 81 f41 1"/>
                <a:gd name="f58" fmla="+- f43 0 f1"/>
                <a:gd name="f59" fmla="*/ f46 1 77"/>
                <a:gd name="f60" fmla="*/ f47 1 81"/>
                <a:gd name="f61" fmla="*/ f48 1 77"/>
                <a:gd name="f62" fmla="*/ f49 1 81"/>
                <a:gd name="f63" fmla="*/ f50 1 77"/>
                <a:gd name="f64" fmla="*/ f51 1 81"/>
                <a:gd name="f65" fmla="*/ f52 1 77"/>
                <a:gd name="f66" fmla="*/ f53 1 81"/>
                <a:gd name="f67" fmla="*/ f54 1 77"/>
                <a:gd name="f68" fmla="*/ f55 1 81"/>
                <a:gd name="f69" fmla="*/ f56 1 77"/>
                <a:gd name="f70" fmla="*/ f57 1 8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77" h="8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16" y="f20"/>
                    <a:pt x="f5" y="f21"/>
                    <a:pt x="f22" y="f23"/>
                  </a:cubicBezTo>
                  <a:cubicBezTo>
                    <a:pt x="f24" y="f25"/>
                    <a:pt x="f26" y="f27"/>
                    <a:pt x="f10" y="f28"/>
                  </a:cubicBezTo>
                  <a:cubicBezTo>
                    <a:pt x="f29" y="f7"/>
                    <a:pt x="f30" y="f7"/>
                    <a:pt x="f31" y="f7"/>
                  </a:cubicBezTo>
                  <a:cubicBezTo>
                    <a:pt x="f32" y="f28"/>
                    <a:pt x="f33" y="f33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D9D2A90-D7F2-4D2D-A008-2FAF6F45C553}"/>
                </a:ext>
              </a:extLst>
            </p:cNvPr>
            <p:cNvSpPr/>
            <p:nvPr/>
          </p:nvSpPr>
          <p:spPr>
            <a:xfrm>
              <a:off x="1591970" y="2477694"/>
              <a:ext cx="490996" cy="453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3"/>
                <a:gd name="f8" fmla="val 57"/>
                <a:gd name="f9" fmla="val 62"/>
                <a:gd name="f10" fmla="val 50"/>
                <a:gd name="f11" fmla="val 53"/>
                <a:gd name="f12" fmla="val 44"/>
                <a:gd name="f13" fmla="val 46"/>
                <a:gd name="f14" fmla="val 38"/>
                <a:gd name="f15" fmla="val 35"/>
                <a:gd name="f16" fmla="val 28"/>
                <a:gd name="f17" fmla="val 26"/>
                <a:gd name="f18" fmla="val 18"/>
                <a:gd name="f19" fmla="val 20"/>
                <a:gd name="f20" fmla="val 4"/>
                <a:gd name="f21" fmla="val 16"/>
                <a:gd name="f22" fmla="val 13"/>
                <a:gd name="f23" fmla="val 2"/>
                <a:gd name="f24" fmla="val 5"/>
                <a:gd name="f25" fmla="val 9"/>
                <a:gd name="f26" fmla="val 3"/>
                <a:gd name="f27" fmla="val 27"/>
                <a:gd name="f28" fmla="val 29"/>
                <a:gd name="f29" fmla="val 1"/>
                <a:gd name="f30" fmla="val 30"/>
                <a:gd name="f31" fmla="val 31"/>
                <a:gd name="f32" fmla="val 12"/>
                <a:gd name="f33" fmla="val 43"/>
                <a:gd name="f34" fmla="val 24"/>
                <a:gd name="f35" fmla="val 39"/>
                <a:gd name="f36" fmla="val 59"/>
                <a:gd name="f37" fmla="val 49"/>
                <a:gd name="f38" fmla="val 60"/>
                <a:gd name="f39" fmla="+- 0 0 -90"/>
                <a:gd name="f40" fmla="*/ f3 1 70"/>
                <a:gd name="f41" fmla="*/ f4 1 6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0"/>
                <a:gd name="f50" fmla="*/ f46 1 63"/>
                <a:gd name="f51" fmla="*/ 70 f47 1"/>
                <a:gd name="f52" fmla="*/ 57 f46 1"/>
                <a:gd name="f53" fmla="*/ 46 f47 1"/>
                <a:gd name="f54" fmla="*/ 38 f46 1"/>
                <a:gd name="f55" fmla="*/ 20 f47 1"/>
                <a:gd name="f56" fmla="*/ 4 f46 1"/>
                <a:gd name="f57" fmla="*/ 13 f47 1"/>
                <a:gd name="f58" fmla="*/ 2 f46 1"/>
                <a:gd name="f59" fmla="*/ 0 f47 1"/>
                <a:gd name="f60" fmla="*/ 27 f46 1"/>
                <a:gd name="f61" fmla="*/ 2 f47 1"/>
                <a:gd name="f62" fmla="*/ 31 f46 1"/>
                <a:gd name="f63" fmla="*/ 39 f47 1"/>
                <a:gd name="f64" fmla="*/ 59 f46 1"/>
                <a:gd name="f65" fmla="+- f48 0 f1"/>
                <a:gd name="f66" fmla="*/ f51 1 70"/>
                <a:gd name="f67" fmla="*/ f52 1 63"/>
                <a:gd name="f68" fmla="*/ f53 1 70"/>
                <a:gd name="f69" fmla="*/ f54 1 63"/>
                <a:gd name="f70" fmla="*/ f55 1 70"/>
                <a:gd name="f71" fmla="*/ f56 1 63"/>
                <a:gd name="f72" fmla="*/ f57 1 70"/>
                <a:gd name="f73" fmla="*/ f58 1 63"/>
                <a:gd name="f74" fmla="*/ f59 1 70"/>
                <a:gd name="f75" fmla="*/ f60 1 63"/>
                <a:gd name="f76" fmla="*/ f61 1 70"/>
                <a:gd name="f77" fmla="*/ f62 1 63"/>
                <a:gd name="f78" fmla="*/ f63 1 70"/>
                <a:gd name="f79" fmla="*/ f64 1 63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70" h="6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8" y="f5"/>
                    <a:pt x="f21" y="f5"/>
                    <a:pt x="f22" y="f23"/>
                  </a:cubicBezTo>
                  <a:cubicBezTo>
                    <a:pt x="f24" y="f25"/>
                    <a:pt x="f26" y="f18"/>
                    <a:pt x="f5" y="f27"/>
                  </a:cubicBezTo>
                  <a:cubicBezTo>
                    <a:pt x="f5" y="f28"/>
                    <a:pt x="f29" y="f30"/>
                    <a:pt x="f23" y="f31"/>
                  </a:cubicBezTo>
                  <a:cubicBezTo>
                    <a:pt x="f32" y="f33"/>
                    <a:pt x="f34" y="f11"/>
                    <a:pt x="f35" y="f36"/>
                  </a:cubicBezTo>
                  <a:cubicBezTo>
                    <a:pt x="f37" y="f7"/>
                    <a:pt x="f38" y="f7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98AFB4B-0D2C-49F1-BDF7-8067EA5C488E}"/>
                </a:ext>
              </a:extLst>
            </p:cNvPr>
            <p:cNvSpPr/>
            <p:nvPr/>
          </p:nvSpPr>
          <p:spPr>
            <a:xfrm>
              <a:off x="1535323" y="2704310"/>
              <a:ext cx="415457" cy="3776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53"/>
                <a:gd name="f8" fmla="val 34"/>
                <a:gd name="f9" fmla="val 36"/>
                <a:gd name="f10" fmla="val 30"/>
                <a:gd name="f11" fmla="val 19"/>
                <a:gd name="f12" fmla="val 18"/>
                <a:gd name="f13" fmla="val 5"/>
                <a:gd name="f14" fmla="val 2"/>
                <a:gd name="f15" fmla="val 15"/>
                <a:gd name="f16" fmla="val 29"/>
                <a:gd name="f17" fmla="val 4"/>
                <a:gd name="f18" fmla="val 42"/>
                <a:gd name="f19" fmla="val 6"/>
                <a:gd name="f20" fmla="val 49"/>
                <a:gd name="f21" fmla="val 11"/>
                <a:gd name="f22" fmla="val 31"/>
                <a:gd name="f23" fmla="val 51"/>
                <a:gd name="f24" fmla="val 54"/>
                <a:gd name="f25" fmla="val 40"/>
                <a:gd name="f26" fmla="val 55"/>
                <a:gd name="f27" fmla="val 37"/>
                <a:gd name="f28" fmla="+- 0 0 -90"/>
                <a:gd name="f29" fmla="*/ f3 1 58"/>
                <a:gd name="f30" fmla="*/ f4 1 5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58"/>
                <a:gd name="f39" fmla="*/ f35 1 53"/>
                <a:gd name="f40" fmla="*/ 58 f36 1"/>
                <a:gd name="f41" fmla="*/ 34 f35 1"/>
                <a:gd name="f42" fmla="*/ 5 f36 1"/>
                <a:gd name="f43" fmla="*/ 0 f35 1"/>
                <a:gd name="f44" fmla="*/ 4 f36 1"/>
                <a:gd name="f45" fmla="*/ 42 f35 1"/>
                <a:gd name="f46" fmla="*/ 19 f36 1"/>
                <a:gd name="f47" fmla="*/ 53 f35 1"/>
                <a:gd name="f48" fmla="*/ 51 f36 1"/>
                <a:gd name="f49" fmla="+- f37 0 f1"/>
                <a:gd name="f50" fmla="*/ f40 1 58"/>
                <a:gd name="f51" fmla="*/ f41 1 53"/>
                <a:gd name="f52" fmla="*/ f42 1 58"/>
                <a:gd name="f53" fmla="*/ f43 1 53"/>
                <a:gd name="f54" fmla="*/ f44 1 58"/>
                <a:gd name="f55" fmla="*/ f45 1 53"/>
                <a:gd name="f56" fmla="*/ f46 1 58"/>
                <a:gd name="f57" fmla="*/ f47 1 53"/>
                <a:gd name="f58" fmla="*/ f48 1 58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9"/>
                <a:gd name="f69" fmla="*/ f56 1 f38"/>
                <a:gd name="f70" fmla="*/ f57 1 f39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30 1"/>
                <a:gd name="f82" fmla="*/ f69 f29 1"/>
                <a:gd name="f83" fmla="*/ f70 f30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1"/>
                </a:cxn>
                <a:cxn ang="f49">
                  <a:pos x="f76" y="f77"/>
                </a:cxn>
              </a:cxnLst>
              <a:rect l="f72" t="f75" r="f73" b="f74"/>
              <a:pathLst>
                <a:path w="57" h="52">
                  <a:moveTo>
                    <a:pt x="f6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20"/>
                    <a:pt x="f21" y="f7"/>
                    <a:pt x="f11" y="f7"/>
                  </a:cubicBezTo>
                  <a:cubicBezTo>
                    <a:pt x="f22" y="f7"/>
                    <a:pt x="f18" y="f20"/>
                    <a:pt x="f23" y="f18"/>
                  </a:cubicBezTo>
                  <a:cubicBezTo>
                    <a:pt x="f24" y="f25"/>
                    <a:pt x="f26" y="f27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F1584A8-29BD-4269-AEF4-6574A28766DA}"/>
                </a:ext>
              </a:extLst>
            </p:cNvPr>
            <p:cNvSpPr/>
            <p:nvPr/>
          </p:nvSpPr>
          <p:spPr>
            <a:xfrm>
              <a:off x="2177387" y="3195297"/>
              <a:ext cx="75538" cy="1888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5"/>
                <a:gd name="f8" fmla="val 11"/>
                <a:gd name="f9" fmla="val 10"/>
                <a:gd name="f10" fmla="val 9"/>
                <a:gd name="f11" fmla="val 8"/>
                <a:gd name="f12" fmla="val 1"/>
                <a:gd name="f13" fmla="val 3"/>
                <a:gd name="f14" fmla="val 4"/>
                <a:gd name="f15" fmla="val 19"/>
                <a:gd name="f16" fmla="val 17"/>
                <a:gd name="f17" fmla="+- 0 0 -90"/>
                <a:gd name="f18" fmla="*/ f3 1 12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"/>
                <a:gd name="f28" fmla="*/ f24 1 25"/>
                <a:gd name="f29" fmla="*/ 11 f25 1"/>
                <a:gd name="f30" fmla="*/ 0 f24 1"/>
                <a:gd name="f31" fmla="*/ 8 f25 1"/>
                <a:gd name="f32" fmla="*/ 1 f24 1"/>
                <a:gd name="f33" fmla="*/ 3 f25 1"/>
                <a:gd name="f34" fmla="*/ 25 f24 1"/>
                <a:gd name="f35" fmla="+- f26 0 f1"/>
                <a:gd name="f36" fmla="*/ f29 1 12"/>
                <a:gd name="f37" fmla="*/ f30 1 25"/>
                <a:gd name="f38" fmla="*/ f31 1 12"/>
                <a:gd name="f39" fmla="*/ f32 1 25"/>
                <a:gd name="f40" fmla="*/ f33 1 12"/>
                <a:gd name="f41" fmla="*/ f34 1 25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  <a:cxn ang="f35">
                  <a:pos x="f56" y="f57"/>
                </a:cxn>
              </a:cxnLst>
              <a:rect l="f52" t="f55" r="f53" b="f54"/>
              <a:pathLst>
                <a:path w="12" h="25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5" y="f15"/>
                    <a:pt x="f13" y="f7"/>
                  </a:cubicBezTo>
                  <a:cubicBezTo>
                    <a:pt x="f10" y="f16"/>
                    <a:pt x="f6" y="f10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17C132DA-EAEE-4602-A38C-91575DB27C57}"/>
                </a:ext>
              </a:extLst>
            </p:cNvPr>
            <p:cNvSpPr/>
            <p:nvPr/>
          </p:nvSpPr>
          <p:spPr>
            <a:xfrm>
              <a:off x="1573088" y="3081994"/>
              <a:ext cx="94420" cy="944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1"/>
                <a:gd name="f9" fmla="val 5"/>
                <a:gd name="f10" fmla="val 9"/>
                <a:gd name="f11" fmla="val 6"/>
                <a:gd name="f12" fmla="val 3"/>
                <a:gd name="f13" fmla="val 8"/>
                <a:gd name="f14" fmla="val 2"/>
                <a:gd name="f15" fmla="val 4"/>
                <a:gd name="f16" fmla="+- 0 0 -90"/>
                <a:gd name="f17" fmla="*/ f3 1 13"/>
                <a:gd name="f18" fmla="*/ f4 1 1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2"/>
                <a:gd name="f28" fmla="*/ 1 f24 1"/>
                <a:gd name="f29" fmla="*/ 12 f23 1"/>
                <a:gd name="f30" fmla="*/ 13 f24 1"/>
                <a:gd name="f31" fmla="*/ 3 f23 1"/>
                <a:gd name="f32" fmla="*/ 0 f24 1"/>
                <a:gd name="f33" fmla="*/ 0 f23 1"/>
                <a:gd name="f34" fmla="+- f25 0 f1"/>
                <a:gd name="f35" fmla="*/ f28 1 13"/>
                <a:gd name="f36" fmla="*/ f29 1 12"/>
                <a:gd name="f37" fmla="*/ f30 1 13"/>
                <a:gd name="f38" fmla="*/ f31 1 12"/>
                <a:gd name="f39" fmla="*/ f32 1 13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3" h="12">
                  <a:moveTo>
                    <a:pt x="f8" y="f7"/>
                  </a:moveTo>
                  <a:cubicBezTo>
                    <a:pt x="f9" y="f10"/>
                    <a:pt x="f10" y="f11"/>
                    <a:pt x="f6" y="f12"/>
                  </a:cubicBezTo>
                  <a:cubicBezTo>
                    <a:pt x="f13" y="f14"/>
                    <a:pt x="f15" y="f8"/>
                    <a:pt x="f5" y="f5"/>
                  </a:cubicBezTo>
                  <a:cubicBezTo>
                    <a:pt x="f5" y="f15"/>
                    <a:pt x="f8" y="f13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DC93496-478C-4AC1-99E4-57CEDD833687}"/>
                </a:ext>
              </a:extLst>
            </p:cNvPr>
            <p:cNvSpPr/>
            <p:nvPr/>
          </p:nvSpPr>
          <p:spPr>
            <a:xfrm>
              <a:off x="2290700" y="2893152"/>
              <a:ext cx="698720" cy="698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3"/>
                <a:gd name="f8" fmla="val 6"/>
                <a:gd name="f9" fmla="val 32"/>
                <a:gd name="f10" fmla="val 14"/>
                <a:gd name="f11" fmla="val 31"/>
                <a:gd name="f12" fmla="+- 0 0 -90"/>
                <a:gd name="f13" fmla="*/ f3 1 37"/>
                <a:gd name="f14" fmla="*/ f4 1 3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7"/>
                <a:gd name="f21" fmla="*/ 37 f18 1"/>
                <a:gd name="f22" fmla="*/ 23 f18 1"/>
                <a:gd name="f23" fmla="*/ 6 f18 1"/>
                <a:gd name="f24" fmla="*/ 32 f18 1"/>
                <a:gd name="f25" fmla="*/ 0 f18 1"/>
                <a:gd name="f26" fmla="*/ 14 f18 1"/>
                <a:gd name="f27" fmla="*/ 31 f18 1"/>
                <a:gd name="f28" fmla="+- f19 0 f1"/>
                <a:gd name="f29" fmla="*/ f21 1 37"/>
                <a:gd name="f30" fmla="*/ f22 1 37"/>
                <a:gd name="f31" fmla="*/ f23 1 37"/>
                <a:gd name="f32" fmla="*/ f24 1 37"/>
                <a:gd name="f33" fmla="*/ f25 1 37"/>
                <a:gd name="f34" fmla="*/ f26 1 37"/>
                <a:gd name="f35" fmla="*/ f27 1 37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39 f13 1"/>
                <a:gd name="f52" fmla="*/ f38 f14 1"/>
                <a:gd name="f53" fmla="*/ f40 f13 1"/>
                <a:gd name="f54" fmla="*/ f41 f14 1"/>
                <a:gd name="f55" fmla="*/ f42 f13 1"/>
                <a:gd name="f56" fmla="*/ f43 f14 1"/>
                <a:gd name="f57" fmla="*/ f43 f13 1"/>
                <a:gd name="f58" fmla="*/ f42 f14 1"/>
                <a:gd name="f59" fmla="*/ f44 f13 1"/>
                <a:gd name="f60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57" y="f58"/>
                </a:cxn>
                <a:cxn ang="f28">
                  <a:pos x="f59" y="f60"/>
                </a:cxn>
                <a:cxn ang="f28">
                  <a:pos x="f49" y="f50"/>
                </a:cxn>
              </a:cxnLst>
              <a:rect l="f45" t="f48" r="f46" b="f47"/>
              <a:pathLst>
                <a:path w="37" h="37">
                  <a:moveTo>
                    <a:pt x="f6" y="f7"/>
                  </a:moveTo>
                  <a:lnTo>
                    <a:pt x="f7" y="f6"/>
                  </a:lnTo>
                  <a:lnTo>
                    <a:pt x="f8" y="f9"/>
                  </a:lnTo>
                  <a:lnTo>
                    <a:pt x="f5" y="f10"/>
                  </a:lnTo>
                  <a:lnTo>
                    <a:pt x="f10" y="f5"/>
                  </a:lnTo>
                  <a:lnTo>
                    <a:pt x="f11" y="f8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upo 75">
            <a:extLst>
              <a:ext uri="{FF2B5EF4-FFF2-40B4-BE49-F238E27FC236}">
                <a16:creationId xmlns:a16="http://schemas.microsoft.com/office/drawing/2014/main" id="{92688856-4DF0-47C7-9FE7-BAB1AEA3F2C6}"/>
              </a:ext>
            </a:extLst>
          </p:cNvPr>
          <p:cNvGrpSpPr/>
          <p:nvPr/>
        </p:nvGrpSpPr>
        <p:grpSpPr>
          <a:xfrm>
            <a:off x="1288700" y="3879881"/>
            <a:ext cx="1699851" cy="2352989"/>
            <a:chOff x="1288700" y="3879881"/>
            <a:chExt cx="1699851" cy="2352989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C8C1251-37F9-4CEF-82E7-F917BFFD74E7}"/>
                </a:ext>
              </a:extLst>
            </p:cNvPr>
            <p:cNvSpPr/>
            <p:nvPr/>
          </p:nvSpPr>
          <p:spPr>
            <a:xfrm>
              <a:off x="1288700" y="4147837"/>
              <a:ext cx="1599358" cy="208503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1"/>
                <a:gd name="f8" fmla="val 657"/>
                <a:gd name="f9" fmla="val 223"/>
                <a:gd name="f10" fmla="val 218"/>
                <a:gd name="f11" fmla="val 649"/>
                <a:gd name="f12" fmla="val 213"/>
                <a:gd name="f13" fmla="val 640"/>
                <a:gd name="f14" fmla="val 211"/>
                <a:gd name="f15" fmla="val 630"/>
                <a:gd name="f16" fmla="val 627"/>
                <a:gd name="f17" fmla="val 210"/>
                <a:gd name="f18" fmla="val 624"/>
                <a:gd name="f19" fmla="val 207"/>
                <a:gd name="f20" fmla="val 206"/>
                <a:gd name="f21" fmla="val 623"/>
                <a:gd name="f22" fmla="val 205"/>
                <a:gd name="f23" fmla="val 622"/>
                <a:gd name="f24" fmla="val 203"/>
                <a:gd name="f25" fmla="val 621"/>
                <a:gd name="f26" fmla="val 620"/>
                <a:gd name="f27" fmla="val 619"/>
                <a:gd name="f28" fmla="val 618"/>
                <a:gd name="f29" fmla="val 200"/>
                <a:gd name="f30" fmla="val 614"/>
                <a:gd name="f31" fmla="val 202"/>
                <a:gd name="f32" fmla="val 610"/>
                <a:gd name="f33" fmla="val 609"/>
                <a:gd name="f34" fmla="val 201"/>
                <a:gd name="f35" fmla="val 608"/>
                <a:gd name="f36" fmla="val 199"/>
                <a:gd name="f37" fmla="val 607"/>
                <a:gd name="f38" fmla="val 197"/>
                <a:gd name="f39" fmla="val 606"/>
                <a:gd name="f40" fmla="val 196"/>
                <a:gd name="f41" fmla="val 194"/>
                <a:gd name="f42" fmla="val 195"/>
                <a:gd name="f43" fmla="val 611"/>
                <a:gd name="f44" fmla="val 198"/>
                <a:gd name="f45" fmla="val 625"/>
                <a:gd name="f46" fmla="val 633"/>
                <a:gd name="f47" fmla="val 636"/>
                <a:gd name="f48" fmla="val 639"/>
                <a:gd name="f49" fmla="val 643"/>
                <a:gd name="f50" fmla="val 644"/>
                <a:gd name="f51" fmla="val 646"/>
                <a:gd name="f52" fmla="val 648"/>
                <a:gd name="f53" fmla="val 647"/>
                <a:gd name="f54" fmla="val 645"/>
                <a:gd name="f55" fmla="val 635"/>
                <a:gd name="f56" fmla="val 192"/>
                <a:gd name="f57" fmla="val 189"/>
                <a:gd name="f58" fmla="val 178"/>
                <a:gd name="f59" fmla="val 168"/>
                <a:gd name="f60" fmla="val 158"/>
                <a:gd name="f61" fmla="val 148"/>
                <a:gd name="f62" fmla="val 138"/>
                <a:gd name="f63" fmla="val 615"/>
                <a:gd name="f64" fmla="val 130"/>
                <a:gd name="f65" fmla="val 123"/>
                <a:gd name="f66" fmla="val 120"/>
                <a:gd name="f67" fmla="val 119"/>
                <a:gd name="f68" fmla="val 634"/>
                <a:gd name="f69" fmla="val 117"/>
                <a:gd name="f70" fmla="val 637"/>
                <a:gd name="f71" fmla="val 116"/>
                <a:gd name="f72" fmla="val 626"/>
                <a:gd name="f73" fmla="val 122"/>
                <a:gd name="f74" fmla="val 127"/>
                <a:gd name="f75" fmla="val 617"/>
                <a:gd name="f76" fmla="val 133"/>
                <a:gd name="f77" fmla="val 613"/>
                <a:gd name="f78" fmla="val 136"/>
                <a:gd name="f79" fmla="val 131"/>
                <a:gd name="f80" fmla="val 129"/>
                <a:gd name="f81" fmla="val 144"/>
                <a:gd name="f82" fmla="val 150"/>
                <a:gd name="f83" fmla="val 604"/>
                <a:gd name="f84" fmla="val 145"/>
                <a:gd name="f85" fmla="val 603"/>
                <a:gd name="f86" fmla="val 140"/>
                <a:gd name="f87" fmla="val 135"/>
                <a:gd name="f88" fmla="val 602"/>
                <a:gd name="f89" fmla="val 601"/>
                <a:gd name="f90" fmla="val 600"/>
                <a:gd name="f91" fmla="val 160"/>
                <a:gd name="f92" fmla="val 173"/>
                <a:gd name="f93" fmla="val 165"/>
                <a:gd name="f94" fmla="val 157"/>
                <a:gd name="f95" fmla="val 599"/>
                <a:gd name="f96" fmla="val 149"/>
                <a:gd name="f97" fmla="val 598"/>
                <a:gd name="f98" fmla="val 597"/>
                <a:gd name="f99" fmla="val 596"/>
                <a:gd name="f100" fmla="val 152"/>
                <a:gd name="f101" fmla="val 155"/>
                <a:gd name="f102" fmla="val 169"/>
                <a:gd name="f103" fmla="val 181"/>
                <a:gd name="f104" fmla="val 204"/>
                <a:gd name="f105" fmla="val 190"/>
                <a:gd name="f106" fmla="val 595"/>
                <a:gd name="f107" fmla="val 177"/>
                <a:gd name="f108" fmla="val 593"/>
                <a:gd name="f109" fmla="val 163"/>
                <a:gd name="f110" fmla="val 591"/>
                <a:gd name="f111" fmla="val 590"/>
                <a:gd name="f112" fmla="val 589"/>
                <a:gd name="f113" fmla="val 172"/>
                <a:gd name="f114" fmla="val 176"/>
                <a:gd name="f115" fmla="val 187"/>
                <a:gd name="f116" fmla="val 592"/>
                <a:gd name="f117" fmla="val 209"/>
                <a:gd name="f118" fmla="val 214"/>
                <a:gd name="f119" fmla="val 217"/>
                <a:gd name="f120" fmla="val 594"/>
                <a:gd name="f121" fmla="val 222"/>
                <a:gd name="f122" fmla="val 588"/>
                <a:gd name="f123" fmla="val 584"/>
                <a:gd name="f124" fmla="val 583"/>
                <a:gd name="f125" fmla="val 183"/>
                <a:gd name="f126" fmla="val 185"/>
                <a:gd name="f127" fmla="val 585"/>
                <a:gd name="f128" fmla="val 587"/>
                <a:gd name="f129" fmla="val 221"/>
                <a:gd name="f130" fmla="val 224"/>
                <a:gd name="f131" fmla="val 226"/>
                <a:gd name="f132" fmla="val 228"/>
                <a:gd name="f133" fmla="val 216"/>
                <a:gd name="f134" fmla="val 582"/>
                <a:gd name="f135" fmla="val 581"/>
                <a:gd name="f136" fmla="val 580"/>
                <a:gd name="f137" fmla="val 579"/>
                <a:gd name="f138" fmla="val 229"/>
                <a:gd name="f139" fmla="val 230"/>
                <a:gd name="f140" fmla="val 577"/>
                <a:gd name="f141" fmla="val 227"/>
                <a:gd name="f142" fmla="val 220"/>
                <a:gd name="f143" fmla="val 576"/>
                <a:gd name="f144" fmla="val 570"/>
                <a:gd name="f145" fmla="val 575"/>
                <a:gd name="f146" fmla="val 186"/>
                <a:gd name="f147" fmla="val 574"/>
                <a:gd name="f148" fmla="val 573"/>
                <a:gd name="f149" fmla="val 167"/>
                <a:gd name="f150" fmla="val 578"/>
                <a:gd name="f151" fmla="val 142"/>
                <a:gd name="f152" fmla="val 124"/>
                <a:gd name="f153" fmla="val 134"/>
                <a:gd name="f154" fmla="val 586"/>
                <a:gd name="f155" fmla="val 159"/>
                <a:gd name="f156" fmla="val 154"/>
                <a:gd name="f157" fmla="val 572"/>
                <a:gd name="f158" fmla="val 153"/>
                <a:gd name="f159" fmla="val 161"/>
                <a:gd name="f160" fmla="val 571"/>
                <a:gd name="f161" fmla="val 170"/>
                <a:gd name="f162" fmla="val 569"/>
                <a:gd name="f163" fmla="val 143"/>
                <a:gd name="f164" fmla="val 568"/>
                <a:gd name="f165" fmla="val 567"/>
                <a:gd name="f166" fmla="val 566"/>
                <a:gd name="f167" fmla="val 164"/>
                <a:gd name="f168" fmla="val 565"/>
                <a:gd name="f169" fmla="val 562"/>
                <a:gd name="f170" fmla="val 560"/>
                <a:gd name="f171" fmla="val 561"/>
                <a:gd name="f172" fmla="val 132"/>
                <a:gd name="f173" fmla="val 126"/>
                <a:gd name="f174" fmla="val 121"/>
                <a:gd name="f175" fmla="val 113"/>
                <a:gd name="f176" fmla="val 109"/>
                <a:gd name="f177" fmla="val 101"/>
                <a:gd name="f178" fmla="val 97"/>
                <a:gd name="f179" fmla="val 106"/>
                <a:gd name="f180" fmla="val 641"/>
                <a:gd name="f181" fmla="val 650"/>
                <a:gd name="f182" fmla="val 108"/>
                <a:gd name="f183" fmla="val 95"/>
                <a:gd name="f184" fmla="val 629"/>
                <a:gd name="f185" fmla="val 89"/>
                <a:gd name="f186" fmla="val 94"/>
                <a:gd name="f187" fmla="val 107"/>
                <a:gd name="f188" fmla="val 112"/>
                <a:gd name="f189" fmla="val 118"/>
                <a:gd name="f190" fmla="val 557"/>
                <a:gd name="f191" fmla="val 555"/>
                <a:gd name="f192" fmla="val 559"/>
                <a:gd name="f193" fmla="val 563"/>
                <a:gd name="f194" fmla="val 184"/>
                <a:gd name="f195" fmla="val 182"/>
                <a:gd name="f196" fmla="val 179"/>
                <a:gd name="f197" fmla="val 548"/>
                <a:gd name="f198" fmla="val 538"/>
                <a:gd name="f199" fmla="val 156"/>
                <a:gd name="f200" fmla="val 529"/>
                <a:gd name="f201" fmla="val 517"/>
                <a:gd name="f202" fmla="val 503"/>
                <a:gd name="f203" fmla="val 489"/>
                <a:gd name="f204" fmla="val 125"/>
                <a:gd name="f205" fmla="val 487"/>
                <a:gd name="f206" fmla="val 485"/>
                <a:gd name="f207" fmla="val 484"/>
                <a:gd name="f208" fmla="val 110"/>
                <a:gd name="f209" fmla="val 482"/>
                <a:gd name="f210" fmla="val 103"/>
                <a:gd name="f211" fmla="val 477"/>
                <a:gd name="f212" fmla="val 468"/>
                <a:gd name="f213" fmla="val 456"/>
                <a:gd name="f214" fmla="val 80"/>
                <a:gd name="f215" fmla="val 442"/>
                <a:gd name="f216" fmla="val 66"/>
                <a:gd name="f217" fmla="val 435"/>
                <a:gd name="f218" fmla="val 59"/>
                <a:gd name="f219" fmla="val 432"/>
                <a:gd name="f220" fmla="val 52"/>
                <a:gd name="f221" fmla="val 430"/>
                <a:gd name="f222" fmla="val 44"/>
                <a:gd name="f223" fmla="val 431"/>
                <a:gd name="f224" fmla="val 424"/>
                <a:gd name="f225" fmla="val 48"/>
                <a:gd name="f226" fmla="val 422"/>
                <a:gd name="f227" fmla="val 65"/>
                <a:gd name="f228" fmla="val 421"/>
                <a:gd name="f229" fmla="val 420"/>
                <a:gd name="f230" fmla="val 64"/>
                <a:gd name="f231" fmla="val 53"/>
                <a:gd name="f232" fmla="val 408"/>
                <a:gd name="f233" fmla="val 392"/>
                <a:gd name="f234" fmla="val 39"/>
                <a:gd name="f235" fmla="val 379"/>
                <a:gd name="f236" fmla="val 30"/>
                <a:gd name="f237" fmla="val 363"/>
                <a:gd name="f238" fmla="val 23"/>
                <a:gd name="f239" fmla="val 345"/>
                <a:gd name="f240" fmla="val 17"/>
                <a:gd name="f241" fmla="val 327"/>
                <a:gd name="f242" fmla="val 14"/>
                <a:gd name="f243" fmla="val 320"/>
                <a:gd name="f244" fmla="val 13"/>
                <a:gd name="f245" fmla="val 312"/>
                <a:gd name="f246" fmla="val 11"/>
                <a:gd name="f247" fmla="val 305"/>
                <a:gd name="f248" fmla="val 9"/>
                <a:gd name="f249" fmla="val 297"/>
                <a:gd name="f250" fmla="val 7"/>
                <a:gd name="f251" fmla="val 289"/>
                <a:gd name="f252" fmla="val 5"/>
                <a:gd name="f253" fmla="val 281"/>
                <a:gd name="f254" fmla="val 4"/>
                <a:gd name="f255" fmla="val 275"/>
                <a:gd name="f256" fmla="val 2"/>
                <a:gd name="f257" fmla="val 269"/>
                <a:gd name="f258" fmla="val 1"/>
                <a:gd name="f259" fmla="val 264"/>
                <a:gd name="f260" fmla="val 260"/>
                <a:gd name="f261" fmla="val 255"/>
                <a:gd name="f262" fmla="val 251"/>
                <a:gd name="f263" fmla="val 3"/>
                <a:gd name="f264" fmla="val 250"/>
                <a:gd name="f265" fmla="val 6"/>
                <a:gd name="f266" fmla="val 252"/>
                <a:gd name="f267" fmla="val 258"/>
                <a:gd name="f268" fmla="val 263"/>
                <a:gd name="f269" fmla="val 10"/>
                <a:gd name="f270" fmla="val 282"/>
                <a:gd name="f271" fmla="val 294"/>
                <a:gd name="f272" fmla="val 16"/>
                <a:gd name="f273" fmla="val 307"/>
                <a:gd name="f274" fmla="val 22"/>
                <a:gd name="f275" fmla="val 333"/>
                <a:gd name="f276" fmla="val 33"/>
                <a:gd name="f277" fmla="val 356"/>
                <a:gd name="f278" fmla="val 46"/>
                <a:gd name="f279" fmla="val 54"/>
                <a:gd name="f280" fmla="val 394"/>
                <a:gd name="f281" fmla="val 75"/>
                <a:gd name="f282" fmla="val 423"/>
                <a:gd name="f283" fmla="val 78"/>
                <a:gd name="f284" fmla="val 427"/>
                <a:gd name="f285" fmla="val 83"/>
                <a:gd name="f286" fmla="val 429"/>
                <a:gd name="f287" fmla="val 87"/>
                <a:gd name="f288" fmla="val 90"/>
                <a:gd name="f289" fmla="val 434"/>
                <a:gd name="f290" fmla="val 93"/>
                <a:gd name="f291" fmla="val 437"/>
                <a:gd name="f292" fmla="val 440"/>
                <a:gd name="f293" fmla="val 71"/>
                <a:gd name="f294" fmla="val 56"/>
                <a:gd name="f295" fmla="val 428"/>
                <a:gd name="f296" fmla="val 57"/>
                <a:gd name="f297" fmla="val 58"/>
                <a:gd name="f298" fmla="val 72"/>
                <a:gd name="f299" fmla="val 88"/>
                <a:gd name="f300" fmla="val 446"/>
                <a:gd name="f301" fmla="val 455"/>
                <a:gd name="f302" fmla="val 100"/>
                <a:gd name="f303" fmla="val 464"/>
                <a:gd name="f304" fmla="val 472"/>
                <a:gd name="f305" fmla="val 475"/>
                <a:gd name="f306" fmla="val 114"/>
                <a:gd name="f307" fmla="val 480"/>
                <a:gd name="f308" fmla="val 478"/>
                <a:gd name="f309" fmla="val 479"/>
                <a:gd name="f310" fmla="val 476"/>
                <a:gd name="f311" fmla="val 483"/>
                <a:gd name="f312" fmla="val 490"/>
                <a:gd name="f313" fmla="val 137"/>
                <a:gd name="f314" fmla="val 496"/>
                <a:gd name="f315" fmla="val 508"/>
                <a:gd name="f316" fmla="val 518"/>
                <a:gd name="f317" fmla="val 528"/>
                <a:gd name="f318" fmla="val 537"/>
                <a:gd name="f319" fmla="val 545"/>
                <a:gd name="f320" fmla="val 193"/>
                <a:gd name="f321" fmla="val 558"/>
                <a:gd name="f322" fmla="val 552"/>
                <a:gd name="f323" fmla="val 540"/>
                <a:gd name="f324" fmla="val 527"/>
                <a:gd name="f325" fmla="val 514"/>
                <a:gd name="f326" fmla="val 499"/>
                <a:gd name="f327" fmla="val 208"/>
                <a:gd name="f328" fmla="val 212"/>
                <a:gd name="f329" fmla="val 444"/>
                <a:gd name="f330" fmla="val 215"/>
                <a:gd name="f331" fmla="val 426"/>
                <a:gd name="f332" fmla="val 237"/>
                <a:gd name="f333" fmla="val 415"/>
                <a:gd name="f334" fmla="val 245"/>
                <a:gd name="f335" fmla="val 410"/>
                <a:gd name="f336" fmla="val 247"/>
                <a:gd name="f337" fmla="val 249"/>
                <a:gd name="f338" fmla="val 404"/>
                <a:gd name="f339" fmla="val 401"/>
                <a:gd name="f340" fmla="val 253"/>
                <a:gd name="f341" fmla="val 385"/>
                <a:gd name="f342" fmla="val 378"/>
                <a:gd name="f343" fmla="val 266"/>
                <a:gd name="f344" fmla="val 373"/>
                <a:gd name="f345" fmla="val 367"/>
                <a:gd name="f346" fmla="val 273"/>
                <a:gd name="f347" fmla="val 362"/>
                <a:gd name="f348" fmla="val 277"/>
                <a:gd name="f349" fmla="val 358"/>
                <a:gd name="f350" fmla="val 286"/>
                <a:gd name="f351" fmla="val 353"/>
                <a:gd name="f352" fmla="val 291"/>
                <a:gd name="f353" fmla="val 351"/>
                <a:gd name="f354" fmla="val 296"/>
                <a:gd name="f355" fmla="val 349"/>
                <a:gd name="f356" fmla="val 301"/>
                <a:gd name="f357" fmla="val 347"/>
                <a:gd name="f358" fmla="val 293"/>
                <a:gd name="f359" fmla="val 340"/>
                <a:gd name="f360" fmla="val 377"/>
                <a:gd name="f361" fmla="val 248"/>
                <a:gd name="f362" fmla="val 384"/>
                <a:gd name="f363" fmla="val 376"/>
                <a:gd name="f364" fmla="val 368"/>
                <a:gd name="f365" fmla="val 246"/>
                <a:gd name="f366" fmla="val 244"/>
                <a:gd name="f367" fmla="val 242"/>
                <a:gd name="f368" fmla="val 239"/>
                <a:gd name="f369" fmla="val 234"/>
                <a:gd name="f370" fmla="val 403"/>
                <a:gd name="f371" fmla="val 231"/>
                <a:gd name="f372" fmla="val 412"/>
                <a:gd name="f373" fmla="val 414"/>
                <a:gd name="f374" fmla="val 416"/>
                <a:gd name="f375" fmla="val 418"/>
                <a:gd name="f376" fmla="val 225"/>
                <a:gd name="f377" fmla="val 413"/>
                <a:gd name="f378" fmla="val 236"/>
                <a:gd name="f379" fmla="val 334"/>
                <a:gd name="f380" fmla="val 321"/>
                <a:gd name="f381" fmla="val 319"/>
                <a:gd name="f382" fmla="val 317"/>
                <a:gd name="f383" fmla="val 315"/>
                <a:gd name="f384" fmla="val 323"/>
                <a:gd name="f385" fmla="val 330"/>
                <a:gd name="f386" fmla="val 337"/>
                <a:gd name="f387" fmla="val 233"/>
                <a:gd name="f388" fmla="val 338"/>
                <a:gd name="f389" fmla="val 232"/>
                <a:gd name="f390" fmla="val 342"/>
                <a:gd name="f391" fmla="val 366"/>
                <a:gd name="f392" fmla="val 380"/>
                <a:gd name="f393" fmla="val 383"/>
                <a:gd name="f394" fmla="val 386"/>
                <a:gd name="f395" fmla="val 389"/>
                <a:gd name="f396" fmla="val 391"/>
                <a:gd name="f397" fmla="val 393"/>
                <a:gd name="f398" fmla="val 395"/>
                <a:gd name="f399" fmla="val 369"/>
                <a:gd name="f400" fmla="val 354"/>
                <a:gd name="f401" fmla="val 331"/>
                <a:gd name="f402" fmla="val 188"/>
                <a:gd name="f403" fmla="val 326"/>
                <a:gd name="f404" fmla="val 325"/>
                <a:gd name="f405" fmla="val 336"/>
                <a:gd name="f406" fmla="val 352"/>
                <a:gd name="f407" fmla="val 370"/>
                <a:gd name="f408" fmla="val 388"/>
                <a:gd name="f409" fmla="val 400"/>
                <a:gd name="f410" fmla="val 436"/>
                <a:gd name="f411" fmla="val 439"/>
                <a:gd name="f412" fmla="val 454"/>
                <a:gd name="f413" fmla="val 469"/>
                <a:gd name="f414" fmla="val 498"/>
                <a:gd name="f415" fmla="val 512"/>
                <a:gd name="f416" fmla="val 547"/>
                <a:gd name="f417" fmla="val 535"/>
                <a:gd name="f418" fmla="val 523"/>
                <a:gd name="f419" fmla="val 511"/>
                <a:gd name="f420" fmla="val 147"/>
                <a:gd name="f421" fmla="val 492"/>
                <a:gd name="f422" fmla="val 467"/>
                <a:gd name="f423" fmla="val 463"/>
                <a:gd name="f424" fmla="val 438"/>
                <a:gd name="f425" fmla="val 115"/>
                <a:gd name="f426" fmla="val 433"/>
                <a:gd name="f427" fmla="val 425"/>
                <a:gd name="f428" fmla="val 105"/>
                <a:gd name="f429" fmla="val 99"/>
                <a:gd name="f430" fmla="val 96"/>
                <a:gd name="f431" fmla="val 102"/>
                <a:gd name="f432" fmla="val 449"/>
                <a:gd name="f433" fmla="val 447"/>
                <a:gd name="f434" fmla="val 104"/>
                <a:gd name="f435" fmla="val 445"/>
                <a:gd name="f436" fmla="val 443"/>
                <a:gd name="f437" fmla="val 76"/>
                <a:gd name="f438" fmla="val 63"/>
                <a:gd name="f439" fmla="val 49"/>
                <a:gd name="f440" fmla="val 40"/>
                <a:gd name="f441" fmla="val 31"/>
                <a:gd name="f442" fmla="val 32"/>
                <a:gd name="f443" fmla="val 34"/>
                <a:gd name="f444" fmla="val 309"/>
                <a:gd name="f445" fmla="val 37"/>
                <a:gd name="f446" fmla="val 313"/>
                <a:gd name="f447" fmla="val 328"/>
                <a:gd name="f448" fmla="val 60"/>
                <a:gd name="f449" fmla="val 365"/>
                <a:gd name="f450" fmla="val 68"/>
                <a:gd name="f451" fmla="val 82"/>
                <a:gd name="f452" fmla="val 419"/>
                <a:gd name="f453" fmla="val 411"/>
                <a:gd name="f454" fmla="val 406"/>
                <a:gd name="f455" fmla="val 92"/>
                <a:gd name="f456" fmla="val 402"/>
                <a:gd name="f457" fmla="val 398"/>
                <a:gd name="f458" fmla="val 81"/>
                <a:gd name="f459" fmla="val 382"/>
                <a:gd name="f460" fmla="val 73"/>
                <a:gd name="f461" fmla="val 348"/>
                <a:gd name="f462" fmla="val 74"/>
                <a:gd name="f463" fmla="val 396"/>
                <a:gd name="f464" fmla="val 390"/>
                <a:gd name="f465" fmla="val 98"/>
                <a:gd name="f466" fmla="val 86"/>
                <a:gd name="f467" fmla="val 77"/>
                <a:gd name="f468" fmla="val 341"/>
                <a:gd name="f469" fmla="val 55"/>
                <a:gd name="f470" fmla="val 322"/>
                <a:gd name="f471" fmla="val 42"/>
                <a:gd name="f472" fmla="val 304"/>
                <a:gd name="f473" fmla="val 28"/>
                <a:gd name="f474" fmla="val 27"/>
                <a:gd name="f475" fmla="val 285"/>
                <a:gd name="f476" fmla="val 26"/>
                <a:gd name="f477" fmla="val 283"/>
                <a:gd name="f478" fmla="val 35"/>
                <a:gd name="f479" fmla="val 292"/>
                <a:gd name="f480" fmla="val 43"/>
                <a:gd name="f481" fmla="val 303"/>
                <a:gd name="f482" fmla="val 314"/>
                <a:gd name="f483" fmla="val 61"/>
                <a:gd name="f484" fmla="val 70"/>
                <a:gd name="f485" fmla="val 359"/>
                <a:gd name="f486" fmla="val 371"/>
                <a:gd name="f487" fmla="val 417"/>
                <a:gd name="f488" fmla="val 397"/>
                <a:gd name="f489" fmla="val 355"/>
                <a:gd name="f490" fmla="val 343"/>
                <a:gd name="f491" fmla="val 45"/>
                <a:gd name="f492" fmla="val 271"/>
                <a:gd name="f493" fmla="val 267"/>
                <a:gd name="f494" fmla="val 24"/>
                <a:gd name="f495" fmla="val 261"/>
                <a:gd name="f496" fmla="val 20"/>
                <a:gd name="f497" fmla="val 256"/>
                <a:gd name="f498" fmla="val 19"/>
                <a:gd name="f499" fmla="val 254"/>
                <a:gd name="f500" fmla="val 15"/>
                <a:gd name="f501" fmla="val 262"/>
                <a:gd name="f502" fmla="val 270"/>
                <a:gd name="f503" fmla="val 278"/>
                <a:gd name="f504" fmla="val 21"/>
                <a:gd name="f505" fmla="val 279"/>
                <a:gd name="f506" fmla="val 280"/>
                <a:gd name="f507" fmla="val 8"/>
                <a:gd name="f508" fmla="val 25"/>
                <a:gd name="f509" fmla="val 36"/>
                <a:gd name="f510" fmla="val 47"/>
                <a:gd name="f511" fmla="val 287"/>
                <a:gd name="f512" fmla="val 295"/>
                <a:gd name="f513" fmla="val 67"/>
                <a:gd name="f514" fmla="val 84"/>
                <a:gd name="f515" fmla="val 324"/>
                <a:gd name="f516" fmla="val 372"/>
                <a:gd name="f517" fmla="val 111"/>
                <a:gd name="f518" fmla="val 139"/>
                <a:gd name="f519" fmla="val 460"/>
                <a:gd name="f520" fmla="val 141"/>
                <a:gd name="f521" fmla="val 497"/>
                <a:gd name="f522" fmla="val 504"/>
                <a:gd name="f523" fmla="val 525"/>
                <a:gd name="f524" fmla="val 541"/>
                <a:gd name="f525" fmla="val 542"/>
                <a:gd name="f526" fmla="val 519"/>
                <a:gd name="f527" fmla="val 191"/>
                <a:gd name="f528" fmla="val 500"/>
                <a:gd name="f529" fmla="val 357"/>
                <a:gd name="f530" fmla="val 350"/>
                <a:gd name="f531" fmla="val 346"/>
                <a:gd name="f532" fmla="val 308"/>
                <a:gd name="f533" fmla="val 316"/>
                <a:gd name="f534" fmla="val 166"/>
                <a:gd name="f535" fmla="val 91"/>
                <a:gd name="f536" fmla="val 62"/>
                <a:gd name="f537" fmla="val 85"/>
                <a:gd name="f538" fmla="val 69"/>
                <a:gd name="f539" fmla="val 128"/>
                <a:gd name="f540" fmla="val 171"/>
                <a:gd name="f541" fmla="val 175"/>
                <a:gd name="f542" fmla="val 174"/>
                <a:gd name="f543" fmla="val 235"/>
                <a:gd name="f544" fmla="val 240"/>
                <a:gd name="f545" fmla="val 276"/>
                <a:gd name="f546" fmla="val 299"/>
                <a:gd name="f547" fmla="val 361"/>
                <a:gd name="f548" fmla="val 375"/>
                <a:gd name="f549" fmla="val 381"/>
                <a:gd name="f550" fmla="val 162"/>
                <a:gd name="f551" fmla="val 409"/>
                <a:gd name="f552" fmla="val 458"/>
                <a:gd name="f553" fmla="val 465"/>
                <a:gd name="f554" fmla="val 473"/>
                <a:gd name="f555" fmla="val 491"/>
                <a:gd name="f556" fmla="val 474"/>
                <a:gd name="f557" fmla="val 399"/>
                <a:gd name="f558" fmla="val 344"/>
                <a:gd name="f559" fmla="val 335"/>
                <a:gd name="f560" fmla="val 318"/>
                <a:gd name="f561" fmla="val 302"/>
                <a:gd name="f562" fmla="val 288"/>
                <a:gd name="f563" fmla="val 306"/>
                <a:gd name="f564" fmla="val 274"/>
                <a:gd name="f565" fmla="val 268"/>
                <a:gd name="f566" fmla="val 509"/>
                <a:gd name="f567" fmla="val 526"/>
                <a:gd name="f568" fmla="val 522"/>
                <a:gd name="f569" fmla="val 516"/>
                <a:gd name="f570" fmla="val 510"/>
                <a:gd name="f571" fmla="val 238"/>
                <a:gd name="f572" fmla="val 290"/>
                <a:gd name="f573" fmla="val 507"/>
                <a:gd name="f574" fmla="val 272"/>
                <a:gd name="f575" fmla="val 265"/>
                <a:gd name="f576" fmla="val 536"/>
                <a:gd name="f577" fmla="val 553"/>
                <a:gd name="f578" fmla="val 243"/>
                <a:gd name="f579" fmla="val 259"/>
                <a:gd name="f580" fmla="val 257"/>
                <a:gd name="f581" fmla="val 364"/>
                <a:gd name="f582" fmla="val 311"/>
                <a:gd name="f583" fmla="val 284"/>
                <a:gd name="f584" fmla="val 332"/>
                <a:gd name="f585" fmla="val 310"/>
                <a:gd name="f586" fmla="val 241"/>
                <a:gd name="f587" fmla="val 219"/>
                <a:gd name="f588" fmla="val 298"/>
                <a:gd name="f589" fmla="val 339"/>
                <a:gd name="f590" fmla="val 556"/>
                <a:gd name="f591" fmla="val 554"/>
                <a:gd name="f592" fmla="val 546"/>
                <a:gd name="f593" fmla="val 551"/>
                <a:gd name="f594" fmla="val 564"/>
                <a:gd name="f595" fmla="val 532"/>
                <a:gd name="f596" fmla="val 506"/>
                <a:gd name="f597" fmla="val 502"/>
                <a:gd name="f598" fmla="val 524"/>
                <a:gd name="f599" fmla="val 533"/>
                <a:gd name="f600" fmla="val 543"/>
                <a:gd name="f601" fmla="val 544"/>
                <a:gd name="f602" fmla="val 534"/>
                <a:gd name="f603" fmla="val 530"/>
                <a:gd name="f604" fmla="val 520"/>
                <a:gd name="f605" fmla="val 513"/>
                <a:gd name="f606" fmla="val 521"/>
                <a:gd name="f607" fmla="val 531"/>
                <a:gd name="f608" fmla="val 550"/>
                <a:gd name="f609" fmla="val 539"/>
                <a:gd name="f610" fmla="val 461"/>
                <a:gd name="f611" fmla="val 457"/>
                <a:gd name="f612" fmla="val 452"/>
                <a:gd name="f613" fmla="val 448"/>
                <a:gd name="f614" fmla="val 441"/>
                <a:gd name="f615" fmla="val 407"/>
                <a:gd name="f616" fmla="+- 0 0 -90"/>
                <a:gd name="f617" fmla="*/ f4 1 501"/>
                <a:gd name="f618" fmla="*/ f5 1 657"/>
                <a:gd name="f619" fmla="val f6"/>
                <a:gd name="f620" fmla="val f7"/>
                <a:gd name="f621" fmla="val f8"/>
                <a:gd name="f622" fmla="*/ f616 f0 1"/>
                <a:gd name="f623" fmla="+- f621 0 f619"/>
                <a:gd name="f624" fmla="+- f620 0 f619"/>
                <a:gd name="f625" fmla="*/ f622 1 f3"/>
                <a:gd name="f626" fmla="*/ f624 1 501"/>
                <a:gd name="f627" fmla="*/ f623 1 657"/>
                <a:gd name="f628" fmla="*/ 201 f624 1"/>
                <a:gd name="f629" fmla="*/ 608 f623 1"/>
                <a:gd name="f630" fmla="*/ 192 f624 1"/>
                <a:gd name="f631" fmla="*/ 619 f623 1"/>
                <a:gd name="f632" fmla="*/ 136 f624 1"/>
                <a:gd name="f633" fmla="*/ 610 f623 1"/>
                <a:gd name="f634" fmla="*/ 173 f624 1"/>
                <a:gd name="f635" fmla="*/ 602 f623 1"/>
                <a:gd name="f636" fmla="*/ 163 f624 1"/>
                <a:gd name="f637" fmla="*/ 589 f623 1"/>
                <a:gd name="f638" fmla="*/ 221 f624 1"/>
                <a:gd name="f639" fmla="*/ 588 f623 1"/>
                <a:gd name="f640" fmla="*/ 206 f624 1"/>
                <a:gd name="f641" fmla="*/ 576 f623 1"/>
                <a:gd name="f642" fmla="*/ 123 f624 1"/>
                <a:gd name="f643" fmla="*/ 145 f624 1"/>
                <a:gd name="f644" fmla="*/ 574 f623 1"/>
                <a:gd name="f645" fmla="*/ 164 f624 1"/>
                <a:gd name="f646" fmla="*/ 565 f623 1"/>
                <a:gd name="f647" fmla="*/ 119 f624 1"/>
                <a:gd name="f648" fmla="*/ 650 f623 1"/>
                <a:gd name="f649" fmla="*/ 184 f624 1"/>
                <a:gd name="f650" fmla="*/ 569 f623 1"/>
                <a:gd name="f651" fmla="*/ 44 f624 1"/>
                <a:gd name="f652" fmla="*/ 431 f623 1"/>
                <a:gd name="f653" fmla="*/ 1 f624 1"/>
                <a:gd name="f654" fmla="*/ 264 f623 1"/>
                <a:gd name="f655" fmla="*/ 75 f624 1"/>
                <a:gd name="f656" fmla="*/ 423 f623 1"/>
                <a:gd name="f657" fmla="*/ 118 f624 1"/>
                <a:gd name="f658" fmla="*/ 480 f623 1"/>
                <a:gd name="f659" fmla="*/ 190 f624 1"/>
                <a:gd name="f660" fmla="*/ 426 f623 1"/>
                <a:gd name="f661" fmla="*/ 255 f624 1"/>
                <a:gd name="f662" fmla="*/ 378 f623 1"/>
                <a:gd name="f663" fmla="*/ 223 f624 1"/>
                <a:gd name="f664" fmla="*/ 418 f623 1"/>
                <a:gd name="f665" fmla="*/ 210 f624 1"/>
                <a:gd name="f666" fmla="*/ 380 f623 1"/>
                <a:gd name="f667" fmla="*/ 180 f624 1"/>
                <a:gd name="f668" fmla="*/ 320 f623 1"/>
                <a:gd name="f669" fmla="*/ 195 f624 1"/>
                <a:gd name="f670" fmla="*/ 527 f623 1"/>
                <a:gd name="f671" fmla="*/ 137 f624 1"/>
                <a:gd name="f672" fmla="*/ 477 f623 1"/>
                <a:gd name="f673" fmla="*/ 101 f624 1"/>
                <a:gd name="f674" fmla="*/ 420 f623 1"/>
                <a:gd name="f675" fmla="*/ 39 f624 1"/>
                <a:gd name="f676" fmla="*/ 317 f623 1"/>
                <a:gd name="f677" fmla="*/ 64 f624 1"/>
                <a:gd name="f678" fmla="*/ 349 f623 1"/>
                <a:gd name="f679" fmla="*/ 52 f624 1"/>
                <a:gd name="f680" fmla="*/ 314 f623 1"/>
                <a:gd name="f681" fmla="*/ 103 f624 1"/>
                <a:gd name="f682" fmla="*/ 376 f623 1"/>
                <a:gd name="f683" fmla="*/ 20 f624 1"/>
                <a:gd name="f684" fmla="*/ 278 f623 1"/>
                <a:gd name="f685" fmla="*/ 67 f624 1"/>
                <a:gd name="f686" fmla="*/ 303 f623 1"/>
                <a:gd name="f687" fmla="*/ 142 f624 1"/>
                <a:gd name="f688" fmla="*/ 198 f624 1"/>
                <a:gd name="f689" fmla="*/ 197 f624 1"/>
                <a:gd name="f690" fmla="*/ 328 f623 1"/>
                <a:gd name="f691" fmla="*/ 152 f623 1"/>
                <a:gd name="f692" fmla="*/ 63 f624 1"/>
                <a:gd name="f693" fmla="*/ 67 f623 1"/>
                <a:gd name="f694" fmla="*/ 58 f623 1"/>
                <a:gd name="f695" fmla="*/ 143 f624 1"/>
                <a:gd name="f696" fmla="*/ 133 f623 1"/>
                <a:gd name="f697" fmla="*/ 191 f623 1"/>
                <a:gd name="f698" fmla="*/ 411 f624 1"/>
                <a:gd name="f699" fmla="*/ 158 f623 1"/>
                <a:gd name="f700" fmla="*/ 432 f624 1"/>
                <a:gd name="f701" fmla="*/ 172 f623 1"/>
                <a:gd name="f702" fmla="*/ 318 f624 1"/>
                <a:gd name="f703" fmla="*/ 249 f623 1"/>
                <a:gd name="f704" fmla="*/ 303 f624 1"/>
                <a:gd name="f705" fmla="*/ 351 f623 1"/>
                <a:gd name="f706" fmla="*/ 500 f623 1"/>
                <a:gd name="f707" fmla="*/ 290 f624 1"/>
                <a:gd name="f708" fmla="*/ 516 f623 1"/>
                <a:gd name="f709" fmla="*/ 236 f624 1"/>
                <a:gd name="f710" fmla="*/ 583 f623 1"/>
                <a:gd name="f711" fmla="*/ 244 f624 1"/>
                <a:gd name="f712" fmla="*/ 315 f623 1"/>
                <a:gd name="f713" fmla="*/ 260 f624 1"/>
                <a:gd name="f714" fmla="*/ 296 f623 1"/>
                <a:gd name="f715" fmla="*/ 253 f624 1"/>
                <a:gd name="f716" fmla="*/ 352 f623 1"/>
                <a:gd name="f717" fmla="*/ 240 f623 1"/>
                <a:gd name="f718" fmla="*/ 205 f624 1"/>
                <a:gd name="f719" fmla="*/ 283 f623 1"/>
                <a:gd name="f720" fmla="*/ 215 f624 1"/>
                <a:gd name="f721" fmla="*/ 556 f623 1"/>
                <a:gd name="f722" fmla="*/ 238 f624 1"/>
                <a:gd name="f723" fmla="*/ 560 f623 1"/>
                <a:gd name="f724" fmla="*/ 262 f624 1"/>
                <a:gd name="f725" fmla="*/ 525 f623 1"/>
                <a:gd name="f726" fmla="*/ 207 f624 1"/>
                <a:gd name="f727" fmla="*/ 555 f623 1"/>
                <a:gd name="f728" fmla="*/ 522 f623 1"/>
                <a:gd name="f729" fmla="*/ 249 f624 1"/>
                <a:gd name="f730" fmla="*/ 531 f623 1"/>
                <a:gd name="f731" fmla="*/ 135 f624 1"/>
                <a:gd name="f732" fmla="*/ 457 f623 1"/>
                <a:gd name="f733" fmla="*/ 392 f623 1"/>
                <a:gd name="f734" fmla="+- f625 0 f1"/>
                <a:gd name="f735" fmla="*/ f628 1 501"/>
                <a:gd name="f736" fmla="*/ f629 1 657"/>
                <a:gd name="f737" fmla="*/ f630 1 501"/>
                <a:gd name="f738" fmla="*/ f631 1 657"/>
                <a:gd name="f739" fmla="*/ f632 1 501"/>
                <a:gd name="f740" fmla="*/ f633 1 657"/>
                <a:gd name="f741" fmla="*/ f634 1 501"/>
                <a:gd name="f742" fmla="*/ f635 1 657"/>
                <a:gd name="f743" fmla="*/ f636 1 501"/>
                <a:gd name="f744" fmla="*/ f637 1 657"/>
                <a:gd name="f745" fmla="*/ f638 1 501"/>
                <a:gd name="f746" fmla="*/ f639 1 657"/>
                <a:gd name="f747" fmla="*/ f640 1 501"/>
                <a:gd name="f748" fmla="*/ f641 1 657"/>
                <a:gd name="f749" fmla="*/ f642 1 501"/>
                <a:gd name="f750" fmla="*/ f643 1 501"/>
                <a:gd name="f751" fmla="*/ f644 1 657"/>
                <a:gd name="f752" fmla="*/ f645 1 501"/>
                <a:gd name="f753" fmla="*/ f646 1 657"/>
                <a:gd name="f754" fmla="*/ f647 1 501"/>
                <a:gd name="f755" fmla="*/ f648 1 657"/>
                <a:gd name="f756" fmla="*/ f649 1 501"/>
                <a:gd name="f757" fmla="*/ f650 1 657"/>
                <a:gd name="f758" fmla="*/ f651 1 501"/>
                <a:gd name="f759" fmla="*/ f652 1 657"/>
                <a:gd name="f760" fmla="*/ f653 1 501"/>
                <a:gd name="f761" fmla="*/ f654 1 657"/>
                <a:gd name="f762" fmla="*/ f655 1 501"/>
                <a:gd name="f763" fmla="*/ f656 1 657"/>
                <a:gd name="f764" fmla="*/ f657 1 501"/>
                <a:gd name="f765" fmla="*/ f658 1 657"/>
                <a:gd name="f766" fmla="*/ f659 1 501"/>
                <a:gd name="f767" fmla="*/ f660 1 657"/>
                <a:gd name="f768" fmla="*/ f661 1 501"/>
                <a:gd name="f769" fmla="*/ f662 1 657"/>
                <a:gd name="f770" fmla="*/ f663 1 501"/>
                <a:gd name="f771" fmla="*/ f664 1 657"/>
                <a:gd name="f772" fmla="*/ f665 1 501"/>
                <a:gd name="f773" fmla="*/ f666 1 657"/>
                <a:gd name="f774" fmla="*/ f667 1 501"/>
                <a:gd name="f775" fmla="*/ f668 1 657"/>
                <a:gd name="f776" fmla="*/ f669 1 501"/>
                <a:gd name="f777" fmla="*/ f670 1 657"/>
                <a:gd name="f778" fmla="*/ f671 1 501"/>
                <a:gd name="f779" fmla="*/ f672 1 657"/>
                <a:gd name="f780" fmla="*/ f673 1 501"/>
                <a:gd name="f781" fmla="*/ f674 1 657"/>
                <a:gd name="f782" fmla="*/ f675 1 501"/>
                <a:gd name="f783" fmla="*/ f676 1 657"/>
                <a:gd name="f784" fmla="*/ f677 1 501"/>
                <a:gd name="f785" fmla="*/ f678 1 657"/>
                <a:gd name="f786" fmla="*/ f679 1 501"/>
                <a:gd name="f787" fmla="*/ f680 1 657"/>
                <a:gd name="f788" fmla="*/ f681 1 501"/>
                <a:gd name="f789" fmla="*/ f682 1 657"/>
                <a:gd name="f790" fmla="*/ f683 1 501"/>
                <a:gd name="f791" fmla="*/ f684 1 657"/>
                <a:gd name="f792" fmla="*/ f685 1 501"/>
                <a:gd name="f793" fmla="*/ f686 1 657"/>
                <a:gd name="f794" fmla="*/ f687 1 501"/>
                <a:gd name="f795" fmla="*/ f688 1 501"/>
                <a:gd name="f796" fmla="*/ f689 1 501"/>
                <a:gd name="f797" fmla="*/ f690 1 657"/>
                <a:gd name="f798" fmla="*/ f691 1 657"/>
                <a:gd name="f799" fmla="*/ f692 1 501"/>
                <a:gd name="f800" fmla="*/ f693 1 657"/>
                <a:gd name="f801" fmla="*/ f694 1 657"/>
                <a:gd name="f802" fmla="*/ f695 1 501"/>
                <a:gd name="f803" fmla="*/ f696 1 657"/>
                <a:gd name="f804" fmla="*/ f697 1 657"/>
                <a:gd name="f805" fmla="*/ f698 1 501"/>
                <a:gd name="f806" fmla="*/ f699 1 657"/>
                <a:gd name="f807" fmla="*/ f700 1 501"/>
                <a:gd name="f808" fmla="*/ f701 1 657"/>
                <a:gd name="f809" fmla="*/ f702 1 501"/>
                <a:gd name="f810" fmla="*/ f703 1 657"/>
                <a:gd name="f811" fmla="*/ f704 1 501"/>
                <a:gd name="f812" fmla="*/ f705 1 657"/>
                <a:gd name="f813" fmla="*/ f706 1 657"/>
                <a:gd name="f814" fmla="*/ f707 1 501"/>
                <a:gd name="f815" fmla="*/ f708 1 657"/>
                <a:gd name="f816" fmla="*/ f709 1 501"/>
                <a:gd name="f817" fmla="*/ f710 1 657"/>
                <a:gd name="f818" fmla="*/ f711 1 501"/>
                <a:gd name="f819" fmla="*/ f712 1 657"/>
                <a:gd name="f820" fmla="*/ f713 1 501"/>
                <a:gd name="f821" fmla="*/ f714 1 657"/>
                <a:gd name="f822" fmla="*/ f715 1 501"/>
                <a:gd name="f823" fmla="*/ f716 1 657"/>
                <a:gd name="f824" fmla="*/ f717 1 657"/>
                <a:gd name="f825" fmla="*/ f718 1 501"/>
                <a:gd name="f826" fmla="*/ f719 1 657"/>
                <a:gd name="f827" fmla="*/ f720 1 501"/>
                <a:gd name="f828" fmla="*/ f721 1 657"/>
                <a:gd name="f829" fmla="*/ f722 1 501"/>
                <a:gd name="f830" fmla="*/ f723 1 657"/>
                <a:gd name="f831" fmla="*/ f724 1 501"/>
                <a:gd name="f832" fmla="*/ f725 1 657"/>
                <a:gd name="f833" fmla="*/ f726 1 501"/>
                <a:gd name="f834" fmla="*/ f727 1 657"/>
                <a:gd name="f835" fmla="*/ f728 1 657"/>
                <a:gd name="f836" fmla="*/ f729 1 501"/>
                <a:gd name="f837" fmla="*/ f730 1 657"/>
                <a:gd name="f838" fmla="*/ f731 1 501"/>
                <a:gd name="f839" fmla="*/ f732 1 657"/>
                <a:gd name="f840" fmla="*/ f733 1 657"/>
                <a:gd name="f841" fmla="*/ 0 1 f626"/>
                <a:gd name="f842" fmla="*/ f620 1 f626"/>
                <a:gd name="f843" fmla="*/ 0 1 f627"/>
                <a:gd name="f844" fmla="*/ f621 1 f627"/>
                <a:gd name="f845" fmla="*/ f735 1 f626"/>
                <a:gd name="f846" fmla="*/ f736 1 f627"/>
                <a:gd name="f847" fmla="*/ f737 1 f626"/>
                <a:gd name="f848" fmla="*/ f738 1 f627"/>
                <a:gd name="f849" fmla="*/ f739 1 f626"/>
                <a:gd name="f850" fmla="*/ f740 1 f627"/>
                <a:gd name="f851" fmla="*/ f741 1 f626"/>
                <a:gd name="f852" fmla="*/ f742 1 f627"/>
                <a:gd name="f853" fmla="*/ f743 1 f626"/>
                <a:gd name="f854" fmla="*/ f744 1 f627"/>
                <a:gd name="f855" fmla="*/ f745 1 f626"/>
                <a:gd name="f856" fmla="*/ f746 1 f627"/>
                <a:gd name="f857" fmla="*/ f747 1 f626"/>
                <a:gd name="f858" fmla="*/ f748 1 f627"/>
                <a:gd name="f859" fmla="*/ f749 1 f626"/>
                <a:gd name="f860" fmla="*/ f750 1 f626"/>
                <a:gd name="f861" fmla="*/ f751 1 f627"/>
                <a:gd name="f862" fmla="*/ f752 1 f626"/>
                <a:gd name="f863" fmla="*/ f753 1 f627"/>
                <a:gd name="f864" fmla="*/ f754 1 f626"/>
                <a:gd name="f865" fmla="*/ f755 1 f627"/>
                <a:gd name="f866" fmla="*/ f756 1 f626"/>
                <a:gd name="f867" fmla="*/ f757 1 f627"/>
                <a:gd name="f868" fmla="*/ f758 1 f626"/>
                <a:gd name="f869" fmla="*/ f759 1 f627"/>
                <a:gd name="f870" fmla="*/ f760 1 f626"/>
                <a:gd name="f871" fmla="*/ f761 1 f627"/>
                <a:gd name="f872" fmla="*/ f762 1 f626"/>
                <a:gd name="f873" fmla="*/ f763 1 f627"/>
                <a:gd name="f874" fmla="*/ f764 1 f626"/>
                <a:gd name="f875" fmla="*/ f765 1 f627"/>
                <a:gd name="f876" fmla="*/ f766 1 f626"/>
                <a:gd name="f877" fmla="*/ f767 1 f627"/>
                <a:gd name="f878" fmla="*/ f768 1 f626"/>
                <a:gd name="f879" fmla="*/ f769 1 f627"/>
                <a:gd name="f880" fmla="*/ f770 1 f626"/>
                <a:gd name="f881" fmla="*/ f771 1 f627"/>
                <a:gd name="f882" fmla="*/ f772 1 f626"/>
                <a:gd name="f883" fmla="*/ f773 1 f627"/>
                <a:gd name="f884" fmla="*/ f774 1 f626"/>
                <a:gd name="f885" fmla="*/ f775 1 f627"/>
                <a:gd name="f886" fmla="*/ f776 1 f626"/>
                <a:gd name="f887" fmla="*/ f777 1 f627"/>
                <a:gd name="f888" fmla="*/ f778 1 f626"/>
                <a:gd name="f889" fmla="*/ f779 1 f627"/>
                <a:gd name="f890" fmla="*/ f780 1 f626"/>
                <a:gd name="f891" fmla="*/ f781 1 f627"/>
                <a:gd name="f892" fmla="*/ f782 1 f626"/>
                <a:gd name="f893" fmla="*/ f783 1 f627"/>
                <a:gd name="f894" fmla="*/ f784 1 f626"/>
                <a:gd name="f895" fmla="*/ f785 1 f627"/>
                <a:gd name="f896" fmla="*/ f786 1 f626"/>
                <a:gd name="f897" fmla="*/ f787 1 f627"/>
                <a:gd name="f898" fmla="*/ f788 1 f626"/>
                <a:gd name="f899" fmla="*/ f789 1 f627"/>
                <a:gd name="f900" fmla="*/ f790 1 f626"/>
                <a:gd name="f901" fmla="*/ f791 1 f627"/>
                <a:gd name="f902" fmla="*/ f792 1 f626"/>
                <a:gd name="f903" fmla="*/ f793 1 f627"/>
                <a:gd name="f904" fmla="*/ f794 1 f626"/>
                <a:gd name="f905" fmla="*/ f795 1 f626"/>
                <a:gd name="f906" fmla="*/ f796 1 f626"/>
                <a:gd name="f907" fmla="*/ f797 1 f627"/>
                <a:gd name="f908" fmla="*/ f798 1 f627"/>
                <a:gd name="f909" fmla="*/ f799 1 f626"/>
                <a:gd name="f910" fmla="*/ f800 1 f627"/>
                <a:gd name="f911" fmla="*/ f801 1 f627"/>
                <a:gd name="f912" fmla="*/ f802 1 f626"/>
                <a:gd name="f913" fmla="*/ f803 1 f627"/>
                <a:gd name="f914" fmla="*/ f804 1 f627"/>
                <a:gd name="f915" fmla="*/ f805 1 f626"/>
                <a:gd name="f916" fmla="*/ f806 1 f627"/>
                <a:gd name="f917" fmla="*/ f807 1 f626"/>
                <a:gd name="f918" fmla="*/ f808 1 f627"/>
                <a:gd name="f919" fmla="*/ f809 1 f626"/>
                <a:gd name="f920" fmla="*/ f810 1 f627"/>
                <a:gd name="f921" fmla="*/ f811 1 f626"/>
                <a:gd name="f922" fmla="*/ f812 1 f627"/>
                <a:gd name="f923" fmla="*/ f813 1 f627"/>
                <a:gd name="f924" fmla="*/ f814 1 f626"/>
                <a:gd name="f925" fmla="*/ f815 1 f627"/>
                <a:gd name="f926" fmla="*/ f816 1 f626"/>
                <a:gd name="f927" fmla="*/ f817 1 f627"/>
                <a:gd name="f928" fmla="*/ f818 1 f626"/>
                <a:gd name="f929" fmla="*/ f819 1 f627"/>
                <a:gd name="f930" fmla="*/ f820 1 f626"/>
                <a:gd name="f931" fmla="*/ f821 1 f627"/>
                <a:gd name="f932" fmla="*/ f822 1 f626"/>
                <a:gd name="f933" fmla="*/ f823 1 f627"/>
                <a:gd name="f934" fmla="*/ f824 1 f627"/>
                <a:gd name="f935" fmla="*/ f825 1 f626"/>
                <a:gd name="f936" fmla="*/ f826 1 f627"/>
                <a:gd name="f937" fmla="*/ f827 1 f626"/>
                <a:gd name="f938" fmla="*/ f828 1 f627"/>
                <a:gd name="f939" fmla="*/ f829 1 f626"/>
                <a:gd name="f940" fmla="*/ f830 1 f627"/>
                <a:gd name="f941" fmla="*/ f831 1 f626"/>
                <a:gd name="f942" fmla="*/ f832 1 f627"/>
                <a:gd name="f943" fmla="*/ f833 1 f626"/>
                <a:gd name="f944" fmla="*/ f834 1 f627"/>
                <a:gd name="f945" fmla="*/ f835 1 f627"/>
                <a:gd name="f946" fmla="*/ f836 1 f626"/>
                <a:gd name="f947" fmla="*/ f837 1 f627"/>
                <a:gd name="f948" fmla="*/ f838 1 f626"/>
                <a:gd name="f949" fmla="*/ f839 1 f627"/>
                <a:gd name="f950" fmla="*/ f840 1 f627"/>
                <a:gd name="f951" fmla="*/ f841 f617 1"/>
                <a:gd name="f952" fmla="*/ f842 f617 1"/>
                <a:gd name="f953" fmla="*/ f844 f618 1"/>
                <a:gd name="f954" fmla="*/ f843 f618 1"/>
                <a:gd name="f955" fmla="*/ f845 f617 1"/>
                <a:gd name="f956" fmla="*/ f846 f618 1"/>
                <a:gd name="f957" fmla="*/ f847 f617 1"/>
                <a:gd name="f958" fmla="*/ f848 f618 1"/>
                <a:gd name="f959" fmla="*/ f849 f617 1"/>
                <a:gd name="f960" fmla="*/ f850 f618 1"/>
                <a:gd name="f961" fmla="*/ f851 f617 1"/>
                <a:gd name="f962" fmla="*/ f852 f618 1"/>
                <a:gd name="f963" fmla="*/ f853 f617 1"/>
                <a:gd name="f964" fmla="*/ f854 f618 1"/>
                <a:gd name="f965" fmla="*/ f855 f617 1"/>
                <a:gd name="f966" fmla="*/ f856 f618 1"/>
                <a:gd name="f967" fmla="*/ f857 f617 1"/>
                <a:gd name="f968" fmla="*/ f858 f618 1"/>
                <a:gd name="f969" fmla="*/ f859 f617 1"/>
                <a:gd name="f970" fmla="*/ f860 f617 1"/>
                <a:gd name="f971" fmla="*/ f861 f618 1"/>
                <a:gd name="f972" fmla="*/ f862 f617 1"/>
                <a:gd name="f973" fmla="*/ f863 f618 1"/>
                <a:gd name="f974" fmla="*/ f864 f617 1"/>
                <a:gd name="f975" fmla="*/ f865 f618 1"/>
                <a:gd name="f976" fmla="*/ f866 f617 1"/>
                <a:gd name="f977" fmla="*/ f867 f618 1"/>
                <a:gd name="f978" fmla="*/ f868 f617 1"/>
                <a:gd name="f979" fmla="*/ f869 f618 1"/>
                <a:gd name="f980" fmla="*/ f870 f617 1"/>
                <a:gd name="f981" fmla="*/ f871 f618 1"/>
                <a:gd name="f982" fmla="*/ f872 f617 1"/>
                <a:gd name="f983" fmla="*/ f873 f618 1"/>
                <a:gd name="f984" fmla="*/ f874 f617 1"/>
                <a:gd name="f985" fmla="*/ f875 f618 1"/>
                <a:gd name="f986" fmla="*/ f876 f617 1"/>
                <a:gd name="f987" fmla="*/ f877 f618 1"/>
                <a:gd name="f988" fmla="*/ f878 f617 1"/>
                <a:gd name="f989" fmla="*/ f879 f618 1"/>
                <a:gd name="f990" fmla="*/ f880 f617 1"/>
                <a:gd name="f991" fmla="*/ f881 f618 1"/>
                <a:gd name="f992" fmla="*/ f882 f617 1"/>
                <a:gd name="f993" fmla="*/ f883 f618 1"/>
                <a:gd name="f994" fmla="*/ f884 f617 1"/>
                <a:gd name="f995" fmla="*/ f885 f618 1"/>
                <a:gd name="f996" fmla="*/ f886 f617 1"/>
                <a:gd name="f997" fmla="*/ f887 f618 1"/>
                <a:gd name="f998" fmla="*/ f888 f617 1"/>
                <a:gd name="f999" fmla="*/ f889 f618 1"/>
                <a:gd name="f1000" fmla="*/ f890 f617 1"/>
                <a:gd name="f1001" fmla="*/ f891 f618 1"/>
                <a:gd name="f1002" fmla="*/ f892 f617 1"/>
                <a:gd name="f1003" fmla="*/ f893 f618 1"/>
                <a:gd name="f1004" fmla="*/ f894 f617 1"/>
                <a:gd name="f1005" fmla="*/ f895 f618 1"/>
                <a:gd name="f1006" fmla="*/ f896 f617 1"/>
                <a:gd name="f1007" fmla="*/ f897 f618 1"/>
                <a:gd name="f1008" fmla="*/ f898 f617 1"/>
                <a:gd name="f1009" fmla="*/ f899 f618 1"/>
                <a:gd name="f1010" fmla="*/ f900 f617 1"/>
                <a:gd name="f1011" fmla="*/ f901 f618 1"/>
                <a:gd name="f1012" fmla="*/ f902 f617 1"/>
                <a:gd name="f1013" fmla="*/ f903 f618 1"/>
                <a:gd name="f1014" fmla="*/ f904 f617 1"/>
                <a:gd name="f1015" fmla="*/ f905 f617 1"/>
                <a:gd name="f1016" fmla="*/ f906 f617 1"/>
                <a:gd name="f1017" fmla="*/ f907 f618 1"/>
                <a:gd name="f1018" fmla="*/ f908 f618 1"/>
                <a:gd name="f1019" fmla="*/ f909 f617 1"/>
                <a:gd name="f1020" fmla="*/ f910 f618 1"/>
                <a:gd name="f1021" fmla="*/ f911 f618 1"/>
                <a:gd name="f1022" fmla="*/ f912 f617 1"/>
                <a:gd name="f1023" fmla="*/ f913 f618 1"/>
                <a:gd name="f1024" fmla="*/ f914 f618 1"/>
                <a:gd name="f1025" fmla="*/ f915 f617 1"/>
                <a:gd name="f1026" fmla="*/ f916 f618 1"/>
                <a:gd name="f1027" fmla="*/ f917 f617 1"/>
                <a:gd name="f1028" fmla="*/ f918 f618 1"/>
                <a:gd name="f1029" fmla="*/ f919 f617 1"/>
                <a:gd name="f1030" fmla="*/ f920 f618 1"/>
                <a:gd name="f1031" fmla="*/ f921 f617 1"/>
                <a:gd name="f1032" fmla="*/ f922 f618 1"/>
                <a:gd name="f1033" fmla="*/ f923 f618 1"/>
                <a:gd name="f1034" fmla="*/ f924 f617 1"/>
                <a:gd name="f1035" fmla="*/ f925 f618 1"/>
                <a:gd name="f1036" fmla="*/ f926 f617 1"/>
                <a:gd name="f1037" fmla="*/ f927 f618 1"/>
                <a:gd name="f1038" fmla="*/ f928 f617 1"/>
                <a:gd name="f1039" fmla="*/ f929 f618 1"/>
                <a:gd name="f1040" fmla="*/ f930 f617 1"/>
                <a:gd name="f1041" fmla="*/ f931 f618 1"/>
                <a:gd name="f1042" fmla="*/ f932 f617 1"/>
                <a:gd name="f1043" fmla="*/ f933 f618 1"/>
                <a:gd name="f1044" fmla="*/ f934 f618 1"/>
                <a:gd name="f1045" fmla="*/ f935 f617 1"/>
                <a:gd name="f1046" fmla="*/ f936 f618 1"/>
                <a:gd name="f1047" fmla="*/ f937 f617 1"/>
                <a:gd name="f1048" fmla="*/ f938 f618 1"/>
                <a:gd name="f1049" fmla="*/ f939 f617 1"/>
                <a:gd name="f1050" fmla="*/ f940 f618 1"/>
                <a:gd name="f1051" fmla="*/ f941 f617 1"/>
                <a:gd name="f1052" fmla="*/ f942 f618 1"/>
                <a:gd name="f1053" fmla="*/ f943 f617 1"/>
                <a:gd name="f1054" fmla="*/ f944 f618 1"/>
                <a:gd name="f1055" fmla="*/ f945 f618 1"/>
                <a:gd name="f1056" fmla="*/ f946 f617 1"/>
                <a:gd name="f1057" fmla="*/ f947 f618 1"/>
                <a:gd name="f1058" fmla="*/ f948 f617 1"/>
                <a:gd name="f1059" fmla="*/ f949 f618 1"/>
                <a:gd name="f1060" fmla="*/ f950 f6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4">
                  <a:pos x="f955" y="f956"/>
                </a:cxn>
                <a:cxn ang="f734">
                  <a:pos x="f957" y="f958"/>
                </a:cxn>
                <a:cxn ang="f734">
                  <a:pos x="f959" y="f960"/>
                </a:cxn>
                <a:cxn ang="f734">
                  <a:pos x="f961" y="f962"/>
                </a:cxn>
                <a:cxn ang="f734">
                  <a:pos x="f963" y="f964"/>
                </a:cxn>
                <a:cxn ang="f734">
                  <a:pos x="f965" y="f966"/>
                </a:cxn>
                <a:cxn ang="f734">
                  <a:pos x="f967" y="f968"/>
                </a:cxn>
                <a:cxn ang="f734">
                  <a:pos x="f969" y="f964"/>
                </a:cxn>
                <a:cxn ang="f734">
                  <a:pos x="f970" y="f971"/>
                </a:cxn>
                <a:cxn ang="f734">
                  <a:pos x="f972" y="f973"/>
                </a:cxn>
                <a:cxn ang="f734">
                  <a:pos x="f974" y="f975"/>
                </a:cxn>
                <a:cxn ang="f734">
                  <a:pos x="f976" y="f977"/>
                </a:cxn>
                <a:cxn ang="f734">
                  <a:pos x="f978" y="f979"/>
                </a:cxn>
                <a:cxn ang="f734">
                  <a:pos x="f980" y="f981"/>
                </a:cxn>
                <a:cxn ang="f734">
                  <a:pos x="f982" y="f983"/>
                </a:cxn>
                <a:cxn ang="f734">
                  <a:pos x="f984" y="f985"/>
                </a:cxn>
                <a:cxn ang="f734">
                  <a:pos x="f986" y="f977"/>
                </a:cxn>
                <a:cxn ang="f734">
                  <a:pos x="f965" y="f987"/>
                </a:cxn>
                <a:cxn ang="f734">
                  <a:pos x="f988" y="f989"/>
                </a:cxn>
                <a:cxn ang="f734">
                  <a:pos x="f990" y="f991"/>
                </a:cxn>
                <a:cxn ang="f734">
                  <a:pos x="f992" y="f993"/>
                </a:cxn>
                <a:cxn ang="f734">
                  <a:pos x="f994" y="f995"/>
                </a:cxn>
                <a:cxn ang="f734">
                  <a:pos x="f996" y="f997"/>
                </a:cxn>
                <a:cxn ang="f734">
                  <a:pos x="f998" y="f999"/>
                </a:cxn>
                <a:cxn ang="f734">
                  <a:pos x="f1000" y="f1001"/>
                </a:cxn>
                <a:cxn ang="f734">
                  <a:pos x="f1002" y="f1003"/>
                </a:cxn>
                <a:cxn ang="f734">
                  <a:pos x="f1004" y="f1005"/>
                </a:cxn>
                <a:cxn ang="f734">
                  <a:pos x="f1006" y="f1007"/>
                </a:cxn>
                <a:cxn ang="f734">
                  <a:pos x="f1008" y="f1009"/>
                </a:cxn>
                <a:cxn ang="f734">
                  <a:pos x="f1010" y="f1011"/>
                </a:cxn>
                <a:cxn ang="f734">
                  <a:pos x="f1012" y="f1013"/>
                </a:cxn>
                <a:cxn ang="f734">
                  <a:pos x="f1014" y="f985"/>
                </a:cxn>
                <a:cxn ang="f734">
                  <a:pos x="f1015" y="f987"/>
                </a:cxn>
                <a:cxn ang="f734">
                  <a:pos x="f1016" y="f1017"/>
                </a:cxn>
                <a:cxn ang="f734">
                  <a:pos x="f1014" y="f1018"/>
                </a:cxn>
                <a:cxn ang="f734">
                  <a:pos x="f1019" y="f1020"/>
                </a:cxn>
                <a:cxn ang="f734">
                  <a:pos x="f1012" y="f1021"/>
                </a:cxn>
                <a:cxn ang="f734">
                  <a:pos x="f1022" y="f1023"/>
                </a:cxn>
                <a:cxn ang="f734">
                  <a:pos x="f988" y="f1024"/>
                </a:cxn>
                <a:cxn ang="f734">
                  <a:pos x="f1025" y="f1026"/>
                </a:cxn>
                <a:cxn ang="f734">
                  <a:pos x="f1027" y="f1028"/>
                </a:cxn>
                <a:cxn ang="f734">
                  <a:pos x="f1029" y="f1030"/>
                </a:cxn>
                <a:cxn ang="f734">
                  <a:pos x="f1031" y="f1032"/>
                </a:cxn>
                <a:cxn ang="f734">
                  <a:pos x="f992" y="f1033"/>
                </a:cxn>
                <a:cxn ang="f734">
                  <a:pos x="f1034" y="f1035"/>
                </a:cxn>
                <a:cxn ang="f734">
                  <a:pos x="f1036" y="f1037"/>
                </a:cxn>
                <a:cxn ang="f734">
                  <a:pos x="f1038" y="f1039"/>
                </a:cxn>
                <a:cxn ang="f734">
                  <a:pos x="f1040" y="f1041"/>
                </a:cxn>
                <a:cxn ang="f734">
                  <a:pos x="f1042" y="f1043"/>
                </a:cxn>
                <a:cxn ang="f734">
                  <a:pos x="f1031" y="f1044"/>
                </a:cxn>
                <a:cxn ang="f734">
                  <a:pos x="f1038" y="f1024"/>
                </a:cxn>
                <a:cxn ang="f734">
                  <a:pos x="f1045" y="f1046"/>
                </a:cxn>
                <a:cxn ang="f734">
                  <a:pos x="f1047" y="f1048"/>
                </a:cxn>
                <a:cxn ang="f734">
                  <a:pos x="f1049" y="f1050"/>
                </a:cxn>
                <a:cxn ang="f734">
                  <a:pos x="f1051" y="f1052"/>
                </a:cxn>
                <a:cxn ang="f734">
                  <a:pos x="f1053" y="f1054"/>
                </a:cxn>
                <a:cxn ang="f734">
                  <a:pos x="f1042" y="f1055"/>
                </a:cxn>
                <a:cxn ang="f734">
                  <a:pos x="f1056" y="f1057"/>
                </a:cxn>
                <a:cxn ang="f734">
                  <a:pos x="f1058" y="f1059"/>
                </a:cxn>
                <a:cxn ang="f734">
                  <a:pos x="f974" y="f1060"/>
                </a:cxn>
              </a:cxnLst>
              <a:rect l="f951" t="f954" r="f952" b="f953"/>
              <a:pathLst>
                <a:path w="501" h="657">
                  <a:moveTo>
                    <a:pt x="f9" y="f8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18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2" y="f26"/>
                    <a:pt x="f22" y="f27"/>
                    <a:pt x="f20" y="f28"/>
                  </a:cubicBezTo>
                  <a:cubicBezTo>
                    <a:pt x="f29" y="f30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5"/>
                  </a:cubicBezTo>
                  <a:cubicBezTo>
                    <a:pt x="f36" y="f37"/>
                    <a:pt x="f38" y="f39"/>
                    <a:pt x="f38" y="f39"/>
                  </a:cubicBezTo>
                  <a:cubicBezTo>
                    <a:pt x="f40" y="f37"/>
                    <a:pt x="f41" y="f33"/>
                    <a:pt x="f42" y="f43"/>
                  </a:cubicBezTo>
                  <a:cubicBezTo>
                    <a:pt x="f40" y="f28"/>
                    <a:pt x="f44" y="f45"/>
                    <a:pt x="f29" y="f46"/>
                  </a:cubicBezTo>
                  <a:cubicBezTo>
                    <a:pt x="f34" y="f47"/>
                    <a:pt x="f31" y="f48"/>
                    <a:pt x="f24" y="f49"/>
                  </a:cubicBezTo>
                  <a:cubicBezTo>
                    <a:pt x="f24" y="f50"/>
                    <a:pt x="f24" y="f51"/>
                    <a:pt x="f31" y="f52"/>
                  </a:cubicBezTo>
                  <a:cubicBezTo>
                    <a:pt x="f34" y="f53"/>
                    <a:pt x="f36" y="f54"/>
                    <a:pt x="f36" y="f50"/>
                  </a:cubicBezTo>
                  <a:cubicBezTo>
                    <a:pt x="f40" y="f55"/>
                    <a:pt x="f41" y="f16"/>
                    <a:pt x="f56" y="f27"/>
                  </a:cubicBezTo>
                  <a:cubicBezTo>
                    <a:pt x="f57" y="f35"/>
                    <a:pt x="f57" y="f35"/>
                    <a:pt x="f58" y="f33"/>
                  </a:cubicBezTo>
                  <a:cubicBezTo>
                    <a:pt x="f59" y="f33"/>
                    <a:pt x="f60" y="f35"/>
                    <a:pt x="f61" y="f43"/>
                  </a:cubicBezTo>
                  <a:cubicBezTo>
                    <a:pt x="f62" y="f63"/>
                    <a:pt x="f64" y="f27"/>
                    <a:pt x="f65" y="f16"/>
                  </a:cubicBezTo>
                  <a:cubicBezTo>
                    <a:pt x="f66" y="f15"/>
                    <a:pt x="f67" y="f68"/>
                    <a:pt x="f69" y="f48"/>
                  </a:cubicBezTo>
                  <a:cubicBezTo>
                    <a:pt x="f69" y="f70"/>
                    <a:pt x="f71" y="f55"/>
                    <a:pt x="f71" y="f68"/>
                  </a:cubicBezTo>
                  <a:cubicBezTo>
                    <a:pt x="f71" y="f72"/>
                    <a:pt x="f73" y="f25"/>
                    <a:pt x="f74" y="f75"/>
                  </a:cubicBezTo>
                  <a:cubicBezTo>
                    <a:pt x="f64" y="f30"/>
                    <a:pt x="f76" y="f77"/>
                    <a:pt x="f78" y="f32"/>
                  </a:cubicBezTo>
                  <a:cubicBezTo>
                    <a:pt x="f76" y="f33"/>
                    <a:pt x="f79" y="f33"/>
                    <a:pt x="f80" y="f35"/>
                  </a:cubicBezTo>
                  <a:cubicBezTo>
                    <a:pt x="f80" y="f35"/>
                    <a:pt x="f80" y="f37"/>
                    <a:pt x="f80" y="f37"/>
                  </a:cubicBezTo>
                  <a:cubicBezTo>
                    <a:pt x="f78" y="f37"/>
                    <a:pt x="f81" y="f32"/>
                    <a:pt x="f82" y="f83"/>
                  </a:cubicBezTo>
                  <a:cubicBezTo>
                    <a:pt x="f84" y="f85"/>
                    <a:pt x="f86" y="f85"/>
                    <a:pt x="f87" y="f88"/>
                  </a:cubicBezTo>
                  <a:cubicBezTo>
                    <a:pt x="f78" y="f88"/>
                    <a:pt x="f78" y="f89"/>
                    <a:pt x="f78" y="f90"/>
                  </a:cubicBezTo>
                  <a:cubicBezTo>
                    <a:pt x="f61" y="f89"/>
                    <a:pt x="f91" y="f88"/>
                    <a:pt x="f92" y="f85"/>
                  </a:cubicBezTo>
                  <a:cubicBezTo>
                    <a:pt x="f92" y="f85"/>
                    <a:pt x="f92" y="f88"/>
                    <a:pt x="f92" y="f88"/>
                  </a:cubicBezTo>
                  <a:cubicBezTo>
                    <a:pt x="f93" y="f89"/>
                    <a:pt x="f94" y="f95"/>
                    <a:pt x="f96" y="f97"/>
                  </a:cubicBezTo>
                  <a:cubicBezTo>
                    <a:pt x="f96" y="f97"/>
                    <a:pt x="f96" y="f98"/>
                    <a:pt x="f82" y="f99"/>
                  </a:cubicBezTo>
                  <a:cubicBezTo>
                    <a:pt x="f100" y="f98"/>
                    <a:pt x="f101" y="f98"/>
                    <a:pt x="f60" y="f98"/>
                  </a:cubicBezTo>
                  <a:cubicBezTo>
                    <a:pt x="f102" y="f97"/>
                    <a:pt x="f103" y="f90"/>
                    <a:pt x="f56" y="f89"/>
                  </a:cubicBezTo>
                  <a:cubicBezTo>
                    <a:pt x="f40" y="f89"/>
                    <a:pt x="f29" y="f95"/>
                    <a:pt x="f104" y="f97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09" y="f110"/>
                    <a:pt x="f109" y="f111"/>
                    <a:pt x="f109" y="f112"/>
                  </a:cubicBezTo>
                  <a:cubicBezTo>
                    <a:pt x="f59" y="f111"/>
                    <a:pt x="f113" y="f111"/>
                    <a:pt x="f114" y="f111"/>
                  </a:cubicBezTo>
                  <a:cubicBezTo>
                    <a:pt x="f115" y="f116"/>
                    <a:pt x="f44" y="f108"/>
                    <a:pt x="f117" y="f106"/>
                  </a:cubicBezTo>
                  <a:cubicBezTo>
                    <a:pt x="f118" y="f106"/>
                    <a:pt x="f119" y="f120"/>
                    <a:pt x="f121" y="f110"/>
                  </a:cubicBezTo>
                  <a:cubicBezTo>
                    <a:pt x="f20" y="f112"/>
                    <a:pt x="f56" y="f122"/>
                    <a:pt x="f58" y="f123"/>
                  </a:cubicBezTo>
                  <a:cubicBezTo>
                    <a:pt x="f58" y="f123"/>
                    <a:pt x="f58" y="f124"/>
                    <a:pt x="f58" y="f124"/>
                  </a:cubicBezTo>
                  <a:cubicBezTo>
                    <a:pt x="f3" y="f124"/>
                    <a:pt x="f125" y="f123"/>
                    <a:pt x="f126" y="f123"/>
                  </a:cubicBezTo>
                  <a:cubicBezTo>
                    <a:pt x="f38" y="f127"/>
                    <a:pt x="f117" y="f128"/>
                    <a:pt x="f129" y="f122"/>
                  </a:cubicBezTo>
                  <a:cubicBezTo>
                    <a:pt x="f130" y="f122"/>
                    <a:pt x="f131" y="f122"/>
                    <a:pt x="f132" y="f127"/>
                  </a:cubicBezTo>
                  <a:cubicBezTo>
                    <a:pt x="f133" y="f124"/>
                    <a:pt x="f22" y="f134"/>
                    <a:pt x="f41" y="f135"/>
                  </a:cubicBezTo>
                  <a:cubicBezTo>
                    <a:pt x="f41" y="f136"/>
                    <a:pt x="f41" y="f136"/>
                    <a:pt x="f41" y="f137"/>
                  </a:cubicBezTo>
                  <a:cubicBezTo>
                    <a:pt x="f20" y="f136"/>
                    <a:pt x="f10" y="f135"/>
                    <a:pt x="f138" y="f135"/>
                  </a:cubicBezTo>
                  <a:cubicBezTo>
                    <a:pt x="f138" y="f135"/>
                    <a:pt x="f139" y="f136"/>
                    <a:pt x="f139" y="f137"/>
                  </a:cubicBezTo>
                  <a:cubicBezTo>
                    <a:pt x="f138" y="f137"/>
                    <a:pt x="f132" y="f140"/>
                    <a:pt x="f141" y="f140"/>
                  </a:cubicBezTo>
                  <a:cubicBezTo>
                    <a:pt x="f142" y="f140"/>
                    <a:pt x="f12" y="f140"/>
                    <a:pt x="f20" y="f143"/>
                  </a:cubicBezTo>
                  <a:cubicBezTo>
                    <a:pt x="f22" y="f143"/>
                    <a:pt x="f22" y="f143"/>
                    <a:pt x="f104" y="f143"/>
                  </a:cubicBezTo>
                  <a:cubicBezTo>
                    <a:pt x="f36" y="f144"/>
                    <a:pt x="f56" y="f145"/>
                    <a:pt x="f146" y="f147"/>
                  </a:cubicBezTo>
                  <a:cubicBezTo>
                    <a:pt x="f3" y="f148"/>
                    <a:pt x="f92" y="f148"/>
                    <a:pt x="f149" y="f145"/>
                  </a:cubicBezTo>
                  <a:cubicBezTo>
                    <a:pt x="f91" y="f150"/>
                    <a:pt x="f100" y="f137"/>
                    <a:pt x="f84" y="f124"/>
                  </a:cubicBezTo>
                  <a:cubicBezTo>
                    <a:pt x="f151" y="f127"/>
                    <a:pt x="f86" y="f122"/>
                    <a:pt x="f87" y="f122"/>
                  </a:cubicBezTo>
                  <a:cubicBezTo>
                    <a:pt x="f79" y="f112"/>
                    <a:pt x="f74" y="f111"/>
                    <a:pt x="f152" y="f110"/>
                  </a:cubicBezTo>
                  <a:cubicBezTo>
                    <a:pt x="f65" y="f111"/>
                    <a:pt x="f65" y="f111"/>
                    <a:pt x="f65" y="f112"/>
                  </a:cubicBezTo>
                  <a:cubicBezTo>
                    <a:pt x="f74" y="f122"/>
                    <a:pt x="f79" y="f128"/>
                    <a:pt x="f153" y="f154"/>
                  </a:cubicBezTo>
                  <a:cubicBezTo>
                    <a:pt x="f62" y="f123"/>
                    <a:pt x="f151" y="f134"/>
                    <a:pt x="f84" y="f136"/>
                  </a:cubicBezTo>
                  <a:cubicBezTo>
                    <a:pt x="f86" y="f135"/>
                    <a:pt x="f78" y="f134"/>
                    <a:pt x="f79" y="f134"/>
                  </a:cubicBezTo>
                  <a:cubicBezTo>
                    <a:pt x="f79" y="f134"/>
                    <a:pt x="f79" y="f135"/>
                    <a:pt x="f64" y="f136"/>
                  </a:cubicBezTo>
                  <a:cubicBezTo>
                    <a:pt x="f86" y="f150"/>
                    <a:pt x="f82" y="f143"/>
                    <a:pt x="f155" y="f147"/>
                  </a:cubicBezTo>
                  <a:cubicBezTo>
                    <a:pt x="f155" y="f147"/>
                    <a:pt x="f155" y="f147"/>
                    <a:pt x="f155" y="f147"/>
                  </a:cubicBezTo>
                  <a:cubicBezTo>
                    <a:pt x="f156" y="f147"/>
                    <a:pt x="f82" y="f147"/>
                    <a:pt x="f84" y="f147"/>
                  </a:cubicBezTo>
                  <a:cubicBezTo>
                    <a:pt x="f84" y="f148"/>
                    <a:pt x="f84" y="f148"/>
                    <a:pt x="f84" y="f157"/>
                  </a:cubicBezTo>
                  <a:cubicBezTo>
                    <a:pt x="f158" y="f157"/>
                    <a:pt x="f159" y="f160"/>
                    <a:pt x="f161" y="f160"/>
                  </a:cubicBezTo>
                  <a:cubicBezTo>
                    <a:pt x="f161" y="f144"/>
                    <a:pt x="f161" y="f162"/>
                    <a:pt x="f102" y="f162"/>
                  </a:cubicBezTo>
                  <a:cubicBezTo>
                    <a:pt x="f159" y="f162"/>
                    <a:pt x="f100" y="f162"/>
                    <a:pt x="f163" y="f162"/>
                  </a:cubicBezTo>
                  <a:cubicBezTo>
                    <a:pt x="f163" y="f164"/>
                    <a:pt x="f163" y="f165"/>
                    <a:pt x="f163" y="f166"/>
                  </a:cubicBezTo>
                  <a:cubicBezTo>
                    <a:pt x="f82" y="f166"/>
                    <a:pt x="f94" y="f166"/>
                    <a:pt x="f167" y="f166"/>
                  </a:cubicBezTo>
                  <a:cubicBezTo>
                    <a:pt x="f167" y="f166"/>
                    <a:pt x="f167" y="f168"/>
                    <a:pt x="f167" y="f168"/>
                  </a:cubicBezTo>
                  <a:cubicBezTo>
                    <a:pt x="f94" y="f169"/>
                    <a:pt x="f82" y="f170"/>
                    <a:pt x="f151" y="f171"/>
                  </a:cubicBezTo>
                  <a:cubicBezTo>
                    <a:pt x="f172" y="f169"/>
                    <a:pt x="f173" y="f165"/>
                    <a:pt x="f174" y="f145"/>
                  </a:cubicBezTo>
                  <a:cubicBezTo>
                    <a:pt x="f69" y="f136"/>
                    <a:pt x="f175" y="f123"/>
                    <a:pt x="f176" y="f122"/>
                  </a:cubicBezTo>
                  <a:cubicBezTo>
                    <a:pt x="f177" y="f98"/>
                    <a:pt x="f178" y="f37"/>
                    <a:pt x="f178" y="f27"/>
                  </a:cubicBezTo>
                  <a:cubicBezTo>
                    <a:pt x="f178" y="f15"/>
                    <a:pt x="f179" y="f180"/>
                    <a:pt x="f71" y="f50"/>
                  </a:cubicBezTo>
                  <a:cubicBezTo>
                    <a:pt x="f67" y="f51"/>
                    <a:pt x="f65" y="f54"/>
                    <a:pt x="f173" y="f54"/>
                  </a:cubicBezTo>
                  <a:cubicBezTo>
                    <a:pt x="f74" y="f52"/>
                    <a:pt x="f152" y="f181"/>
                    <a:pt x="f67" y="f181"/>
                  </a:cubicBezTo>
                  <a:cubicBezTo>
                    <a:pt x="f182" y="f11"/>
                    <a:pt x="f178" y="f70"/>
                    <a:pt x="f183" y="f184"/>
                  </a:cubicBezTo>
                  <a:cubicBezTo>
                    <a:pt x="f185" y="f43"/>
                    <a:pt x="f186" y="f98"/>
                    <a:pt x="f187" y="f123"/>
                  </a:cubicBezTo>
                  <a:cubicBezTo>
                    <a:pt x="f188" y="f150"/>
                    <a:pt x="f189" y="f157"/>
                    <a:pt x="f65" y="f166"/>
                  </a:cubicBezTo>
                  <a:cubicBezTo>
                    <a:pt x="f79" y="f190"/>
                    <a:pt x="f86" y="f191"/>
                    <a:pt x="f100" y="f190"/>
                  </a:cubicBezTo>
                  <a:cubicBezTo>
                    <a:pt x="f159" y="f192"/>
                    <a:pt x="f59" y="f193"/>
                    <a:pt x="f114" y="f164"/>
                  </a:cubicBezTo>
                  <a:cubicBezTo>
                    <a:pt x="f58" y="f162"/>
                    <a:pt x="f103" y="f162"/>
                    <a:pt x="f125" y="f144"/>
                  </a:cubicBezTo>
                  <a:cubicBezTo>
                    <a:pt x="f125" y="f162"/>
                    <a:pt x="f194" y="f162"/>
                    <a:pt x="f194" y="f162"/>
                  </a:cubicBezTo>
                  <a:cubicBezTo>
                    <a:pt x="f195" y="f168"/>
                    <a:pt x="f103" y="f169"/>
                    <a:pt x="f196" y="f192"/>
                  </a:cubicBezTo>
                  <a:cubicBezTo>
                    <a:pt x="f113" y="f197"/>
                    <a:pt x="f93" y="f198"/>
                    <a:pt x="f199" y="f200"/>
                  </a:cubicBezTo>
                  <a:cubicBezTo>
                    <a:pt x="f81" y="f201"/>
                    <a:pt x="f78" y="f202"/>
                    <a:pt x="f74" y="f203"/>
                  </a:cubicBezTo>
                  <a:cubicBezTo>
                    <a:pt x="f204" y="f205"/>
                    <a:pt x="f152" y="f206"/>
                    <a:pt x="f66" y="f207"/>
                  </a:cubicBezTo>
                  <a:cubicBezTo>
                    <a:pt x="f208" y="f209"/>
                    <a:pt x="f210" y="f211"/>
                    <a:pt x="f178" y="f212"/>
                  </a:cubicBezTo>
                  <a:cubicBezTo>
                    <a:pt x="f185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2" y="f224"/>
                    <a:pt x="f225" y="f226"/>
                    <a:pt x="f227" y="f226"/>
                  </a:cubicBezTo>
                  <a:cubicBezTo>
                    <a:pt x="f227" y="f228"/>
                    <a:pt x="f227" y="f229"/>
                    <a:pt x="f230" y="f229"/>
                  </a:cubicBezTo>
                  <a:cubicBezTo>
                    <a:pt x="f231" y="f232"/>
                    <a:pt x="f225" y="f233"/>
                    <a:pt x="f234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6" y="f260"/>
                    <a:pt x="f258" y="f261"/>
                    <a:pt x="f256" y="f262"/>
                  </a:cubicBezTo>
                  <a:cubicBezTo>
                    <a:pt x="f256" y="f262"/>
                    <a:pt x="f263" y="f264"/>
                    <a:pt x="f254" y="f264"/>
                  </a:cubicBezTo>
                  <a:cubicBezTo>
                    <a:pt x="f252" y="f264"/>
                    <a:pt x="f265" y="f262"/>
                    <a:pt x="f265" y="f266"/>
                  </a:cubicBezTo>
                  <a:cubicBezTo>
                    <a:pt x="f265" y="f267"/>
                    <a:pt x="f265" y="f268"/>
                    <a:pt x="f250" y="f257"/>
                  </a:cubicBezTo>
                  <a:cubicBezTo>
                    <a:pt x="f269" y="f270"/>
                    <a:pt x="f242" y="f271"/>
                    <a:pt x="f272" y="f273"/>
                  </a:cubicBezTo>
                  <a:cubicBezTo>
                    <a:pt x="f274" y="f275"/>
                    <a:pt x="f276" y="f277"/>
                    <a:pt x="f278" y="f235"/>
                  </a:cubicBezTo>
                  <a:cubicBezTo>
                    <a:pt x="f279" y="f280"/>
                    <a:pt x="f227" y="f232"/>
                    <a:pt x="f281" y="f282"/>
                  </a:cubicBezTo>
                  <a:cubicBezTo>
                    <a:pt x="f283" y="f284"/>
                    <a:pt x="f285" y="f286"/>
                    <a:pt x="f287" y="f219"/>
                  </a:cubicBezTo>
                  <a:cubicBezTo>
                    <a:pt x="f288" y="f289"/>
                    <a:pt x="f290" y="f291"/>
                    <a:pt x="f183" y="f292"/>
                  </a:cubicBezTo>
                  <a:cubicBezTo>
                    <a:pt x="f285" y="f219"/>
                    <a:pt x="f293" y="f284"/>
                    <a:pt x="f294" y="f295"/>
                  </a:cubicBezTo>
                  <a:cubicBezTo>
                    <a:pt x="f296" y="f295"/>
                    <a:pt x="f296" y="f295"/>
                    <a:pt x="f297" y="f295"/>
                  </a:cubicBezTo>
                  <a:cubicBezTo>
                    <a:pt x="f298" y="f295"/>
                    <a:pt x="f214" y="f291"/>
                    <a:pt x="f299" y="f300"/>
                  </a:cubicBezTo>
                  <a:cubicBezTo>
                    <a:pt x="f186" y="f301"/>
                    <a:pt x="f302" y="f303"/>
                    <a:pt x="f187" y="f304"/>
                  </a:cubicBezTo>
                  <a:cubicBezTo>
                    <a:pt x="f208" y="f305"/>
                    <a:pt x="f306" y="f211"/>
                    <a:pt x="f189" y="f307"/>
                  </a:cubicBezTo>
                  <a:cubicBezTo>
                    <a:pt x="f189" y="f308"/>
                    <a:pt x="f189" y="f211"/>
                    <a:pt x="f67" y="f305"/>
                  </a:cubicBezTo>
                  <a:cubicBezTo>
                    <a:pt x="f174" y="f211"/>
                    <a:pt x="f73" y="f309"/>
                    <a:pt x="f204" y="f209"/>
                  </a:cubicBezTo>
                  <a:cubicBezTo>
                    <a:pt x="f204" y="f307"/>
                    <a:pt x="f204" y="f308"/>
                    <a:pt x="f152" y="f310"/>
                  </a:cubicBezTo>
                  <a:cubicBezTo>
                    <a:pt x="f80" y="f311"/>
                    <a:pt x="f76" y="f312"/>
                    <a:pt x="f313" y="f314"/>
                  </a:cubicBezTo>
                  <a:cubicBezTo>
                    <a:pt x="f81" y="f315"/>
                    <a:pt x="f100" y="f316"/>
                    <a:pt x="f159" y="f317"/>
                  </a:cubicBezTo>
                  <a:cubicBezTo>
                    <a:pt x="f102" y="f318"/>
                    <a:pt x="f58" y="f319"/>
                    <a:pt x="f125" y="f190"/>
                  </a:cubicBezTo>
                  <a:cubicBezTo>
                    <a:pt x="f126" y="f171"/>
                    <a:pt x="f115" y="f168"/>
                    <a:pt x="f105" y="f162"/>
                  </a:cubicBezTo>
                  <a:cubicBezTo>
                    <a:pt x="f105" y="f162"/>
                    <a:pt x="f56" y="f144"/>
                    <a:pt x="f320" y="f144"/>
                  </a:cubicBezTo>
                  <a:cubicBezTo>
                    <a:pt x="f41" y="f144"/>
                    <a:pt x="f40" y="f162"/>
                    <a:pt x="f44" y="f162"/>
                  </a:cubicBezTo>
                  <a:cubicBezTo>
                    <a:pt x="f24" y="f168"/>
                    <a:pt x="f34" y="f321"/>
                    <a:pt x="f34" y="f322"/>
                  </a:cubicBezTo>
                  <a:cubicBezTo>
                    <a:pt x="f34" y="f323"/>
                    <a:pt x="f29" y="f324"/>
                    <a:pt x="f34" y="f325"/>
                  </a:cubicBezTo>
                  <a:cubicBezTo>
                    <a:pt x="f24" y="f326"/>
                    <a:pt x="f22" y="f311"/>
                    <a:pt x="f327" y="f212"/>
                  </a:cubicBezTo>
                  <a:cubicBezTo>
                    <a:pt x="f17" y="f213"/>
                    <a:pt x="f328" y="f329"/>
                    <a:pt x="f330" y="f219"/>
                  </a:cubicBezTo>
                  <a:cubicBezTo>
                    <a:pt x="f133" y="f286"/>
                    <a:pt x="f10" y="f284"/>
                    <a:pt x="f129" y="f331"/>
                  </a:cubicBezTo>
                  <a:cubicBezTo>
                    <a:pt x="f138" y="f229"/>
                    <a:pt x="f332" y="f333"/>
                    <a:pt x="f334" y="f335"/>
                  </a:cubicBezTo>
                  <a:cubicBezTo>
                    <a:pt x="f336" y="f232"/>
                    <a:pt x="f337" y="f338"/>
                    <a:pt x="f264" y="f339"/>
                  </a:cubicBezTo>
                  <a:cubicBezTo>
                    <a:pt x="f340" y="f233"/>
                    <a:pt x="f267" y="f341"/>
                    <a:pt x="f268" y="f342"/>
                  </a:cubicBezTo>
                  <a:cubicBezTo>
                    <a:pt x="f343" y="f344"/>
                    <a:pt x="f257" y="f345"/>
                    <a:pt x="f346" y="f347"/>
                  </a:cubicBezTo>
                  <a:cubicBezTo>
                    <a:pt x="f348" y="f349"/>
                    <a:pt x="f270" y="f277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260" y="f2"/>
                    <a:pt x="f261" y="f342"/>
                  </a:cubicBezTo>
                  <a:cubicBezTo>
                    <a:pt x="f266" y="f360"/>
                    <a:pt x="f266" y="f360"/>
                    <a:pt x="f361" y="f362"/>
                  </a:cubicBezTo>
                  <a:cubicBezTo>
                    <a:pt x="f361" y="f363"/>
                    <a:pt x="f336" y="f364"/>
                    <a:pt x="f336" y="f2"/>
                  </a:cubicBezTo>
                  <a:cubicBezTo>
                    <a:pt x="f365" y="f2"/>
                    <a:pt x="f365" y="f2"/>
                    <a:pt x="f365" y="f2"/>
                  </a:cubicBezTo>
                  <a:cubicBezTo>
                    <a:pt x="f366" y="f364"/>
                    <a:pt x="f367" y="f363"/>
                    <a:pt x="f368" y="f341"/>
                  </a:cubicBezTo>
                  <a:cubicBezTo>
                    <a:pt x="f332" y="f280"/>
                    <a:pt x="f369" y="f370"/>
                    <a:pt x="f371" y="f372"/>
                  </a:cubicBezTo>
                  <a:cubicBezTo>
                    <a:pt x="f139" y="f373"/>
                    <a:pt x="f131" y="f374"/>
                    <a:pt x="f130" y="f375"/>
                  </a:cubicBezTo>
                  <a:cubicBezTo>
                    <a:pt x="f130" y="f375"/>
                    <a:pt x="f130" y="f375"/>
                    <a:pt x="f9" y="f375"/>
                  </a:cubicBezTo>
                  <a:cubicBezTo>
                    <a:pt x="f376" y="f333"/>
                    <a:pt x="f141" y="f377"/>
                    <a:pt x="f132" y="f335"/>
                  </a:cubicBezTo>
                  <a:cubicBezTo>
                    <a:pt x="f378" y="f280"/>
                    <a:pt x="f368" y="f363"/>
                    <a:pt x="f366" y="f2"/>
                  </a:cubicBezTo>
                  <a:cubicBezTo>
                    <a:pt x="f336" y="f357"/>
                    <a:pt x="f365" y="f379"/>
                    <a:pt x="f337" y="f380"/>
                  </a:cubicBezTo>
                  <a:cubicBezTo>
                    <a:pt x="f337" y="f381"/>
                    <a:pt x="f264" y="f382"/>
                    <a:pt x="f264" y="f383"/>
                  </a:cubicBezTo>
                  <a:cubicBezTo>
                    <a:pt x="f366" y="f384"/>
                    <a:pt x="f368" y="f385"/>
                    <a:pt x="f369" y="f386"/>
                  </a:cubicBezTo>
                  <a:cubicBezTo>
                    <a:pt x="f387" y="f388"/>
                    <a:pt x="f389" y="f359"/>
                    <a:pt x="f371" y="f390"/>
                  </a:cubicBezTo>
                  <a:cubicBezTo>
                    <a:pt x="f129" y="f351"/>
                    <a:pt x="f133" y="f391"/>
                    <a:pt x="f17" y="f392"/>
                  </a:cubicBezTo>
                  <a:cubicBezTo>
                    <a:pt x="f117" y="f393"/>
                    <a:pt x="f117" y="f394"/>
                    <a:pt x="f327" y="f395"/>
                  </a:cubicBezTo>
                  <a:cubicBezTo>
                    <a:pt x="f327" y="f396"/>
                    <a:pt x="f19" y="f397"/>
                    <a:pt x="f20" y="f398"/>
                  </a:cubicBezTo>
                  <a:cubicBezTo>
                    <a:pt x="f20" y="f398"/>
                    <a:pt x="f22" y="f398"/>
                    <a:pt x="f104" y="f398"/>
                  </a:cubicBezTo>
                  <a:cubicBezTo>
                    <a:pt x="f22" y="f395"/>
                    <a:pt x="f20" y="f393"/>
                    <a:pt x="f19" y="f360"/>
                  </a:cubicBezTo>
                  <a:cubicBezTo>
                    <a:pt x="f327" y="f344"/>
                    <a:pt x="f327" y="f399"/>
                    <a:pt x="f19" y="f391"/>
                  </a:cubicBezTo>
                  <a:cubicBezTo>
                    <a:pt x="f34" y="f400"/>
                    <a:pt x="f40" y="f390"/>
                    <a:pt x="f105" y="f401"/>
                  </a:cubicBezTo>
                  <a:cubicBezTo>
                    <a:pt x="f402" y="f403"/>
                    <a:pt x="f125" y="f384"/>
                    <a:pt x="f3" y="f243"/>
                  </a:cubicBezTo>
                  <a:cubicBezTo>
                    <a:pt x="f195" y="f404"/>
                    <a:pt x="f126" y="f385"/>
                    <a:pt x="f115" y="f405"/>
                  </a:cubicBezTo>
                  <a:cubicBezTo>
                    <a:pt x="f42" y="f406"/>
                    <a:pt x="f40" y="f407"/>
                    <a:pt x="f42" y="f408"/>
                  </a:cubicBezTo>
                  <a:cubicBezTo>
                    <a:pt x="f42" y="f409"/>
                    <a:pt x="f40" y="f372"/>
                    <a:pt x="f20" y="f226"/>
                  </a:cubicBezTo>
                  <a:cubicBezTo>
                    <a:pt x="f327" y="f224"/>
                    <a:pt x="f14" y="f331"/>
                    <a:pt x="f327" y="f221"/>
                  </a:cubicBezTo>
                  <a:cubicBezTo>
                    <a:pt x="f20" y="f219"/>
                    <a:pt x="f20" y="f410"/>
                    <a:pt x="f22" y="f411"/>
                  </a:cubicBezTo>
                  <a:cubicBezTo>
                    <a:pt x="f24" y="f412"/>
                    <a:pt x="f29" y="f413"/>
                    <a:pt x="f44" y="f311"/>
                  </a:cubicBezTo>
                  <a:cubicBezTo>
                    <a:pt x="f38" y="f414"/>
                    <a:pt x="f42" y="f415"/>
                    <a:pt x="f42" y="f324"/>
                  </a:cubicBezTo>
                  <a:cubicBezTo>
                    <a:pt x="f41" y="f318"/>
                    <a:pt x="f41" y="f197"/>
                    <a:pt x="f41" y="f192"/>
                  </a:cubicBezTo>
                  <a:cubicBezTo>
                    <a:pt x="f41" y="f170"/>
                    <a:pt x="f41" y="f171"/>
                    <a:pt x="f320" y="f193"/>
                  </a:cubicBezTo>
                  <a:cubicBezTo>
                    <a:pt x="f57" y="f190"/>
                    <a:pt x="f126" y="f322"/>
                    <a:pt x="f195" y="f416"/>
                  </a:cubicBezTo>
                  <a:cubicBezTo>
                    <a:pt x="f92" y="f417"/>
                    <a:pt x="f109" y="f418"/>
                    <a:pt x="f156" y="f419"/>
                  </a:cubicBezTo>
                  <a:cubicBezTo>
                    <a:pt x="f420" y="f7"/>
                    <a:pt x="f62" y="f421"/>
                    <a:pt x="f153" y="f309"/>
                  </a:cubicBezTo>
                  <a:cubicBezTo>
                    <a:pt x="f153" y="f308"/>
                    <a:pt x="f153" y="f211"/>
                    <a:pt x="f76" y="f310"/>
                  </a:cubicBezTo>
                  <a:cubicBezTo>
                    <a:pt x="f153" y="f310"/>
                    <a:pt x="f87" y="f310"/>
                    <a:pt x="f313" y="f211"/>
                  </a:cubicBezTo>
                  <a:cubicBezTo>
                    <a:pt x="f87" y="f304"/>
                    <a:pt x="f76" y="f422"/>
                    <a:pt x="f172" y="f423"/>
                  </a:cubicBezTo>
                  <a:cubicBezTo>
                    <a:pt x="f64" y="f301"/>
                    <a:pt x="f74" y="f300"/>
                    <a:pt x="f204" y="f424"/>
                  </a:cubicBezTo>
                  <a:cubicBezTo>
                    <a:pt x="f73" y="f223"/>
                    <a:pt x="f69" y="f331"/>
                    <a:pt x="f188" y="f228"/>
                  </a:cubicBezTo>
                  <a:cubicBezTo>
                    <a:pt x="f425" y="f295"/>
                    <a:pt x="f65" y="f426"/>
                    <a:pt x="f66" y="f215"/>
                  </a:cubicBezTo>
                  <a:cubicBezTo>
                    <a:pt x="f67" y="f215"/>
                    <a:pt x="f67" y="f215"/>
                    <a:pt x="f189" y="f215"/>
                  </a:cubicBezTo>
                  <a:cubicBezTo>
                    <a:pt x="f188" y="f427"/>
                    <a:pt x="f428" y="f232"/>
                    <a:pt x="f429" y="f396"/>
                  </a:cubicBezTo>
                  <a:cubicBezTo>
                    <a:pt x="f430" y="f409"/>
                    <a:pt x="f429" y="f335"/>
                    <a:pt x="f177" y="f229"/>
                  </a:cubicBezTo>
                  <a:cubicBezTo>
                    <a:pt x="f431" y="f221"/>
                    <a:pt x="f428" y="f411"/>
                    <a:pt x="f187" y="f432"/>
                  </a:cubicBezTo>
                  <a:cubicBezTo>
                    <a:pt x="f179" y="f433"/>
                    <a:pt x="f434" y="f435"/>
                    <a:pt x="f210" y="f215"/>
                  </a:cubicBezTo>
                  <a:cubicBezTo>
                    <a:pt x="f431" y="f436"/>
                    <a:pt x="f431" y="f329"/>
                    <a:pt x="f431" y="f300"/>
                  </a:cubicBezTo>
                  <a:cubicBezTo>
                    <a:pt x="f299" y="f226"/>
                    <a:pt x="f437" y="f409"/>
                    <a:pt x="f438" y="f360"/>
                  </a:cubicBezTo>
                  <a:cubicBezTo>
                    <a:pt x="f439" y="f400"/>
                    <a:pt x="f440" y="f385"/>
                    <a:pt x="f441" y="f247"/>
                  </a:cubicBezTo>
                  <a:cubicBezTo>
                    <a:pt x="f441" y="f247"/>
                    <a:pt x="f442" y="f247"/>
                    <a:pt x="f442" y="f247"/>
                  </a:cubicBezTo>
                  <a:cubicBezTo>
                    <a:pt x="f443" y="f444"/>
                    <a:pt x="f445" y="f446"/>
                    <a:pt x="f234" y="f382"/>
                  </a:cubicBezTo>
                  <a:cubicBezTo>
                    <a:pt x="f222" y="f447"/>
                    <a:pt x="f225" y="f359"/>
                    <a:pt x="f279" y="f353"/>
                  </a:cubicBezTo>
                  <a:cubicBezTo>
                    <a:pt x="f448" y="f449"/>
                    <a:pt x="f450" y="f235"/>
                    <a:pt x="f437" y="f233"/>
                  </a:cubicBezTo>
                  <a:cubicBezTo>
                    <a:pt x="f451" y="f338"/>
                    <a:pt x="f185" y="f333"/>
                    <a:pt x="f178" y="f427"/>
                  </a:cubicBezTo>
                  <a:cubicBezTo>
                    <a:pt x="f430" y="f224"/>
                    <a:pt x="f430" y="f224"/>
                    <a:pt x="f430" y="f282"/>
                  </a:cubicBezTo>
                  <a:cubicBezTo>
                    <a:pt x="f183" y="f452"/>
                    <a:pt x="f186" y="f333"/>
                    <a:pt x="f186" y="f453"/>
                  </a:cubicBezTo>
                  <a:cubicBezTo>
                    <a:pt x="f186" y="f454"/>
                    <a:pt x="f455" y="f456"/>
                    <a:pt x="f288" y="f457"/>
                  </a:cubicBezTo>
                  <a:cubicBezTo>
                    <a:pt x="f458" y="f459"/>
                    <a:pt x="f460" y="f449"/>
                    <a:pt x="f230" y="f355"/>
                  </a:cubicBezTo>
                  <a:cubicBezTo>
                    <a:pt x="f230" y="f461"/>
                    <a:pt x="f438" y="f357"/>
                    <a:pt x="f230" y="f239"/>
                  </a:cubicBezTo>
                  <a:cubicBezTo>
                    <a:pt x="f462" y="f347"/>
                    <a:pt x="f285" y="f235"/>
                    <a:pt x="f290" y="f463"/>
                  </a:cubicBezTo>
                  <a:cubicBezTo>
                    <a:pt x="f186" y="f464"/>
                    <a:pt x="f465" y="f362"/>
                    <a:pt x="f186" y="f342"/>
                  </a:cubicBezTo>
                  <a:cubicBezTo>
                    <a:pt x="f466" y="f391"/>
                    <a:pt x="f467" y="f351"/>
                    <a:pt x="f450" y="f468"/>
                  </a:cubicBezTo>
                  <a:cubicBezTo>
                    <a:pt x="f469" y="f470"/>
                    <a:pt x="f471" y="f472"/>
                    <a:pt x="f473" y="f350"/>
                  </a:cubicBezTo>
                  <a:cubicBezTo>
                    <a:pt x="f474" y="f475"/>
                    <a:pt x="f476" y="f477"/>
                    <a:pt x="f476" y="f253"/>
                  </a:cubicBezTo>
                  <a:cubicBezTo>
                    <a:pt x="f478" y="f479"/>
                    <a:pt x="f480" y="f481"/>
                    <a:pt x="f220" y="f482"/>
                  </a:cubicBezTo>
                  <a:cubicBezTo>
                    <a:pt x="f483" y="f403"/>
                    <a:pt x="f484" y="f405"/>
                    <a:pt x="f283" y="f461"/>
                  </a:cubicBezTo>
                  <a:cubicBezTo>
                    <a:pt x="f287" y="f485"/>
                    <a:pt x="f186" y="f486"/>
                    <a:pt x="f210" y="f393"/>
                  </a:cubicBezTo>
                  <a:cubicBezTo>
                    <a:pt x="f210" y="f398"/>
                    <a:pt x="f176" y="f454"/>
                    <a:pt x="f71" y="f487"/>
                  </a:cubicBezTo>
                  <a:cubicBezTo>
                    <a:pt x="f71" y="f487"/>
                    <a:pt x="f69" y="f487"/>
                    <a:pt x="f69" y="f487"/>
                  </a:cubicBezTo>
                  <a:cubicBezTo>
                    <a:pt x="f69" y="f335"/>
                    <a:pt x="f71" y="f338"/>
                    <a:pt x="f71" y="f457"/>
                  </a:cubicBezTo>
                  <a:cubicBezTo>
                    <a:pt x="f208" y="f488"/>
                    <a:pt x="f188" y="f396"/>
                    <a:pt x="f208" y="f408"/>
                  </a:cubicBezTo>
                  <a:cubicBezTo>
                    <a:pt x="f187" y="f362"/>
                    <a:pt x="f428" y="f392"/>
                    <a:pt x="f210" y="f363"/>
                  </a:cubicBezTo>
                  <a:cubicBezTo>
                    <a:pt x="f177" y="f344"/>
                    <a:pt x="f302" y="f407"/>
                    <a:pt x="f465" y="f345"/>
                  </a:cubicBezTo>
                  <a:cubicBezTo>
                    <a:pt x="f455" y="f489"/>
                    <a:pt x="f466" y="f490"/>
                    <a:pt x="f214" y="f401"/>
                  </a:cubicBezTo>
                  <a:cubicBezTo>
                    <a:pt x="f467" y="f403"/>
                    <a:pt x="f460" y="f470"/>
                    <a:pt x="f484" y="f382"/>
                  </a:cubicBezTo>
                  <a:cubicBezTo>
                    <a:pt x="f297" y="f356"/>
                    <a:pt x="f491" y="f350"/>
                    <a:pt x="f441" y="f492"/>
                  </a:cubicBezTo>
                  <a:cubicBezTo>
                    <a:pt x="f474" y="f493"/>
                    <a:pt x="f494" y="f495"/>
                    <a:pt x="f496" y="f497"/>
                  </a:cubicBezTo>
                  <a:cubicBezTo>
                    <a:pt x="f498" y="f261"/>
                    <a:pt x="f240" y="f499"/>
                    <a:pt x="f500" y="f340"/>
                  </a:cubicBezTo>
                  <a:cubicBezTo>
                    <a:pt x="f242" y="f501"/>
                    <a:pt x="f272" y="f502"/>
                    <a:pt x="f496" y="f503"/>
                  </a:cubicBezTo>
                  <a:cubicBezTo>
                    <a:pt x="f504" y="f505"/>
                    <a:pt x="f496" y="f506"/>
                    <a:pt x="f496" y="f253"/>
                  </a:cubicBezTo>
                  <a:cubicBezTo>
                    <a:pt x="f242" y="f492"/>
                    <a:pt x="f248" y="f495"/>
                    <a:pt x="f507" y="f337"/>
                  </a:cubicBezTo>
                  <a:cubicBezTo>
                    <a:pt x="f246" y="f361"/>
                    <a:pt x="f244" y="f336"/>
                    <a:pt x="f500" y="f336"/>
                  </a:cubicBezTo>
                  <a:cubicBezTo>
                    <a:pt x="f240" y="f361"/>
                    <a:pt x="f496" y="f337"/>
                    <a:pt x="f504" y="f264"/>
                  </a:cubicBezTo>
                  <a:cubicBezTo>
                    <a:pt x="f508" y="f261"/>
                    <a:pt x="f473" y="f260"/>
                    <a:pt x="f441" y="f259"/>
                  </a:cubicBezTo>
                  <a:cubicBezTo>
                    <a:pt x="f509" y="f502"/>
                    <a:pt x="f471" y="f255"/>
                    <a:pt x="f510" y="f506"/>
                  </a:cubicBezTo>
                  <a:cubicBezTo>
                    <a:pt x="f279" y="f511"/>
                    <a:pt x="f483" y="f512"/>
                    <a:pt x="f513" y="f481"/>
                  </a:cubicBezTo>
                  <a:cubicBezTo>
                    <a:pt x="f514" y="f515"/>
                    <a:pt x="f178" y="f357"/>
                    <a:pt x="f182" y="f516"/>
                  </a:cubicBezTo>
                  <a:cubicBezTo>
                    <a:pt x="f517" y="f235"/>
                    <a:pt x="f175" y="f394"/>
                    <a:pt x="f71" y="f280"/>
                  </a:cubicBezTo>
                  <a:cubicBezTo>
                    <a:pt x="f189" y="f395"/>
                    <a:pt x="f189" y="f393"/>
                    <a:pt x="f204" y="f459"/>
                  </a:cubicBezTo>
                  <a:cubicBezTo>
                    <a:pt x="f65" y="f397"/>
                    <a:pt x="f74" y="f370"/>
                    <a:pt x="f79" y="f372"/>
                  </a:cubicBezTo>
                  <a:cubicBezTo>
                    <a:pt x="f76" y="f452"/>
                    <a:pt x="f313" y="f224"/>
                    <a:pt x="f518" y="f221"/>
                  </a:cubicBezTo>
                  <a:cubicBezTo>
                    <a:pt x="f84" y="f435"/>
                    <a:pt x="f420" y="f519"/>
                    <a:pt x="f151" y="f310"/>
                  </a:cubicBezTo>
                  <a:cubicBezTo>
                    <a:pt x="f520" y="f211"/>
                    <a:pt x="f520" y="f309"/>
                    <a:pt x="f151" y="f307"/>
                  </a:cubicBezTo>
                  <a:cubicBezTo>
                    <a:pt x="f84" y="f203"/>
                    <a:pt x="f82" y="f521"/>
                    <a:pt x="f199" y="f522"/>
                  </a:cubicBezTo>
                  <a:cubicBezTo>
                    <a:pt x="f167" y="f325"/>
                    <a:pt x="f113" y="f523"/>
                    <a:pt x="f3" y="f417"/>
                  </a:cubicBezTo>
                  <a:cubicBezTo>
                    <a:pt x="f195" y="f198"/>
                    <a:pt x="f194" y="f524"/>
                    <a:pt x="f115" y="f319"/>
                  </a:cubicBezTo>
                  <a:cubicBezTo>
                    <a:pt x="f115" y="f525"/>
                    <a:pt x="f115" y="f323"/>
                    <a:pt x="f115" y="f198"/>
                  </a:cubicBezTo>
                  <a:cubicBezTo>
                    <a:pt x="f57" y="f526"/>
                    <a:pt x="f527" y="f528"/>
                    <a:pt x="f320" y="f307"/>
                  </a:cubicBezTo>
                  <a:cubicBezTo>
                    <a:pt x="f41" y="f303"/>
                    <a:pt x="f38" y="f433"/>
                    <a:pt x="f36" y="f221"/>
                  </a:cubicBezTo>
                  <a:cubicBezTo>
                    <a:pt x="f36" y="f286"/>
                    <a:pt x="f36" y="f284"/>
                    <a:pt x="f44" y="f331"/>
                  </a:cubicBezTo>
                  <a:cubicBezTo>
                    <a:pt x="f56" y="f452"/>
                    <a:pt x="f56" y="f453"/>
                    <a:pt x="f527" y="f370"/>
                  </a:cubicBezTo>
                  <a:cubicBezTo>
                    <a:pt x="f57" y="f396"/>
                    <a:pt x="f57" y="f392"/>
                    <a:pt x="f115" y="f399"/>
                  </a:cubicBezTo>
                  <a:cubicBezTo>
                    <a:pt x="f146" y="f529"/>
                    <a:pt x="f196" y="f530"/>
                    <a:pt x="f149" y="f461"/>
                  </a:cubicBezTo>
                  <a:cubicBezTo>
                    <a:pt x="f93" y="f357"/>
                    <a:pt x="f167" y="f357"/>
                    <a:pt x="f109" y="f531"/>
                  </a:cubicBezTo>
                  <a:cubicBezTo>
                    <a:pt x="f102" y="f468"/>
                    <a:pt x="f92" y="f468"/>
                    <a:pt x="f115" y="f357"/>
                  </a:cubicBezTo>
                  <a:cubicBezTo>
                    <a:pt x="f125" y="f447"/>
                    <a:pt x="f161" y="f383"/>
                    <a:pt x="f60" y="f356"/>
                  </a:cubicBezTo>
                  <a:cubicBezTo>
                    <a:pt x="f113" y="f532"/>
                    <a:pt x="f146" y="f533"/>
                    <a:pt x="f38" y="f447"/>
                  </a:cubicBezTo>
                  <a:cubicBezTo>
                    <a:pt x="f38" y="f403"/>
                    <a:pt x="f38" y="f404"/>
                    <a:pt x="f38" y="f515"/>
                  </a:cubicBezTo>
                  <a:cubicBezTo>
                    <a:pt x="f38" y="f247"/>
                    <a:pt x="f44" y="f350"/>
                    <a:pt x="f38" y="f493"/>
                  </a:cubicBezTo>
                  <a:cubicBezTo>
                    <a:pt x="f40" y="f337"/>
                    <a:pt x="f320" y="f371"/>
                    <a:pt x="f527" y="f12"/>
                  </a:cubicBezTo>
                  <a:cubicBezTo>
                    <a:pt x="f105" y="f104"/>
                    <a:pt x="f402" y="f42"/>
                    <a:pt x="f115" y="f126"/>
                  </a:cubicBezTo>
                  <a:cubicBezTo>
                    <a:pt x="f115" y="f125"/>
                    <a:pt x="f146" y="f195"/>
                    <a:pt x="f194" y="f195"/>
                  </a:cubicBezTo>
                  <a:cubicBezTo>
                    <a:pt x="f534" y="f103"/>
                    <a:pt x="f101" y="f161"/>
                    <a:pt x="f84" y="f60"/>
                  </a:cubicBezTo>
                  <a:cubicBezTo>
                    <a:pt x="f163" y="f199"/>
                    <a:pt x="f151" y="f156"/>
                    <a:pt x="f151" y="f100"/>
                  </a:cubicBezTo>
                  <a:cubicBezTo>
                    <a:pt x="f163" y="f420"/>
                    <a:pt x="f86" y="f163"/>
                    <a:pt x="f62" y="f62"/>
                  </a:cubicBezTo>
                  <a:cubicBezTo>
                    <a:pt x="f313" y="f78"/>
                    <a:pt x="f153" y="f87"/>
                    <a:pt x="f76" y="f153"/>
                  </a:cubicBezTo>
                  <a:cubicBezTo>
                    <a:pt x="f74" y="f79"/>
                    <a:pt x="f174" y="f74"/>
                    <a:pt x="f425" y="f204"/>
                  </a:cubicBezTo>
                  <a:cubicBezTo>
                    <a:pt x="f208" y="f152"/>
                    <a:pt x="f428" y="f204"/>
                    <a:pt x="f302" y="f173"/>
                  </a:cubicBezTo>
                  <a:cubicBezTo>
                    <a:pt x="f285" y="f64"/>
                    <a:pt x="f448" y="f204"/>
                    <a:pt x="f220" y="f208"/>
                  </a:cubicBezTo>
                  <a:cubicBezTo>
                    <a:pt x="f278" y="f177"/>
                    <a:pt x="f491" y="f535"/>
                    <a:pt x="f220" y="f458"/>
                  </a:cubicBezTo>
                  <a:cubicBezTo>
                    <a:pt x="f469" y="f437"/>
                    <a:pt x="f218" y="f298"/>
                    <a:pt x="f438" y="f513"/>
                  </a:cubicBezTo>
                  <a:cubicBezTo>
                    <a:pt x="f230" y="f227"/>
                    <a:pt x="f227" y="f230"/>
                    <a:pt x="f438" y="f483"/>
                  </a:cubicBezTo>
                  <a:cubicBezTo>
                    <a:pt x="f294" y="f231"/>
                    <a:pt x="f294" y="f234"/>
                    <a:pt x="f536" y="f236"/>
                  </a:cubicBezTo>
                  <a:cubicBezTo>
                    <a:pt x="f467" y="f269"/>
                    <a:pt x="f178" y="f256"/>
                    <a:pt x="f174" y="f258"/>
                  </a:cubicBezTo>
                  <a:cubicBezTo>
                    <a:pt x="f73" y="f6"/>
                    <a:pt x="f152" y="f256"/>
                    <a:pt x="f204" y="f263"/>
                  </a:cubicBezTo>
                  <a:cubicBezTo>
                    <a:pt x="f65" y="f254"/>
                    <a:pt x="f73" y="f252"/>
                    <a:pt x="f66" y="f252"/>
                  </a:cubicBezTo>
                  <a:cubicBezTo>
                    <a:pt x="f177" y="f507"/>
                    <a:pt x="f537" y="f272"/>
                    <a:pt x="f298" y="f236"/>
                  </a:cubicBezTo>
                  <a:cubicBezTo>
                    <a:pt x="f230" y="f234"/>
                    <a:pt x="f438" y="f225"/>
                    <a:pt x="f513" y="f297"/>
                  </a:cubicBezTo>
                  <a:cubicBezTo>
                    <a:pt x="f538" y="f438"/>
                    <a:pt x="f450" y="f450"/>
                    <a:pt x="f227" y="f460"/>
                  </a:cubicBezTo>
                  <a:cubicBezTo>
                    <a:pt x="f218" y="f214"/>
                    <a:pt x="f294" y="f185"/>
                    <a:pt x="f296" y="f302"/>
                  </a:cubicBezTo>
                  <a:cubicBezTo>
                    <a:pt x="f297" y="f208"/>
                    <a:pt x="f538" y="f66"/>
                    <a:pt x="f458" y="f66"/>
                  </a:cubicBezTo>
                  <a:cubicBezTo>
                    <a:pt x="f299" y="f174"/>
                    <a:pt x="f183" y="f67"/>
                    <a:pt x="f431" y="f67"/>
                  </a:cubicBezTo>
                  <a:cubicBezTo>
                    <a:pt x="f187" y="f67"/>
                    <a:pt x="f517" y="f69"/>
                    <a:pt x="f425" y="f69"/>
                  </a:cubicBezTo>
                  <a:cubicBezTo>
                    <a:pt x="f66" y="f189"/>
                    <a:pt x="f152" y="f174"/>
                    <a:pt x="f539" y="f65"/>
                  </a:cubicBezTo>
                  <a:cubicBezTo>
                    <a:pt x="f76" y="f173"/>
                    <a:pt x="f62" y="f64"/>
                    <a:pt x="f163" y="f76"/>
                  </a:cubicBezTo>
                  <a:cubicBezTo>
                    <a:pt x="f84" y="f87"/>
                    <a:pt x="f420" y="f62"/>
                    <a:pt x="f96" y="f520"/>
                  </a:cubicBezTo>
                  <a:cubicBezTo>
                    <a:pt x="f100" y="f420"/>
                    <a:pt x="f156" y="f156"/>
                    <a:pt x="f155" y="f91"/>
                  </a:cubicBezTo>
                  <a:cubicBezTo>
                    <a:pt x="f167" y="f534"/>
                    <a:pt x="f113" y="f540"/>
                    <a:pt x="f103" y="f92"/>
                  </a:cubicBezTo>
                  <a:cubicBezTo>
                    <a:pt x="f40" y="f114"/>
                    <a:pt x="f14" y="f107"/>
                    <a:pt x="f376" y="f541"/>
                  </a:cubicBezTo>
                  <a:cubicBezTo>
                    <a:pt x="f139" y="f542"/>
                    <a:pt x="f543" y="f541"/>
                    <a:pt x="f544" y="f114"/>
                  </a:cubicBezTo>
                  <a:cubicBezTo>
                    <a:pt x="f367" y="f114"/>
                    <a:pt x="f366" y="f58"/>
                    <a:pt x="f366" y="f3"/>
                  </a:cubicBezTo>
                  <a:cubicBezTo>
                    <a:pt x="f334" y="f146"/>
                    <a:pt x="f337" y="f57"/>
                    <a:pt x="f261" y="f527"/>
                  </a:cubicBezTo>
                  <a:cubicBezTo>
                    <a:pt x="f545" y="f34"/>
                    <a:pt x="f546" y="f24"/>
                    <a:pt x="f384" y="f29"/>
                  </a:cubicBezTo>
                  <a:cubicBezTo>
                    <a:pt x="f379" y="f44"/>
                    <a:pt x="f239" y="f42"/>
                    <a:pt x="f277" y="f320"/>
                  </a:cubicBezTo>
                  <a:cubicBezTo>
                    <a:pt x="f547" y="f56"/>
                    <a:pt x="f449" y="f402"/>
                    <a:pt x="f399" y="f126"/>
                  </a:cubicBezTo>
                  <a:cubicBezTo>
                    <a:pt x="f548" y="f195"/>
                    <a:pt x="f360" y="f114"/>
                    <a:pt x="f549" y="f540"/>
                  </a:cubicBezTo>
                  <a:cubicBezTo>
                    <a:pt x="f394" y="f149"/>
                    <a:pt x="f464" y="f550"/>
                    <a:pt x="f398" y="f60"/>
                  </a:cubicBezTo>
                  <a:cubicBezTo>
                    <a:pt x="f488" y="f94"/>
                    <a:pt x="f339" y="f94"/>
                    <a:pt x="f338" y="f94"/>
                  </a:cubicBezTo>
                  <a:cubicBezTo>
                    <a:pt x="f454" y="f94"/>
                    <a:pt x="f551" y="f94"/>
                    <a:pt x="f453" y="f60"/>
                  </a:cubicBezTo>
                  <a:cubicBezTo>
                    <a:pt x="f284" y="f167"/>
                    <a:pt x="f215" y="f550"/>
                    <a:pt x="f552" y="f94"/>
                  </a:cubicBezTo>
                  <a:cubicBezTo>
                    <a:pt x="f553" y="f101"/>
                    <a:pt x="f554" y="f101"/>
                    <a:pt x="f307" y="f101"/>
                  </a:cubicBezTo>
                  <a:cubicBezTo>
                    <a:pt x="f555" y="f101"/>
                    <a:pt x="f326" y="f109"/>
                    <a:pt x="f7" y="f92"/>
                  </a:cubicBezTo>
                  <a:cubicBezTo>
                    <a:pt x="f7" y="f542"/>
                    <a:pt x="f7" y="f541"/>
                    <a:pt x="f7" y="f107"/>
                  </a:cubicBezTo>
                  <a:cubicBezTo>
                    <a:pt x="f528" y="f542"/>
                    <a:pt x="f414" y="f92"/>
                    <a:pt x="f521" y="f540"/>
                  </a:cubicBezTo>
                  <a:cubicBezTo>
                    <a:pt x="f555" y="f550"/>
                    <a:pt x="f207" y="f91"/>
                    <a:pt x="f556" y="f109"/>
                  </a:cubicBezTo>
                  <a:cubicBezTo>
                    <a:pt x="f519" y="f149"/>
                    <a:pt x="f300" y="f113"/>
                    <a:pt x="f219" y="f113"/>
                  </a:cubicBezTo>
                  <a:cubicBezTo>
                    <a:pt x="f228" y="f113"/>
                    <a:pt x="f372" y="f102"/>
                    <a:pt x="f370" y="f167"/>
                  </a:cubicBezTo>
                  <a:cubicBezTo>
                    <a:pt x="f557" y="f159"/>
                    <a:pt x="f280" y="f550"/>
                    <a:pt x="f396" y="f534"/>
                  </a:cubicBezTo>
                  <a:cubicBezTo>
                    <a:pt x="f394" y="f542"/>
                    <a:pt x="f549" y="f195"/>
                    <a:pt x="f548" y="f57"/>
                  </a:cubicBezTo>
                  <a:cubicBezTo>
                    <a:pt x="f516" y="f320"/>
                    <a:pt x="f391" y="f42"/>
                    <a:pt x="f547" y="f38"/>
                  </a:cubicBezTo>
                  <a:cubicBezTo>
                    <a:pt x="f529" y="f44"/>
                    <a:pt x="f351" y="f44"/>
                    <a:pt x="f355" y="f29"/>
                  </a:cubicBezTo>
                  <a:cubicBezTo>
                    <a:pt x="f357" y="f34"/>
                    <a:pt x="f558" y="f24"/>
                    <a:pt x="f490" y="f22"/>
                  </a:cubicBezTo>
                  <a:cubicBezTo>
                    <a:pt x="f559" y="f142"/>
                    <a:pt x="f403" y="f369"/>
                    <a:pt x="f560" y="f337"/>
                  </a:cubicBezTo>
                  <a:cubicBezTo>
                    <a:pt x="f561" y="f506"/>
                    <a:pt x="f562" y="f245"/>
                    <a:pt x="f545" y="f239"/>
                  </a:cubicBezTo>
                  <a:cubicBezTo>
                    <a:pt x="f255" y="f357"/>
                    <a:pt x="f255" y="f355"/>
                    <a:pt x="f255" y="f530"/>
                  </a:cubicBezTo>
                  <a:cubicBezTo>
                    <a:pt x="f253" y="f461"/>
                    <a:pt x="f562" y="f239"/>
                    <a:pt x="f271" y="f490"/>
                  </a:cubicBezTo>
                  <a:cubicBezTo>
                    <a:pt x="f356" y="f468"/>
                    <a:pt x="f273" y="f390"/>
                    <a:pt x="f245" y="f357"/>
                  </a:cubicBezTo>
                  <a:cubicBezTo>
                    <a:pt x="f446" y="f355"/>
                    <a:pt x="f482" y="f530"/>
                    <a:pt x="f533" y="f351"/>
                  </a:cubicBezTo>
                  <a:cubicBezTo>
                    <a:pt x="f446" y="f406"/>
                    <a:pt x="f245" y="f351"/>
                    <a:pt x="f245" y="f406"/>
                  </a:cubicBezTo>
                  <a:cubicBezTo>
                    <a:pt x="f444" y="f355"/>
                    <a:pt x="f563" y="f530"/>
                    <a:pt x="f481" y="f353"/>
                  </a:cubicBezTo>
                  <a:cubicBezTo>
                    <a:pt x="f561" y="f353"/>
                    <a:pt x="f356" y="f406"/>
                    <a:pt x="f546" y="f406"/>
                  </a:cubicBezTo>
                  <a:cubicBezTo>
                    <a:pt x="f477" y="f277"/>
                    <a:pt x="f564" y="f345"/>
                    <a:pt x="f565" y="f549"/>
                  </a:cubicBezTo>
                  <a:cubicBezTo>
                    <a:pt x="f268" y="f397"/>
                    <a:pt x="f267" y="f338"/>
                    <a:pt x="f262" y="f333"/>
                  </a:cubicBezTo>
                  <a:cubicBezTo>
                    <a:pt x="f336" y="f228"/>
                    <a:pt x="f368" y="f427"/>
                    <a:pt x="f387" y="f286"/>
                  </a:cubicBezTo>
                  <a:cubicBezTo>
                    <a:pt x="f371" y="f223"/>
                    <a:pt x="f141" y="f219"/>
                    <a:pt x="f130" y="f289"/>
                  </a:cubicBezTo>
                  <a:cubicBezTo>
                    <a:pt x="f9" y="f217"/>
                    <a:pt x="f129" y="f424"/>
                    <a:pt x="f129" y="f292"/>
                  </a:cubicBezTo>
                  <a:cubicBezTo>
                    <a:pt x="f119" y="f519"/>
                    <a:pt x="f14" y="f307"/>
                    <a:pt x="f17" y="f528"/>
                  </a:cubicBezTo>
                  <a:cubicBezTo>
                    <a:pt x="f117" y="f566"/>
                    <a:pt x="f327" y="f201"/>
                    <a:pt x="f19" y="f567"/>
                  </a:cubicBezTo>
                  <a:cubicBezTo>
                    <a:pt x="f328" y="f568"/>
                    <a:pt x="f133" y="f526"/>
                    <a:pt x="f142" y="f569"/>
                  </a:cubicBezTo>
                  <a:cubicBezTo>
                    <a:pt x="f138" y="f570"/>
                    <a:pt x="f571" y="f522"/>
                    <a:pt x="f361" y="f7"/>
                  </a:cubicBezTo>
                  <a:cubicBezTo>
                    <a:pt x="f267" y="f414"/>
                    <a:pt x="f257" y="f314"/>
                    <a:pt x="f506" y="f7"/>
                  </a:cubicBezTo>
                  <a:cubicBezTo>
                    <a:pt x="f350" y="f522"/>
                    <a:pt x="f352" y="f570"/>
                    <a:pt x="f271" y="f201"/>
                  </a:cubicBezTo>
                  <a:cubicBezTo>
                    <a:pt x="f271" y="f201"/>
                    <a:pt x="f271" y="f316"/>
                    <a:pt x="f358" y="f316"/>
                  </a:cubicBezTo>
                  <a:cubicBezTo>
                    <a:pt x="f479" y="f201"/>
                    <a:pt x="f352" y="f201"/>
                    <a:pt x="f572" y="f569"/>
                  </a:cubicBezTo>
                  <a:cubicBezTo>
                    <a:pt x="f477" y="f573"/>
                    <a:pt x="f348" y="f419"/>
                    <a:pt x="f574" y="f201"/>
                  </a:cubicBezTo>
                  <a:cubicBezTo>
                    <a:pt x="f493" y="f418"/>
                    <a:pt x="f575" y="f200"/>
                    <a:pt x="f565" y="f576"/>
                  </a:cubicBezTo>
                  <a:cubicBezTo>
                    <a:pt x="f502" y="f524"/>
                    <a:pt x="f492" y="f416"/>
                    <a:pt x="f492" y="f577"/>
                  </a:cubicBezTo>
                  <a:cubicBezTo>
                    <a:pt x="f574" y="f192"/>
                    <a:pt x="f575" y="f162"/>
                    <a:pt x="f267" y="f160"/>
                  </a:cubicBezTo>
                  <a:cubicBezTo>
                    <a:pt x="f262" y="f157"/>
                    <a:pt x="f578" y="f147"/>
                    <a:pt x="f543" y="f143"/>
                  </a:cubicBezTo>
                  <a:cubicBezTo>
                    <a:pt x="f378" y="f143"/>
                    <a:pt x="f378" y="f140"/>
                    <a:pt x="f378" y="f150"/>
                  </a:cubicBezTo>
                  <a:cubicBezTo>
                    <a:pt x="f368" y="f136"/>
                    <a:pt x="f368" y="f134"/>
                    <a:pt x="f378" y="f124"/>
                  </a:cubicBezTo>
                  <a:cubicBezTo>
                    <a:pt x="f369" y="f123"/>
                    <a:pt x="f387" y="f154"/>
                    <a:pt x="f389" y="f122"/>
                  </a:cubicBezTo>
                  <a:cubicBezTo>
                    <a:pt x="f132" y="f108"/>
                    <a:pt x="f121" y="f97"/>
                    <a:pt x="f133" y="f90"/>
                  </a:cubicBezTo>
                  <a:cubicBezTo>
                    <a:pt x="f328" y="f89"/>
                    <a:pt x="f14" y="f85"/>
                    <a:pt x="f328" y="f39"/>
                  </a:cubicBezTo>
                  <a:cubicBezTo>
                    <a:pt x="f119" y="f21"/>
                    <a:pt x="f129" y="f13"/>
                    <a:pt x="f376" y="f8"/>
                  </a:cubicBezTo>
                  <a:cubicBezTo>
                    <a:pt x="f130" y="f8"/>
                    <a:pt x="f130" y="f8"/>
                    <a:pt x="f9" y="f8"/>
                  </a:cubicBezTo>
                  <a:close/>
                  <a:moveTo>
                    <a:pt x="f387" y="f401"/>
                  </a:moveTo>
                  <a:cubicBezTo>
                    <a:pt x="f571" y="f241"/>
                    <a:pt x="f367" y="f470"/>
                    <a:pt x="f366" y="f383"/>
                  </a:cubicBezTo>
                  <a:cubicBezTo>
                    <a:pt x="f361" y="f546"/>
                    <a:pt x="f266" y="f270"/>
                    <a:pt x="f497" y="f343"/>
                  </a:cubicBezTo>
                  <a:cubicBezTo>
                    <a:pt x="f267" y="f501"/>
                    <a:pt x="f579" y="f580"/>
                    <a:pt x="f495" y="f340"/>
                  </a:cubicBezTo>
                  <a:cubicBezTo>
                    <a:pt x="f495" y="f340"/>
                    <a:pt x="f495" y="f340"/>
                    <a:pt x="f501" y="f340"/>
                  </a:cubicBezTo>
                  <a:cubicBezTo>
                    <a:pt x="f580" y="f574"/>
                    <a:pt x="f266" y="f572"/>
                    <a:pt x="f336" y="f444"/>
                  </a:cubicBezTo>
                  <a:cubicBezTo>
                    <a:pt x="f259" y="f350"/>
                    <a:pt x="f565" y="f580"/>
                    <a:pt x="f253" y="f387"/>
                  </a:cubicBezTo>
                  <a:cubicBezTo>
                    <a:pt x="f506" y="f571"/>
                    <a:pt x="f348" y="f578"/>
                    <a:pt x="f545" y="f361"/>
                  </a:cubicBezTo>
                  <a:cubicBezTo>
                    <a:pt x="f502" y="f259"/>
                    <a:pt x="f575" y="f506"/>
                    <a:pt x="f260" y="f354"/>
                  </a:cubicBezTo>
                  <a:cubicBezTo>
                    <a:pt x="f580" y="f247"/>
                    <a:pt x="f261" y="f383"/>
                    <a:pt x="f340" y="f515"/>
                  </a:cubicBezTo>
                  <a:cubicBezTo>
                    <a:pt x="f266" y="f241"/>
                    <a:pt x="f266" y="f401"/>
                    <a:pt x="f266" y="f559"/>
                  </a:cubicBezTo>
                  <a:cubicBezTo>
                    <a:pt x="f266" y="f388"/>
                    <a:pt x="f266" y="f468"/>
                    <a:pt x="f266" y="f239"/>
                  </a:cubicBezTo>
                  <a:cubicBezTo>
                    <a:pt x="f259" y="f247"/>
                    <a:pt x="f503" y="f343"/>
                    <a:pt x="f354" y="f132"/>
                  </a:cubicBezTo>
                  <a:cubicBezTo>
                    <a:pt x="f354" y="f139"/>
                    <a:pt x="f512" y="f371"/>
                    <a:pt x="f512" y="f389"/>
                  </a:cubicBezTo>
                  <a:cubicBezTo>
                    <a:pt x="f350" y="f261"/>
                    <a:pt x="f348" y="f503"/>
                    <a:pt x="f257" y="f356"/>
                  </a:cubicBezTo>
                  <a:cubicBezTo>
                    <a:pt x="f268" y="f382"/>
                    <a:pt x="f267" y="f379"/>
                    <a:pt x="f340" y="f406"/>
                  </a:cubicBezTo>
                  <a:cubicBezTo>
                    <a:pt x="f266" y="f489"/>
                    <a:pt x="f266" y="f485"/>
                    <a:pt x="f266" y="f237"/>
                  </a:cubicBezTo>
                  <a:cubicBezTo>
                    <a:pt x="f266" y="f581"/>
                    <a:pt x="f340" y="f581"/>
                    <a:pt x="f499" y="f581"/>
                  </a:cubicBezTo>
                  <a:cubicBezTo>
                    <a:pt x="f497" y="f2"/>
                    <a:pt x="f579" y="f277"/>
                    <a:pt x="f495" y="f406"/>
                  </a:cubicBezTo>
                  <a:cubicBezTo>
                    <a:pt x="f268" y="f357"/>
                    <a:pt x="f259" y="f468"/>
                    <a:pt x="f343" y="f559"/>
                  </a:cubicBezTo>
                  <a:cubicBezTo>
                    <a:pt x="f564" y="f582"/>
                    <a:pt x="f477" y="f511"/>
                    <a:pt x="f352" y="f268"/>
                  </a:cubicBezTo>
                  <a:cubicBezTo>
                    <a:pt x="f512" y="f499"/>
                    <a:pt x="f546" y="f334"/>
                    <a:pt x="f481" y="f378"/>
                  </a:cubicBezTo>
                  <a:cubicBezTo>
                    <a:pt x="f472" y="f332"/>
                    <a:pt x="f472" y="f368"/>
                    <a:pt x="f481" y="f544"/>
                  </a:cubicBezTo>
                  <a:cubicBezTo>
                    <a:pt x="f562" y="f255"/>
                    <a:pt x="f545" y="f582"/>
                    <a:pt x="f575" y="f357"/>
                  </a:cubicBezTo>
                  <a:cubicBezTo>
                    <a:pt x="f259" y="f355"/>
                    <a:pt x="f259" y="f353"/>
                    <a:pt x="f259" y="f351"/>
                  </a:cubicBezTo>
                  <a:cubicBezTo>
                    <a:pt x="f259" y="f351"/>
                    <a:pt x="f575" y="f400"/>
                    <a:pt x="f575" y="f400"/>
                  </a:cubicBezTo>
                  <a:cubicBezTo>
                    <a:pt x="f583" y="f561"/>
                    <a:pt x="f273" y="f266"/>
                    <a:pt x="f559" y="f24"/>
                  </a:cubicBezTo>
                  <a:cubicBezTo>
                    <a:pt x="f275" y="f24"/>
                    <a:pt x="f275" y="f24"/>
                    <a:pt x="f584" y="f24"/>
                  </a:cubicBezTo>
                  <a:cubicBezTo>
                    <a:pt x="f585" y="f19"/>
                    <a:pt x="f251" y="f20"/>
                    <a:pt x="f565" y="f31"/>
                  </a:cubicBezTo>
                  <a:cubicBezTo>
                    <a:pt x="f579" y="f29"/>
                    <a:pt x="f264" y="f38"/>
                    <a:pt x="f366" y="f527"/>
                  </a:cubicBezTo>
                  <a:cubicBezTo>
                    <a:pt x="f367" y="f105"/>
                    <a:pt x="f544" y="f402"/>
                    <a:pt x="f586" y="f146"/>
                  </a:cubicBezTo>
                  <a:cubicBezTo>
                    <a:pt x="f586" y="f3"/>
                    <a:pt x="f571" y="f103"/>
                    <a:pt x="f369" y="f103"/>
                  </a:cubicBezTo>
                  <a:cubicBezTo>
                    <a:pt x="f9" y="f103"/>
                    <a:pt x="f328" y="f103"/>
                    <a:pt x="f34" y="f195"/>
                  </a:cubicBezTo>
                  <a:cubicBezTo>
                    <a:pt x="f40" y="f195"/>
                    <a:pt x="f41" y="f125"/>
                    <a:pt x="f41" y="f57"/>
                  </a:cubicBezTo>
                  <a:cubicBezTo>
                    <a:pt x="f41" y="f105"/>
                    <a:pt x="f42" y="f56"/>
                    <a:pt x="f42" y="f320"/>
                  </a:cubicBezTo>
                  <a:cubicBezTo>
                    <a:pt x="f38" y="f20"/>
                    <a:pt x="f36" y="f587"/>
                    <a:pt x="f29" y="f389"/>
                  </a:cubicBezTo>
                  <a:cubicBezTo>
                    <a:pt x="f31" y="f337"/>
                    <a:pt x="f104" y="f343"/>
                    <a:pt x="f22" y="f477"/>
                  </a:cubicBezTo>
                  <a:cubicBezTo>
                    <a:pt x="f22" y="f588"/>
                    <a:pt x="f20" y="f446"/>
                    <a:pt x="f22" y="f447"/>
                  </a:cubicBezTo>
                  <a:cubicBezTo>
                    <a:pt x="f104" y="f589"/>
                    <a:pt x="f17" y="f461"/>
                    <a:pt x="f328" y="f485"/>
                  </a:cubicBezTo>
                  <a:cubicBezTo>
                    <a:pt x="f328" y="f485"/>
                    <a:pt x="f12" y="f485"/>
                    <a:pt x="f12" y="f2"/>
                  </a:cubicBezTo>
                  <a:cubicBezTo>
                    <a:pt x="f133" y="f489"/>
                    <a:pt x="f587" y="f530"/>
                    <a:pt x="f9" y="f239"/>
                  </a:cubicBezTo>
                  <a:cubicBezTo>
                    <a:pt x="f131" y="f359"/>
                    <a:pt x="f138" y="f405"/>
                    <a:pt x="f387" y="f401"/>
                  </a:cubicBezTo>
                  <a:close/>
                  <a:moveTo>
                    <a:pt x="f330" y="f191"/>
                  </a:moveTo>
                  <a:cubicBezTo>
                    <a:pt x="f330" y="f590"/>
                    <a:pt x="f330" y="f590"/>
                    <a:pt x="f330" y="f590"/>
                  </a:cubicBezTo>
                  <a:cubicBezTo>
                    <a:pt x="f130" y="f591"/>
                    <a:pt x="f371" y="f592"/>
                    <a:pt x="f544" y="f592"/>
                  </a:cubicBezTo>
                  <a:cubicBezTo>
                    <a:pt x="f387" y="f593"/>
                    <a:pt x="f376" y="f191"/>
                    <a:pt x="f119" y="f170"/>
                  </a:cubicBezTo>
                  <a:cubicBezTo>
                    <a:pt x="f376" y="f192"/>
                    <a:pt x="f389" y="f322"/>
                    <a:pt x="f586" y="f577"/>
                  </a:cubicBezTo>
                  <a:cubicBezTo>
                    <a:pt x="f387" y="f190"/>
                    <a:pt x="f131" y="f171"/>
                    <a:pt x="f10" y="f166"/>
                  </a:cubicBezTo>
                  <a:cubicBezTo>
                    <a:pt x="f587" y="f166"/>
                    <a:pt x="f587" y="f165"/>
                    <a:pt x="f587" y="f165"/>
                  </a:cubicBezTo>
                  <a:cubicBezTo>
                    <a:pt x="f376" y="f594"/>
                    <a:pt x="f371" y="f171"/>
                    <a:pt x="f571" y="f321"/>
                  </a:cubicBezTo>
                  <a:cubicBezTo>
                    <a:pt x="f571" y="f192"/>
                    <a:pt x="f571" y="f192"/>
                    <a:pt x="f571" y="f170"/>
                  </a:cubicBezTo>
                  <a:cubicBezTo>
                    <a:pt x="f543" y="f169"/>
                    <a:pt x="f371" y="f168"/>
                    <a:pt x="f141" y="f165"/>
                  </a:cubicBezTo>
                  <a:cubicBezTo>
                    <a:pt x="f138" y="f164"/>
                    <a:pt x="f139" y="f164"/>
                    <a:pt x="f371" y="f164"/>
                  </a:cubicBezTo>
                  <a:cubicBezTo>
                    <a:pt x="f369" y="f162"/>
                    <a:pt x="f378" y="f160"/>
                    <a:pt x="f571" y="f160"/>
                  </a:cubicBezTo>
                  <a:cubicBezTo>
                    <a:pt x="f334" y="f144"/>
                    <a:pt x="f262" y="f162"/>
                    <a:pt x="f580" y="f165"/>
                  </a:cubicBezTo>
                  <a:cubicBezTo>
                    <a:pt x="f268" y="f168"/>
                    <a:pt x="f493" y="f192"/>
                    <a:pt x="f493" y="f577"/>
                  </a:cubicBezTo>
                  <a:cubicBezTo>
                    <a:pt x="f343" y="f416"/>
                    <a:pt x="f259" y="f524"/>
                    <a:pt x="f268" y="f417"/>
                  </a:cubicBezTo>
                  <a:cubicBezTo>
                    <a:pt x="f501" y="f595"/>
                    <a:pt x="f495" y="f317"/>
                    <a:pt x="f501" y="f523"/>
                  </a:cubicBezTo>
                  <a:cubicBezTo>
                    <a:pt x="f259" y="f201"/>
                    <a:pt x="f257" y="f419"/>
                    <a:pt x="f348" y="f315"/>
                  </a:cubicBezTo>
                  <a:cubicBezTo>
                    <a:pt x="f503" y="f573"/>
                    <a:pt x="f505" y="f573"/>
                    <a:pt x="f506" y="f596"/>
                  </a:cubicBezTo>
                  <a:cubicBezTo>
                    <a:pt x="f255" y="f202"/>
                    <a:pt x="f257" y="f597"/>
                    <a:pt x="f268" y="f202"/>
                  </a:cubicBezTo>
                  <a:cubicBezTo>
                    <a:pt x="f499" y="f202"/>
                    <a:pt x="f365" y="f315"/>
                    <a:pt x="f571" y="f415"/>
                  </a:cubicBezTo>
                  <a:cubicBezTo>
                    <a:pt x="f141" y="f201"/>
                    <a:pt x="f10" y="f598"/>
                    <a:pt x="f117" y="f595"/>
                  </a:cubicBezTo>
                  <a:cubicBezTo>
                    <a:pt x="f327" y="f599"/>
                    <a:pt x="f20" y="f417"/>
                    <a:pt x="f20" y="f318"/>
                  </a:cubicBezTo>
                  <a:cubicBezTo>
                    <a:pt x="f20" y="f600"/>
                    <a:pt x="f19" y="f197"/>
                    <a:pt x="f19" y="f191"/>
                  </a:cubicBezTo>
                  <a:cubicBezTo>
                    <a:pt x="f118" y="f601"/>
                    <a:pt x="f121" y="f602"/>
                    <a:pt x="f369" y="f324"/>
                  </a:cubicBezTo>
                  <a:cubicBezTo>
                    <a:pt x="f139" y="f324"/>
                    <a:pt x="f132" y="f595"/>
                    <a:pt x="f9" y="f603"/>
                  </a:cubicBezTo>
                  <a:cubicBezTo>
                    <a:pt x="f543" y="f604"/>
                    <a:pt x="f337" y="f316"/>
                    <a:pt x="f501" y="f415"/>
                  </a:cubicBezTo>
                  <a:cubicBezTo>
                    <a:pt x="f495" y="f605"/>
                    <a:pt x="f495" y="f325"/>
                    <a:pt x="f260" y="f325"/>
                  </a:cubicBezTo>
                  <a:cubicBezTo>
                    <a:pt x="f261" y="f569"/>
                    <a:pt x="f264" y="f316"/>
                    <a:pt x="f365" y="f604"/>
                  </a:cubicBezTo>
                  <a:cubicBezTo>
                    <a:pt x="f578" y="f606"/>
                    <a:pt x="f544" y="f606"/>
                    <a:pt x="f367" y="f523"/>
                  </a:cubicBezTo>
                  <a:cubicBezTo>
                    <a:pt x="f365" y="f598"/>
                    <a:pt x="f264" y="f418"/>
                    <a:pt x="f340" y="f568"/>
                  </a:cubicBezTo>
                  <a:cubicBezTo>
                    <a:pt x="f340" y="f568"/>
                    <a:pt x="f499" y="f418"/>
                    <a:pt x="f499" y="f418"/>
                  </a:cubicBezTo>
                  <a:cubicBezTo>
                    <a:pt x="f264" y="f523"/>
                    <a:pt x="f365" y="f324"/>
                    <a:pt x="f578" y="f317"/>
                  </a:cubicBezTo>
                  <a:cubicBezTo>
                    <a:pt x="f368" y="f603"/>
                    <a:pt x="f543" y="f595"/>
                    <a:pt x="f389" y="f602"/>
                  </a:cubicBezTo>
                  <a:cubicBezTo>
                    <a:pt x="f138" y="f576"/>
                    <a:pt x="f376" y="f198"/>
                    <a:pt x="f121" y="f323"/>
                  </a:cubicBezTo>
                  <a:cubicBezTo>
                    <a:pt x="f121" y="f323"/>
                    <a:pt x="f121" y="f323"/>
                    <a:pt x="f9" y="f524"/>
                  </a:cubicBezTo>
                  <a:cubicBezTo>
                    <a:pt x="f371" y="f318"/>
                    <a:pt x="f544" y="f602"/>
                    <a:pt x="f361" y="f603"/>
                  </a:cubicBezTo>
                  <a:cubicBezTo>
                    <a:pt x="f361" y="f607"/>
                    <a:pt x="f337" y="f607"/>
                    <a:pt x="f337" y="f607"/>
                  </a:cubicBezTo>
                  <a:cubicBezTo>
                    <a:pt x="f578" y="f602"/>
                    <a:pt x="f571" y="f318"/>
                    <a:pt x="f389" y="f323"/>
                  </a:cubicBezTo>
                  <a:cubicBezTo>
                    <a:pt x="f130" y="f600"/>
                    <a:pt x="f10" y="f416"/>
                    <a:pt x="f133" y="f608"/>
                  </a:cubicBezTo>
                  <a:cubicBezTo>
                    <a:pt x="f376" y="f601"/>
                    <a:pt x="f368" y="f198"/>
                    <a:pt x="f366" y="f609"/>
                  </a:cubicBezTo>
                  <a:cubicBezTo>
                    <a:pt x="f369" y="f601"/>
                    <a:pt x="f130" y="f608"/>
                    <a:pt x="f330" y="f191"/>
                  </a:cubicBezTo>
                  <a:close/>
                  <a:moveTo>
                    <a:pt x="f62" y="f413"/>
                  </a:moveTo>
                  <a:cubicBezTo>
                    <a:pt x="f62" y="f413"/>
                    <a:pt x="f62" y="f413"/>
                    <a:pt x="f518" y="f413"/>
                  </a:cubicBezTo>
                  <a:cubicBezTo>
                    <a:pt x="f62" y="f553"/>
                    <a:pt x="f78" y="f610"/>
                    <a:pt x="f87" y="f611"/>
                  </a:cubicBezTo>
                  <a:cubicBezTo>
                    <a:pt x="f76" y="f612"/>
                    <a:pt x="f64" y="f613"/>
                    <a:pt x="f76" y="f215"/>
                  </a:cubicBezTo>
                  <a:cubicBezTo>
                    <a:pt x="f76" y="f614"/>
                    <a:pt x="f76" y="f411"/>
                    <a:pt x="f76" y="f424"/>
                  </a:cubicBezTo>
                  <a:cubicBezTo>
                    <a:pt x="f79" y="f289"/>
                    <a:pt x="f76" y="f295"/>
                    <a:pt x="f539" y="f331"/>
                  </a:cubicBezTo>
                  <a:cubicBezTo>
                    <a:pt x="f539" y="f427"/>
                    <a:pt x="f74" y="f224"/>
                    <a:pt x="f74" y="f282"/>
                  </a:cubicBezTo>
                  <a:cubicBezTo>
                    <a:pt x="f173" y="f375"/>
                    <a:pt x="f204" y="f372"/>
                    <a:pt x="f152" y="f615"/>
                  </a:cubicBezTo>
                  <a:cubicBezTo>
                    <a:pt x="f65" y="f456"/>
                    <a:pt x="f73" y="f488"/>
                    <a:pt x="f174" y="f396"/>
                  </a:cubicBezTo>
                  <a:cubicBezTo>
                    <a:pt x="f174" y="f233"/>
                    <a:pt x="f66" y="f233"/>
                    <a:pt x="f67" y="f233"/>
                  </a:cubicBezTo>
                  <a:cubicBezTo>
                    <a:pt x="f73" y="f375"/>
                    <a:pt x="f173" y="f435"/>
                    <a:pt x="f62" y="f413"/>
                  </a:cubicBezTo>
                  <a:close/>
                  <a:moveTo>
                    <a:pt x="f518" y="f612"/>
                  </a:moveTo>
                  <a:cubicBezTo>
                    <a:pt x="f518" y="f612"/>
                    <a:pt x="f86" y="f612"/>
                    <a:pt x="f86" y="f612"/>
                  </a:cubicBezTo>
                  <a:cubicBezTo>
                    <a:pt x="f518" y="f433"/>
                    <a:pt x="f313" y="f436"/>
                    <a:pt x="f78" y="f424"/>
                  </a:cubicBezTo>
                  <a:cubicBezTo>
                    <a:pt x="f87" y="f424"/>
                    <a:pt x="f87" y="f424"/>
                    <a:pt x="f153" y="f411"/>
                  </a:cubicBezTo>
                  <a:cubicBezTo>
                    <a:pt x="f78" y="f436"/>
                    <a:pt x="f313" y="f613"/>
                    <a:pt x="f518" y="f612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7384677-24EA-4BC3-8CF0-F1151627E580}"/>
                </a:ext>
              </a:extLst>
            </p:cNvPr>
            <p:cNvSpPr/>
            <p:nvPr/>
          </p:nvSpPr>
          <p:spPr>
            <a:xfrm>
              <a:off x="1665515" y="3879881"/>
              <a:ext cx="1323036" cy="8457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4"/>
                <a:gd name="f7" fmla="val 265"/>
                <a:gd name="f8" fmla="val 192"/>
                <a:gd name="f9" fmla="val 47"/>
                <a:gd name="f10" fmla="val 191"/>
                <a:gd name="f11" fmla="val 46"/>
                <a:gd name="f12" fmla="val 45"/>
                <a:gd name="f13" fmla="val 44"/>
                <a:gd name="f14" fmla="val 33"/>
                <a:gd name="f15" fmla="val 187"/>
                <a:gd name="f16" fmla="val 26"/>
                <a:gd name="f17" fmla="val 19"/>
                <a:gd name="f18" fmla="val 162"/>
                <a:gd name="f19" fmla="val 5"/>
                <a:gd name="f20" fmla="val 143"/>
                <a:gd name="f21" fmla="val 4"/>
                <a:gd name="f22" fmla="val 122"/>
                <a:gd name="f23" fmla="val 12"/>
                <a:gd name="f24" fmla="val 118"/>
                <a:gd name="f25" fmla="val 13"/>
                <a:gd name="f26" fmla="val 115"/>
                <a:gd name="f27" fmla="val 16"/>
                <a:gd name="f28" fmla="val 111"/>
                <a:gd name="f29" fmla="val 104"/>
                <a:gd name="f30" fmla="val 24"/>
                <a:gd name="f31" fmla="val 97"/>
                <a:gd name="f32" fmla="val 89"/>
                <a:gd name="f33" fmla="val 77"/>
                <a:gd name="f34" fmla="val 23"/>
                <a:gd name="f35" fmla="val 64"/>
                <a:gd name="f36" fmla="val 21"/>
                <a:gd name="f37" fmla="val 52"/>
                <a:gd name="f38" fmla="val 22"/>
                <a:gd name="f39" fmla="val 36"/>
                <a:gd name="f40" fmla="val 31"/>
                <a:gd name="f41" fmla="val 6"/>
                <a:gd name="f42" fmla="val 53"/>
                <a:gd name="f43" fmla="val 61"/>
                <a:gd name="f44" fmla="val 8"/>
                <a:gd name="f45" fmla="val 70"/>
                <a:gd name="f46" fmla="val 72"/>
                <a:gd name="f47" fmla="val 74"/>
                <a:gd name="f48" fmla="val 3"/>
                <a:gd name="f49" fmla="val 71"/>
                <a:gd name="f50" fmla="val 67"/>
                <a:gd name="f51" fmla="val 1"/>
                <a:gd name="f52" fmla="val 60"/>
                <a:gd name="f53" fmla="val 39"/>
                <a:gd name="f54" fmla="val 27"/>
                <a:gd name="f55" fmla="val 38"/>
                <a:gd name="f56" fmla="val 54"/>
                <a:gd name="f57" fmla="val 15"/>
                <a:gd name="f58" fmla="val 88"/>
                <a:gd name="f59" fmla="val 18"/>
                <a:gd name="f60" fmla="val 98"/>
                <a:gd name="f61" fmla="val 20"/>
                <a:gd name="f62" fmla="val 106"/>
                <a:gd name="f63" fmla="val 114"/>
                <a:gd name="f64" fmla="val 11"/>
                <a:gd name="f65" fmla="val 119"/>
                <a:gd name="f66" fmla="val 125"/>
                <a:gd name="f67" fmla="val 130"/>
                <a:gd name="f68" fmla="val 150"/>
                <a:gd name="f69" fmla="val 169"/>
                <a:gd name="f70" fmla="val 186"/>
                <a:gd name="f71" fmla="val 194"/>
                <a:gd name="f72" fmla="val 198"/>
                <a:gd name="f73" fmla="val 29"/>
                <a:gd name="f74" fmla="val 200"/>
                <a:gd name="f75" fmla="val 201"/>
                <a:gd name="f76" fmla="val 40"/>
                <a:gd name="f77" fmla="val 204"/>
                <a:gd name="f78" fmla="val 41"/>
                <a:gd name="f79" fmla="val 206"/>
                <a:gd name="f80" fmla="val 42"/>
                <a:gd name="f81" fmla="val 208"/>
                <a:gd name="f82" fmla="val 209"/>
                <a:gd name="f83" fmla="val 211"/>
                <a:gd name="f84" fmla="val 223"/>
                <a:gd name="f85" fmla="val 235"/>
                <a:gd name="f86" fmla="val 35"/>
                <a:gd name="f87" fmla="val 247"/>
                <a:gd name="f88" fmla="val 34"/>
                <a:gd name="f89" fmla="val 263"/>
                <a:gd name="f90" fmla="val 32"/>
                <a:gd name="f91" fmla="val 279"/>
                <a:gd name="f92" fmla="val 293"/>
                <a:gd name="f93" fmla="val 305"/>
                <a:gd name="f94" fmla="val 49"/>
                <a:gd name="f95" fmla="val 318"/>
                <a:gd name="f96" fmla="val 56"/>
                <a:gd name="f97" fmla="val 325"/>
                <a:gd name="f98" fmla="val 69"/>
                <a:gd name="f99" fmla="val 326"/>
                <a:gd name="f100" fmla="val 329"/>
                <a:gd name="f101" fmla="val 330"/>
                <a:gd name="f102" fmla="val 345"/>
                <a:gd name="f103" fmla="val 75"/>
                <a:gd name="f104" fmla="val 359"/>
                <a:gd name="f105" fmla="val 79"/>
                <a:gd name="f106" fmla="val 371"/>
                <a:gd name="f107" fmla="val 377"/>
                <a:gd name="f108" fmla="val 93"/>
                <a:gd name="f109" fmla="val 383"/>
                <a:gd name="f110" fmla="val 99"/>
                <a:gd name="f111" fmla="val 387"/>
                <a:gd name="f112" fmla="val 105"/>
                <a:gd name="f113" fmla="val 389"/>
                <a:gd name="f114" fmla="val 108"/>
                <a:gd name="f115" fmla="val 390"/>
                <a:gd name="f116" fmla="val 123"/>
                <a:gd name="f117" fmla="val 386"/>
                <a:gd name="f118" fmla="val 129"/>
                <a:gd name="f119" fmla="val 384"/>
                <a:gd name="f120" fmla="val 134"/>
                <a:gd name="f121" fmla="val 135"/>
                <a:gd name="f122" fmla="val 382"/>
                <a:gd name="f123" fmla="val 144"/>
                <a:gd name="f124" fmla="val 381"/>
                <a:gd name="f125" fmla="val 155"/>
                <a:gd name="f126" fmla="val 388"/>
                <a:gd name="f127" fmla="val 397"/>
                <a:gd name="f128" fmla="val 171"/>
                <a:gd name="f129" fmla="val 402"/>
                <a:gd name="f130" fmla="val 183"/>
                <a:gd name="f131" fmla="val 406"/>
                <a:gd name="f132" fmla="val 195"/>
                <a:gd name="f133" fmla="val 215"/>
                <a:gd name="f134" fmla="val 412"/>
                <a:gd name="f135" fmla="val 254"/>
                <a:gd name="f136" fmla="val 399"/>
                <a:gd name="f137" fmla="val 259"/>
                <a:gd name="f138" fmla="val 395"/>
                <a:gd name="f139" fmla="val 264"/>
                <a:gd name="f140" fmla="val 385"/>
                <a:gd name="f141" fmla="val 262"/>
                <a:gd name="f142" fmla="val 261"/>
                <a:gd name="f143" fmla="val 255"/>
                <a:gd name="f144" fmla="val 404"/>
                <a:gd name="f145" fmla="val 245"/>
                <a:gd name="f146" fmla="val 233"/>
                <a:gd name="f147" fmla="val 409"/>
                <a:gd name="f148" fmla="val 216"/>
                <a:gd name="f149" fmla="val 181"/>
                <a:gd name="f150" fmla="val 391"/>
                <a:gd name="f151" fmla="val 177"/>
                <a:gd name="f152" fmla="val 172"/>
                <a:gd name="f153" fmla="val 163"/>
                <a:gd name="f154" fmla="val 378"/>
                <a:gd name="f155" fmla="val 153"/>
                <a:gd name="f156" fmla="val 376"/>
                <a:gd name="f157" fmla="val 142"/>
                <a:gd name="f158" fmla="val 138"/>
                <a:gd name="f159" fmla="val 133"/>
                <a:gd name="f160" fmla="val 124"/>
                <a:gd name="f161" fmla="val 113"/>
                <a:gd name="f162" fmla="val 363"/>
                <a:gd name="f163" fmla="val 90"/>
                <a:gd name="f164" fmla="val 351"/>
                <a:gd name="f165" fmla="val 85"/>
                <a:gd name="f166" fmla="val 339"/>
                <a:gd name="f167" fmla="val 81"/>
                <a:gd name="f168" fmla="val 327"/>
                <a:gd name="f169" fmla="val 322"/>
                <a:gd name="f170" fmla="val 73"/>
                <a:gd name="f171" fmla="val 317"/>
                <a:gd name="f172" fmla="val 312"/>
                <a:gd name="f173" fmla="val 297"/>
                <a:gd name="f174" fmla="val 280"/>
                <a:gd name="f175" fmla="val 260"/>
                <a:gd name="f176" fmla="val 248"/>
                <a:gd name="f177" fmla="val 237"/>
                <a:gd name="f178" fmla="val 226"/>
                <a:gd name="f179" fmla="val 43"/>
                <a:gd name="f180" fmla="val 220"/>
                <a:gd name="f181" fmla="val 217"/>
                <a:gd name="f182" fmla="val 205"/>
                <a:gd name="f183" fmla="val 199"/>
                <a:gd name="f184" fmla="val 197"/>
                <a:gd name="f185" fmla="+- 0 0 -90"/>
                <a:gd name="f186" fmla="*/ f3 1 414"/>
                <a:gd name="f187" fmla="*/ f4 1 265"/>
                <a:gd name="f188" fmla="val f5"/>
                <a:gd name="f189" fmla="val f6"/>
                <a:gd name="f190" fmla="val f7"/>
                <a:gd name="f191" fmla="*/ f185 f0 1"/>
                <a:gd name="f192" fmla="+- f190 0 f188"/>
                <a:gd name="f193" fmla="+- f189 0 f188"/>
                <a:gd name="f194" fmla="*/ f191 1 f2"/>
                <a:gd name="f195" fmla="*/ f193 1 414"/>
                <a:gd name="f196" fmla="*/ f192 1 265"/>
                <a:gd name="f197" fmla="*/ 192 f193 1"/>
                <a:gd name="f198" fmla="*/ 47 f192 1"/>
                <a:gd name="f199" fmla="*/ 191 f193 1"/>
                <a:gd name="f200" fmla="*/ 44 f192 1"/>
                <a:gd name="f201" fmla="*/ 180 f193 1"/>
                <a:gd name="f202" fmla="*/ 19 f192 1"/>
                <a:gd name="f203" fmla="*/ 122 f193 1"/>
                <a:gd name="f204" fmla="*/ 12 f192 1"/>
                <a:gd name="f205" fmla="*/ 111 f193 1"/>
                <a:gd name="f206" fmla="*/ 89 f193 1"/>
                <a:gd name="f207" fmla="*/ 24 f192 1"/>
                <a:gd name="f208" fmla="*/ 52 f193 1"/>
                <a:gd name="f209" fmla="*/ 22 f192 1"/>
                <a:gd name="f210" fmla="*/ 12 f193 1"/>
                <a:gd name="f211" fmla="*/ 46 f192 1"/>
                <a:gd name="f212" fmla="*/ 8 f193 1"/>
                <a:gd name="f213" fmla="*/ 70 f192 1"/>
                <a:gd name="f214" fmla="*/ 77 f192 1"/>
                <a:gd name="f215" fmla="*/ 1 f193 1"/>
                <a:gd name="f216" fmla="*/ 60 f192 1"/>
                <a:gd name="f217" fmla="*/ 38 f193 1"/>
                <a:gd name="f218" fmla="*/ 21 f192 1"/>
                <a:gd name="f219" fmla="*/ 88 f193 1"/>
                <a:gd name="f220" fmla="*/ 18 f192 1"/>
                <a:gd name="f221" fmla="*/ 114 f193 1"/>
                <a:gd name="f222" fmla="*/ 11 f192 1"/>
                <a:gd name="f223" fmla="*/ 130 f193 1"/>
                <a:gd name="f224" fmla="*/ 4 f192 1"/>
                <a:gd name="f225" fmla="*/ 186 f193 1"/>
                <a:gd name="f226" fmla="*/ 15 f192 1"/>
                <a:gd name="f227" fmla="*/ 200 f193 1"/>
                <a:gd name="f228" fmla="*/ 38 f192 1"/>
                <a:gd name="f229" fmla="*/ 206 f193 1"/>
                <a:gd name="f230" fmla="*/ 42 f192 1"/>
                <a:gd name="f231" fmla="*/ 40 f192 1"/>
                <a:gd name="f232" fmla="*/ 211 f193 1"/>
                <a:gd name="f233" fmla="*/ 247 f193 1"/>
                <a:gd name="f234" fmla="*/ 34 f192 1"/>
                <a:gd name="f235" fmla="*/ 293 f193 1"/>
                <a:gd name="f236" fmla="*/ 325 f193 1"/>
                <a:gd name="f237" fmla="*/ 69 f192 1"/>
                <a:gd name="f238" fmla="*/ 330 f193 1"/>
                <a:gd name="f239" fmla="*/ 72 f192 1"/>
                <a:gd name="f240" fmla="*/ 371 f193 1"/>
                <a:gd name="f241" fmla="*/ 89 f192 1"/>
                <a:gd name="f242" fmla="*/ 387 f193 1"/>
                <a:gd name="f243" fmla="*/ 105 f192 1"/>
                <a:gd name="f244" fmla="*/ 390 f193 1"/>
                <a:gd name="f245" fmla="*/ 118 f192 1"/>
                <a:gd name="f246" fmla="*/ 384 f193 1"/>
                <a:gd name="f247" fmla="*/ 134 f192 1"/>
                <a:gd name="f248" fmla="*/ 135 f192 1"/>
                <a:gd name="f249" fmla="*/ 388 f193 1"/>
                <a:gd name="f250" fmla="*/ 162 f192 1"/>
                <a:gd name="f251" fmla="*/ 406 f193 1"/>
                <a:gd name="f252" fmla="*/ 195 f192 1"/>
                <a:gd name="f253" fmla="*/ 402 f193 1"/>
                <a:gd name="f254" fmla="*/ 254 f192 1"/>
                <a:gd name="f255" fmla="*/ 265 f192 1"/>
                <a:gd name="f256" fmla="*/ 264 f192 1"/>
                <a:gd name="f257" fmla="*/ 263 f192 1"/>
                <a:gd name="f258" fmla="*/ 261 f192 1"/>
                <a:gd name="f259" fmla="*/ 233 f192 1"/>
                <a:gd name="f260" fmla="*/ 397 f193 1"/>
                <a:gd name="f261" fmla="*/ 186 f192 1"/>
                <a:gd name="f262" fmla="*/ 172 f192 1"/>
                <a:gd name="f263" fmla="*/ 376 f193 1"/>
                <a:gd name="f264" fmla="*/ 142 f192 1"/>
                <a:gd name="f265" fmla="*/ 378 f193 1"/>
                <a:gd name="f266" fmla="*/ 129 f192 1"/>
                <a:gd name="f267" fmla="*/ 383 f193 1"/>
                <a:gd name="f268" fmla="*/ 363 f193 1"/>
                <a:gd name="f269" fmla="*/ 90 f192 1"/>
                <a:gd name="f270" fmla="*/ 327 f193 1"/>
                <a:gd name="f271" fmla="*/ 75 f192 1"/>
                <a:gd name="f272" fmla="*/ 312 f193 1"/>
                <a:gd name="f273" fmla="*/ 67 f192 1"/>
                <a:gd name="f274" fmla="*/ 260 f193 1"/>
                <a:gd name="f275" fmla="*/ 39 f192 1"/>
                <a:gd name="f276" fmla="*/ 226 f193 1"/>
                <a:gd name="f277" fmla="*/ 43 f192 1"/>
                <a:gd name="f278" fmla="*/ 217 f193 1"/>
                <a:gd name="f279" fmla="*/ 45 f192 1"/>
                <a:gd name="f280" fmla="*/ 199 f193 1"/>
                <a:gd name="f281" fmla="+- f194 0 f1"/>
                <a:gd name="f282" fmla="*/ f197 1 414"/>
                <a:gd name="f283" fmla="*/ f198 1 265"/>
                <a:gd name="f284" fmla="*/ f199 1 414"/>
                <a:gd name="f285" fmla="*/ f200 1 265"/>
                <a:gd name="f286" fmla="*/ f201 1 414"/>
                <a:gd name="f287" fmla="*/ f202 1 265"/>
                <a:gd name="f288" fmla="*/ f203 1 414"/>
                <a:gd name="f289" fmla="*/ f204 1 265"/>
                <a:gd name="f290" fmla="*/ f205 1 414"/>
                <a:gd name="f291" fmla="*/ f206 1 414"/>
                <a:gd name="f292" fmla="*/ f207 1 265"/>
                <a:gd name="f293" fmla="*/ f208 1 414"/>
                <a:gd name="f294" fmla="*/ f209 1 265"/>
                <a:gd name="f295" fmla="*/ f210 1 414"/>
                <a:gd name="f296" fmla="*/ f211 1 265"/>
                <a:gd name="f297" fmla="*/ f212 1 414"/>
                <a:gd name="f298" fmla="*/ f213 1 265"/>
                <a:gd name="f299" fmla="*/ f214 1 265"/>
                <a:gd name="f300" fmla="*/ f215 1 414"/>
                <a:gd name="f301" fmla="*/ f216 1 265"/>
                <a:gd name="f302" fmla="*/ f217 1 414"/>
                <a:gd name="f303" fmla="*/ f218 1 265"/>
                <a:gd name="f304" fmla="*/ f219 1 414"/>
                <a:gd name="f305" fmla="*/ f220 1 265"/>
                <a:gd name="f306" fmla="*/ f221 1 414"/>
                <a:gd name="f307" fmla="*/ f222 1 265"/>
                <a:gd name="f308" fmla="*/ f223 1 414"/>
                <a:gd name="f309" fmla="*/ f224 1 265"/>
                <a:gd name="f310" fmla="*/ f225 1 414"/>
                <a:gd name="f311" fmla="*/ f226 1 265"/>
                <a:gd name="f312" fmla="*/ f227 1 414"/>
                <a:gd name="f313" fmla="*/ f228 1 265"/>
                <a:gd name="f314" fmla="*/ f229 1 414"/>
                <a:gd name="f315" fmla="*/ f230 1 265"/>
                <a:gd name="f316" fmla="*/ f231 1 265"/>
                <a:gd name="f317" fmla="*/ f232 1 414"/>
                <a:gd name="f318" fmla="*/ f233 1 414"/>
                <a:gd name="f319" fmla="*/ f234 1 265"/>
                <a:gd name="f320" fmla="*/ f235 1 414"/>
                <a:gd name="f321" fmla="*/ f236 1 414"/>
                <a:gd name="f322" fmla="*/ f237 1 265"/>
                <a:gd name="f323" fmla="*/ f238 1 414"/>
                <a:gd name="f324" fmla="*/ f239 1 265"/>
                <a:gd name="f325" fmla="*/ f240 1 414"/>
                <a:gd name="f326" fmla="*/ f241 1 265"/>
                <a:gd name="f327" fmla="*/ f242 1 414"/>
                <a:gd name="f328" fmla="*/ f243 1 265"/>
                <a:gd name="f329" fmla="*/ f244 1 414"/>
                <a:gd name="f330" fmla="*/ f245 1 265"/>
                <a:gd name="f331" fmla="*/ f246 1 414"/>
                <a:gd name="f332" fmla="*/ f247 1 265"/>
                <a:gd name="f333" fmla="*/ f248 1 265"/>
                <a:gd name="f334" fmla="*/ f249 1 414"/>
                <a:gd name="f335" fmla="*/ f250 1 265"/>
                <a:gd name="f336" fmla="*/ f251 1 414"/>
                <a:gd name="f337" fmla="*/ f252 1 265"/>
                <a:gd name="f338" fmla="*/ f253 1 414"/>
                <a:gd name="f339" fmla="*/ f254 1 265"/>
                <a:gd name="f340" fmla="*/ f255 1 265"/>
                <a:gd name="f341" fmla="*/ f256 1 265"/>
                <a:gd name="f342" fmla="*/ f257 1 265"/>
                <a:gd name="f343" fmla="*/ f258 1 265"/>
                <a:gd name="f344" fmla="*/ f259 1 265"/>
                <a:gd name="f345" fmla="*/ f260 1 414"/>
                <a:gd name="f346" fmla="*/ f261 1 265"/>
                <a:gd name="f347" fmla="*/ f262 1 265"/>
                <a:gd name="f348" fmla="*/ f263 1 414"/>
                <a:gd name="f349" fmla="*/ f264 1 265"/>
                <a:gd name="f350" fmla="*/ f265 1 414"/>
                <a:gd name="f351" fmla="*/ f266 1 265"/>
                <a:gd name="f352" fmla="*/ f267 1 414"/>
                <a:gd name="f353" fmla="*/ f268 1 414"/>
                <a:gd name="f354" fmla="*/ f269 1 265"/>
                <a:gd name="f355" fmla="*/ f270 1 414"/>
                <a:gd name="f356" fmla="*/ f271 1 265"/>
                <a:gd name="f357" fmla="*/ f272 1 414"/>
                <a:gd name="f358" fmla="*/ f273 1 265"/>
                <a:gd name="f359" fmla="*/ f274 1 414"/>
                <a:gd name="f360" fmla="*/ f275 1 265"/>
                <a:gd name="f361" fmla="*/ f276 1 414"/>
                <a:gd name="f362" fmla="*/ f277 1 265"/>
                <a:gd name="f363" fmla="*/ f278 1 414"/>
                <a:gd name="f364" fmla="*/ f279 1 265"/>
                <a:gd name="f365" fmla="*/ f280 1 414"/>
                <a:gd name="f366" fmla="*/ 0 1 f195"/>
                <a:gd name="f367" fmla="*/ f189 1 f195"/>
                <a:gd name="f368" fmla="*/ 0 1 f196"/>
                <a:gd name="f369" fmla="*/ f190 1 f196"/>
                <a:gd name="f370" fmla="*/ f282 1 f195"/>
                <a:gd name="f371" fmla="*/ f283 1 f196"/>
                <a:gd name="f372" fmla="*/ f284 1 f195"/>
                <a:gd name="f373" fmla="*/ f285 1 f196"/>
                <a:gd name="f374" fmla="*/ f286 1 f195"/>
                <a:gd name="f375" fmla="*/ f287 1 f196"/>
                <a:gd name="f376" fmla="*/ f288 1 f195"/>
                <a:gd name="f377" fmla="*/ f289 1 f196"/>
                <a:gd name="f378" fmla="*/ f290 1 f195"/>
                <a:gd name="f379" fmla="*/ f291 1 f195"/>
                <a:gd name="f380" fmla="*/ f292 1 f196"/>
                <a:gd name="f381" fmla="*/ f293 1 f195"/>
                <a:gd name="f382" fmla="*/ f294 1 f196"/>
                <a:gd name="f383" fmla="*/ f295 1 f195"/>
                <a:gd name="f384" fmla="*/ f296 1 f196"/>
                <a:gd name="f385" fmla="*/ f297 1 f195"/>
                <a:gd name="f386" fmla="*/ f298 1 f196"/>
                <a:gd name="f387" fmla="*/ f299 1 f196"/>
                <a:gd name="f388" fmla="*/ f300 1 f195"/>
                <a:gd name="f389" fmla="*/ f301 1 f196"/>
                <a:gd name="f390" fmla="*/ f302 1 f195"/>
                <a:gd name="f391" fmla="*/ f303 1 f196"/>
                <a:gd name="f392" fmla="*/ f304 1 f195"/>
                <a:gd name="f393" fmla="*/ f305 1 f196"/>
                <a:gd name="f394" fmla="*/ f306 1 f195"/>
                <a:gd name="f395" fmla="*/ f307 1 f196"/>
                <a:gd name="f396" fmla="*/ f308 1 f195"/>
                <a:gd name="f397" fmla="*/ f309 1 f196"/>
                <a:gd name="f398" fmla="*/ f310 1 f195"/>
                <a:gd name="f399" fmla="*/ f311 1 f196"/>
                <a:gd name="f400" fmla="*/ f312 1 f195"/>
                <a:gd name="f401" fmla="*/ f313 1 f196"/>
                <a:gd name="f402" fmla="*/ f314 1 f195"/>
                <a:gd name="f403" fmla="*/ f315 1 f196"/>
                <a:gd name="f404" fmla="*/ f316 1 f196"/>
                <a:gd name="f405" fmla="*/ f317 1 f195"/>
                <a:gd name="f406" fmla="*/ f318 1 f195"/>
                <a:gd name="f407" fmla="*/ f319 1 f196"/>
                <a:gd name="f408" fmla="*/ f320 1 f195"/>
                <a:gd name="f409" fmla="*/ f321 1 f195"/>
                <a:gd name="f410" fmla="*/ f322 1 f196"/>
                <a:gd name="f411" fmla="*/ f323 1 f195"/>
                <a:gd name="f412" fmla="*/ f324 1 f196"/>
                <a:gd name="f413" fmla="*/ f325 1 f195"/>
                <a:gd name="f414" fmla="*/ f326 1 f196"/>
                <a:gd name="f415" fmla="*/ f327 1 f195"/>
                <a:gd name="f416" fmla="*/ f328 1 f196"/>
                <a:gd name="f417" fmla="*/ f329 1 f195"/>
                <a:gd name="f418" fmla="*/ f330 1 f196"/>
                <a:gd name="f419" fmla="*/ f331 1 f195"/>
                <a:gd name="f420" fmla="*/ f332 1 f196"/>
                <a:gd name="f421" fmla="*/ f333 1 f196"/>
                <a:gd name="f422" fmla="*/ f334 1 f195"/>
                <a:gd name="f423" fmla="*/ f335 1 f196"/>
                <a:gd name="f424" fmla="*/ f336 1 f195"/>
                <a:gd name="f425" fmla="*/ f337 1 f196"/>
                <a:gd name="f426" fmla="*/ f338 1 f195"/>
                <a:gd name="f427" fmla="*/ f339 1 f196"/>
                <a:gd name="f428" fmla="*/ f340 1 f196"/>
                <a:gd name="f429" fmla="*/ f341 1 f196"/>
                <a:gd name="f430" fmla="*/ f342 1 f196"/>
                <a:gd name="f431" fmla="*/ f343 1 f196"/>
                <a:gd name="f432" fmla="*/ f344 1 f196"/>
                <a:gd name="f433" fmla="*/ f345 1 f195"/>
                <a:gd name="f434" fmla="*/ f346 1 f196"/>
                <a:gd name="f435" fmla="*/ f347 1 f196"/>
                <a:gd name="f436" fmla="*/ f348 1 f195"/>
                <a:gd name="f437" fmla="*/ f349 1 f196"/>
                <a:gd name="f438" fmla="*/ f350 1 f195"/>
                <a:gd name="f439" fmla="*/ f351 1 f196"/>
                <a:gd name="f440" fmla="*/ f352 1 f195"/>
                <a:gd name="f441" fmla="*/ f353 1 f195"/>
                <a:gd name="f442" fmla="*/ f354 1 f196"/>
                <a:gd name="f443" fmla="*/ f355 1 f195"/>
                <a:gd name="f444" fmla="*/ f356 1 f196"/>
                <a:gd name="f445" fmla="*/ f357 1 f195"/>
                <a:gd name="f446" fmla="*/ f358 1 f196"/>
                <a:gd name="f447" fmla="*/ f359 1 f195"/>
                <a:gd name="f448" fmla="*/ f360 1 f196"/>
                <a:gd name="f449" fmla="*/ f361 1 f195"/>
                <a:gd name="f450" fmla="*/ f362 1 f196"/>
                <a:gd name="f451" fmla="*/ f363 1 f195"/>
                <a:gd name="f452" fmla="*/ f364 1 f196"/>
                <a:gd name="f453" fmla="*/ f365 1 f195"/>
                <a:gd name="f454" fmla="*/ f366 f186 1"/>
                <a:gd name="f455" fmla="*/ f367 f186 1"/>
                <a:gd name="f456" fmla="*/ f369 f187 1"/>
                <a:gd name="f457" fmla="*/ f368 f187 1"/>
                <a:gd name="f458" fmla="*/ f370 f186 1"/>
                <a:gd name="f459" fmla="*/ f371 f187 1"/>
                <a:gd name="f460" fmla="*/ f372 f186 1"/>
                <a:gd name="f461" fmla="*/ f373 f187 1"/>
                <a:gd name="f462" fmla="*/ f374 f186 1"/>
                <a:gd name="f463" fmla="*/ f375 f187 1"/>
                <a:gd name="f464" fmla="*/ f376 f186 1"/>
                <a:gd name="f465" fmla="*/ f377 f187 1"/>
                <a:gd name="f466" fmla="*/ f378 f186 1"/>
                <a:gd name="f467" fmla="*/ f379 f186 1"/>
                <a:gd name="f468" fmla="*/ f380 f187 1"/>
                <a:gd name="f469" fmla="*/ f381 f186 1"/>
                <a:gd name="f470" fmla="*/ f382 f187 1"/>
                <a:gd name="f471" fmla="*/ f383 f186 1"/>
                <a:gd name="f472" fmla="*/ f384 f187 1"/>
                <a:gd name="f473" fmla="*/ f385 f186 1"/>
                <a:gd name="f474" fmla="*/ f386 f187 1"/>
                <a:gd name="f475" fmla="*/ f387 f187 1"/>
                <a:gd name="f476" fmla="*/ f388 f186 1"/>
                <a:gd name="f477" fmla="*/ f389 f187 1"/>
                <a:gd name="f478" fmla="*/ f390 f186 1"/>
                <a:gd name="f479" fmla="*/ f391 f187 1"/>
                <a:gd name="f480" fmla="*/ f392 f186 1"/>
                <a:gd name="f481" fmla="*/ f393 f187 1"/>
                <a:gd name="f482" fmla="*/ f394 f186 1"/>
                <a:gd name="f483" fmla="*/ f395 f187 1"/>
                <a:gd name="f484" fmla="*/ f396 f186 1"/>
                <a:gd name="f485" fmla="*/ f397 f187 1"/>
                <a:gd name="f486" fmla="*/ f398 f186 1"/>
                <a:gd name="f487" fmla="*/ f399 f187 1"/>
                <a:gd name="f488" fmla="*/ f400 f186 1"/>
                <a:gd name="f489" fmla="*/ f401 f187 1"/>
                <a:gd name="f490" fmla="*/ f402 f186 1"/>
                <a:gd name="f491" fmla="*/ f403 f187 1"/>
                <a:gd name="f492" fmla="*/ f404 f187 1"/>
                <a:gd name="f493" fmla="*/ f405 f186 1"/>
                <a:gd name="f494" fmla="*/ f406 f186 1"/>
                <a:gd name="f495" fmla="*/ f407 f187 1"/>
                <a:gd name="f496" fmla="*/ f408 f186 1"/>
                <a:gd name="f497" fmla="*/ f409 f186 1"/>
                <a:gd name="f498" fmla="*/ f410 f187 1"/>
                <a:gd name="f499" fmla="*/ f411 f186 1"/>
                <a:gd name="f500" fmla="*/ f412 f187 1"/>
                <a:gd name="f501" fmla="*/ f413 f186 1"/>
                <a:gd name="f502" fmla="*/ f414 f187 1"/>
                <a:gd name="f503" fmla="*/ f415 f186 1"/>
                <a:gd name="f504" fmla="*/ f416 f187 1"/>
                <a:gd name="f505" fmla="*/ f417 f186 1"/>
                <a:gd name="f506" fmla="*/ f418 f187 1"/>
                <a:gd name="f507" fmla="*/ f419 f186 1"/>
                <a:gd name="f508" fmla="*/ f420 f187 1"/>
                <a:gd name="f509" fmla="*/ f421 f187 1"/>
                <a:gd name="f510" fmla="*/ f422 f186 1"/>
                <a:gd name="f511" fmla="*/ f423 f187 1"/>
                <a:gd name="f512" fmla="*/ f424 f186 1"/>
                <a:gd name="f513" fmla="*/ f425 f187 1"/>
                <a:gd name="f514" fmla="*/ f426 f186 1"/>
                <a:gd name="f515" fmla="*/ f427 f187 1"/>
                <a:gd name="f516" fmla="*/ f428 f187 1"/>
                <a:gd name="f517" fmla="*/ f429 f187 1"/>
                <a:gd name="f518" fmla="*/ f430 f187 1"/>
                <a:gd name="f519" fmla="*/ f431 f187 1"/>
                <a:gd name="f520" fmla="*/ f432 f187 1"/>
                <a:gd name="f521" fmla="*/ f433 f186 1"/>
                <a:gd name="f522" fmla="*/ f434 f187 1"/>
                <a:gd name="f523" fmla="*/ f435 f187 1"/>
                <a:gd name="f524" fmla="*/ f436 f186 1"/>
                <a:gd name="f525" fmla="*/ f437 f187 1"/>
                <a:gd name="f526" fmla="*/ f438 f186 1"/>
                <a:gd name="f527" fmla="*/ f439 f187 1"/>
                <a:gd name="f528" fmla="*/ f440 f186 1"/>
                <a:gd name="f529" fmla="*/ f441 f186 1"/>
                <a:gd name="f530" fmla="*/ f442 f187 1"/>
                <a:gd name="f531" fmla="*/ f443 f186 1"/>
                <a:gd name="f532" fmla="*/ f444 f187 1"/>
                <a:gd name="f533" fmla="*/ f445 f186 1"/>
                <a:gd name="f534" fmla="*/ f446 f187 1"/>
                <a:gd name="f535" fmla="*/ f447 f186 1"/>
                <a:gd name="f536" fmla="*/ f448 f187 1"/>
                <a:gd name="f537" fmla="*/ f449 f186 1"/>
                <a:gd name="f538" fmla="*/ f450 f187 1"/>
                <a:gd name="f539" fmla="*/ f451 f186 1"/>
                <a:gd name="f540" fmla="*/ f452 f187 1"/>
                <a:gd name="f541" fmla="*/ f453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58" y="f459"/>
                </a:cxn>
                <a:cxn ang="f281">
                  <a:pos x="f460" y="f461"/>
                </a:cxn>
                <a:cxn ang="f281">
                  <a:pos x="f462" y="f463"/>
                </a:cxn>
                <a:cxn ang="f281">
                  <a:pos x="f464" y="f465"/>
                </a:cxn>
                <a:cxn ang="f281">
                  <a:pos x="f466" y="f463"/>
                </a:cxn>
                <a:cxn ang="f281">
                  <a:pos x="f467" y="f468"/>
                </a:cxn>
                <a:cxn ang="f281">
                  <a:pos x="f469" y="f470"/>
                </a:cxn>
                <a:cxn ang="f281">
                  <a:pos x="f471" y="f472"/>
                </a:cxn>
                <a:cxn ang="f281">
                  <a:pos x="f473" y="f474"/>
                </a:cxn>
                <a:cxn ang="f281">
                  <a:pos x="f473" y="f475"/>
                </a:cxn>
                <a:cxn ang="f281">
                  <a:pos x="f476" y="f477"/>
                </a:cxn>
                <a:cxn ang="f281">
                  <a:pos x="f478" y="f479"/>
                </a:cxn>
                <a:cxn ang="f281">
                  <a:pos x="f480" y="f481"/>
                </a:cxn>
                <a:cxn ang="f281">
                  <a:pos x="f482" y="f483"/>
                </a:cxn>
                <a:cxn ang="f281">
                  <a:pos x="f484" y="f485"/>
                </a:cxn>
                <a:cxn ang="f281">
                  <a:pos x="f486" y="f487"/>
                </a:cxn>
                <a:cxn ang="f281">
                  <a:pos x="f488" y="f489"/>
                </a:cxn>
                <a:cxn ang="f281">
                  <a:pos x="f490" y="f491"/>
                </a:cxn>
                <a:cxn ang="f281">
                  <a:pos x="f490" y="f492"/>
                </a:cxn>
                <a:cxn ang="f281">
                  <a:pos x="f493" y="f489"/>
                </a:cxn>
                <a:cxn ang="f281">
                  <a:pos x="f494" y="f495"/>
                </a:cxn>
                <a:cxn ang="f281">
                  <a:pos x="f496" y="f491"/>
                </a:cxn>
                <a:cxn ang="f281">
                  <a:pos x="f497" y="f498"/>
                </a:cxn>
                <a:cxn ang="f281">
                  <a:pos x="f499" y="f500"/>
                </a:cxn>
                <a:cxn ang="f281">
                  <a:pos x="f501" y="f502"/>
                </a:cxn>
                <a:cxn ang="f281">
                  <a:pos x="f503" y="f504"/>
                </a:cxn>
                <a:cxn ang="f281">
                  <a:pos x="f505" y="f506"/>
                </a:cxn>
                <a:cxn ang="f281">
                  <a:pos x="f507" y="f508"/>
                </a:cxn>
                <a:cxn ang="f281">
                  <a:pos x="f507" y="f509"/>
                </a:cxn>
                <a:cxn ang="f281">
                  <a:pos x="f510" y="f511"/>
                </a:cxn>
                <a:cxn ang="f281">
                  <a:pos x="f512" y="f513"/>
                </a:cxn>
                <a:cxn ang="f281">
                  <a:pos x="f514" y="f515"/>
                </a:cxn>
                <a:cxn ang="f281">
                  <a:pos x="f510" y="f516"/>
                </a:cxn>
                <a:cxn ang="f281">
                  <a:pos x="f507" y="f517"/>
                </a:cxn>
                <a:cxn ang="f281">
                  <a:pos x="f507" y="f518"/>
                </a:cxn>
                <a:cxn ang="f281">
                  <a:pos x="f503" y="f519"/>
                </a:cxn>
                <a:cxn ang="f281">
                  <a:pos x="f512" y="f520"/>
                </a:cxn>
                <a:cxn ang="f281">
                  <a:pos x="f521" y="f522"/>
                </a:cxn>
                <a:cxn ang="f281">
                  <a:pos x="f510" y="f523"/>
                </a:cxn>
                <a:cxn ang="f281">
                  <a:pos x="f524" y="f525"/>
                </a:cxn>
                <a:cxn ang="f281">
                  <a:pos x="f526" y="f527"/>
                </a:cxn>
                <a:cxn ang="f281">
                  <a:pos x="f528" y="f504"/>
                </a:cxn>
                <a:cxn ang="f281">
                  <a:pos x="f529" y="f530"/>
                </a:cxn>
                <a:cxn ang="f281">
                  <a:pos x="f531" y="f532"/>
                </a:cxn>
                <a:cxn ang="f281">
                  <a:pos x="f533" y="f534"/>
                </a:cxn>
                <a:cxn ang="f281">
                  <a:pos x="f535" y="f536"/>
                </a:cxn>
                <a:cxn ang="f281">
                  <a:pos x="f537" y="f538"/>
                </a:cxn>
                <a:cxn ang="f281">
                  <a:pos x="f539" y="f540"/>
                </a:cxn>
                <a:cxn ang="f281">
                  <a:pos x="f541" y="f472"/>
                </a:cxn>
                <a:cxn ang="f281">
                  <a:pos x="f458" y="f459"/>
                </a:cxn>
              </a:cxnLst>
              <a:rect l="f454" t="f457" r="f455" b="f456"/>
              <a:pathLst>
                <a:path w="413" h="265">
                  <a:moveTo>
                    <a:pt x="f8" y="f9"/>
                  </a:moveTo>
                  <a:cubicBezTo>
                    <a:pt x="f10" y="f11"/>
                    <a:pt x="f10" y="f12"/>
                    <a:pt x="f10" y="f13"/>
                  </a:cubicBezTo>
                  <a:cubicBezTo>
                    <a:pt x="f8" y="f14"/>
                    <a:pt x="f15" y="f16"/>
                    <a:pt x="f2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17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0"/>
                    <a:pt x="f36" y="f40"/>
                    <a:pt x="f23" y="f11"/>
                  </a:cubicBezTo>
                  <a:cubicBezTo>
                    <a:pt x="f41" y="f42"/>
                    <a:pt x="f19" y="f43"/>
                    <a:pt x="f44" y="f45"/>
                  </a:cubicBezTo>
                  <a:cubicBezTo>
                    <a:pt x="f44" y="f46"/>
                    <a:pt x="f44" y="f47"/>
                    <a:pt x="f44" y="f33"/>
                  </a:cubicBezTo>
                  <a:cubicBezTo>
                    <a:pt x="f48" y="f49"/>
                    <a:pt x="f5" y="f50"/>
                    <a:pt x="f51" y="f52"/>
                  </a:cubicBezTo>
                  <a:cubicBezTo>
                    <a:pt x="f19" y="f53"/>
                    <a:pt x="f17" y="f54"/>
                    <a:pt x="f55" y="f36"/>
                  </a:cubicBezTo>
                  <a:cubicBezTo>
                    <a:pt x="f56" y="f57"/>
                    <a:pt x="f49" y="f27"/>
                    <a:pt x="f58" y="f59"/>
                  </a:cubicBezTo>
                  <a:cubicBezTo>
                    <a:pt x="f60" y="f61"/>
                    <a:pt x="f62" y="f59"/>
                    <a:pt x="f63" y="f64"/>
                  </a:cubicBezTo>
                  <a:cubicBezTo>
                    <a:pt x="f65" y="f44"/>
                    <a:pt x="f66" y="f19"/>
                    <a:pt x="f67" y="f21"/>
                  </a:cubicBezTo>
                  <a:cubicBezTo>
                    <a:pt x="f68" y="f5"/>
                    <a:pt x="f69" y="f48"/>
                    <a:pt x="f70" y="f57"/>
                  </a:cubicBezTo>
                  <a:cubicBezTo>
                    <a:pt x="f71" y="f36"/>
                    <a:pt x="f72" y="f73"/>
                    <a:pt x="f74" y="f55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79" y="f80"/>
                    <a:pt x="f79" y="f78"/>
                    <a:pt x="f79" y="f76"/>
                  </a:cubicBezTo>
                  <a:cubicBezTo>
                    <a:pt x="f81" y="f53"/>
                    <a:pt x="f82" y="f55"/>
                    <a:pt x="f83" y="f55"/>
                  </a:cubicBezTo>
                  <a:cubicBezTo>
                    <a:pt x="f84" y="f39"/>
                    <a:pt x="f85" y="f86"/>
                    <a:pt x="f87" y="f88"/>
                  </a:cubicBezTo>
                  <a:cubicBezTo>
                    <a:pt x="f89" y="f90"/>
                    <a:pt x="f91" y="f88"/>
                    <a:pt x="f92" y="f80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49"/>
                    <a:pt x="f100" y="f49"/>
                    <a:pt x="f101" y="f46"/>
                  </a:cubicBezTo>
                  <a:cubicBezTo>
                    <a:pt x="f102" y="f103"/>
                    <a:pt x="f104" y="f105"/>
                    <a:pt x="f106" y="f32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63"/>
                    <a:pt x="f115" y="f24"/>
                  </a:cubicBezTo>
                  <a:cubicBezTo>
                    <a:pt x="f113" y="f116"/>
                    <a:pt x="f117" y="f118"/>
                    <a:pt x="f119" y="f120"/>
                  </a:cubicBezTo>
                  <a:cubicBezTo>
                    <a:pt x="f119" y="f120"/>
                    <a:pt x="f119" y="f121"/>
                    <a:pt x="f119" y="f121"/>
                  </a:cubicBezTo>
                  <a:cubicBezTo>
                    <a:pt x="f122" y="f123"/>
                    <a:pt x="f124" y="f125"/>
                    <a:pt x="f126" y="f18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6" y="f133"/>
                    <a:pt x="f134" y="f85"/>
                    <a:pt x="f129" y="f135"/>
                  </a:cubicBezTo>
                  <a:cubicBezTo>
                    <a:pt x="f136" y="f137"/>
                    <a:pt x="f138" y="f139"/>
                    <a:pt x="f126" y="f7"/>
                  </a:cubicBezTo>
                  <a:cubicBezTo>
                    <a:pt x="f111" y="f7"/>
                    <a:pt x="f117" y="f7"/>
                    <a:pt x="f119" y="f139"/>
                  </a:cubicBezTo>
                  <a:cubicBezTo>
                    <a:pt x="f119" y="f139"/>
                    <a:pt x="f119" y="f139"/>
                    <a:pt x="f119" y="f89"/>
                  </a:cubicBezTo>
                  <a:cubicBezTo>
                    <a:pt x="f140" y="f89"/>
                    <a:pt x="f117" y="f141"/>
                    <a:pt x="f111" y="f142"/>
                  </a:cubicBezTo>
                  <a:cubicBezTo>
                    <a:pt x="f136" y="f143"/>
                    <a:pt x="f144" y="f145"/>
                    <a:pt x="f131" y="f146"/>
                  </a:cubicBezTo>
                  <a:cubicBezTo>
                    <a:pt x="f147" y="f148"/>
                    <a:pt x="f144" y="f75"/>
                    <a:pt x="f127" y="f70"/>
                  </a:cubicBezTo>
                  <a:cubicBezTo>
                    <a:pt x="f138" y="f149"/>
                    <a:pt x="f150" y="f151"/>
                    <a:pt x="f126" y="f152"/>
                  </a:cubicBezTo>
                  <a:cubicBezTo>
                    <a:pt x="f122" y="f153"/>
                    <a:pt x="f154" y="f155"/>
                    <a:pt x="f156" y="f157"/>
                  </a:cubicBezTo>
                  <a:cubicBezTo>
                    <a:pt x="f156" y="f158"/>
                    <a:pt x="f107" y="f159"/>
                    <a:pt x="f154" y="f118"/>
                  </a:cubicBezTo>
                  <a:cubicBezTo>
                    <a:pt x="f111" y="f160"/>
                    <a:pt x="f115" y="f161"/>
                    <a:pt x="f109" y="f112"/>
                  </a:cubicBezTo>
                  <a:cubicBezTo>
                    <a:pt x="f107" y="f60"/>
                    <a:pt x="f106" y="f108"/>
                    <a:pt x="f162" y="f163"/>
                  </a:cubicBezTo>
                  <a:cubicBezTo>
                    <a:pt x="f164" y="f165"/>
                    <a:pt x="f166" y="f167"/>
                    <a:pt x="f168" y="f103"/>
                  </a:cubicBezTo>
                  <a:cubicBezTo>
                    <a:pt x="f169" y="f170"/>
                    <a:pt x="f171" y="f49"/>
                    <a:pt x="f172" y="f50"/>
                  </a:cubicBezTo>
                  <a:cubicBezTo>
                    <a:pt x="f173" y="f56"/>
                    <a:pt x="f174" y="f13"/>
                    <a:pt x="f175" y="f53"/>
                  </a:cubicBezTo>
                  <a:cubicBezTo>
                    <a:pt x="f176" y="f39"/>
                    <a:pt x="f177" y="f55"/>
                    <a:pt x="f178" y="f179"/>
                  </a:cubicBezTo>
                  <a:cubicBezTo>
                    <a:pt x="f84" y="f12"/>
                    <a:pt x="f180" y="f12"/>
                    <a:pt x="f181" y="f12"/>
                  </a:cubicBezTo>
                  <a:cubicBezTo>
                    <a:pt x="f83" y="f11"/>
                    <a:pt x="f182" y="f94"/>
                    <a:pt x="f183" y="f11"/>
                  </a:cubicBezTo>
                  <a:cubicBezTo>
                    <a:pt x="f184" y="f12"/>
                    <a:pt x="f132" y="f11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22D76C83-438D-4A5D-B15C-EE2718AFE709}"/>
                </a:ext>
              </a:extLst>
            </p:cNvPr>
            <p:cNvSpPr/>
            <p:nvPr/>
          </p:nvSpPr>
          <p:spPr>
            <a:xfrm>
              <a:off x="1606893" y="4265072"/>
              <a:ext cx="962963" cy="3265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"/>
                <a:gd name="f7" fmla="val 104"/>
                <a:gd name="f8" fmla="val 118"/>
                <a:gd name="f9" fmla="val 15"/>
                <a:gd name="f10" fmla="val 109"/>
                <a:gd name="f11" fmla="val 10"/>
                <a:gd name="f12" fmla="val 100"/>
                <a:gd name="f13" fmla="val 5"/>
                <a:gd name="f14" fmla="val 91"/>
                <a:gd name="f15" fmla="val 1"/>
                <a:gd name="f16" fmla="val 92"/>
                <a:gd name="f17" fmla="val 94"/>
                <a:gd name="f18" fmla="val 95"/>
                <a:gd name="f19" fmla="val 103"/>
                <a:gd name="f20" fmla="val 4"/>
                <a:gd name="f21" fmla="val 110"/>
                <a:gd name="f22" fmla="val 7"/>
                <a:gd name="f23" fmla="val 117"/>
                <a:gd name="f24" fmla="val 12"/>
                <a:gd name="f25" fmla="val 133"/>
                <a:gd name="f26" fmla="val 23"/>
                <a:gd name="f27" fmla="val 149"/>
                <a:gd name="f28" fmla="val 37"/>
                <a:gd name="f29" fmla="val 163"/>
                <a:gd name="f30" fmla="val 51"/>
                <a:gd name="f31" fmla="val 168"/>
                <a:gd name="f32" fmla="val 56"/>
                <a:gd name="f33" fmla="val 172"/>
                <a:gd name="f34" fmla="val 62"/>
                <a:gd name="f35" fmla="val 177"/>
                <a:gd name="f36" fmla="val 68"/>
                <a:gd name="f37" fmla="val 178"/>
                <a:gd name="f38" fmla="val 70"/>
                <a:gd name="f39" fmla="val 71"/>
                <a:gd name="f40" fmla="val 183"/>
                <a:gd name="f41" fmla="val 189"/>
                <a:gd name="f42" fmla="val 195"/>
                <a:gd name="f43" fmla="val 72"/>
                <a:gd name="f44" fmla="val 201"/>
                <a:gd name="f45" fmla="val 73"/>
                <a:gd name="f46" fmla="val 209"/>
                <a:gd name="f47" fmla="val 75"/>
                <a:gd name="f48" fmla="val 216"/>
                <a:gd name="f49" fmla="val 77"/>
                <a:gd name="f50" fmla="val 224"/>
                <a:gd name="f51" fmla="val 80"/>
                <a:gd name="f52" fmla="val 233"/>
                <a:gd name="f53" fmla="val 82"/>
                <a:gd name="f54" fmla="val 241"/>
                <a:gd name="f55" fmla="val 250"/>
                <a:gd name="f56" fmla="val 263"/>
                <a:gd name="f57" fmla="val 276"/>
                <a:gd name="f58" fmla="val 289"/>
                <a:gd name="f59" fmla="val 294"/>
                <a:gd name="f60" fmla="val 299"/>
                <a:gd name="f61" fmla="val 74"/>
                <a:gd name="f62" fmla="val 300"/>
                <a:gd name="f63" fmla="val 296"/>
                <a:gd name="f64" fmla="val 292"/>
                <a:gd name="f65" fmla="val 287"/>
                <a:gd name="f66" fmla="val 284"/>
                <a:gd name="f67" fmla="val 280"/>
                <a:gd name="f68" fmla="val 76"/>
                <a:gd name="f69" fmla="val 273"/>
                <a:gd name="f70" fmla="val 272"/>
                <a:gd name="f71" fmla="val 270"/>
                <a:gd name="f72" fmla="val 269"/>
                <a:gd name="f73" fmla="val 255"/>
                <a:gd name="f74" fmla="val 86"/>
                <a:gd name="f75" fmla="val 240"/>
                <a:gd name="f76" fmla="val 89"/>
                <a:gd name="f77" fmla="val 87"/>
                <a:gd name="f78" fmla="val 215"/>
                <a:gd name="f79" fmla="val 206"/>
                <a:gd name="f80" fmla="val 83"/>
                <a:gd name="f81" fmla="val 197"/>
                <a:gd name="f82" fmla="val 81"/>
                <a:gd name="f83" fmla="val 156"/>
                <a:gd name="f84" fmla="val 88"/>
                <a:gd name="f85" fmla="val 152"/>
                <a:gd name="f86" fmla="val 97"/>
                <a:gd name="f87" fmla="val 145"/>
                <a:gd name="f88" fmla="val 102"/>
                <a:gd name="f89" fmla="val 144"/>
                <a:gd name="f90" fmla="val 143"/>
                <a:gd name="f91" fmla="val 142"/>
                <a:gd name="f92" fmla="val 141"/>
                <a:gd name="f93" fmla="val 158"/>
                <a:gd name="f94" fmla="val 171"/>
                <a:gd name="f95" fmla="val 169"/>
                <a:gd name="f96" fmla="val 153"/>
                <a:gd name="f97" fmla="val 48"/>
                <a:gd name="f98" fmla="val 132"/>
                <a:gd name="f99" fmla="val 32"/>
                <a:gd name="f100" fmla="val 108"/>
                <a:gd name="f101" fmla="val 20"/>
                <a:gd name="f102" fmla="val 93"/>
                <a:gd name="f103" fmla="val 78"/>
                <a:gd name="f104" fmla="val 61"/>
                <a:gd name="f105" fmla="val 41"/>
                <a:gd name="f106" fmla="val 22"/>
                <a:gd name="f107" fmla="val 11"/>
                <a:gd name="f108" fmla="val 17"/>
                <a:gd name="f109" fmla="val 3"/>
                <a:gd name="f110" fmla="val 18"/>
                <a:gd name="f111" fmla="val 2"/>
                <a:gd name="f112" fmla="val 16"/>
                <a:gd name="f113" fmla="val 8"/>
                <a:gd name="f114" fmla="val 30"/>
                <a:gd name="f115" fmla="val 45"/>
                <a:gd name="f116" fmla="val 59"/>
                <a:gd name="f117" fmla="val 6"/>
                <a:gd name="f118" fmla="val 105"/>
                <a:gd name="f119" fmla="val 114"/>
                <a:gd name="f120" fmla="val 115"/>
                <a:gd name="f121" fmla="val 116"/>
                <a:gd name="f122" fmla="+- 0 0 -90"/>
                <a:gd name="f123" fmla="*/ f3 1 304"/>
                <a:gd name="f124" fmla="*/ f4 1 104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304"/>
                <a:gd name="f133" fmla="*/ f129 1 104"/>
                <a:gd name="f134" fmla="*/ 118 f130 1"/>
                <a:gd name="f135" fmla="*/ 15 f129 1"/>
                <a:gd name="f136" fmla="*/ 91 f130 1"/>
                <a:gd name="f137" fmla="*/ 1 f129 1"/>
                <a:gd name="f138" fmla="*/ 0 f129 1"/>
                <a:gd name="f139" fmla="*/ 95 f130 1"/>
                <a:gd name="f140" fmla="*/ 117 f130 1"/>
                <a:gd name="f141" fmla="*/ 12 f129 1"/>
                <a:gd name="f142" fmla="*/ 163 f130 1"/>
                <a:gd name="f143" fmla="*/ 51 f129 1"/>
                <a:gd name="f144" fmla="*/ 177 f130 1"/>
                <a:gd name="f145" fmla="*/ 68 f129 1"/>
                <a:gd name="f146" fmla="*/ 183 f130 1"/>
                <a:gd name="f147" fmla="*/ 71 f129 1"/>
                <a:gd name="f148" fmla="*/ 201 f130 1"/>
                <a:gd name="f149" fmla="*/ 73 f129 1"/>
                <a:gd name="f150" fmla="*/ 224 f130 1"/>
                <a:gd name="f151" fmla="*/ 80 f129 1"/>
                <a:gd name="f152" fmla="*/ 250 f130 1"/>
                <a:gd name="f153" fmla="*/ 289 f130 1"/>
                <a:gd name="f154" fmla="*/ 72 f129 1"/>
                <a:gd name="f155" fmla="*/ 304 f130 1"/>
                <a:gd name="f156" fmla="*/ 75 f129 1"/>
                <a:gd name="f157" fmla="*/ 292 f130 1"/>
                <a:gd name="f158" fmla="*/ 284 f130 1"/>
                <a:gd name="f159" fmla="*/ 273 f130 1"/>
                <a:gd name="f160" fmla="*/ 76 f129 1"/>
                <a:gd name="f161" fmla="*/ 269 f130 1"/>
                <a:gd name="f162" fmla="*/ 77 f129 1"/>
                <a:gd name="f163" fmla="*/ 87 f129 1"/>
                <a:gd name="f164" fmla="*/ 197 f130 1"/>
                <a:gd name="f165" fmla="*/ 81 f129 1"/>
                <a:gd name="f166" fmla="*/ 156 f130 1"/>
                <a:gd name="f167" fmla="*/ 88 f129 1"/>
                <a:gd name="f168" fmla="*/ 145 f130 1"/>
                <a:gd name="f169" fmla="*/ 102 f129 1"/>
                <a:gd name="f170" fmla="*/ 142 f130 1"/>
                <a:gd name="f171" fmla="*/ 104 f129 1"/>
                <a:gd name="f172" fmla="*/ 95 f129 1"/>
                <a:gd name="f173" fmla="*/ 168 f130 1"/>
                <a:gd name="f174" fmla="*/ 169 f130 1"/>
                <a:gd name="f175" fmla="*/ 70 f129 1"/>
                <a:gd name="f176" fmla="*/ 108 f130 1"/>
                <a:gd name="f177" fmla="*/ 20 f129 1"/>
                <a:gd name="f178" fmla="*/ 61 f130 1"/>
                <a:gd name="f179" fmla="*/ 7 f129 1"/>
                <a:gd name="f180" fmla="*/ 4 f130 1"/>
                <a:gd name="f181" fmla="*/ 17 f129 1"/>
                <a:gd name="f182" fmla="*/ 0 f130 1"/>
                <a:gd name="f183" fmla="*/ 3 f130 1"/>
                <a:gd name="f184" fmla="*/ 45 f130 1"/>
                <a:gd name="f185" fmla="*/ 3 f129 1"/>
                <a:gd name="f186" fmla="*/ 87 f130 1"/>
                <a:gd name="f187" fmla="*/ 6 f129 1"/>
                <a:gd name="f188" fmla="*/ 114 f130 1"/>
                <a:gd name="f189" fmla="*/ 16 f129 1"/>
                <a:gd name="f190" fmla="+- f131 0 f1"/>
                <a:gd name="f191" fmla="*/ f134 1 304"/>
                <a:gd name="f192" fmla="*/ f135 1 104"/>
                <a:gd name="f193" fmla="*/ f136 1 304"/>
                <a:gd name="f194" fmla="*/ f137 1 104"/>
                <a:gd name="f195" fmla="*/ f138 1 104"/>
                <a:gd name="f196" fmla="*/ f139 1 304"/>
                <a:gd name="f197" fmla="*/ f140 1 304"/>
                <a:gd name="f198" fmla="*/ f141 1 104"/>
                <a:gd name="f199" fmla="*/ f142 1 304"/>
                <a:gd name="f200" fmla="*/ f143 1 104"/>
                <a:gd name="f201" fmla="*/ f144 1 304"/>
                <a:gd name="f202" fmla="*/ f145 1 104"/>
                <a:gd name="f203" fmla="*/ f146 1 304"/>
                <a:gd name="f204" fmla="*/ f147 1 104"/>
                <a:gd name="f205" fmla="*/ f148 1 304"/>
                <a:gd name="f206" fmla="*/ f149 1 104"/>
                <a:gd name="f207" fmla="*/ f150 1 304"/>
                <a:gd name="f208" fmla="*/ f151 1 104"/>
                <a:gd name="f209" fmla="*/ f152 1 304"/>
                <a:gd name="f210" fmla="*/ f153 1 304"/>
                <a:gd name="f211" fmla="*/ f154 1 104"/>
                <a:gd name="f212" fmla="*/ f155 1 304"/>
                <a:gd name="f213" fmla="*/ f156 1 104"/>
                <a:gd name="f214" fmla="*/ f157 1 304"/>
                <a:gd name="f215" fmla="*/ f158 1 304"/>
                <a:gd name="f216" fmla="*/ f159 1 304"/>
                <a:gd name="f217" fmla="*/ f160 1 104"/>
                <a:gd name="f218" fmla="*/ f161 1 304"/>
                <a:gd name="f219" fmla="*/ f162 1 104"/>
                <a:gd name="f220" fmla="*/ f163 1 104"/>
                <a:gd name="f221" fmla="*/ f164 1 304"/>
                <a:gd name="f222" fmla="*/ f165 1 104"/>
                <a:gd name="f223" fmla="*/ f166 1 304"/>
                <a:gd name="f224" fmla="*/ f167 1 104"/>
                <a:gd name="f225" fmla="*/ f168 1 304"/>
                <a:gd name="f226" fmla="*/ f169 1 104"/>
                <a:gd name="f227" fmla="*/ f170 1 304"/>
                <a:gd name="f228" fmla="*/ f171 1 104"/>
                <a:gd name="f229" fmla="*/ f172 1 104"/>
                <a:gd name="f230" fmla="*/ f173 1 304"/>
                <a:gd name="f231" fmla="*/ f174 1 304"/>
                <a:gd name="f232" fmla="*/ f175 1 104"/>
                <a:gd name="f233" fmla="*/ f176 1 304"/>
                <a:gd name="f234" fmla="*/ f177 1 104"/>
                <a:gd name="f235" fmla="*/ f178 1 304"/>
                <a:gd name="f236" fmla="*/ f179 1 104"/>
                <a:gd name="f237" fmla="*/ f180 1 304"/>
                <a:gd name="f238" fmla="*/ f181 1 104"/>
                <a:gd name="f239" fmla="*/ f182 1 304"/>
                <a:gd name="f240" fmla="*/ f183 1 304"/>
                <a:gd name="f241" fmla="*/ f184 1 304"/>
                <a:gd name="f242" fmla="*/ f185 1 104"/>
                <a:gd name="f243" fmla="*/ f186 1 304"/>
                <a:gd name="f244" fmla="*/ f187 1 104"/>
                <a:gd name="f245" fmla="*/ f188 1 304"/>
                <a:gd name="f246" fmla="*/ f189 1 104"/>
                <a:gd name="f247" fmla="*/ 0 1 f132"/>
                <a:gd name="f248" fmla="*/ f126 1 f132"/>
                <a:gd name="f249" fmla="*/ 0 1 f133"/>
                <a:gd name="f250" fmla="*/ f127 1 f133"/>
                <a:gd name="f251" fmla="*/ f191 1 f132"/>
                <a:gd name="f252" fmla="*/ f192 1 f133"/>
                <a:gd name="f253" fmla="*/ f193 1 f132"/>
                <a:gd name="f254" fmla="*/ f194 1 f133"/>
                <a:gd name="f255" fmla="*/ f195 1 f133"/>
                <a:gd name="f256" fmla="*/ f196 1 f132"/>
                <a:gd name="f257" fmla="*/ f197 1 f132"/>
                <a:gd name="f258" fmla="*/ f198 1 f133"/>
                <a:gd name="f259" fmla="*/ f199 1 f132"/>
                <a:gd name="f260" fmla="*/ f200 1 f133"/>
                <a:gd name="f261" fmla="*/ f201 1 f132"/>
                <a:gd name="f262" fmla="*/ f202 1 f133"/>
                <a:gd name="f263" fmla="*/ f203 1 f132"/>
                <a:gd name="f264" fmla="*/ f204 1 f133"/>
                <a:gd name="f265" fmla="*/ f205 1 f132"/>
                <a:gd name="f266" fmla="*/ f206 1 f133"/>
                <a:gd name="f267" fmla="*/ f207 1 f132"/>
                <a:gd name="f268" fmla="*/ f208 1 f133"/>
                <a:gd name="f269" fmla="*/ f209 1 f132"/>
                <a:gd name="f270" fmla="*/ f210 1 f132"/>
                <a:gd name="f271" fmla="*/ f211 1 f133"/>
                <a:gd name="f272" fmla="*/ f212 1 f132"/>
                <a:gd name="f273" fmla="*/ f213 1 f133"/>
                <a:gd name="f274" fmla="*/ f214 1 f132"/>
                <a:gd name="f275" fmla="*/ f215 1 f132"/>
                <a:gd name="f276" fmla="*/ f216 1 f132"/>
                <a:gd name="f277" fmla="*/ f217 1 f133"/>
                <a:gd name="f278" fmla="*/ f218 1 f132"/>
                <a:gd name="f279" fmla="*/ f219 1 f133"/>
                <a:gd name="f280" fmla="*/ f220 1 f133"/>
                <a:gd name="f281" fmla="*/ f221 1 f132"/>
                <a:gd name="f282" fmla="*/ f222 1 f133"/>
                <a:gd name="f283" fmla="*/ f223 1 f132"/>
                <a:gd name="f284" fmla="*/ f224 1 f133"/>
                <a:gd name="f285" fmla="*/ f225 1 f132"/>
                <a:gd name="f286" fmla="*/ f226 1 f133"/>
                <a:gd name="f287" fmla="*/ f227 1 f132"/>
                <a:gd name="f288" fmla="*/ f228 1 f133"/>
                <a:gd name="f289" fmla="*/ f229 1 f133"/>
                <a:gd name="f290" fmla="*/ f230 1 f132"/>
                <a:gd name="f291" fmla="*/ f231 1 f132"/>
                <a:gd name="f292" fmla="*/ f232 1 f133"/>
                <a:gd name="f293" fmla="*/ f233 1 f132"/>
                <a:gd name="f294" fmla="*/ f234 1 f133"/>
                <a:gd name="f295" fmla="*/ f235 1 f132"/>
                <a:gd name="f296" fmla="*/ f236 1 f133"/>
                <a:gd name="f297" fmla="*/ f237 1 f132"/>
                <a:gd name="f298" fmla="*/ f238 1 f133"/>
                <a:gd name="f299" fmla="*/ f239 1 f132"/>
                <a:gd name="f300" fmla="*/ f240 1 f132"/>
                <a:gd name="f301" fmla="*/ f241 1 f132"/>
                <a:gd name="f302" fmla="*/ f242 1 f133"/>
                <a:gd name="f303" fmla="*/ f243 1 f132"/>
                <a:gd name="f304" fmla="*/ f244 1 f133"/>
                <a:gd name="f305" fmla="*/ f245 1 f132"/>
                <a:gd name="f306" fmla="*/ f246 1 f133"/>
                <a:gd name="f307" fmla="*/ f247 f123 1"/>
                <a:gd name="f308" fmla="*/ f248 f123 1"/>
                <a:gd name="f309" fmla="*/ f250 f124 1"/>
                <a:gd name="f310" fmla="*/ f249 f124 1"/>
                <a:gd name="f311" fmla="*/ f251 f123 1"/>
                <a:gd name="f312" fmla="*/ f252 f124 1"/>
                <a:gd name="f313" fmla="*/ f253 f123 1"/>
                <a:gd name="f314" fmla="*/ f254 f124 1"/>
                <a:gd name="f315" fmla="*/ f255 f124 1"/>
                <a:gd name="f316" fmla="*/ f256 f123 1"/>
                <a:gd name="f317" fmla="*/ f257 f123 1"/>
                <a:gd name="f318" fmla="*/ f258 f124 1"/>
                <a:gd name="f319" fmla="*/ f259 f123 1"/>
                <a:gd name="f320" fmla="*/ f260 f124 1"/>
                <a:gd name="f321" fmla="*/ f261 f123 1"/>
                <a:gd name="f322" fmla="*/ f262 f124 1"/>
                <a:gd name="f323" fmla="*/ f263 f123 1"/>
                <a:gd name="f324" fmla="*/ f264 f124 1"/>
                <a:gd name="f325" fmla="*/ f265 f123 1"/>
                <a:gd name="f326" fmla="*/ f266 f124 1"/>
                <a:gd name="f327" fmla="*/ f267 f123 1"/>
                <a:gd name="f328" fmla="*/ f268 f124 1"/>
                <a:gd name="f329" fmla="*/ f269 f123 1"/>
                <a:gd name="f330" fmla="*/ f270 f123 1"/>
                <a:gd name="f331" fmla="*/ f271 f124 1"/>
                <a:gd name="f332" fmla="*/ f272 f123 1"/>
                <a:gd name="f333" fmla="*/ f273 f124 1"/>
                <a:gd name="f334" fmla="*/ f274 f123 1"/>
                <a:gd name="f335" fmla="*/ f275 f123 1"/>
                <a:gd name="f336" fmla="*/ f276 f123 1"/>
                <a:gd name="f337" fmla="*/ f277 f124 1"/>
                <a:gd name="f338" fmla="*/ f278 f123 1"/>
                <a:gd name="f339" fmla="*/ f279 f124 1"/>
                <a:gd name="f340" fmla="*/ f280 f124 1"/>
                <a:gd name="f341" fmla="*/ f281 f123 1"/>
                <a:gd name="f342" fmla="*/ f282 f124 1"/>
                <a:gd name="f343" fmla="*/ f283 f123 1"/>
                <a:gd name="f344" fmla="*/ f284 f124 1"/>
                <a:gd name="f345" fmla="*/ f285 f123 1"/>
                <a:gd name="f346" fmla="*/ f286 f124 1"/>
                <a:gd name="f347" fmla="*/ f287 f123 1"/>
                <a:gd name="f348" fmla="*/ f288 f124 1"/>
                <a:gd name="f349" fmla="*/ f289 f124 1"/>
                <a:gd name="f350" fmla="*/ f290 f123 1"/>
                <a:gd name="f351" fmla="*/ f291 f123 1"/>
                <a:gd name="f352" fmla="*/ f292 f124 1"/>
                <a:gd name="f353" fmla="*/ f293 f123 1"/>
                <a:gd name="f354" fmla="*/ f294 f124 1"/>
                <a:gd name="f355" fmla="*/ f295 f123 1"/>
                <a:gd name="f356" fmla="*/ f296 f124 1"/>
                <a:gd name="f357" fmla="*/ f297 f123 1"/>
                <a:gd name="f358" fmla="*/ f298 f124 1"/>
                <a:gd name="f359" fmla="*/ f299 f123 1"/>
                <a:gd name="f360" fmla="*/ f300 f123 1"/>
                <a:gd name="f361" fmla="*/ f301 f123 1"/>
                <a:gd name="f362" fmla="*/ f302 f124 1"/>
                <a:gd name="f363" fmla="*/ f303 f123 1"/>
                <a:gd name="f364" fmla="*/ f304 f124 1"/>
                <a:gd name="f365" fmla="*/ f305 f123 1"/>
                <a:gd name="f366" fmla="*/ f30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311" y="f312"/>
                </a:cxn>
                <a:cxn ang="f190">
                  <a:pos x="f313" y="f314"/>
                </a:cxn>
                <a:cxn ang="f190">
                  <a:pos x="f313" y="f315"/>
                </a:cxn>
                <a:cxn ang="f190">
                  <a:pos x="f316" y="f315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329" y="f328"/>
                </a:cxn>
                <a:cxn ang="f190">
                  <a:pos x="f330" y="f331"/>
                </a:cxn>
                <a:cxn ang="f190">
                  <a:pos x="f332" y="f331"/>
                </a:cxn>
                <a:cxn ang="f190">
                  <a:pos x="f332" y="f333"/>
                </a:cxn>
                <a:cxn ang="f190">
                  <a:pos x="f334" y="f333"/>
                </a:cxn>
                <a:cxn ang="f190">
                  <a:pos x="f335" y="f333"/>
                </a:cxn>
                <a:cxn ang="f190">
                  <a:pos x="f336" y="f337"/>
                </a:cxn>
                <a:cxn ang="f190">
                  <a:pos x="f338" y="f339"/>
                </a:cxn>
                <a:cxn ang="f190">
                  <a:pos x="f327" y="f340"/>
                </a:cxn>
                <a:cxn ang="f190">
                  <a:pos x="f341" y="f342"/>
                </a:cxn>
                <a:cxn ang="f190">
                  <a:pos x="f343" y="f344"/>
                </a:cxn>
                <a:cxn ang="f190">
                  <a:pos x="f345" y="f346"/>
                </a:cxn>
                <a:cxn ang="f190">
                  <a:pos x="f347" y="f348"/>
                </a:cxn>
                <a:cxn ang="f190">
                  <a:pos x="f345" y="f349"/>
                </a:cxn>
                <a:cxn ang="f190">
                  <a:pos x="f350" y="f337"/>
                </a:cxn>
                <a:cxn ang="f190">
                  <a:pos x="f351" y="f352"/>
                </a:cxn>
                <a:cxn ang="f190">
                  <a:pos x="f353" y="f354"/>
                </a:cxn>
                <a:cxn ang="f190">
                  <a:pos x="f355" y="f356"/>
                </a:cxn>
                <a:cxn ang="f190">
                  <a:pos x="f357" y="f358"/>
                </a:cxn>
                <a:cxn ang="f190">
                  <a:pos x="f359" y="f358"/>
                </a:cxn>
                <a:cxn ang="f190">
                  <a:pos x="f360" y="f312"/>
                </a:cxn>
                <a:cxn ang="f190">
                  <a:pos x="f361" y="f362"/>
                </a:cxn>
                <a:cxn ang="f190">
                  <a:pos x="f363" y="f364"/>
                </a:cxn>
                <a:cxn ang="f190">
                  <a:pos x="f365" y="f312"/>
                </a:cxn>
                <a:cxn ang="f190">
                  <a:pos x="f317" y="f366"/>
                </a:cxn>
                <a:cxn ang="f190">
                  <a:pos x="f311" y="f312"/>
                </a:cxn>
              </a:cxnLst>
              <a:rect l="f307" t="f310" r="f308" b="f309"/>
              <a:pathLst>
                <a:path w="304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2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49"/>
                    <a:pt x="f57" y="f39"/>
                    <a:pt x="f58" y="f43"/>
                  </a:cubicBezTo>
                  <a:cubicBezTo>
                    <a:pt x="f59" y="f43"/>
                    <a:pt x="f60" y="f43"/>
                    <a:pt x="f6" y="f43"/>
                  </a:cubicBezTo>
                  <a:cubicBezTo>
                    <a:pt x="f6" y="f45"/>
                    <a:pt x="f6" y="f61"/>
                    <a:pt x="f6" y="f47"/>
                  </a:cubicBezTo>
                  <a:cubicBezTo>
                    <a:pt x="f62" y="f47"/>
                    <a:pt x="f63" y="f47"/>
                    <a:pt x="f64" y="f47"/>
                  </a:cubicBezTo>
                  <a:cubicBezTo>
                    <a:pt x="f58" y="f47"/>
                    <a:pt x="f65" y="f47"/>
                    <a:pt x="f66" y="f47"/>
                  </a:cubicBezTo>
                  <a:cubicBezTo>
                    <a:pt x="f67" y="f47"/>
                    <a:pt x="f57" y="f68"/>
                    <a:pt x="f69" y="f68"/>
                  </a:cubicBezTo>
                  <a:cubicBezTo>
                    <a:pt x="f70" y="f49"/>
                    <a:pt x="f71" y="f49"/>
                    <a:pt x="f72" y="f49"/>
                  </a:cubicBezTo>
                  <a:cubicBezTo>
                    <a:pt x="f73" y="f74"/>
                    <a:pt x="f75" y="f76"/>
                    <a:pt x="f50" y="f77"/>
                  </a:cubicBezTo>
                  <a:cubicBezTo>
                    <a:pt x="f78" y="f74"/>
                    <a:pt x="f79" y="f80"/>
                    <a:pt x="f81" y="f82"/>
                  </a:cubicBezTo>
                  <a:cubicBezTo>
                    <a:pt x="f40" y="f68"/>
                    <a:pt x="f31" y="f49"/>
                    <a:pt x="f83" y="f84"/>
                  </a:cubicBezTo>
                  <a:cubicBezTo>
                    <a:pt x="f85" y="f16"/>
                    <a:pt x="f27" y="f86"/>
                    <a:pt x="f87" y="f88"/>
                  </a:cubicBezTo>
                  <a:cubicBezTo>
                    <a:pt x="f89" y="f88"/>
                    <a:pt x="f90" y="f19"/>
                    <a:pt x="f91" y="f7"/>
                  </a:cubicBezTo>
                  <a:cubicBezTo>
                    <a:pt x="f92" y="f12"/>
                    <a:pt x="f91" y="f86"/>
                    <a:pt x="f87" y="f18"/>
                  </a:cubicBezTo>
                  <a:cubicBezTo>
                    <a:pt x="f85" y="f84"/>
                    <a:pt x="f93" y="f51"/>
                    <a:pt x="f31" y="f68"/>
                  </a:cubicBezTo>
                  <a:cubicBezTo>
                    <a:pt x="f94" y="f47"/>
                    <a:pt x="f33" y="f45"/>
                    <a:pt x="f95" y="f38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24"/>
                    <a:pt x="f103" y="f22"/>
                    <a:pt x="f104" y="f22"/>
                  </a:cubicBezTo>
                  <a:cubicBezTo>
                    <a:pt x="f105" y="f22"/>
                    <a:pt x="f106" y="f107"/>
                    <a:pt x="f20" y="f108"/>
                  </a:cubicBezTo>
                  <a:cubicBezTo>
                    <a:pt x="f109" y="f110"/>
                    <a:pt x="f111" y="f108"/>
                    <a:pt x="f5" y="f108"/>
                  </a:cubicBezTo>
                  <a:cubicBezTo>
                    <a:pt x="f15" y="f112"/>
                    <a:pt x="f111" y="f9"/>
                    <a:pt x="f109" y="f9"/>
                  </a:cubicBezTo>
                  <a:cubicBezTo>
                    <a:pt x="f112" y="f113"/>
                    <a:pt x="f114" y="f13"/>
                    <a:pt x="f115" y="f109"/>
                  </a:cubicBezTo>
                  <a:cubicBezTo>
                    <a:pt x="f116" y="f5"/>
                    <a:pt x="f45" y="f109"/>
                    <a:pt x="f77" y="f117"/>
                  </a:cubicBezTo>
                  <a:cubicBezTo>
                    <a:pt x="f86" y="f113"/>
                    <a:pt x="f118" y="f24"/>
                    <a:pt x="f119" y="f9"/>
                  </a:cubicBezTo>
                  <a:cubicBezTo>
                    <a:pt x="f120" y="f112"/>
                    <a:pt x="f121" y="f112"/>
                    <a:pt x="f23" y="f112"/>
                  </a:cubicBezTo>
                  <a:cubicBezTo>
                    <a:pt x="f23" y="f112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643394C3-7A49-4C1E-B9CD-1F8A8B372499}"/>
                </a:ext>
              </a:extLst>
            </p:cNvPr>
            <p:cNvSpPr/>
            <p:nvPr/>
          </p:nvSpPr>
          <p:spPr>
            <a:xfrm>
              <a:off x="2419136" y="4407426"/>
              <a:ext cx="360063" cy="83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26"/>
                <a:gd name="f8" fmla="val 13"/>
                <a:gd name="f9" fmla="val 95"/>
                <a:gd name="f10" fmla="val 6"/>
                <a:gd name="f11" fmla="val 76"/>
                <a:gd name="f12" fmla="val 1"/>
                <a:gd name="f13" fmla="val 56"/>
                <a:gd name="f14" fmla="val 37"/>
                <a:gd name="f15" fmla="val 11"/>
                <a:gd name="f16" fmla="val 18"/>
                <a:gd name="f17" fmla="val 15"/>
                <a:gd name="f18" fmla="val 25"/>
                <a:gd name="f19" fmla="val 24"/>
                <a:gd name="f20" fmla="val 2"/>
                <a:gd name="f21" fmla="val 22"/>
                <a:gd name="f22" fmla="val 3"/>
                <a:gd name="f23" fmla="val 21"/>
                <a:gd name="f24" fmla="val 8"/>
                <a:gd name="f25" fmla="val 35"/>
                <a:gd name="f26" fmla="val 54"/>
                <a:gd name="f27" fmla="val 65"/>
                <a:gd name="f28" fmla="val 75"/>
                <a:gd name="f29" fmla="val 86"/>
                <a:gd name="f30" fmla="val 104"/>
                <a:gd name="f31" fmla="val 5"/>
                <a:gd name="f32" fmla="val 112"/>
                <a:gd name="f33" fmla="val 10"/>
                <a:gd name="f34" fmla="val 113"/>
                <a:gd name="f35" fmla="val 12"/>
                <a:gd name="f36" fmla="+- 0 0 -90"/>
                <a:gd name="f37" fmla="*/ f3 1 114"/>
                <a:gd name="f38" fmla="*/ f4 1 2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14"/>
                <a:gd name="f47" fmla="*/ f43 1 26"/>
                <a:gd name="f48" fmla="*/ 114 f44 1"/>
                <a:gd name="f49" fmla="*/ 13 f43 1"/>
                <a:gd name="f50" fmla="*/ 56 f44 1"/>
                <a:gd name="f51" fmla="*/ 6 f43 1"/>
                <a:gd name="f52" fmla="*/ 1 f44 1"/>
                <a:gd name="f53" fmla="*/ 26 f43 1"/>
                <a:gd name="f54" fmla="*/ 0 f44 1"/>
                <a:gd name="f55" fmla="*/ 25 f43 1"/>
                <a:gd name="f56" fmla="*/ 3 f44 1"/>
                <a:gd name="f57" fmla="*/ 21 f43 1"/>
                <a:gd name="f58" fmla="*/ 54 f44 1"/>
                <a:gd name="f59" fmla="*/ 1 f43 1"/>
                <a:gd name="f60" fmla="*/ 86 f44 1"/>
                <a:gd name="f61" fmla="*/ 112 f44 1"/>
                <a:gd name="f62" fmla="*/ 10 f43 1"/>
                <a:gd name="f63" fmla="*/ 11 f43 1"/>
                <a:gd name="f64" fmla="+- f45 0 f1"/>
                <a:gd name="f65" fmla="*/ f48 1 114"/>
                <a:gd name="f66" fmla="*/ f49 1 26"/>
                <a:gd name="f67" fmla="*/ f50 1 114"/>
                <a:gd name="f68" fmla="*/ f51 1 26"/>
                <a:gd name="f69" fmla="*/ f52 1 114"/>
                <a:gd name="f70" fmla="*/ f53 1 26"/>
                <a:gd name="f71" fmla="*/ f54 1 114"/>
                <a:gd name="f72" fmla="*/ f55 1 26"/>
                <a:gd name="f73" fmla="*/ f56 1 114"/>
                <a:gd name="f74" fmla="*/ f57 1 26"/>
                <a:gd name="f75" fmla="*/ f58 1 114"/>
                <a:gd name="f76" fmla="*/ f59 1 26"/>
                <a:gd name="f77" fmla="*/ f60 1 114"/>
                <a:gd name="f78" fmla="*/ f61 1 114"/>
                <a:gd name="f79" fmla="*/ f62 1 26"/>
                <a:gd name="f80" fmla="*/ f63 1 26"/>
                <a:gd name="f81" fmla="*/ 0 1 f46"/>
                <a:gd name="f82" fmla="*/ f40 1 f46"/>
                <a:gd name="f83" fmla="*/ 0 1 f47"/>
                <a:gd name="f84" fmla="*/ f41 1 f47"/>
                <a:gd name="f85" fmla="*/ f65 1 f46"/>
                <a:gd name="f86" fmla="*/ f66 1 f47"/>
                <a:gd name="f87" fmla="*/ f67 1 f46"/>
                <a:gd name="f88" fmla="*/ f68 1 f47"/>
                <a:gd name="f89" fmla="*/ f69 1 f46"/>
                <a:gd name="f90" fmla="*/ f70 1 f47"/>
                <a:gd name="f91" fmla="*/ f71 1 f46"/>
                <a:gd name="f92" fmla="*/ f72 1 f47"/>
                <a:gd name="f93" fmla="*/ f73 1 f46"/>
                <a:gd name="f94" fmla="*/ f74 1 f47"/>
                <a:gd name="f95" fmla="*/ f75 1 f46"/>
                <a:gd name="f96" fmla="*/ f76 1 f47"/>
                <a:gd name="f97" fmla="*/ f77 1 f46"/>
                <a:gd name="f98" fmla="*/ f78 1 f46"/>
                <a:gd name="f99" fmla="*/ f79 1 f47"/>
                <a:gd name="f100" fmla="*/ f80 1 f47"/>
                <a:gd name="f101" fmla="*/ f81 f37 1"/>
                <a:gd name="f102" fmla="*/ f82 f37 1"/>
                <a:gd name="f103" fmla="*/ f84 f38 1"/>
                <a:gd name="f104" fmla="*/ f83 f38 1"/>
                <a:gd name="f105" fmla="*/ f85 f37 1"/>
                <a:gd name="f106" fmla="*/ f86 f38 1"/>
                <a:gd name="f107" fmla="*/ f87 f37 1"/>
                <a:gd name="f108" fmla="*/ f88 f38 1"/>
                <a:gd name="f109" fmla="*/ f89 f37 1"/>
                <a:gd name="f110" fmla="*/ f90 f38 1"/>
                <a:gd name="f111" fmla="*/ f91 f37 1"/>
                <a:gd name="f112" fmla="*/ f92 f38 1"/>
                <a:gd name="f113" fmla="*/ f93 f37 1"/>
                <a:gd name="f114" fmla="*/ f94 f38 1"/>
                <a:gd name="f115" fmla="*/ f95 f37 1"/>
                <a:gd name="f116" fmla="*/ f96 f38 1"/>
                <a:gd name="f117" fmla="*/ f97 f37 1"/>
                <a:gd name="f118" fmla="*/ f98 f37 1"/>
                <a:gd name="f119" fmla="*/ f99 f38 1"/>
                <a:gd name="f120" fmla="*/ f10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2"/>
                </a:cxn>
                <a:cxn ang="f64">
                  <a:pos x="f113" y="f114"/>
                </a:cxn>
                <a:cxn ang="f64">
                  <a:pos x="f115" y="f116"/>
                </a:cxn>
                <a:cxn ang="f64">
                  <a:pos x="f117" y="f116"/>
                </a:cxn>
                <a:cxn ang="f64">
                  <a:pos x="f118" y="f119"/>
                </a:cxn>
                <a:cxn ang="f64">
                  <a:pos x="f105" y="f120"/>
                </a:cxn>
                <a:cxn ang="f64">
                  <a:pos x="f105" y="f106"/>
                </a:cxn>
              </a:cxnLst>
              <a:rect l="f101" t="f104" r="f102" b="f103"/>
              <a:pathLst>
                <a:path w="114" h="26">
                  <a:moveTo>
                    <a:pt x="f6" y="f8"/>
                  </a:moveTo>
                  <a:cubicBezTo>
                    <a:pt x="f9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2" y="f7"/>
                  </a:cubicBezTo>
                  <a:cubicBezTo>
                    <a:pt x="f12" y="f7"/>
                    <a:pt x="f5" y="f18"/>
                    <a:pt x="f5" y="f18"/>
                  </a:cubicBezTo>
                  <a:cubicBezTo>
                    <a:pt x="f12" y="f19"/>
                    <a:pt x="f20" y="f21"/>
                    <a:pt x="f22" y="f23"/>
                  </a:cubicBezTo>
                  <a:cubicBezTo>
                    <a:pt x="f16" y="f24"/>
                    <a:pt x="f25" y="f20"/>
                    <a:pt x="f26" y="f12"/>
                  </a:cubicBezTo>
                  <a:cubicBezTo>
                    <a:pt x="f27" y="f5"/>
                    <a:pt x="f28" y="f5"/>
                    <a:pt x="f29" y="f12"/>
                  </a:cubicBezTo>
                  <a:cubicBezTo>
                    <a:pt x="f9" y="f20"/>
                    <a:pt x="f30" y="f31"/>
                    <a:pt x="f32" y="f33"/>
                  </a:cubicBezTo>
                  <a:cubicBezTo>
                    <a:pt x="f34" y="f33"/>
                    <a:pt x="f34" y="f15"/>
                    <a:pt x="f6" y="f15"/>
                  </a:cubicBezTo>
                  <a:cubicBezTo>
                    <a:pt x="f6" y="f35"/>
                    <a:pt x="f6" y="f35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9C65BB6-5E6F-4E99-A619-DFD6BB064906}"/>
                </a:ext>
              </a:extLst>
            </p:cNvPr>
            <p:cNvSpPr/>
            <p:nvPr/>
          </p:nvSpPr>
          <p:spPr>
            <a:xfrm>
              <a:off x="2318653" y="4315309"/>
              <a:ext cx="175848" cy="16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4"/>
                <a:gd name="f8" fmla="val 51"/>
                <a:gd name="f9" fmla="val 1"/>
                <a:gd name="f10" fmla="val 33"/>
                <a:gd name="f11" fmla="val 12"/>
                <a:gd name="f12" fmla="val 21"/>
                <a:gd name="f13" fmla="val 28"/>
                <a:gd name="f14" fmla="val 7"/>
                <a:gd name="f15" fmla="val 43"/>
                <a:gd name="f16" fmla="val 18"/>
                <a:gd name="f17" fmla="val 44"/>
                <a:gd name="f18" fmla="val 23"/>
                <a:gd name="f19" fmla="val 36"/>
                <a:gd name="f20" fmla="val 31"/>
                <a:gd name="f21" fmla="val 37"/>
                <a:gd name="f22" fmla="val 26"/>
                <a:gd name="f23" fmla="val 50"/>
                <a:gd name="f24" fmla="val 17"/>
                <a:gd name="f25" fmla="val 52"/>
                <a:gd name="f26" fmla="val 16"/>
                <a:gd name="f27" fmla="val 15"/>
                <a:gd name="f28" fmla="val 56"/>
                <a:gd name="f29" fmla="val 14"/>
                <a:gd name="f30" fmla="val 55"/>
                <a:gd name="f31" fmla="val 20"/>
                <a:gd name="f32" fmla="val 39"/>
                <a:gd name="f33" fmla="val 29"/>
                <a:gd name="f34" fmla="val 45"/>
                <a:gd name="f35" fmla="val 47"/>
                <a:gd name="f36" fmla="val 49"/>
                <a:gd name="f37" fmla="val 9"/>
                <a:gd name="f38" fmla="val 3"/>
                <a:gd name="f39" fmla="val 48"/>
                <a:gd name="f40" fmla="val 13"/>
                <a:gd name="f41" fmla="val 42"/>
                <a:gd name="f42" fmla="val 4"/>
                <a:gd name="f43" fmla="val 2"/>
                <a:gd name="f44" fmla="+- 0 0 -90"/>
                <a:gd name="f45" fmla="*/ f3 1 57"/>
                <a:gd name="f46" fmla="*/ f4 1 54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7"/>
                <a:gd name="f55" fmla="*/ f51 1 54"/>
                <a:gd name="f56" fmla="*/ 51 f52 1"/>
                <a:gd name="f57" fmla="*/ 1 f51 1"/>
                <a:gd name="f58" fmla="*/ 7 f52 1"/>
                <a:gd name="f59" fmla="*/ 43 f51 1"/>
                <a:gd name="f60" fmla="*/ 31 f52 1"/>
                <a:gd name="f61" fmla="*/ 31 f51 1"/>
                <a:gd name="f62" fmla="*/ 50 f52 1"/>
                <a:gd name="f63" fmla="*/ 17 f51 1"/>
                <a:gd name="f64" fmla="*/ 56 f52 1"/>
                <a:gd name="f65" fmla="*/ 14 f51 1"/>
                <a:gd name="f66" fmla="*/ 57 f52 1"/>
                <a:gd name="f67" fmla="*/ 15 f51 1"/>
                <a:gd name="f68" fmla="*/ 20 f51 1"/>
                <a:gd name="f69" fmla="*/ 18 f52 1"/>
                <a:gd name="f70" fmla="*/ 45 f51 1"/>
                <a:gd name="f71" fmla="*/ 12 f52 1"/>
                <a:gd name="f72" fmla="*/ 52 f51 1"/>
                <a:gd name="f73" fmla="*/ 1 f52 1"/>
                <a:gd name="f74" fmla="*/ 51 f51 1"/>
                <a:gd name="f75" fmla="*/ 48 f51 1"/>
                <a:gd name="f76" fmla="*/ 42 f52 1"/>
                <a:gd name="f77" fmla="*/ 4 f51 1"/>
                <a:gd name="f78" fmla="*/ 0 f51 1"/>
                <a:gd name="f79" fmla="+- f53 0 f1"/>
                <a:gd name="f80" fmla="*/ f56 1 57"/>
                <a:gd name="f81" fmla="*/ f57 1 54"/>
                <a:gd name="f82" fmla="*/ f58 1 57"/>
                <a:gd name="f83" fmla="*/ f59 1 54"/>
                <a:gd name="f84" fmla="*/ f60 1 57"/>
                <a:gd name="f85" fmla="*/ f61 1 54"/>
                <a:gd name="f86" fmla="*/ f62 1 57"/>
                <a:gd name="f87" fmla="*/ f63 1 54"/>
                <a:gd name="f88" fmla="*/ f64 1 57"/>
                <a:gd name="f89" fmla="*/ f65 1 54"/>
                <a:gd name="f90" fmla="*/ f66 1 57"/>
                <a:gd name="f91" fmla="*/ f67 1 54"/>
                <a:gd name="f92" fmla="*/ f68 1 54"/>
                <a:gd name="f93" fmla="*/ f69 1 57"/>
                <a:gd name="f94" fmla="*/ f70 1 54"/>
                <a:gd name="f95" fmla="*/ f71 1 57"/>
                <a:gd name="f96" fmla="*/ f72 1 54"/>
                <a:gd name="f97" fmla="*/ f73 1 57"/>
                <a:gd name="f98" fmla="*/ f74 1 54"/>
                <a:gd name="f99" fmla="*/ f75 1 54"/>
                <a:gd name="f100" fmla="*/ f76 1 57"/>
                <a:gd name="f101" fmla="*/ f77 1 54"/>
                <a:gd name="f102" fmla="*/ f78 1 54"/>
                <a:gd name="f103" fmla="*/ 0 1 f54"/>
                <a:gd name="f104" fmla="*/ f48 1 f54"/>
                <a:gd name="f105" fmla="*/ 0 1 f55"/>
                <a:gd name="f106" fmla="*/ f49 1 f55"/>
                <a:gd name="f107" fmla="*/ f80 1 f54"/>
                <a:gd name="f108" fmla="*/ f81 1 f55"/>
                <a:gd name="f109" fmla="*/ f82 1 f54"/>
                <a:gd name="f110" fmla="*/ f83 1 f55"/>
                <a:gd name="f111" fmla="*/ f84 1 f54"/>
                <a:gd name="f112" fmla="*/ f85 1 f55"/>
                <a:gd name="f113" fmla="*/ f86 1 f54"/>
                <a:gd name="f114" fmla="*/ f87 1 f55"/>
                <a:gd name="f115" fmla="*/ f88 1 f54"/>
                <a:gd name="f116" fmla="*/ f89 1 f55"/>
                <a:gd name="f117" fmla="*/ f90 1 f54"/>
                <a:gd name="f118" fmla="*/ f91 1 f55"/>
                <a:gd name="f119" fmla="*/ f92 1 f55"/>
                <a:gd name="f120" fmla="*/ f93 1 f54"/>
                <a:gd name="f121" fmla="*/ f94 1 f55"/>
                <a:gd name="f122" fmla="*/ f95 1 f54"/>
                <a:gd name="f123" fmla="*/ f96 1 f55"/>
                <a:gd name="f124" fmla="*/ f97 1 f54"/>
                <a:gd name="f125" fmla="*/ f98 1 f55"/>
                <a:gd name="f126" fmla="*/ f99 1 f55"/>
                <a:gd name="f127" fmla="*/ f100 1 f54"/>
                <a:gd name="f128" fmla="*/ f101 1 f55"/>
                <a:gd name="f129" fmla="*/ f102 1 f55"/>
                <a:gd name="f130" fmla="*/ f103 f45 1"/>
                <a:gd name="f131" fmla="*/ f104 f45 1"/>
                <a:gd name="f132" fmla="*/ f106 f46 1"/>
                <a:gd name="f133" fmla="*/ f105 f46 1"/>
                <a:gd name="f134" fmla="*/ f107 f45 1"/>
                <a:gd name="f135" fmla="*/ f108 f46 1"/>
                <a:gd name="f136" fmla="*/ f109 f45 1"/>
                <a:gd name="f137" fmla="*/ f110 f46 1"/>
                <a:gd name="f138" fmla="*/ f111 f45 1"/>
                <a:gd name="f139" fmla="*/ f112 f46 1"/>
                <a:gd name="f140" fmla="*/ f113 f45 1"/>
                <a:gd name="f141" fmla="*/ f114 f46 1"/>
                <a:gd name="f142" fmla="*/ f115 f45 1"/>
                <a:gd name="f143" fmla="*/ f116 f46 1"/>
                <a:gd name="f144" fmla="*/ f117 f45 1"/>
                <a:gd name="f145" fmla="*/ f118 f46 1"/>
                <a:gd name="f146" fmla="*/ f119 f46 1"/>
                <a:gd name="f147" fmla="*/ f120 f45 1"/>
                <a:gd name="f148" fmla="*/ f121 f46 1"/>
                <a:gd name="f149" fmla="*/ f122 f45 1"/>
                <a:gd name="f150" fmla="*/ f123 f46 1"/>
                <a:gd name="f151" fmla="*/ f124 f45 1"/>
                <a:gd name="f152" fmla="*/ f125 f46 1"/>
                <a:gd name="f153" fmla="*/ f126 f46 1"/>
                <a:gd name="f154" fmla="*/ f127 f45 1"/>
                <a:gd name="f155" fmla="*/ f128 f46 1"/>
                <a:gd name="f156" fmla="*/ f12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42" y="f143"/>
                </a:cxn>
                <a:cxn ang="f79">
                  <a:pos x="f144" y="f145"/>
                </a:cxn>
                <a:cxn ang="f79">
                  <a:pos x="f140" y="f146"/>
                </a:cxn>
                <a:cxn ang="f79">
                  <a:pos x="f147" y="f148"/>
                </a:cxn>
                <a:cxn ang="f79">
                  <a:pos x="f149" y="f150"/>
                </a:cxn>
                <a:cxn ang="f79">
                  <a:pos x="f151" y="f152"/>
                </a:cxn>
                <a:cxn ang="f79">
                  <a:pos x="f151" y="f153"/>
                </a:cxn>
                <a:cxn ang="f79">
                  <a:pos x="f154" y="f155"/>
                </a:cxn>
                <a:cxn ang="f79">
                  <a:pos x="f140" y="f156"/>
                </a:cxn>
                <a:cxn ang="f79">
                  <a:pos x="f134" y="f135"/>
                </a:cxn>
              </a:cxnLst>
              <a:rect l="f130" t="f133" r="f131" b="f132"/>
              <a:pathLst>
                <a:path w="57" h="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0"/>
                  </a:cubicBezTo>
                  <a:cubicBezTo>
                    <a:pt x="f21" y="f22"/>
                    <a:pt x="f15" y="f12"/>
                    <a:pt x="f23" y="f24"/>
                  </a:cubicBezTo>
                  <a:cubicBezTo>
                    <a:pt x="f25" y="f26"/>
                    <a:pt x="f7" y="f27"/>
                    <a:pt x="f28" y="f29"/>
                  </a:cubicBezTo>
                  <a:cubicBezTo>
                    <a:pt x="f6" y="f29"/>
                    <a:pt x="f6" y="f27"/>
                    <a:pt x="f6" y="f27"/>
                  </a:cubicBezTo>
                  <a:cubicBezTo>
                    <a:pt x="f30" y="f24"/>
                    <a:pt x="f25" y="f16"/>
                    <a:pt x="f23" y="f31"/>
                  </a:cubicBezTo>
                  <a:cubicBezTo>
                    <a:pt x="f32" y="f13"/>
                    <a:pt x="f33" y="f19"/>
                    <a:pt x="f16" y="f34"/>
                  </a:cubicBezTo>
                  <a:cubicBezTo>
                    <a:pt x="f26" y="f35"/>
                    <a:pt x="f29" y="f36"/>
                    <a:pt x="f11" y="f25"/>
                  </a:cubicBezTo>
                  <a:cubicBezTo>
                    <a:pt x="f37" y="f7"/>
                    <a:pt x="f38" y="f7"/>
                    <a:pt x="f9" y="f8"/>
                  </a:cubicBezTo>
                  <a:cubicBezTo>
                    <a:pt x="f5" y="f23"/>
                    <a:pt x="f5" y="f39"/>
                    <a:pt x="f9" y="f39"/>
                  </a:cubicBezTo>
                  <a:cubicBezTo>
                    <a:pt x="f40" y="f20"/>
                    <a:pt x="f22" y="f26"/>
                    <a:pt x="f41" y="f42"/>
                  </a:cubicBezTo>
                  <a:cubicBezTo>
                    <a:pt x="f34" y="f43"/>
                    <a:pt x="f35" y="f9"/>
                    <a:pt x="f23" y="f5"/>
                  </a:cubicBezTo>
                  <a:cubicBezTo>
                    <a:pt x="f23" y="f5"/>
                    <a:pt x="f23" y="f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98582C63-3210-440A-A516-4883DE991A08}"/>
                </a:ext>
              </a:extLst>
            </p:cNvPr>
            <p:cNvSpPr/>
            <p:nvPr/>
          </p:nvSpPr>
          <p:spPr>
            <a:xfrm>
              <a:off x="2008827" y="3997116"/>
              <a:ext cx="133977" cy="2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88"/>
                <a:gd name="f8" fmla="val 39"/>
                <a:gd name="f9" fmla="val 87"/>
                <a:gd name="f10" fmla="val 33"/>
                <a:gd name="f11" fmla="val 70"/>
                <a:gd name="f12" fmla="val 29"/>
                <a:gd name="f13" fmla="val 53"/>
                <a:gd name="f14" fmla="val 22"/>
                <a:gd name="f15" fmla="val 37"/>
                <a:gd name="f16" fmla="val 17"/>
                <a:gd name="f17" fmla="val 26"/>
                <a:gd name="f18" fmla="val 9"/>
                <a:gd name="f19" fmla="val 16"/>
                <a:gd name="f20" fmla="val 3"/>
                <a:gd name="f21" fmla="val 7"/>
                <a:gd name="f22" fmla="val 2"/>
                <a:gd name="f23" fmla="val 5"/>
                <a:gd name="f24" fmla="val 1"/>
                <a:gd name="f25" fmla="val 4"/>
                <a:gd name="f26" fmla="val 24"/>
                <a:gd name="f27" fmla="val 31"/>
                <a:gd name="f28" fmla="val 46"/>
                <a:gd name="f29" fmla="val 36"/>
                <a:gd name="f30" fmla="val 57"/>
                <a:gd name="f31" fmla="val 69"/>
                <a:gd name="f32" fmla="val 81"/>
                <a:gd name="f33" fmla="val 83"/>
                <a:gd name="f34" fmla="val 85"/>
                <a:gd name="f35" fmla="val 40"/>
                <a:gd name="f36" fmla="+- 0 0 -90"/>
                <a:gd name="f37" fmla="*/ f3 1 42"/>
                <a:gd name="f38" fmla="*/ f4 1 8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2"/>
                <a:gd name="f47" fmla="*/ f43 1 88"/>
                <a:gd name="f48" fmla="*/ 39 f44 1"/>
                <a:gd name="f49" fmla="*/ 87 f43 1"/>
                <a:gd name="f50" fmla="*/ 22 f44 1"/>
                <a:gd name="f51" fmla="*/ 37 f43 1"/>
                <a:gd name="f52" fmla="*/ 3 f44 1"/>
                <a:gd name="f53" fmla="*/ 7 f43 1"/>
                <a:gd name="f54" fmla="*/ 0 f44 1"/>
                <a:gd name="f55" fmla="*/ 1 f43 1"/>
                <a:gd name="f56" fmla="*/ 1 f44 1"/>
                <a:gd name="f57" fmla="*/ 0 f43 1"/>
                <a:gd name="f58" fmla="*/ 5 f44 1"/>
                <a:gd name="f59" fmla="*/ 4 f43 1"/>
                <a:gd name="f60" fmla="*/ 31 f44 1"/>
                <a:gd name="f61" fmla="*/ 46 f43 1"/>
                <a:gd name="f62" fmla="*/ 42 f44 1"/>
                <a:gd name="f63" fmla="*/ 81 f43 1"/>
                <a:gd name="f64" fmla="*/ 40 f44 1"/>
                <a:gd name="f65" fmla="*/ 88 f43 1"/>
                <a:gd name="f66" fmla="+- f45 0 f1"/>
                <a:gd name="f67" fmla="*/ f48 1 42"/>
                <a:gd name="f68" fmla="*/ f49 1 88"/>
                <a:gd name="f69" fmla="*/ f50 1 42"/>
                <a:gd name="f70" fmla="*/ f51 1 88"/>
                <a:gd name="f71" fmla="*/ f52 1 42"/>
                <a:gd name="f72" fmla="*/ f53 1 88"/>
                <a:gd name="f73" fmla="*/ f54 1 42"/>
                <a:gd name="f74" fmla="*/ f55 1 88"/>
                <a:gd name="f75" fmla="*/ f56 1 42"/>
                <a:gd name="f76" fmla="*/ f57 1 88"/>
                <a:gd name="f77" fmla="*/ f58 1 42"/>
                <a:gd name="f78" fmla="*/ f59 1 88"/>
                <a:gd name="f79" fmla="*/ f60 1 42"/>
                <a:gd name="f80" fmla="*/ f61 1 88"/>
                <a:gd name="f81" fmla="*/ f62 1 42"/>
                <a:gd name="f82" fmla="*/ f63 1 88"/>
                <a:gd name="f83" fmla="*/ f64 1 42"/>
                <a:gd name="f84" fmla="*/ f65 1 88"/>
                <a:gd name="f85" fmla="*/ 0 1 f46"/>
                <a:gd name="f86" fmla="*/ f40 1 f46"/>
                <a:gd name="f87" fmla="*/ 0 1 f47"/>
                <a:gd name="f88" fmla="*/ f41 1 f47"/>
                <a:gd name="f89" fmla="*/ f67 1 f46"/>
                <a:gd name="f90" fmla="*/ f68 1 f47"/>
                <a:gd name="f91" fmla="*/ f69 1 f46"/>
                <a:gd name="f92" fmla="*/ f70 1 f47"/>
                <a:gd name="f93" fmla="*/ f71 1 f46"/>
                <a:gd name="f94" fmla="*/ f72 1 f47"/>
                <a:gd name="f95" fmla="*/ f73 1 f46"/>
                <a:gd name="f96" fmla="*/ f74 1 f47"/>
                <a:gd name="f97" fmla="*/ f75 1 f46"/>
                <a:gd name="f98" fmla="*/ f76 1 f47"/>
                <a:gd name="f99" fmla="*/ f77 1 f46"/>
                <a:gd name="f100" fmla="*/ f78 1 f47"/>
                <a:gd name="f101" fmla="*/ f79 1 f46"/>
                <a:gd name="f102" fmla="*/ f80 1 f47"/>
                <a:gd name="f103" fmla="*/ f81 1 f46"/>
                <a:gd name="f104" fmla="*/ f82 1 f47"/>
                <a:gd name="f105" fmla="*/ f83 1 f46"/>
                <a:gd name="f106" fmla="*/ f84 1 f47"/>
                <a:gd name="f107" fmla="*/ f85 f37 1"/>
                <a:gd name="f108" fmla="*/ f86 f37 1"/>
                <a:gd name="f109" fmla="*/ f88 f38 1"/>
                <a:gd name="f110" fmla="*/ f87 f38 1"/>
                <a:gd name="f111" fmla="*/ f89 f37 1"/>
                <a:gd name="f112" fmla="*/ f90 f38 1"/>
                <a:gd name="f113" fmla="*/ f91 f37 1"/>
                <a:gd name="f114" fmla="*/ f92 f38 1"/>
                <a:gd name="f115" fmla="*/ f93 f37 1"/>
                <a:gd name="f116" fmla="*/ f94 f38 1"/>
                <a:gd name="f117" fmla="*/ f95 f37 1"/>
                <a:gd name="f118" fmla="*/ f96 f38 1"/>
                <a:gd name="f119" fmla="*/ f97 f37 1"/>
                <a:gd name="f120" fmla="*/ f98 f38 1"/>
                <a:gd name="f121" fmla="*/ f99 f37 1"/>
                <a:gd name="f122" fmla="*/ f100 f38 1"/>
                <a:gd name="f123" fmla="*/ f101 f37 1"/>
                <a:gd name="f124" fmla="*/ f102 f38 1"/>
                <a:gd name="f125" fmla="*/ f103 f37 1"/>
                <a:gd name="f126" fmla="*/ f104 f38 1"/>
                <a:gd name="f127" fmla="*/ f105 f37 1"/>
                <a:gd name="f128" fmla="*/ f106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7" y="f118"/>
                </a:cxn>
                <a:cxn ang="f66">
                  <a:pos x="f119" y="f120"/>
                </a:cxn>
                <a:cxn ang="f66">
                  <a:pos x="f121" y="f122"/>
                </a:cxn>
                <a:cxn ang="f66">
                  <a:pos x="f123" y="f124"/>
                </a:cxn>
                <a:cxn ang="f66">
                  <a:pos x="f125" y="f126"/>
                </a:cxn>
                <a:cxn ang="f66">
                  <a:pos x="f125" y="f112"/>
                </a:cxn>
                <a:cxn ang="f66">
                  <a:pos x="f127" y="f128"/>
                </a:cxn>
                <a:cxn ang="f66">
                  <a:pos x="f111" y="f112"/>
                </a:cxn>
              </a:cxnLst>
              <a:rect l="f107" t="f110" r="f108" b="f109"/>
              <a:pathLst>
                <a:path w="42" h="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0"/>
                    <a:pt x="f5" y="f24"/>
                  </a:cubicBezTo>
                  <a:cubicBezTo>
                    <a:pt x="f5" y="f24"/>
                    <a:pt x="f5" y="f5"/>
                    <a:pt x="f24" y="f5"/>
                  </a:cubicBezTo>
                  <a:cubicBezTo>
                    <a:pt x="f22" y="f24"/>
                    <a:pt x="f25" y="f20"/>
                    <a:pt x="f23" y="f25"/>
                  </a:cubicBezTo>
                  <a:cubicBezTo>
                    <a:pt x="f19" y="f16"/>
                    <a:pt x="f26" y="f27"/>
                    <a:pt x="f27" y="f28"/>
                  </a:cubicBezTo>
                  <a:cubicBezTo>
                    <a:pt x="f29" y="f30"/>
                    <a:pt x="f8" y="f31"/>
                    <a:pt x="f6" y="f32"/>
                  </a:cubicBezTo>
                  <a:cubicBezTo>
                    <a:pt x="f6" y="f33"/>
                    <a:pt x="f6" y="f34"/>
                    <a:pt x="f6" y="f9"/>
                  </a:cubicBezTo>
                  <a:cubicBezTo>
                    <a:pt x="f6" y="f9"/>
                    <a:pt x="f35" y="f9"/>
                    <a:pt x="f35" y="f7"/>
                  </a:cubicBezTo>
                  <a:cubicBezTo>
                    <a:pt x="f8" y="f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1C09C609-45DE-4414-B9AF-DACE187DDBD0}"/>
                </a:ext>
              </a:extLst>
            </p:cNvPr>
            <p:cNvSpPr/>
            <p:nvPr/>
          </p:nvSpPr>
          <p:spPr>
            <a:xfrm>
              <a:off x="2318653" y="4131094"/>
              <a:ext cx="226085" cy="234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5"/>
                <a:gd name="f8" fmla="val 5"/>
                <a:gd name="f9" fmla="val 57"/>
                <a:gd name="f10" fmla="val 46"/>
                <a:gd name="f11" fmla="val 61"/>
                <a:gd name="f12" fmla="val 7"/>
                <a:gd name="f13" fmla="val 52"/>
                <a:gd name="f14" fmla="val 13"/>
                <a:gd name="f15" fmla="val 44"/>
                <a:gd name="f16" fmla="val 20"/>
                <a:gd name="f17" fmla="val 35"/>
                <a:gd name="f18" fmla="val 27"/>
                <a:gd name="f19" fmla="val 36"/>
                <a:gd name="f20" fmla="val 22"/>
                <a:gd name="f21" fmla="val 16"/>
                <a:gd name="f22" fmla="val 55"/>
                <a:gd name="f23" fmla="val 11"/>
                <a:gd name="f24" fmla="val 65"/>
                <a:gd name="f25" fmla="+- 0 0 -90"/>
                <a:gd name="f26" fmla="*/ f3 1 70"/>
                <a:gd name="f27" fmla="*/ f4 1 7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70"/>
                <a:gd name="f36" fmla="*/ f32 1 75"/>
                <a:gd name="f37" fmla="*/ 5 f33 1"/>
                <a:gd name="f38" fmla="*/ 75 f32 1"/>
                <a:gd name="f39" fmla="*/ 70 f33 1"/>
                <a:gd name="f40" fmla="*/ 0 f32 1"/>
                <a:gd name="f41" fmla="*/ 44 f33 1"/>
                <a:gd name="f42" fmla="*/ 20 f32 1"/>
                <a:gd name="f43" fmla="*/ 22 f33 1"/>
                <a:gd name="f44" fmla="*/ 46 f32 1"/>
                <a:gd name="f45" fmla="+- f34 0 f1"/>
                <a:gd name="f46" fmla="*/ f37 1 70"/>
                <a:gd name="f47" fmla="*/ f38 1 75"/>
                <a:gd name="f48" fmla="*/ f39 1 70"/>
                <a:gd name="f49" fmla="*/ f40 1 75"/>
                <a:gd name="f50" fmla="*/ f41 1 70"/>
                <a:gd name="f51" fmla="*/ f42 1 75"/>
                <a:gd name="f52" fmla="*/ f43 1 70"/>
                <a:gd name="f53" fmla="*/ f44 1 75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70" h="75">
                  <a:moveTo>
                    <a:pt x="f8" y="f7"/>
                  </a:moveTo>
                  <a:cubicBezTo>
                    <a:pt x="f5" y="f9"/>
                    <a:pt x="f10" y="f8"/>
                    <a:pt x="f6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8" y="f19"/>
                    <a:pt x="f20" y="f10"/>
                  </a:cubicBezTo>
                  <a:cubicBezTo>
                    <a:pt x="f21" y="f22"/>
                    <a:pt x="f23" y="f24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5CBDEBA-3ED8-4691-96C6-54034AB76F3C}"/>
                </a:ext>
              </a:extLst>
            </p:cNvPr>
            <p:cNvSpPr/>
            <p:nvPr/>
          </p:nvSpPr>
          <p:spPr>
            <a:xfrm>
              <a:off x="2301910" y="4273448"/>
              <a:ext cx="133977" cy="1590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52"/>
                <a:gd name="f8" fmla="val 1"/>
                <a:gd name="f9" fmla="val 42"/>
                <a:gd name="f10" fmla="val 2"/>
                <a:gd name="f11" fmla="val 41"/>
                <a:gd name="f12" fmla="val 4"/>
                <a:gd name="f13" fmla="val 39"/>
                <a:gd name="f14" fmla="val 6"/>
                <a:gd name="f15" fmla="val 28"/>
                <a:gd name="f16" fmla="val 19"/>
                <a:gd name="f17" fmla="val 17"/>
                <a:gd name="f18" fmla="val 32"/>
                <a:gd name="f19" fmla="val 9"/>
                <a:gd name="f20" fmla="val 47"/>
                <a:gd name="f21" fmla="val 8"/>
                <a:gd name="f22" fmla="val 49"/>
                <a:gd name="f23" fmla="val 50"/>
                <a:gd name="f24" fmla="val 51"/>
                <a:gd name="f25" fmla="val 48"/>
                <a:gd name="f26" fmla="val 35"/>
                <a:gd name="f27" fmla="val 14"/>
                <a:gd name="f28" fmla="val 15"/>
                <a:gd name="f29" fmla="val 16"/>
                <a:gd name="f30" fmla="val 31"/>
                <a:gd name="f31" fmla="val 30"/>
                <a:gd name="f32" fmla="val 24"/>
                <a:gd name="f33" fmla="val 20"/>
                <a:gd name="f34" fmla="val 11"/>
                <a:gd name="f35" fmla="val 40"/>
                <a:gd name="f36" fmla="+- 0 0 -90"/>
                <a:gd name="f37" fmla="*/ f3 1 43"/>
                <a:gd name="f38" fmla="*/ f4 1 52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3"/>
                <a:gd name="f47" fmla="*/ f43 1 52"/>
                <a:gd name="f48" fmla="*/ 43 f44 1"/>
                <a:gd name="f49" fmla="*/ 1 f43 1"/>
                <a:gd name="f50" fmla="*/ 39 f44 1"/>
                <a:gd name="f51" fmla="*/ 6 f43 1"/>
                <a:gd name="f52" fmla="*/ 9 f44 1"/>
                <a:gd name="f53" fmla="*/ 47 f43 1"/>
                <a:gd name="f54" fmla="*/ 4 f44 1"/>
                <a:gd name="f55" fmla="*/ 52 f43 1"/>
                <a:gd name="f56" fmla="*/ 1 f44 1"/>
                <a:gd name="f57" fmla="*/ 51 f43 1"/>
                <a:gd name="f58" fmla="*/ 0 f44 1"/>
                <a:gd name="f59" fmla="*/ 48 f43 1"/>
                <a:gd name="f60" fmla="*/ 14 f44 1"/>
                <a:gd name="f61" fmla="*/ 32 f43 1"/>
                <a:gd name="f62" fmla="*/ 17 f44 1"/>
                <a:gd name="f63" fmla="*/ 30 f43 1"/>
                <a:gd name="f64" fmla="*/ 40 f44 1"/>
                <a:gd name="f65" fmla="*/ 2 f43 1"/>
                <a:gd name="f66" fmla="*/ 42 f44 1"/>
                <a:gd name="f67" fmla="*/ 0 f43 1"/>
                <a:gd name="f68" fmla="+- f45 0 f1"/>
                <a:gd name="f69" fmla="*/ f48 1 43"/>
                <a:gd name="f70" fmla="*/ f49 1 52"/>
                <a:gd name="f71" fmla="*/ f50 1 43"/>
                <a:gd name="f72" fmla="*/ f51 1 52"/>
                <a:gd name="f73" fmla="*/ f52 1 43"/>
                <a:gd name="f74" fmla="*/ f53 1 52"/>
                <a:gd name="f75" fmla="*/ f54 1 43"/>
                <a:gd name="f76" fmla="*/ f55 1 52"/>
                <a:gd name="f77" fmla="*/ f56 1 43"/>
                <a:gd name="f78" fmla="*/ f57 1 52"/>
                <a:gd name="f79" fmla="*/ f58 1 43"/>
                <a:gd name="f80" fmla="*/ f59 1 52"/>
                <a:gd name="f81" fmla="*/ f60 1 43"/>
                <a:gd name="f82" fmla="*/ f61 1 52"/>
                <a:gd name="f83" fmla="*/ f62 1 43"/>
                <a:gd name="f84" fmla="*/ f63 1 52"/>
                <a:gd name="f85" fmla="*/ f64 1 43"/>
                <a:gd name="f86" fmla="*/ f65 1 52"/>
                <a:gd name="f87" fmla="*/ f66 1 43"/>
                <a:gd name="f88" fmla="*/ f67 1 52"/>
                <a:gd name="f89" fmla="*/ 0 1 f46"/>
                <a:gd name="f90" fmla="*/ f40 1 f46"/>
                <a:gd name="f91" fmla="*/ 0 1 f47"/>
                <a:gd name="f92" fmla="*/ f41 1 f47"/>
                <a:gd name="f93" fmla="*/ f69 1 f46"/>
                <a:gd name="f94" fmla="*/ f70 1 f47"/>
                <a:gd name="f95" fmla="*/ f71 1 f46"/>
                <a:gd name="f96" fmla="*/ f72 1 f47"/>
                <a:gd name="f97" fmla="*/ f73 1 f46"/>
                <a:gd name="f98" fmla="*/ f74 1 f47"/>
                <a:gd name="f99" fmla="*/ f75 1 f46"/>
                <a:gd name="f100" fmla="*/ f76 1 f47"/>
                <a:gd name="f101" fmla="*/ f77 1 f46"/>
                <a:gd name="f102" fmla="*/ f78 1 f47"/>
                <a:gd name="f103" fmla="*/ f79 1 f46"/>
                <a:gd name="f104" fmla="*/ f80 1 f47"/>
                <a:gd name="f105" fmla="*/ f81 1 f46"/>
                <a:gd name="f106" fmla="*/ f82 1 f47"/>
                <a:gd name="f107" fmla="*/ f83 1 f46"/>
                <a:gd name="f108" fmla="*/ f84 1 f47"/>
                <a:gd name="f109" fmla="*/ f85 1 f46"/>
                <a:gd name="f110" fmla="*/ f86 1 f47"/>
                <a:gd name="f111" fmla="*/ f87 1 f46"/>
                <a:gd name="f112" fmla="*/ f88 1 f47"/>
                <a:gd name="f113" fmla="*/ f89 f37 1"/>
                <a:gd name="f114" fmla="*/ f90 f37 1"/>
                <a:gd name="f115" fmla="*/ f92 f38 1"/>
                <a:gd name="f116" fmla="*/ f91 f38 1"/>
                <a:gd name="f117" fmla="*/ f93 f37 1"/>
                <a:gd name="f118" fmla="*/ f94 f38 1"/>
                <a:gd name="f119" fmla="*/ f95 f37 1"/>
                <a:gd name="f120" fmla="*/ f96 f38 1"/>
                <a:gd name="f121" fmla="*/ f97 f37 1"/>
                <a:gd name="f122" fmla="*/ f98 f38 1"/>
                <a:gd name="f123" fmla="*/ f99 f37 1"/>
                <a:gd name="f124" fmla="*/ f100 f38 1"/>
                <a:gd name="f125" fmla="*/ f101 f37 1"/>
                <a:gd name="f126" fmla="*/ f102 f38 1"/>
                <a:gd name="f127" fmla="*/ f103 f37 1"/>
                <a:gd name="f128" fmla="*/ f104 f38 1"/>
                <a:gd name="f129" fmla="*/ f105 f37 1"/>
                <a:gd name="f130" fmla="*/ f106 f38 1"/>
                <a:gd name="f131" fmla="*/ f107 f37 1"/>
                <a:gd name="f132" fmla="*/ f108 f38 1"/>
                <a:gd name="f133" fmla="*/ f109 f37 1"/>
                <a:gd name="f134" fmla="*/ f110 f38 1"/>
                <a:gd name="f135" fmla="*/ f111 f37 1"/>
                <a:gd name="f136" fmla="*/ f112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17" y="f118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25" y="f126"/>
                </a:cxn>
                <a:cxn ang="f68">
                  <a:pos x="f127" y="f128"/>
                </a:cxn>
                <a:cxn ang="f68">
                  <a:pos x="f129" y="f130"/>
                </a:cxn>
                <a:cxn ang="f68">
                  <a:pos x="f131" y="f132"/>
                </a:cxn>
                <a:cxn ang="f68">
                  <a:pos x="f133" y="f134"/>
                </a:cxn>
                <a:cxn ang="f68">
                  <a:pos x="f135" y="f136"/>
                </a:cxn>
                <a:cxn ang="f68">
                  <a:pos x="f117" y="f118"/>
                </a:cxn>
              </a:cxnLst>
              <a:rect l="f113" t="f116" r="f114" b="f115"/>
              <a:pathLst>
                <a:path w="43" h="5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4" y="f23"/>
                    <a:pt x="f12" y="f7"/>
                  </a:cubicBezTo>
                  <a:cubicBezTo>
                    <a:pt x="f12" y="f7"/>
                    <a:pt x="f10" y="f7"/>
                    <a:pt x="f8" y="f24"/>
                  </a:cubicBezTo>
                  <a:cubicBezTo>
                    <a:pt x="f5" y="f24"/>
                    <a:pt x="f5" y="f22"/>
                    <a:pt x="f5" y="f25"/>
                  </a:cubicBezTo>
                  <a:cubicBezTo>
                    <a:pt x="f8" y="f11"/>
                    <a:pt x="f14" y="f26"/>
                    <a:pt x="f27" y="f18"/>
                  </a:cubicBezTo>
                  <a:cubicBezTo>
                    <a:pt x="f28" y="f18"/>
                    <a:pt x="f29" y="f30"/>
                    <a:pt x="f17" y="f31"/>
                  </a:cubicBezTo>
                  <a:cubicBezTo>
                    <a:pt x="f32" y="f33"/>
                    <a:pt x="f18" y="f34"/>
                    <a:pt x="f35" y="f10"/>
                  </a:cubicBezTo>
                  <a:cubicBezTo>
                    <a:pt x="f35" y="f8"/>
                    <a:pt x="f11" y="f8"/>
                    <a:pt x="f9" y="f5"/>
                  </a:cubicBezTo>
                  <a:cubicBezTo>
                    <a:pt x="f6" y="f5"/>
                    <a:pt x="f6" y="f5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83D3B31-6494-4106-A892-C639F37B5DAD}"/>
                </a:ext>
              </a:extLst>
            </p:cNvPr>
            <p:cNvSpPr/>
            <p:nvPr/>
          </p:nvSpPr>
          <p:spPr>
            <a:xfrm>
              <a:off x="2260040" y="4206459"/>
              <a:ext cx="50246" cy="184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59"/>
                <a:gd name="f8" fmla="val 8"/>
                <a:gd name="f9" fmla="val 32"/>
                <a:gd name="f10" fmla="val 13"/>
                <a:gd name="f11" fmla="val 34"/>
                <a:gd name="f12" fmla="val 12"/>
                <a:gd name="f13" fmla="val 39"/>
                <a:gd name="f14" fmla="val 11"/>
                <a:gd name="f15" fmla="val 42"/>
                <a:gd name="f16" fmla="val 50"/>
                <a:gd name="f17" fmla="val 6"/>
                <a:gd name="f18" fmla="val 55"/>
                <a:gd name="f19" fmla="val 1"/>
                <a:gd name="f20" fmla="val 54"/>
                <a:gd name="f21" fmla="val 48"/>
                <a:gd name="f22" fmla="val 44"/>
                <a:gd name="f23" fmla="val 5"/>
                <a:gd name="f24" fmla="val 31"/>
                <a:gd name="f25" fmla="val 9"/>
                <a:gd name="f26" fmla="val 19"/>
                <a:gd name="f27" fmla="val 7"/>
                <a:gd name="f28" fmla="val 14"/>
                <a:gd name="f29" fmla="val 15"/>
                <a:gd name="f30" fmla="val 2"/>
                <a:gd name="f31" fmla="val 16"/>
                <a:gd name="f32" fmla="val 17"/>
                <a:gd name="f33" fmla="val 21"/>
                <a:gd name="f34" fmla="+- 0 0 -90"/>
                <a:gd name="f35" fmla="*/ f3 1 18"/>
                <a:gd name="f36" fmla="*/ f4 1 5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8"/>
                <a:gd name="f45" fmla="*/ f41 1 59"/>
                <a:gd name="f46" fmla="*/ 8 f42 1"/>
                <a:gd name="f47" fmla="*/ 32 f41 1"/>
                <a:gd name="f48" fmla="*/ 11 f42 1"/>
                <a:gd name="f49" fmla="*/ 42 f41 1"/>
                <a:gd name="f50" fmla="*/ 1 f42 1"/>
                <a:gd name="f51" fmla="*/ 59 f41 1"/>
                <a:gd name="f52" fmla="*/ 0 f42 1"/>
                <a:gd name="f53" fmla="*/ 44 f41 1"/>
                <a:gd name="f54" fmla="*/ 13 f42 1"/>
                <a:gd name="f55" fmla="*/ 7 f41 1"/>
                <a:gd name="f56" fmla="*/ 16 f42 1"/>
                <a:gd name="f57" fmla="*/ 0 f41 1"/>
                <a:gd name="f58" fmla="*/ 18 f42 1"/>
                <a:gd name="f59" fmla="+- f43 0 f1"/>
                <a:gd name="f60" fmla="*/ f46 1 18"/>
                <a:gd name="f61" fmla="*/ f47 1 59"/>
                <a:gd name="f62" fmla="*/ f48 1 18"/>
                <a:gd name="f63" fmla="*/ f49 1 59"/>
                <a:gd name="f64" fmla="*/ f50 1 18"/>
                <a:gd name="f65" fmla="*/ f51 1 59"/>
                <a:gd name="f66" fmla="*/ f52 1 18"/>
                <a:gd name="f67" fmla="*/ f53 1 59"/>
                <a:gd name="f68" fmla="*/ f54 1 18"/>
                <a:gd name="f69" fmla="*/ f55 1 59"/>
                <a:gd name="f70" fmla="*/ f56 1 18"/>
                <a:gd name="f71" fmla="*/ f57 1 59"/>
                <a:gd name="f72" fmla="*/ f58 1 18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4"/>
                <a:gd name="f82" fmla="*/ f65 1 f45"/>
                <a:gd name="f83" fmla="*/ f66 1 f44"/>
                <a:gd name="f84" fmla="*/ f67 1 f45"/>
                <a:gd name="f85" fmla="*/ f68 1 f44"/>
                <a:gd name="f86" fmla="*/ f69 1 f45"/>
                <a:gd name="f87" fmla="*/ f70 1 f44"/>
                <a:gd name="f88" fmla="*/ f71 1 f45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5 1"/>
                <a:gd name="f99" fmla="*/ f82 f36 1"/>
                <a:gd name="f100" fmla="*/ f83 f35 1"/>
                <a:gd name="f101" fmla="*/ f84 f36 1"/>
                <a:gd name="f102" fmla="*/ f85 f35 1"/>
                <a:gd name="f103" fmla="*/ f86 f36 1"/>
                <a:gd name="f104" fmla="*/ f87 f35 1"/>
                <a:gd name="f105" fmla="*/ f88 f36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99"/>
                </a:cxn>
                <a:cxn ang="f59">
                  <a:pos x="f98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106" y="f105"/>
                </a:cxn>
                <a:cxn ang="f59">
                  <a:pos x="f94" y="f95"/>
                </a:cxn>
              </a:cxnLst>
              <a:rect l="f90" t="f93" r="f91" b="f92"/>
              <a:pathLst>
                <a:path w="18" h="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7"/>
                  </a:cubicBezTo>
                  <a:cubicBezTo>
                    <a:pt x="f19" y="f7"/>
                    <a:pt x="f5" y="f7"/>
                    <a:pt x="f5" y="f7"/>
                  </a:cubicBezTo>
                  <a:cubicBezTo>
                    <a:pt x="f5" y="f20"/>
                    <a:pt x="f5" y="f21"/>
                    <a:pt x="f19" y="f22"/>
                  </a:cubicBezTo>
                  <a:cubicBezTo>
                    <a:pt x="f23" y="f24"/>
                    <a:pt x="f25" y="f26"/>
                    <a:pt x="f10" y="f27"/>
                  </a:cubicBezTo>
                  <a:cubicBezTo>
                    <a:pt x="f28" y="f23"/>
                    <a:pt x="f29" y="f30"/>
                    <a:pt x="f31" y="f5"/>
                  </a:cubicBezTo>
                  <a:cubicBezTo>
                    <a:pt x="f32" y="f5"/>
                    <a:pt x="f32" y="f5"/>
                    <a:pt x="f6" y="f5"/>
                  </a:cubicBezTo>
                  <a:cubicBezTo>
                    <a:pt x="f28" y="f14"/>
                    <a:pt x="f14" y="f33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42FE602-539C-45DB-811F-96B08D12D652}"/>
                </a:ext>
              </a:extLst>
            </p:cNvPr>
            <p:cNvSpPr/>
            <p:nvPr/>
          </p:nvSpPr>
          <p:spPr>
            <a:xfrm>
              <a:off x="2193051" y="4172964"/>
              <a:ext cx="41870" cy="1590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50"/>
                <a:gd name="f8" fmla="val 2"/>
                <a:gd name="f9" fmla="val 43"/>
                <a:gd name="f10" fmla="val 37"/>
                <a:gd name="f11" fmla="val 1"/>
                <a:gd name="f12" fmla="val 31"/>
                <a:gd name="f13" fmla="val 25"/>
                <a:gd name="f14" fmla="val 20"/>
                <a:gd name="f15" fmla="val 14"/>
                <a:gd name="f16" fmla="val 10"/>
                <a:gd name="f17" fmla="val 5"/>
                <a:gd name="f18" fmla="val 3"/>
                <a:gd name="f19" fmla="val 4"/>
                <a:gd name="f20" fmla="val 9"/>
                <a:gd name="f21" fmla="val 19"/>
                <a:gd name="f22" fmla="val 21"/>
                <a:gd name="f23" fmla="val 23"/>
                <a:gd name="f24" fmla="val 8"/>
                <a:gd name="f25" fmla="val 26"/>
                <a:gd name="f26" fmla="val 33"/>
                <a:gd name="f27" fmla="val 40"/>
                <a:gd name="f28" fmla="val 45"/>
                <a:gd name="f29" fmla="+- 0 0 -90"/>
                <a:gd name="f30" fmla="*/ f3 1 11"/>
                <a:gd name="f31" fmla="*/ f4 1 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1"/>
                <a:gd name="f40" fmla="*/ f36 1 50"/>
                <a:gd name="f41" fmla="*/ 2 f37 1"/>
                <a:gd name="f42" fmla="*/ 50 f36 1"/>
                <a:gd name="f43" fmla="*/ 1 f37 1"/>
                <a:gd name="f44" fmla="*/ 31 f36 1"/>
                <a:gd name="f45" fmla="*/ 14 f36 1"/>
                <a:gd name="f46" fmla="*/ 0 f36 1"/>
                <a:gd name="f47" fmla="*/ 3 f37 1"/>
                <a:gd name="f48" fmla="*/ 4 f37 1"/>
                <a:gd name="f49" fmla="*/ 5 f36 1"/>
                <a:gd name="f50" fmla="*/ 5 f37 1"/>
                <a:gd name="f51" fmla="*/ 19 f36 1"/>
                <a:gd name="f52" fmla="*/ 8 f37 1"/>
                <a:gd name="f53" fmla="*/ 25 f36 1"/>
                <a:gd name="f54" fmla="*/ 10 f37 1"/>
                <a:gd name="f55" fmla="*/ 33 f36 1"/>
                <a:gd name="f56" fmla="+- f38 0 f1"/>
                <a:gd name="f57" fmla="*/ f41 1 11"/>
                <a:gd name="f58" fmla="*/ f42 1 50"/>
                <a:gd name="f59" fmla="*/ f43 1 11"/>
                <a:gd name="f60" fmla="*/ f44 1 50"/>
                <a:gd name="f61" fmla="*/ f45 1 50"/>
                <a:gd name="f62" fmla="*/ f46 1 50"/>
                <a:gd name="f63" fmla="*/ f47 1 11"/>
                <a:gd name="f64" fmla="*/ f48 1 11"/>
                <a:gd name="f65" fmla="*/ f49 1 50"/>
                <a:gd name="f66" fmla="*/ f50 1 11"/>
                <a:gd name="f67" fmla="*/ f51 1 50"/>
                <a:gd name="f68" fmla="*/ f52 1 11"/>
                <a:gd name="f69" fmla="*/ f53 1 50"/>
                <a:gd name="f70" fmla="*/ f54 1 11"/>
                <a:gd name="f71" fmla="*/ f55 1 50"/>
                <a:gd name="f72" fmla="*/ 0 1 f39"/>
                <a:gd name="f73" fmla="*/ f33 1 f39"/>
                <a:gd name="f74" fmla="*/ 0 1 f40"/>
                <a:gd name="f75" fmla="*/ f34 1 f40"/>
                <a:gd name="f76" fmla="*/ f57 1 f39"/>
                <a:gd name="f77" fmla="*/ f58 1 f40"/>
                <a:gd name="f78" fmla="*/ f59 1 f39"/>
                <a:gd name="f79" fmla="*/ f60 1 f40"/>
                <a:gd name="f80" fmla="*/ f61 1 f40"/>
                <a:gd name="f81" fmla="*/ f62 1 f40"/>
                <a:gd name="f82" fmla="*/ f63 1 f39"/>
                <a:gd name="f83" fmla="*/ f64 1 f39"/>
                <a:gd name="f84" fmla="*/ f65 1 f40"/>
                <a:gd name="f85" fmla="*/ f66 1 f39"/>
                <a:gd name="f86" fmla="*/ f67 1 f40"/>
                <a:gd name="f87" fmla="*/ f68 1 f39"/>
                <a:gd name="f88" fmla="*/ f69 1 f40"/>
                <a:gd name="f89" fmla="*/ f70 1 f39"/>
                <a:gd name="f90" fmla="*/ f71 1 f40"/>
                <a:gd name="f91" fmla="*/ f72 f30 1"/>
                <a:gd name="f92" fmla="*/ f73 f30 1"/>
                <a:gd name="f93" fmla="*/ f75 f31 1"/>
                <a:gd name="f94" fmla="*/ f74 f31 1"/>
                <a:gd name="f95" fmla="*/ f76 f30 1"/>
                <a:gd name="f96" fmla="*/ f77 f31 1"/>
                <a:gd name="f97" fmla="*/ f78 f30 1"/>
                <a:gd name="f98" fmla="*/ f79 f31 1"/>
                <a:gd name="f99" fmla="*/ f80 f31 1"/>
                <a:gd name="f100" fmla="*/ f81 f31 1"/>
                <a:gd name="f101" fmla="*/ f82 f30 1"/>
                <a:gd name="f102" fmla="*/ f83 f30 1"/>
                <a:gd name="f103" fmla="*/ f84 f31 1"/>
                <a:gd name="f104" fmla="*/ f85 f30 1"/>
                <a:gd name="f105" fmla="*/ f86 f31 1"/>
                <a:gd name="f106" fmla="*/ f87 f30 1"/>
                <a:gd name="f107" fmla="*/ f88 f31 1"/>
                <a:gd name="f108" fmla="*/ f89 f30 1"/>
                <a:gd name="f109" fmla="*/ f90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5" y="f99"/>
                </a:cxn>
                <a:cxn ang="f56">
                  <a:pos x="f95" y="f100"/>
                </a:cxn>
                <a:cxn ang="f56">
                  <a:pos x="f101" y="f100"/>
                </a:cxn>
                <a:cxn ang="f56">
                  <a:pos x="f102" y="f103"/>
                </a:cxn>
                <a:cxn ang="f56">
                  <a:pos x="f104" y="f105"/>
                </a:cxn>
                <a:cxn ang="f56">
                  <a:pos x="f106" y="f107"/>
                </a:cxn>
                <a:cxn ang="f56">
                  <a:pos x="f108" y="f109"/>
                </a:cxn>
                <a:cxn ang="f56">
                  <a:pos x="f95" y="f96"/>
                </a:cxn>
              </a:cxnLst>
              <a:rect l="f91" t="f94" r="f92" b="f93"/>
              <a:pathLst>
                <a:path w="11" h="50">
                  <a:moveTo>
                    <a:pt x="f8" y="f7"/>
                  </a:moveTo>
                  <a:cubicBezTo>
                    <a:pt x="f5" y="f9"/>
                    <a:pt x="f5" y="f10"/>
                    <a:pt x="f11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8" y="f17"/>
                    <a:pt x="f8" y="f5"/>
                  </a:cubicBezTo>
                  <a:cubicBezTo>
                    <a:pt x="f8" y="f5"/>
                    <a:pt x="f18" y="f5"/>
                    <a:pt x="f18" y="f5"/>
                  </a:cubicBezTo>
                  <a:cubicBezTo>
                    <a:pt x="f18" y="f8"/>
                    <a:pt x="f19" y="f18"/>
                    <a:pt x="f19" y="f17"/>
                  </a:cubicBezTo>
                  <a:cubicBezTo>
                    <a:pt x="f19" y="f20"/>
                    <a:pt x="f17" y="f15"/>
                    <a:pt x="f17" y="f21"/>
                  </a:cubicBezTo>
                  <a:cubicBezTo>
                    <a:pt x="f17" y="f22"/>
                    <a:pt x="f17" y="f23"/>
                    <a:pt x="f24" y="f13"/>
                  </a:cubicBezTo>
                  <a:cubicBezTo>
                    <a:pt x="f16" y="f25"/>
                    <a:pt x="f16" y="f12"/>
                    <a:pt x="f16" y="f26"/>
                  </a:cubicBezTo>
                  <a:cubicBezTo>
                    <a:pt x="f6" y="f27"/>
                    <a:pt x="f24" y="f28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0846AE7-77B9-48B7-9A2F-42FC4C29C1CE}"/>
                </a:ext>
              </a:extLst>
            </p:cNvPr>
            <p:cNvSpPr/>
            <p:nvPr/>
          </p:nvSpPr>
          <p:spPr>
            <a:xfrm>
              <a:off x="2126062" y="4298566"/>
              <a:ext cx="50246" cy="83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4"/>
                <a:gd name="f8" fmla="val 5"/>
                <a:gd name="f9" fmla="val 16"/>
                <a:gd name="f10" fmla="val 3"/>
                <a:gd name="f11" fmla="val 8"/>
                <a:gd name="f12" fmla="val 15"/>
                <a:gd name="f13" fmla="val 14"/>
                <a:gd name="f14" fmla="val 13"/>
                <a:gd name="f15" fmla="val 10"/>
                <a:gd name="f16" fmla="val 22"/>
                <a:gd name="f17" fmla="val 17"/>
                <a:gd name="f18" fmla="val 4"/>
                <a:gd name="f19" fmla="val 9"/>
                <a:gd name="f20" fmla="val 6"/>
                <a:gd name="f21" fmla="val 21"/>
                <a:gd name="f22" fmla="val 11"/>
                <a:gd name="f23" fmla="val 12"/>
                <a:gd name="f24" fmla="val 7"/>
                <a:gd name="f25" fmla="+- 0 0 -90"/>
                <a:gd name="f26" fmla="*/ f3 1 18"/>
                <a:gd name="f27" fmla="*/ f4 1 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8"/>
                <a:gd name="f36" fmla="*/ f32 1 24"/>
                <a:gd name="f37" fmla="*/ 5 f33 1"/>
                <a:gd name="f38" fmla="*/ 0 f32 1"/>
                <a:gd name="f39" fmla="*/ 16 f33 1"/>
                <a:gd name="f40" fmla="*/ 24 f32 1"/>
                <a:gd name="f41" fmla="*/ 13 f33 1"/>
                <a:gd name="f42" fmla="*/ 22 f32 1"/>
                <a:gd name="f43" fmla="*/ 3 f33 1"/>
                <a:gd name="f44" fmla="*/ 9 f32 1"/>
                <a:gd name="f45" fmla="*/ 10 f33 1"/>
                <a:gd name="f46" fmla="*/ 21 f32 1"/>
                <a:gd name="f47" fmla="*/ 12 f33 1"/>
                <a:gd name="f48" fmla="*/ 11 f33 1"/>
                <a:gd name="f49" fmla="*/ 7 f32 1"/>
                <a:gd name="f50" fmla="+- f34 0 f1"/>
                <a:gd name="f51" fmla="*/ f37 1 18"/>
                <a:gd name="f52" fmla="*/ f38 1 24"/>
                <a:gd name="f53" fmla="*/ f39 1 18"/>
                <a:gd name="f54" fmla="*/ f40 1 24"/>
                <a:gd name="f55" fmla="*/ f41 1 18"/>
                <a:gd name="f56" fmla="*/ f42 1 24"/>
                <a:gd name="f57" fmla="*/ f43 1 18"/>
                <a:gd name="f58" fmla="*/ f44 1 24"/>
                <a:gd name="f59" fmla="*/ f45 1 18"/>
                <a:gd name="f60" fmla="*/ f46 1 24"/>
                <a:gd name="f61" fmla="*/ f47 1 18"/>
                <a:gd name="f62" fmla="*/ f48 1 18"/>
                <a:gd name="f63" fmla="*/ f49 1 24"/>
                <a:gd name="f64" fmla="*/ 0 1 f35"/>
                <a:gd name="f65" fmla="*/ f29 1 f35"/>
                <a:gd name="f66" fmla="*/ 0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5"/>
                <a:gd name="f73" fmla="*/ f56 1 f36"/>
                <a:gd name="f74" fmla="*/ f57 1 f35"/>
                <a:gd name="f75" fmla="*/ f58 1 f36"/>
                <a:gd name="f76" fmla="*/ f59 1 f35"/>
                <a:gd name="f77" fmla="*/ f60 1 f36"/>
                <a:gd name="f78" fmla="*/ f61 1 f35"/>
                <a:gd name="f79" fmla="*/ f62 1 f35"/>
                <a:gd name="f80" fmla="*/ f63 1 f36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6 1"/>
                <a:gd name="f90" fmla="*/ f73 f27 1"/>
                <a:gd name="f91" fmla="*/ f74 f26 1"/>
                <a:gd name="f92" fmla="*/ f75 f27 1"/>
                <a:gd name="f93" fmla="*/ f76 f26 1"/>
                <a:gd name="f94" fmla="*/ f77 f27 1"/>
                <a:gd name="f95" fmla="*/ f78 f26 1"/>
                <a:gd name="f96" fmla="*/ f79 f26 1"/>
                <a:gd name="f97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88"/>
                </a:cxn>
                <a:cxn ang="f50">
                  <a:pos x="f85" y="f90"/>
                </a:cxn>
                <a:cxn ang="f50">
                  <a:pos x="f91" y="f92"/>
                </a:cxn>
                <a:cxn ang="f50">
                  <a:pos x="f85" y="f86"/>
                </a:cxn>
                <a:cxn ang="f50">
                  <a:pos x="f93" y="f94"/>
                </a:cxn>
                <a:cxn ang="f50">
                  <a:pos x="f95" y="f94"/>
                </a:cxn>
                <a:cxn ang="f50">
                  <a:pos x="f96" y="f97"/>
                </a:cxn>
                <a:cxn ang="f50">
                  <a:pos x="f93" y="f97"/>
                </a:cxn>
                <a:cxn ang="f50">
                  <a:pos x="f93" y="f94"/>
                </a:cxn>
              </a:cxnLst>
              <a:rect l="f81" t="f84" r="f82" b="f83"/>
              <a:pathLst>
                <a:path w="18" h="24">
                  <a:moveTo>
                    <a:pt x="f8" y="f5"/>
                  </a:moveTo>
                  <a:cubicBezTo>
                    <a:pt x="f9" y="f10"/>
                    <a:pt x="f6" y="f11"/>
                    <a:pt x="f9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7"/>
                    <a:pt x="f11" y="f7"/>
                    <a:pt x="f8" y="f16"/>
                  </a:cubicBezTo>
                  <a:cubicBezTo>
                    <a:pt x="f5" y="f17"/>
                    <a:pt x="f18" y="f14"/>
                    <a:pt x="f10" y="f19"/>
                  </a:cubicBezTo>
                  <a:cubicBezTo>
                    <a:pt x="f10" y="f20"/>
                    <a:pt x="f18" y="f10"/>
                    <a:pt x="f8" y="f5"/>
                  </a:cubicBezTo>
                  <a:close/>
                  <a:moveTo>
                    <a:pt x="f15" y="f21"/>
                  </a:moveTo>
                  <a:cubicBezTo>
                    <a:pt x="f22" y="f21"/>
                    <a:pt x="f22" y="f21"/>
                    <a:pt x="f23" y="f21"/>
                  </a:cubicBezTo>
                  <a:cubicBezTo>
                    <a:pt x="f22" y="f9"/>
                    <a:pt x="f22" y="f23"/>
                    <a:pt x="f22" y="f24"/>
                  </a:cubicBezTo>
                  <a:cubicBezTo>
                    <a:pt x="f22" y="f24"/>
                    <a:pt x="f15" y="f24"/>
                    <a:pt x="f15" y="f24"/>
                  </a:cubicBezTo>
                  <a:cubicBezTo>
                    <a:pt x="f15" y="f23"/>
                    <a:pt x="f15" y="f9"/>
                    <a:pt x="f15" y="f21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7769524-6817-42F8-B216-AC6CF4B2D753}"/>
                </a:ext>
              </a:extLst>
            </p:cNvPr>
            <p:cNvSpPr/>
            <p:nvPr/>
          </p:nvSpPr>
          <p:spPr>
            <a:xfrm>
              <a:off x="1983708" y="4223202"/>
              <a:ext cx="133977" cy="175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57"/>
                <a:gd name="f8" fmla="val 1"/>
                <a:gd name="f9" fmla="val 19"/>
                <a:gd name="f10" fmla="val 16"/>
                <a:gd name="f11" fmla="val 36"/>
                <a:gd name="f12" fmla="val 31"/>
                <a:gd name="f13" fmla="val 55"/>
                <a:gd name="f14" fmla="val 42"/>
                <a:gd name="f15" fmla="val 56"/>
                <a:gd name="f16" fmla="val 41"/>
                <a:gd name="f17" fmla="val 39"/>
                <a:gd name="f18" fmla="val 53"/>
                <a:gd name="f19" fmla="val 34"/>
                <a:gd name="f20" fmla="val 51"/>
                <a:gd name="f21" fmla="val 32"/>
                <a:gd name="f22" fmla="val 48"/>
                <a:gd name="f23" fmla="val 46"/>
                <a:gd name="f24" fmla="val 29"/>
                <a:gd name="f25" fmla="val 33"/>
                <a:gd name="f26" fmla="val 30"/>
                <a:gd name="f27" fmla="val 25"/>
                <a:gd name="f28" fmla="val 27"/>
                <a:gd name="f29" fmla="val 21"/>
                <a:gd name="f30" fmla="val 13"/>
                <a:gd name="f31" fmla="val 14"/>
                <a:gd name="f32" fmla="val 6"/>
                <a:gd name="f33" fmla="val 8"/>
                <a:gd name="f34" fmla="+- 0 0 -90"/>
                <a:gd name="f35" fmla="*/ f3 1 43"/>
                <a:gd name="f36" fmla="*/ f4 1 5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3"/>
                <a:gd name="f45" fmla="*/ f41 1 57"/>
                <a:gd name="f46" fmla="*/ 1 f42 1"/>
                <a:gd name="f47" fmla="*/ 0 f41 1"/>
                <a:gd name="f48" fmla="*/ 43 f42 1"/>
                <a:gd name="f49" fmla="*/ 55 f41 1"/>
                <a:gd name="f50" fmla="*/ 41 f42 1"/>
                <a:gd name="f51" fmla="*/ 57 f41 1"/>
                <a:gd name="f52" fmla="*/ 34 f42 1"/>
                <a:gd name="f53" fmla="*/ 51 f41 1"/>
                <a:gd name="f54" fmla="*/ 29 f42 1"/>
                <a:gd name="f55" fmla="*/ 42 f41 1"/>
                <a:gd name="f56" fmla="*/ 36 f42 1"/>
                <a:gd name="f57" fmla="*/ 19 f42 1"/>
                <a:gd name="f58" fmla="*/ 21 f41 1"/>
                <a:gd name="f59" fmla="*/ 0 f42 1"/>
                <a:gd name="f60" fmla="*/ 1 f41 1"/>
                <a:gd name="f61" fmla="+- f43 0 f1"/>
                <a:gd name="f62" fmla="*/ f46 1 43"/>
                <a:gd name="f63" fmla="*/ f47 1 57"/>
                <a:gd name="f64" fmla="*/ f48 1 43"/>
                <a:gd name="f65" fmla="*/ f49 1 57"/>
                <a:gd name="f66" fmla="*/ f50 1 43"/>
                <a:gd name="f67" fmla="*/ f51 1 57"/>
                <a:gd name="f68" fmla="*/ f52 1 43"/>
                <a:gd name="f69" fmla="*/ f53 1 57"/>
                <a:gd name="f70" fmla="*/ f54 1 43"/>
                <a:gd name="f71" fmla="*/ f55 1 57"/>
                <a:gd name="f72" fmla="*/ f56 1 43"/>
                <a:gd name="f73" fmla="*/ f57 1 43"/>
                <a:gd name="f74" fmla="*/ f58 1 57"/>
                <a:gd name="f75" fmla="*/ f59 1 43"/>
                <a:gd name="f76" fmla="*/ f60 1 57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5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4"/>
                <a:gd name="f93" fmla="*/ f74 1 f45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6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5 1"/>
                <a:gd name="f112" fmla="*/ f93 f36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1" y="f112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43" h="5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4" y="f15"/>
                    <a:pt x="f16" y="f7"/>
                  </a:cubicBezTo>
                  <a:cubicBezTo>
                    <a:pt x="f17" y="f13"/>
                    <a:pt x="f11" y="f18"/>
                    <a:pt x="f19" y="f20"/>
                  </a:cubicBezTo>
                  <a:cubicBezTo>
                    <a:pt x="f21" y="f22"/>
                    <a:pt x="f12" y="f23"/>
                    <a:pt x="f24" y="f14"/>
                  </a:cubicBezTo>
                  <a:cubicBezTo>
                    <a:pt x="f12" y="f14"/>
                    <a:pt x="f25" y="f14"/>
                    <a:pt x="f11" y="f14"/>
                  </a:cubicBezTo>
                  <a:cubicBezTo>
                    <a:pt x="f26" y="f19"/>
                    <a:pt x="f27" y="f28"/>
                    <a:pt x="f9" y="f29"/>
                  </a:cubicBezTo>
                  <a:cubicBezTo>
                    <a:pt x="f30" y="f31"/>
                    <a:pt x="f32" y="f33"/>
                    <a:pt x="f5" y="f8"/>
                  </a:cubicBezTo>
                  <a:cubicBezTo>
                    <a:pt x="f5" y="f8"/>
                    <a:pt x="f8" y="f8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E02FCFE-69A4-4548-9B8C-498DCFCE6AEB}"/>
                </a:ext>
              </a:extLst>
            </p:cNvPr>
            <p:cNvSpPr/>
            <p:nvPr/>
          </p:nvSpPr>
          <p:spPr>
            <a:xfrm>
              <a:off x="2033954" y="4198083"/>
              <a:ext cx="92107" cy="142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47"/>
                <a:gd name="f8" fmla="val 1"/>
                <a:gd name="f9" fmla="val 13"/>
                <a:gd name="f10" fmla="val 14"/>
                <a:gd name="f11" fmla="val 23"/>
                <a:gd name="f12" fmla="val 29"/>
                <a:gd name="f13" fmla="val 46"/>
                <a:gd name="f14" fmla="val 19"/>
                <a:gd name="f15" fmla="val 31"/>
                <a:gd name="f16" fmla="val 9"/>
                <a:gd name="f17" fmla="val 16"/>
                <a:gd name="f18" fmla="+- 0 0 -90"/>
                <a:gd name="f19" fmla="*/ f3 1 30"/>
                <a:gd name="f20" fmla="*/ f4 1 4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47"/>
                <a:gd name="f30" fmla="*/ 1 f26 1"/>
                <a:gd name="f31" fmla="*/ 0 f25 1"/>
                <a:gd name="f32" fmla="*/ 30 f26 1"/>
                <a:gd name="f33" fmla="*/ 46 f25 1"/>
                <a:gd name="f34" fmla="*/ 29 f26 1"/>
                <a:gd name="f35" fmla="*/ 47 f25 1"/>
                <a:gd name="f36" fmla="*/ 0 f26 1"/>
                <a:gd name="f37" fmla="*/ 1 f25 1"/>
                <a:gd name="f38" fmla="+- f27 0 f1"/>
                <a:gd name="f39" fmla="*/ f30 1 30"/>
                <a:gd name="f40" fmla="*/ f31 1 47"/>
                <a:gd name="f41" fmla="*/ f32 1 30"/>
                <a:gd name="f42" fmla="*/ f33 1 47"/>
                <a:gd name="f43" fmla="*/ f34 1 30"/>
                <a:gd name="f44" fmla="*/ f35 1 47"/>
                <a:gd name="f45" fmla="*/ f36 1 30"/>
                <a:gd name="f46" fmla="*/ f37 1 47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30" h="4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2" y="f13"/>
                    <a:pt x="f12" y="f13"/>
                    <a:pt x="f12" y="f7"/>
                  </a:cubicBezTo>
                  <a:cubicBezTo>
                    <a:pt x="f14" y="f15"/>
                    <a:pt x="f16" y="f17"/>
                    <a:pt x="f5" y="f8"/>
                  </a:cubicBezTo>
                  <a:cubicBezTo>
                    <a:pt x="f5" y="f8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22DD21B-3276-4B9A-B18E-4C16BAAB7FB7}"/>
                </a:ext>
              </a:extLst>
            </p:cNvPr>
            <p:cNvSpPr/>
            <p:nvPr/>
          </p:nvSpPr>
          <p:spPr>
            <a:xfrm>
              <a:off x="2159556" y="4189707"/>
              <a:ext cx="25118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42"/>
                <a:gd name="f8" fmla="val 7"/>
                <a:gd name="f9" fmla="val 6"/>
                <a:gd name="f10" fmla="val 26"/>
                <a:gd name="f11" fmla="val 4"/>
                <a:gd name="f12" fmla="val 28"/>
                <a:gd name="f13" fmla="val 2"/>
                <a:gd name="f14" fmla="val 14"/>
                <a:gd name="f15" fmla="+- 0 0 -90"/>
                <a:gd name="f16" fmla="*/ f3 1 8"/>
                <a:gd name="f17" fmla="*/ f4 1 4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8"/>
                <a:gd name="f26" fmla="*/ f22 1 42"/>
                <a:gd name="f27" fmla="*/ 0 f23 1"/>
                <a:gd name="f28" fmla="*/ 0 f22 1"/>
                <a:gd name="f29" fmla="*/ 6 f23 1"/>
                <a:gd name="f30" fmla="*/ 42 f22 1"/>
                <a:gd name="f31" fmla="+- f24 0 f1"/>
                <a:gd name="f32" fmla="*/ f27 1 8"/>
                <a:gd name="f33" fmla="*/ f28 1 42"/>
                <a:gd name="f34" fmla="*/ f29 1 8"/>
                <a:gd name="f35" fmla="*/ f30 1 4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8" h="42">
                  <a:moveTo>
                    <a:pt x="f5" y="f5"/>
                  </a:moveTo>
                  <a:cubicBezTo>
                    <a:pt x="f8" y="f9"/>
                    <a:pt x="f6" y="f10"/>
                    <a:pt x="f9" y="f7"/>
                  </a:cubicBezTo>
                  <a:cubicBezTo>
                    <a:pt x="f11" y="f12"/>
                    <a:pt x="f13" y="f14"/>
                    <a:pt x="f5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A7A5D0B-91E1-4D21-A4C3-70910C4A9A3F}"/>
                </a:ext>
              </a:extLst>
            </p:cNvPr>
            <p:cNvSpPr/>
            <p:nvPr/>
          </p:nvSpPr>
          <p:spPr>
            <a:xfrm>
              <a:off x="2385642" y="4382298"/>
              <a:ext cx="159096" cy="1004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31"/>
                <a:gd name="f8" fmla="val 33"/>
                <a:gd name="f9" fmla="val 10"/>
                <a:gd name="f10" fmla="val 16"/>
                <a:gd name="f11" fmla="val 21"/>
                <a:gd name="f12" fmla="val 4"/>
                <a:gd name="f13" fmla="val 24"/>
                <a:gd name="f14" fmla="val 40"/>
                <a:gd name="f15" fmla="val 1"/>
                <a:gd name="f16" fmla="+- 0 0 -90"/>
                <a:gd name="f17" fmla="*/ f3 1 49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9"/>
                <a:gd name="f27" fmla="*/ f23 1 31"/>
                <a:gd name="f28" fmla="*/ 49 f24 1"/>
                <a:gd name="f29" fmla="*/ 0 f23 1"/>
                <a:gd name="f30" fmla="*/ 0 f24 1"/>
                <a:gd name="f31" fmla="*/ 31 f23 1"/>
                <a:gd name="f32" fmla="+- f25 0 f1"/>
                <a:gd name="f33" fmla="*/ f28 1 49"/>
                <a:gd name="f34" fmla="*/ f29 1 31"/>
                <a:gd name="f35" fmla="*/ f30 1 49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9" h="31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AE4633B-DF3B-4998-BD33-CECEBF73A955}"/>
                </a:ext>
              </a:extLst>
            </p:cNvPr>
            <p:cNvSpPr/>
            <p:nvPr/>
          </p:nvSpPr>
          <p:spPr>
            <a:xfrm>
              <a:off x="2285158" y="4223202"/>
              <a:ext cx="66988" cy="1590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50"/>
                <a:gd name="f8" fmla="val 14"/>
                <a:gd name="f9" fmla="val 17"/>
                <a:gd name="f10" fmla="val 11"/>
                <a:gd name="f11" fmla="val 35"/>
                <a:gd name="f12" fmla="val 8"/>
                <a:gd name="f13" fmla="val 34"/>
                <a:gd name="f14" fmla="val 12"/>
                <a:gd name="f15" fmla="val 16"/>
                <a:gd name="f16" fmla="+- 0 0 -90"/>
                <a:gd name="f17" fmla="*/ f3 1 22"/>
                <a:gd name="f18" fmla="*/ f4 1 5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2"/>
                <a:gd name="f27" fmla="*/ f23 1 50"/>
                <a:gd name="f28" fmla="*/ 22 f24 1"/>
                <a:gd name="f29" fmla="*/ 0 f23 1"/>
                <a:gd name="f30" fmla="*/ 0 f24 1"/>
                <a:gd name="f31" fmla="*/ 50 f23 1"/>
                <a:gd name="f32" fmla="+- f25 0 f1"/>
                <a:gd name="f33" fmla="*/ f28 1 22"/>
                <a:gd name="f34" fmla="*/ f29 1 50"/>
                <a:gd name="f35" fmla="*/ f30 1 22"/>
                <a:gd name="f36" fmla="*/ f31 1 5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2" h="50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5900DF3-786C-45EF-A2C6-8D16254D6A22}"/>
                </a:ext>
              </a:extLst>
            </p:cNvPr>
            <p:cNvSpPr/>
            <p:nvPr/>
          </p:nvSpPr>
          <p:spPr>
            <a:xfrm>
              <a:off x="2017202" y="5253154"/>
              <a:ext cx="41870" cy="16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54"/>
                <a:gd name="f8" fmla="val 51"/>
                <a:gd name="f9" fmla="val 1"/>
                <a:gd name="f10" fmla="val 48"/>
                <a:gd name="f11" fmla="val 2"/>
                <a:gd name="f12" fmla="val 45"/>
                <a:gd name="f13" fmla="val 5"/>
                <a:gd name="f14" fmla="val 31"/>
                <a:gd name="f15" fmla="val 9"/>
                <a:gd name="f16" fmla="val 17"/>
                <a:gd name="f17" fmla="val 13"/>
                <a:gd name="f18" fmla="val 3"/>
                <a:gd name="f19" fmla="val 14"/>
                <a:gd name="f20" fmla="val 10"/>
                <a:gd name="f21" fmla="val 20"/>
                <a:gd name="f22" fmla="val 6"/>
                <a:gd name="f23" fmla="val 35"/>
                <a:gd name="f24" fmla="val 50"/>
                <a:gd name="f25" fmla="val 52"/>
                <a:gd name="f26" fmla="+- 0 0 -90"/>
                <a:gd name="f27" fmla="*/ f3 1 15"/>
                <a:gd name="f28" fmla="*/ f4 1 5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5"/>
                <a:gd name="f37" fmla="*/ f33 1 54"/>
                <a:gd name="f38" fmla="*/ 0 f34 1"/>
                <a:gd name="f39" fmla="*/ 54 f33 1"/>
                <a:gd name="f40" fmla="*/ 2 f34 1"/>
                <a:gd name="f41" fmla="*/ 45 f33 1"/>
                <a:gd name="f42" fmla="*/ 13 f34 1"/>
                <a:gd name="f43" fmla="*/ 3 f33 1"/>
                <a:gd name="f44" fmla="*/ 15 f34 1"/>
                <a:gd name="f45" fmla="*/ 0 f33 1"/>
                <a:gd name="f46" fmla="*/ 14 f34 1"/>
                <a:gd name="f47" fmla="*/ 5 f33 1"/>
                <a:gd name="f48" fmla="*/ 50 f33 1"/>
                <a:gd name="f49" fmla="+- f35 0 f1"/>
                <a:gd name="f50" fmla="*/ f38 1 15"/>
                <a:gd name="f51" fmla="*/ f39 1 54"/>
                <a:gd name="f52" fmla="*/ f40 1 15"/>
                <a:gd name="f53" fmla="*/ f41 1 54"/>
                <a:gd name="f54" fmla="*/ f42 1 15"/>
                <a:gd name="f55" fmla="*/ f43 1 54"/>
                <a:gd name="f56" fmla="*/ f44 1 15"/>
                <a:gd name="f57" fmla="*/ f45 1 54"/>
                <a:gd name="f58" fmla="*/ f46 1 15"/>
                <a:gd name="f59" fmla="*/ f47 1 54"/>
                <a:gd name="f60" fmla="*/ f48 1 54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7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8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82" y="f90"/>
                </a:cxn>
                <a:cxn ang="f49">
                  <a:pos x="f80" y="f81"/>
                </a:cxn>
              </a:cxnLst>
              <a:rect l="f76" t="f79" r="f77" b="f78"/>
              <a:pathLst>
                <a:path w="15" h="54">
                  <a:moveTo>
                    <a:pt x="f5" y="f7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1"/>
                    <a:pt x="f17" y="f9"/>
                    <a:pt x="f6" y="f5"/>
                  </a:cubicBezTo>
                  <a:cubicBezTo>
                    <a:pt x="f6" y="f11"/>
                    <a:pt x="f6" y="f18"/>
                    <a:pt x="f19" y="f13"/>
                  </a:cubicBezTo>
                  <a:cubicBezTo>
                    <a:pt x="f20" y="f21"/>
                    <a:pt x="f22" y="f23"/>
                    <a:pt x="f11" y="f24"/>
                  </a:cubicBezTo>
                  <a:cubicBezTo>
                    <a:pt x="f11" y="f8"/>
                    <a:pt x="f9" y="f25"/>
                    <a:pt x="f5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5330BB15-9B76-42CA-8ED3-D305448F2157}"/>
                </a:ext>
              </a:extLst>
            </p:cNvPr>
            <p:cNvSpPr/>
            <p:nvPr/>
          </p:nvSpPr>
          <p:spPr>
            <a:xfrm>
              <a:off x="2226545" y="4189707"/>
              <a:ext cx="33494" cy="16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53"/>
                <a:gd name="f8" fmla="val 18"/>
                <a:gd name="f9" fmla="val 8"/>
                <a:gd name="f10" fmla="val 36"/>
                <a:gd name="f11" fmla="val 2"/>
                <a:gd name="f12" fmla="val 44"/>
                <a:gd name="f13" fmla="val 5"/>
                <a:gd name="f14" fmla="val 35"/>
                <a:gd name="f15" fmla="val 6"/>
                <a:gd name="f16" fmla="val 26"/>
                <a:gd name="f17" fmla="val 7"/>
                <a:gd name="f18" fmla="+- 0 0 -90"/>
                <a:gd name="f19" fmla="*/ f3 1 9"/>
                <a:gd name="f20" fmla="*/ f4 1 5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9"/>
                <a:gd name="f29" fmla="*/ f25 1 53"/>
                <a:gd name="f30" fmla="*/ 9 f26 1"/>
                <a:gd name="f31" fmla="*/ 0 f25 1"/>
                <a:gd name="f32" fmla="*/ 0 f26 1"/>
                <a:gd name="f33" fmla="*/ 53 f25 1"/>
                <a:gd name="f34" fmla="*/ 6 f26 1"/>
                <a:gd name="f35" fmla="*/ 26 f25 1"/>
                <a:gd name="f36" fmla="*/ 7 f26 1"/>
                <a:gd name="f37" fmla="+- f27 0 f1"/>
                <a:gd name="f38" fmla="*/ f30 1 9"/>
                <a:gd name="f39" fmla="*/ f31 1 53"/>
                <a:gd name="f40" fmla="*/ f32 1 9"/>
                <a:gd name="f41" fmla="*/ f33 1 53"/>
                <a:gd name="f42" fmla="*/ f34 1 9"/>
                <a:gd name="f43" fmla="*/ f35 1 53"/>
                <a:gd name="f44" fmla="*/ f36 1 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9"/>
                <a:gd name="f55" fmla="*/ f44 1 f28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1"/>
                </a:cxn>
                <a:cxn ang="f37">
                  <a:pos x="f60" y="f61"/>
                </a:cxn>
              </a:cxnLst>
              <a:rect l="f56" t="f59" r="f57" b="f58"/>
              <a:pathLst>
                <a:path w="9" h="52">
                  <a:moveTo>
                    <a:pt x="f6" y="f5"/>
                  </a:moveTo>
                  <a:cubicBezTo>
                    <a:pt x="f6" y="f8"/>
                    <a:pt x="f9" y="f10"/>
                    <a:pt x="f5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8"/>
                    <a:pt x="f15" y="f6"/>
                    <a:pt x="f17" y="f5"/>
                  </a:cubicBezTo>
                  <a:cubicBezTo>
                    <a:pt x="f17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1ABD82F8-42E9-43C3-A11C-E47305938B31}"/>
                </a:ext>
              </a:extLst>
            </p:cNvPr>
            <p:cNvSpPr/>
            <p:nvPr/>
          </p:nvSpPr>
          <p:spPr>
            <a:xfrm>
              <a:off x="2075816" y="4189707"/>
              <a:ext cx="66988" cy="1004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2"/>
                <a:gd name="f8" fmla="val 18"/>
                <a:gd name="f9" fmla="val 27"/>
                <a:gd name="f10" fmla="val 28"/>
                <a:gd name="f11" fmla="val 29"/>
                <a:gd name="f12" fmla="val 31"/>
                <a:gd name="f13" fmla="val 12"/>
                <a:gd name="f14" fmla="val 22"/>
                <a:gd name="f15" fmla="val 6"/>
                <a:gd name="f16" fmla="val 11"/>
                <a:gd name="f17" fmla="val 1"/>
                <a:gd name="f18" fmla="val 4"/>
                <a:gd name="f19" fmla="val 7"/>
                <a:gd name="f20" fmla="val 8"/>
                <a:gd name="f21" fmla="val 10"/>
                <a:gd name="f22" fmla="val 13"/>
                <a:gd name="f23" fmla="val 17"/>
                <a:gd name="f24" fmla="val 15"/>
                <a:gd name="f25" fmla="+- 0 0 -90"/>
                <a:gd name="f26" fmla="*/ f3 1 19"/>
                <a:gd name="f27" fmla="*/ f4 1 3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9"/>
                <a:gd name="f36" fmla="*/ f32 1 32"/>
                <a:gd name="f37" fmla="*/ 18 f33 1"/>
                <a:gd name="f38" fmla="*/ 27 f32 1"/>
                <a:gd name="f39" fmla="*/ 19 f33 1"/>
                <a:gd name="f40" fmla="*/ 28 f32 1"/>
                <a:gd name="f41" fmla="*/ 32 f32 1"/>
                <a:gd name="f42" fmla="*/ 0 f33 1"/>
                <a:gd name="f43" fmla="*/ 0 f32 1"/>
                <a:gd name="f44" fmla="*/ 1 f33 1"/>
                <a:gd name="f45" fmla="*/ 10 f33 1"/>
                <a:gd name="f46" fmla="*/ 12 f32 1"/>
                <a:gd name="f47" fmla="+- f34 0 f1"/>
                <a:gd name="f48" fmla="*/ f37 1 19"/>
                <a:gd name="f49" fmla="*/ f38 1 32"/>
                <a:gd name="f50" fmla="*/ f39 1 19"/>
                <a:gd name="f51" fmla="*/ f40 1 32"/>
                <a:gd name="f52" fmla="*/ f41 1 32"/>
                <a:gd name="f53" fmla="*/ f42 1 19"/>
                <a:gd name="f54" fmla="*/ f43 1 32"/>
                <a:gd name="f55" fmla="*/ f44 1 19"/>
                <a:gd name="f56" fmla="*/ f45 1 19"/>
                <a:gd name="f57" fmla="*/ f46 1 32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5"/>
                <a:gd name="f65" fmla="*/ f51 1 f36"/>
                <a:gd name="f66" fmla="*/ f52 1 f36"/>
                <a:gd name="f67" fmla="*/ f53 1 f35"/>
                <a:gd name="f68" fmla="*/ f54 1 f36"/>
                <a:gd name="f69" fmla="*/ f55 1 f35"/>
                <a:gd name="f70" fmla="*/ f56 1 f35"/>
                <a:gd name="f71" fmla="*/ f57 1 f36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6 1"/>
                <a:gd name="f79" fmla="*/ f65 f27 1"/>
                <a:gd name="f80" fmla="*/ f66 f27 1"/>
                <a:gd name="f81" fmla="*/ f67 f26 1"/>
                <a:gd name="f82" fmla="*/ f68 f27 1"/>
                <a:gd name="f83" fmla="*/ f69 f26 1"/>
                <a:gd name="f84" fmla="*/ f70 f26 1"/>
                <a:gd name="f85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8" y="f80"/>
                </a:cxn>
                <a:cxn ang="f47">
                  <a:pos x="f76" y="f80"/>
                </a:cxn>
                <a:cxn ang="f47">
                  <a:pos x="f81" y="f82"/>
                </a:cxn>
                <a:cxn ang="f47">
                  <a:pos x="f83" y="f82"/>
                </a:cxn>
                <a:cxn ang="f47">
                  <a:pos x="f84" y="f85"/>
                </a:cxn>
                <a:cxn ang="f47">
                  <a:pos x="f76" y="f77"/>
                </a:cxn>
              </a:cxnLst>
              <a:rect l="f72" t="f75" r="f73" b="f74"/>
              <a:pathLst>
                <a:path w="19" h="32">
                  <a:moveTo>
                    <a:pt x="f8" y="f9"/>
                  </a:moveTo>
                  <a:cubicBezTo>
                    <a:pt x="f8" y="f9"/>
                    <a:pt x="f8" y="f10"/>
                    <a:pt x="f6" y="f10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14"/>
                    <a:pt x="f15" y="f16"/>
                    <a:pt x="f5" y="f5"/>
                  </a:cubicBezTo>
                  <a:cubicBezTo>
                    <a:pt x="f5" y="f5"/>
                    <a:pt x="f17" y="f5"/>
                    <a:pt x="f17" y="f5"/>
                  </a:cubicBezTo>
                  <a:cubicBezTo>
                    <a:pt x="f18" y="f18"/>
                    <a:pt x="f19" y="f20"/>
                    <a:pt x="f21" y="f13"/>
                  </a:cubicBezTo>
                  <a:cubicBezTo>
                    <a:pt x="f22" y="f23"/>
                    <a:pt x="f24" y="f14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C4B5BBC-C2FD-482E-BDA8-1C0604663BE6}"/>
                </a:ext>
              </a:extLst>
            </p:cNvPr>
            <p:cNvSpPr/>
            <p:nvPr/>
          </p:nvSpPr>
          <p:spPr>
            <a:xfrm>
              <a:off x="2477749" y="4457663"/>
              <a:ext cx="133977" cy="251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8"/>
                <a:gd name="f8" fmla="val 1"/>
                <a:gd name="f9" fmla="val 28"/>
                <a:gd name="f10" fmla="val 3"/>
                <a:gd name="f11" fmla="val 14"/>
                <a:gd name="f12" fmla="val 5"/>
                <a:gd name="f13" fmla="val 4"/>
                <a:gd name="f14" fmla="val 33"/>
                <a:gd name="f15" fmla="+- 0 0 -90"/>
                <a:gd name="f16" fmla="*/ f3 1 42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42"/>
                <a:gd name="f27" fmla="*/ 42 f23 1"/>
                <a:gd name="f28" fmla="*/ 1 f22 1"/>
                <a:gd name="f29" fmla="*/ 0 f23 1"/>
                <a:gd name="f30" fmla="*/ 8 f22 1"/>
                <a:gd name="f31" fmla="+- f24 0 f1"/>
                <a:gd name="f32" fmla="*/ f27 1 42"/>
                <a:gd name="f33" fmla="*/ f28 1 8"/>
                <a:gd name="f34" fmla="*/ f29 1 42"/>
                <a:gd name="f35" fmla="*/ f30 1 8"/>
                <a:gd name="f36" fmla="*/ 0 1 f26"/>
                <a:gd name="f37" fmla="*/ f19 1 f26"/>
                <a:gd name="f38" fmla="*/ 0 1 f25"/>
                <a:gd name="f39" fmla="*/ f20 1 f25"/>
                <a:gd name="f40" fmla="*/ f32 1 f26"/>
                <a:gd name="f41" fmla="*/ f33 1 f25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8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2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A40B5FC6-D806-4468-9F63-A6881722AA3E}"/>
                </a:ext>
              </a:extLst>
            </p:cNvPr>
            <p:cNvSpPr/>
            <p:nvPr/>
          </p:nvSpPr>
          <p:spPr>
            <a:xfrm>
              <a:off x="1992084" y="5269906"/>
              <a:ext cx="50246" cy="12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0"/>
                <a:gd name="f8" fmla="val 39"/>
                <a:gd name="f9" fmla="val 4"/>
                <a:gd name="f10" fmla="val 26"/>
                <a:gd name="f11" fmla="val 8"/>
                <a:gd name="f12" fmla="val 13"/>
                <a:gd name="f13" fmla="val 12"/>
                <a:gd name="f14" fmla="val 10"/>
                <a:gd name="f15" fmla="val 6"/>
                <a:gd name="f16" fmla="val 27"/>
                <a:gd name="f17" fmla="val 2"/>
                <a:gd name="f18" fmla="val 1"/>
                <a:gd name="f19" fmla="+- 0 0 -90"/>
                <a:gd name="f20" fmla="*/ f3 1 14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40"/>
                <a:gd name="f31" fmla="*/ 0 f27 1"/>
                <a:gd name="f32" fmla="*/ 39 f26 1"/>
                <a:gd name="f33" fmla="*/ 12 f27 1"/>
                <a:gd name="f34" fmla="*/ 0 f26 1"/>
                <a:gd name="f35" fmla="*/ 14 f27 1"/>
                <a:gd name="f36" fmla="*/ 2 f27 1"/>
                <a:gd name="f37" fmla="*/ 40 f26 1"/>
                <a:gd name="f38" fmla="+- f28 0 f1"/>
                <a:gd name="f39" fmla="*/ f31 1 14"/>
                <a:gd name="f40" fmla="*/ f32 1 40"/>
                <a:gd name="f41" fmla="*/ f33 1 14"/>
                <a:gd name="f42" fmla="*/ f34 1 40"/>
                <a:gd name="f43" fmla="*/ f35 1 14"/>
                <a:gd name="f44" fmla="*/ f36 1 14"/>
                <a:gd name="f45" fmla="*/ f37 1 40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4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14" h="40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5"/>
                    <a:pt x="f12" y="f5"/>
                    <a:pt x="f6" y="f5"/>
                  </a:cubicBezTo>
                  <a:cubicBezTo>
                    <a:pt x="f14" y="f12"/>
                    <a:pt x="f15" y="f16"/>
                    <a:pt x="f17" y="f7"/>
                  </a:cubicBezTo>
                  <a:cubicBezTo>
                    <a:pt x="f18" y="f7"/>
                    <a:pt x="f5" y="f7"/>
                    <a:pt x="f5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F8B6CBC-5592-4AF6-B710-89C52CFF70DF}"/>
                </a:ext>
              </a:extLst>
            </p:cNvPr>
            <p:cNvSpPr/>
            <p:nvPr/>
          </p:nvSpPr>
          <p:spPr>
            <a:xfrm>
              <a:off x="1958589" y="4265072"/>
              <a:ext cx="100483" cy="83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6"/>
                <a:gd name="f8" fmla="val 20"/>
                <a:gd name="f9" fmla="val 18"/>
                <a:gd name="f10" fmla="val 10"/>
                <a:gd name="f11" fmla="val 9"/>
                <a:gd name="f12" fmla="val 12"/>
                <a:gd name="f13" fmla="val 7"/>
                <a:gd name="f14" fmla="val 22"/>
                <a:gd name="f15" fmla="val 16"/>
                <a:gd name="f16" fmla="+- 0 0 -90"/>
                <a:gd name="f17" fmla="*/ f3 1 30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26"/>
                <a:gd name="f28" fmla="*/ 30 f24 1"/>
                <a:gd name="f29" fmla="*/ 26 f23 1"/>
                <a:gd name="f30" fmla="*/ 0 f24 1"/>
                <a:gd name="f31" fmla="*/ 0 f23 1"/>
                <a:gd name="f32" fmla="+- f25 0 f1"/>
                <a:gd name="f33" fmla="*/ f28 1 30"/>
                <a:gd name="f34" fmla="*/ f29 1 26"/>
                <a:gd name="f35" fmla="*/ f30 1 30"/>
                <a:gd name="f36" fmla="*/ f31 1 2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0" h="26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13"/>
                    <a:pt x="f14" y="f15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F00174C0-D199-47EE-9D27-3DA34D6CFFC9}"/>
                </a:ext>
              </a:extLst>
            </p:cNvPr>
            <p:cNvSpPr/>
            <p:nvPr/>
          </p:nvSpPr>
          <p:spPr>
            <a:xfrm>
              <a:off x="2201427" y="4373931"/>
              <a:ext cx="33494" cy="502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4"/>
                <a:gd name="f8" fmla="val 6"/>
                <a:gd name="f9" fmla="val 2"/>
                <a:gd name="f10" fmla="val 3"/>
                <a:gd name="f11" fmla="val 5"/>
                <a:gd name="f12" fmla="val 7"/>
                <a:gd name="f13" fmla="val 8"/>
                <a:gd name="f14" fmla="val 10"/>
                <a:gd name="f15" fmla="val 11"/>
                <a:gd name="f16" fmla="val 12"/>
                <a:gd name="f17" fmla="val 4"/>
                <a:gd name="f18" fmla="val 13"/>
                <a:gd name="f19" fmla="val 1"/>
                <a:gd name="f20" fmla="+- 0 0 -90"/>
                <a:gd name="f21" fmla="*/ f3 1 9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"/>
                <a:gd name="f31" fmla="*/ f27 1 14"/>
                <a:gd name="f32" fmla="*/ 6 f28 1"/>
                <a:gd name="f33" fmla="*/ 0 f27 1"/>
                <a:gd name="f34" fmla="*/ 5 f28 1"/>
                <a:gd name="f35" fmla="*/ 5 f27 1"/>
                <a:gd name="f36" fmla="*/ 9 f28 1"/>
                <a:gd name="f37" fmla="*/ 7 f27 1"/>
                <a:gd name="f38" fmla="*/ 11 f27 1"/>
                <a:gd name="f39" fmla="*/ 3 f28 1"/>
                <a:gd name="f40" fmla="*/ 14 f27 1"/>
                <a:gd name="f41" fmla="*/ 1 f28 1"/>
                <a:gd name="f42" fmla="*/ 10 f27 1"/>
                <a:gd name="f43" fmla="+- f29 0 f1"/>
                <a:gd name="f44" fmla="*/ f32 1 9"/>
                <a:gd name="f45" fmla="*/ f33 1 14"/>
                <a:gd name="f46" fmla="*/ f34 1 9"/>
                <a:gd name="f47" fmla="*/ f35 1 14"/>
                <a:gd name="f48" fmla="*/ f36 1 9"/>
                <a:gd name="f49" fmla="*/ f37 1 14"/>
                <a:gd name="f50" fmla="*/ f38 1 14"/>
                <a:gd name="f51" fmla="*/ f39 1 9"/>
                <a:gd name="f52" fmla="*/ f40 1 14"/>
                <a:gd name="f53" fmla="*/ f41 1 9"/>
                <a:gd name="f54" fmla="*/ f42 1 14"/>
                <a:gd name="f55" fmla="*/ 0 1 f30"/>
                <a:gd name="f56" fmla="*/ f24 1 f30"/>
                <a:gd name="f57" fmla="*/ 0 1 f31"/>
                <a:gd name="f58" fmla="*/ f25 1 f31"/>
                <a:gd name="f59" fmla="*/ f44 1 f30"/>
                <a:gd name="f60" fmla="*/ f45 1 f31"/>
                <a:gd name="f61" fmla="*/ f46 1 f30"/>
                <a:gd name="f62" fmla="*/ f47 1 f31"/>
                <a:gd name="f63" fmla="*/ f48 1 f30"/>
                <a:gd name="f64" fmla="*/ f49 1 f31"/>
                <a:gd name="f65" fmla="*/ f50 1 f31"/>
                <a:gd name="f66" fmla="*/ f51 1 f30"/>
                <a:gd name="f67" fmla="*/ f52 1 f31"/>
                <a:gd name="f68" fmla="*/ f53 1 f30"/>
                <a:gd name="f69" fmla="*/ f54 1 f31"/>
                <a:gd name="f70" fmla="*/ f55 f21 1"/>
                <a:gd name="f71" fmla="*/ f56 f21 1"/>
                <a:gd name="f72" fmla="*/ f58 f22 1"/>
                <a:gd name="f73" fmla="*/ f57 f22 1"/>
                <a:gd name="f74" fmla="*/ f59 f21 1"/>
                <a:gd name="f75" fmla="*/ f60 f22 1"/>
                <a:gd name="f76" fmla="*/ f61 f21 1"/>
                <a:gd name="f77" fmla="*/ f62 f22 1"/>
                <a:gd name="f78" fmla="*/ f63 f21 1"/>
                <a:gd name="f79" fmla="*/ f64 f22 1"/>
                <a:gd name="f80" fmla="*/ f65 f22 1"/>
                <a:gd name="f81" fmla="*/ f66 f21 1"/>
                <a:gd name="f82" fmla="*/ f67 f22 1"/>
                <a:gd name="f83" fmla="*/ f68 f21 1"/>
                <a:gd name="f84" fmla="*/ f6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4" y="f80"/>
                </a:cxn>
                <a:cxn ang="f43">
                  <a:pos x="f81" y="f82"/>
                </a:cxn>
                <a:cxn ang="f43">
                  <a:pos x="f83" y="f84"/>
                </a:cxn>
                <a:cxn ang="f43">
                  <a:pos x="f74" y="f75"/>
                </a:cxn>
              </a:cxnLst>
              <a:rect l="f70" t="f73" r="f71" b="f72"/>
              <a:pathLst>
                <a:path w="9" h="14">
                  <a:moveTo>
                    <a:pt x="f8" y="f5"/>
                  </a:moveTo>
                  <a:cubicBezTo>
                    <a:pt x="f8" y="f9"/>
                    <a:pt x="f8" y="f10"/>
                    <a:pt x="f11" y="f11"/>
                  </a:cubicBezTo>
                  <a:cubicBezTo>
                    <a:pt x="f8" y="f8"/>
                    <a:pt x="f12" y="f8"/>
                    <a:pt x="f6" y="f12"/>
                  </a:cubicBezTo>
                  <a:cubicBezTo>
                    <a:pt x="f13" y="f6"/>
                    <a:pt x="f12" y="f14"/>
                    <a:pt x="f8" y="f15"/>
                  </a:cubicBezTo>
                  <a:cubicBezTo>
                    <a:pt x="f11" y="f16"/>
                    <a:pt x="f17" y="f18"/>
                    <a:pt x="f10" y="f7"/>
                  </a:cubicBezTo>
                  <a:cubicBezTo>
                    <a:pt x="f10" y="f16"/>
                    <a:pt x="f19" y="f15"/>
                    <a:pt x="f19" y="f14"/>
                  </a:cubicBezTo>
                  <a:cubicBezTo>
                    <a:pt x="f5" y="f8"/>
                    <a:pt x="f19" y="f9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3A34E4F2-56B2-4928-A42D-669C45DF172D}"/>
                </a:ext>
              </a:extLst>
            </p:cNvPr>
            <p:cNvSpPr/>
            <p:nvPr/>
          </p:nvSpPr>
          <p:spPr>
            <a:xfrm>
              <a:off x="1975332" y="5420627"/>
              <a:ext cx="41870" cy="669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0"/>
                <a:gd name="f8" fmla="val 7"/>
                <a:gd name="f9" fmla="val 5"/>
                <a:gd name="f10" fmla="val 19"/>
                <a:gd name="f11" fmla="val 4"/>
                <a:gd name="f12" fmla="val 9"/>
                <a:gd name="f13" fmla="val 6"/>
                <a:gd name="f14" fmla="+- 0 0 -90"/>
                <a:gd name="f15" fmla="*/ f3 1 13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"/>
                <a:gd name="f25" fmla="*/ f21 1 20"/>
                <a:gd name="f26" fmla="*/ 13 f22 1"/>
                <a:gd name="f27" fmla="*/ 0 f21 1"/>
                <a:gd name="f28" fmla="*/ 0 f22 1"/>
                <a:gd name="f29" fmla="*/ 20 f21 1"/>
                <a:gd name="f30" fmla="+- f23 0 f1"/>
                <a:gd name="f31" fmla="*/ f26 1 13"/>
                <a:gd name="f32" fmla="*/ f27 1 20"/>
                <a:gd name="f33" fmla="*/ f28 1 13"/>
                <a:gd name="f34" fmla="*/ f29 1 2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  <a:cxn ang="f30">
                  <a:pos x="f47" y="f48"/>
                </a:cxn>
              </a:cxnLst>
              <a:rect l="f43" t="f46" r="f44" b="f45"/>
              <a:pathLst>
                <a:path w="13" h="20">
                  <a:moveTo>
                    <a:pt x="f6" y="f5"/>
                  </a:moveTo>
                  <a:cubicBezTo>
                    <a:pt x="f6" y="f8"/>
                    <a:pt x="f9" y="f10"/>
                    <a:pt x="f5" y="f7"/>
                  </a:cubicBezTo>
                  <a:cubicBezTo>
                    <a:pt x="f11" y="f6"/>
                    <a:pt x="f12" y="f13"/>
                    <a:pt x="f6" y="f5"/>
                  </a:cubicBezTo>
                  <a:cubicBezTo>
                    <a:pt x="f6" y="f5"/>
                    <a:pt x="f6" y="f5"/>
                    <a:pt x="f6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93C5C5B-0B54-434E-9468-8E0AD00ADA94}"/>
                </a:ext>
              </a:extLst>
            </p:cNvPr>
            <p:cNvSpPr/>
            <p:nvPr/>
          </p:nvSpPr>
          <p:spPr>
            <a:xfrm>
              <a:off x="1682258" y="5579732"/>
              <a:ext cx="25118" cy="83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6"/>
                <a:gd name="f8" fmla="val 6"/>
                <a:gd name="f9" fmla="val 17"/>
                <a:gd name="f10" fmla="val 3"/>
                <a:gd name="f11" fmla="val 4"/>
                <a:gd name="f12" fmla="val 7"/>
                <a:gd name="f13" fmla="+- 0 0 -90"/>
                <a:gd name="f14" fmla="*/ f3 1 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"/>
                <a:gd name="f24" fmla="*/ f20 1 26"/>
                <a:gd name="f25" fmla="*/ 9 f21 1"/>
                <a:gd name="f26" fmla="*/ 26 f20 1"/>
                <a:gd name="f27" fmla="*/ 0 f21 1"/>
                <a:gd name="f28" fmla="*/ 0 f20 1"/>
                <a:gd name="f29" fmla="+- f22 0 f1"/>
                <a:gd name="f30" fmla="*/ f25 1 9"/>
                <a:gd name="f31" fmla="*/ f26 1 26"/>
                <a:gd name="f32" fmla="*/ f27 1 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9" h="26">
                  <a:moveTo>
                    <a:pt x="f6" y="f7"/>
                  </a:moveTo>
                  <a:cubicBezTo>
                    <a:pt x="f8" y="f9"/>
                    <a:pt x="f10" y="f6"/>
                    <a:pt x="f5" y="f5"/>
                  </a:cubicBezTo>
                  <a:cubicBezTo>
                    <a:pt x="f11" y="f10"/>
                    <a:pt x="f8" y="f12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A430541A-BBC6-4AAE-8827-977810F43705}"/>
                </a:ext>
              </a:extLst>
            </p:cNvPr>
            <p:cNvSpPr/>
            <p:nvPr/>
          </p:nvSpPr>
          <p:spPr>
            <a:xfrm>
              <a:off x="1958589" y="5420627"/>
              <a:ext cx="33494" cy="502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9"/>
                <a:gd name="f9" fmla="val 5"/>
                <a:gd name="f10" fmla="val 14"/>
                <a:gd name="f11" fmla="val 3"/>
                <a:gd name="f12" fmla="val 11"/>
                <a:gd name="f13" fmla="val 6"/>
                <a:gd name="f14" fmla="+- 0 0 -90"/>
                <a:gd name="f15" fmla="*/ f3 1 10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6"/>
                <a:gd name="f26" fmla="*/ 10 f22 1"/>
                <a:gd name="f27" fmla="*/ 0 f21 1"/>
                <a:gd name="f28" fmla="*/ 0 f22 1"/>
                <a:gd name="f29" fmla="*/ 16 f21 1"/>
                <a:gd name="f30" fmla="+- f23 0 f1"/>
                <a:gd name="f31" fmla="*/ f26 1 10"/>
                <a:gd name="f32" fmla="*/ f27 1 16"/>
                <a:gd name="f33" fmla="*/ f28 1 10"/>
                <a:gd name="f34" fmla="*/ f29 1 1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0" h="16">
                  <a:moveTo>
                    <a:pt x="f6" y="f5"/>
                  </a:moveTo>
                  <a:cubicBezTo>
                    <a:pt x="f8" y="f8"/>
                    <a:pt x="f9" y="f10"/>
                    <a:pt x="f5" y="f7"/>
                  </a:cubicBezTo>
                  <a:cubicBezTo>
                    <a:pt x="f11" y="f12"/>
                    <a:pt x="f13" y="f13"/>
                    <a:pt x="f6" y="f5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F2B9732-DAC4-4B48-B739-B77862D0537C}"/>
                </a:ext>
              </a:extLst>
            </p:cNvPr>
            <p:cNvSpPr/>
            <p:nvPr/>
          </p:nvSpPr>
          <p:spPr>
            <a:xfrm>
              <a:off x="2050697" y="5403884"/>
              <a:ext cx="25118" cy="502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5"/>
                <a:gd name="f8" fmla="val 14"/>
                <a:gd name="f9" fmla="val 1"/>
                <a:gd name="f10" fmla="val 12"/>
                <a:gd name="f11" fmla="val 2"/>
                <a:gd name="f12" fmla="val 9"/>
                <a:gd name="f13" fmla="val 4"/>
                <a:gd name="f14" fmla="val 6"/>
                <a:gd name="f15" fmla="val 5"/>
                <a:gd name="f16" fmla="val 7"/>
                <a:gd name="f17" fmla="+- 0 0 -90"/>
                <a:gd name="f18" fmla="*/ f3 1 10"/>
                <a:gd name="f19" fmla="*/ f4 1 1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5"/>
                <a:gd name="f29" fmla="*/ 0 f25 1"/>
                <a:gd name="f30" fmla="*/ 14 f24 1"/>
                <a:gd name="f31" fmla="*/ 4 f25 1"/>
                <a:gd name="f32" fmla="*/ 6 f24 1"/>
                <a:gd name="f33" fmla="*/ 10 f25 1"/>
                <a:gd name="f34" fmla="*/ 0 f24 1"/>
                <a:gd name="f35" fmla="*/ 1 f25 1"/>
                <a:gd name="f36" fmla="*/ 15 f24 1"/>
                <a:gd name="f37" fmla="+- f26 0 f1"/>
                <a:gd name="f38" fmla="*/ f29 1 10"/>
                <a:gd name="f39" fmla="*/ f30 1 15"/>
                <a:gd name="f40" fmla="*/ f31 1 10"/>
                <a:gd name="f41" fmla="*/ f32 1 15"/>
                <a:gd name="f42" fmla="*/ f33 1 10"/>
                <a:gd name="f43" fmla="*/ f34 1 15"/>
                <a:gd name="f44" fmla="*/ f35 1 10"/>
                <a:gd name="f45" fmla="*/ f36 1 15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0" h="1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3"/>
                    <a:pt x="f16" y="f11"/>
                    <a:pt x="f6" y="f5"/>
                  </a:cubicBezTo>
                  <a:cubicBezTo>
                    <a:pt x="f16" y="f15"/>
                    <a:pt x="f13" y="f6"/>
                    <a:pt x="f9" y="f7"/>
                  </a:cubicBezTo>
                  <a:cubicBezTo>
                    <a:pt x="f9" y="f7"/>
                    <a:pt x="f5" y="f7"/>
                    <a:pt x="f5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AFFE34CF-498E-4F11-805A-8E9D4ADA55D4}"/>
                </a:ext>
              </a:extLst>
            </p:cNvPr>
            <p:cNvSpPr/>
            <p:nvPr/>
          </p:nvSpPr>
          <p:spPr>
            <a:xfrm>
              <a:off x="2260040" y="4449287"/>
              <a:ext cx="16742" cy="251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"/>
                <a:gd name="f8" fmla="val 6"/>
                <a:gd name="f9" fmla="val 4"/>
                <a:gd name="f10" fmla="val 3"/>
                <a:gd name="f11" fmla="val 1"/>
                <a:gd name="f12" fmla="val 5"/>
                <a:gd name="f13" fmla="+- 0 0 -90"/>
                <a:gd name="f14" fmla="*/ f3 1 7"/>
                <a:gd name="f15" fmla="*/ f4 1 7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7"/>
                <a:gd name="f22" fmla="*/ 7 f19 1"/>
                <a:gd name="f23" fmla="*/ 2 f19 1"/>
                <a:gd name="f24" fmla="*/ 3 f19 1"/>
                <a:gd name="f25" fmla="*/ 0 f19 1"/>
                <a:gd name="f26" fmla="*/ 4 f19 1"/>
                <a:gd name="f27" fmla="*/ 5 f19 1"/>
                <a:gd name="f28" fmla="+- f20 0 f1"/>
                <a:gd name="f29" fmla="*/ f22 1 7"/>
                <a:gd name="f30" fmla="*/ f23 1 7"/>
                <a:gd name="f31" fmla="*/ f24 1 7"/>
                <a:gd name="f32" fmla="*/ f25 1 7"/>
                <a:gd name="f33" fmla="*/ f26 1 7"/>
                <a:gd name="f34" fmla="*/ f27 1 7"/>
                <a:gd name="f35" fmla="*/ 0 1 f21"/>
                <a:gd name="f36" fmla="*/ f17 1 f21"/>
                <a:gd name="f37" fmla="*/ f29 1 f21"/>
                <a:gd name="f38" fmla="*/ f30 1 f21"/>
                <a:gd name="f39" fmla="*/ f31 1 f21"/>
                <a:gd name="f40" fmla="*/ f32 1 f21"/>
                <a:gd name="f41" fmla="*/ f33 1 f21"/>
                <a:gd name="f42" fmla="*/ f34 1 f21"/>
                <a:gd name="f43" fmla="*/ f35 f14 1"/>
                <a:gd name="f44" fmla="*/ f36 f14 1"/>
                <a:gd name="f45" fmla="*/ f36 f15 1"/>
                <a:gd name="f46" fmla="*/ f35 f15 1"/>
                <a:gd name="f47" fmla="*/ f37 f14 1"/>
                <a:gd name="f48" fmla="*/ f38 f15 1"/>
                <a:gd name="f49" fmla="*/ f39 f14 1"/>
                <a:gd name="f50" fmla="*/ f37 f15 1"/>
                <a:gd name="f51" fmla="*/ f40 f14 1"/>
                <a:gd name="f52" fmla="*/ f41 f15 1"/>
                <a:gd name="f53" fmla="*/ f42 f14 1"/>
                <a:gd name="f54" fmla="*/ f4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47" y="f48"/>
                </a:cxn>
              </a:cxnLst>
              <a:rect l="f43" t="f46" r="f44" b="f45"/>
              <a:pathLst>
                <a:path w="7" h="7">
                  <a:moveTo>
                    <a:pt x="f6" y="f7"/>
                  </a:moveTo>
                  <a:cubicBezTo>
                    <a:pt x="f8" y="f9"/>
                    <a:pt x="f9" y="f8"/>
                    <a:pt x="f10" y="f6"/>
                  </a:cubicBezTo>
                  <a:cubicBezTo>
                    <a:pt x="f7" y="f8"/>
                    <a:pt x="f11" y="f12"/>
                    <a:pt x="f5" y="f9"/>
                  </a:cubicBezTo>
                  <a:cubicBezTo>
                    <a:pt x="f11" y="f10"/>
                    <a:pt x="f10" y="f11"/>
                    <a:pt x="f12" y="f5"/>
                  </a:cubicBezTo>
                  <a:cubicBezTo>
                    <a:pt x="f12" y="f11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26E18B13-D782-428E-9049-FBA6685A9C7F}"/>
                </a:ext>
              </a:extLst>
            </p:cNvPr>
            <p:cNvSpPr/>
            <p:nvPr/>
          </p:nvSpPr>
          <p:spPr>
            <a:xfrm>
              <a:off x="2050697" y="5370390"/>
              <a:ext cx="25118" cy="41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5"/>
                <a:gd name="f8" fmla="val 2"/>
                <a:gd name="f9" fmla="val 10"/>
                <a:gd name="f10" fmla="val 5"/>
                <a:gd name="f11" fmla="val 7"/>
                <a:gd name="f12" fmla="val 6"/>
                <a:gd name="f13" fmla="val 4"/>
                <a:gd name="f14" fmla="val 1"/>
                <a:gd name="f15" fmla="+- 0 0 -90"/>
                <a:gd name="f16" fmla="*/ f3 1 8"/>
                <a:gd name="f17" fmla="*/ f4 1 1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8"/>
                <a:gd name="f26" fmla="*/ f22 1 15"/>
                <a:gd name="f27" fmla="*/ 0 f23 1"/>
                <a:gd name="f28" fmla="*/ 15 f22 1"/>
                <a:gd name="f29" fmla="*/ 7 f23 1"/>
                <a:gd name="f30" fmla="*/ 0 f22 1"/>
                <a:gd name="f31" fmla="*/ 8 f23 1"/>
                <a:gd name="f32" fmla="*/ 2 f23 1"/>
                <a:gd name="f33" fmla="+- f24 0 f1"/>
                <a:gd name="f34" fmla="*/ f27 1 8"/>
                <a:gd name="f35" fmla="*/ f28 1 15"/>
                <a:gd name="f36" fmla="*/ f29 1 8"/>
                <a:gd name="f37" fmla="*/ f30 1 15"/>
                <a:gd name="f38" fmla="*/ f31 1 8"/>
                <a:gd name="f39" fmla="*/ f32 1 8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8" h="15">
                  <a:moveTo>
                    <a:pt x="f5" y="f7"/>
                  </a:moveTo>
                  <a:cubicBezTo>
                    <a:pt x="f8" y="f9"/>
                    <a:pt x="f10" y="f10"/>
                    <a:pt x="f11" y="f5"/>
                  </a:cubicBezTo>
                  <a:cubicBezTo>
                    <a:pt x="f11" y="f5"/>
                    <a:pt x="f6" y="f5"/>
                    <a:pt x="f6" y="f5"/>
                  </a:cubicBezTo>
                  <a:cubicBezTo>
                    <a:pt x="f12" y="f10"/>
                    <a:pt x="f13" y="f9"/>
                    <a:pt x="f8" y="f7"/>
                  </a:cubicBezTo>
                  <a:cubicBezTo>
                    <a:pt x="f14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DF4BD41-586D-4373-BB86-3B76763AECB3}"/>
                </a:ext>
              </a:extLst>
            </p:cNvPr>
            <p:cNvSpPr/>
            <p:nvPr/>
          </p:nvSpPr>
          <p:spPr>
            <a:xfrm>
              <a:off x="1665515" y="6031903"/>
              <a:ext cx="41870" cy="16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4"/>
                <a:gd name="f9" fmla="val 3"/>
                <a:gd name="f10" fmla="val 8"/>
                <a:gd name="f11" fmla="val 1"/>
                <a:gd name="f12" fmla="val 9"/>
                <a:gd name="f13" fmla="val 5"/>
                <a:gd name="f14" fmla="+- 0 0 -90"/>
                <a:gd name="f15" fmla="*/ f3 1 13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13"/>
                <a:gd name="f26" fmla="*/ 0 f22 1"/>
                <a:gd name="f27" fmla="*/ 4 f21 1"/>
                <a:gd name="f28" fmla="*/ 13 f22 1"/>
                <a:gd name="f29" fmla="*/ 0 f21 1"/>
                <a:gd name="f30" fmla="*/ 1 f21 1"/>
                <a:gd name="f31" fmla="*/ 1 f22 1"/>
                <a:gd name="f32" fmla="*/ 6 f21 1"/>
                <a:gd name="f33" fmla="+- f23 0 f1"/>
                <a:gd name="f34" fmla="*/ f26 1 13"/>
                <a:gd name="f35" fmla="*/ f27 1 6"/>
                <a:gd name="f36" fmla="*/ f28 1 13"/>
                <a:gd name="f37" fmla="*/ f29 1 6"/>
                <a:gd name="f38" fmla="*/ f30 1 6"/>
                <a:gd name="f39" fmla="*/ f31 1 13"/>
                <a:gd name="f40" fmla="*/ f32 1 6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4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8" y="f60"/>
                </a:cxn>
                <a:cxn ang="f33">
                  <a:pos x="f61" y="f62"/>
                </a:cxn>
                <a:cxn ang="f33">
                  <a:pos x="f56" y="f57"/>
                </a:cxn>
              </a:cxnLst>
              <a:rect l="f52" t="f55" r="f53" b="f54"/>
              <a:pathLst>
                <a:path w="13" h="6">
                  <a:moveTo>
                    <a:pt x="f5" y="f8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6" y="f5"/>
                    <a:pt x="f6" y="f11"/>
                    <a:pt x="f6" y="f11"/>
                  </a:cubicBezTo>
                  <a:cubicBezTo>
                    <a:pt x="f12" y="f9"/>
                    <a:pt x="f13" y="f8"/>
                    <a:pt x="f11" y="f7"/>
                  </a:cubicBezTo>
                  <a:cubicBezTo>
                    <a:pt x="f11" y="f13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F8C202A1-05FF-4EE6-9567-3970392862AC}"/>
                </a:ext>
              </a:extLst>
            </p:cNvPr>
            <p:cNvSpPr/>
            <p:nvPr/>
          </p:nvSpPr>
          <p:spPr>
            <a:xfrm>
              <a:off x="2033954" y="5027069"/>
              <a:ext cx="41870" cy="175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3"/>
                <a:gd name="f8" fmla="val 48"/>
                <a:gd name="f9" fmla="val 42"/>
                <a:gd name="f10" fmla="val 1"/>
                <a:gd name="f11" fmla="val 37"/>
                <a:gd name="f12" fmla="val 4"/>
                <a:gd name="f13" fmla="val 26"/>
                <a:gd name="f14" fmla="val 7"/>
                <a:gd name="f15" fmla="val 14"/>
                <a:gd name="f16" fmla="val 10"/>
                <a:gd name="f17" fmla="val 2"/>
                <a:gd name="f18" fmla="val 8"/>
                <a:gd name="f19" fmla="val 18"/>
                <a:gd name="f20" fmla="val 35"/>
                <a:gd name="f21" fmla="+- 0 0 -90"/>
                <a:gd name="f22" fmla="*/ f3 1 12"/>
                <a:gd name="f23" fmla="*/ f4 1 5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2"/>
                <a:gd name="f32" fmla="*/ f28 1 53"/>
                <a:gd name="f33" fmla="*/ 0 f29 1"/>
                <a:gd name="f34" fmla="*/ 53 f28 1"/>
                <a:gd name="f35" fmla="*/ 1 f29 1"/>
                <a:gd name="f36" fmla="*/ 37 f28 1"/>
                <a:gd name="f37" fmla="*/ 10 f29 1"/>
                <a:gd name="f38" fmla="*/ 2 f28 1"/>
                <a:gd name="f39" fmla="*/ 12 f29 1"/>
                <a:gd name="f40" fmla="*/ 0 f28 1"/>
                <a:gd name="f41" fmla="+- f30 0 f1"/>
                <a:gd name="f42" fmla="*/ f33 1 12"/>
                <a:gd name="f43" fmla="*/ f34 1 53"/>
                <a:gd name="f44" fmla="*/ f35 1 12"/>
                <a:gd name="f45" fmla="*/ f36 1 53"/>
                <a:gd name="f46" fmla="*/ f37 1 12"/>
                <a:gd name="f47" fmla="*/ f38 1 53"/>
                <a:gd name="f48" fmla="*/ f39 1 12"/>
                <a:gd name="f49" fmla="*/ f40 1 5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  <a:cxn ang="f41">
                  <a:pos x="f66" y="f67"/>
                </a:cxn>
              </a:cxnLst>
              <a:rect l="f62" t="f65" r="f63" b="f64"/>
              <a:pathLst>
                <a:path w="12" h="52">
                  <a:moveTo>
                    <a:pt x="f5" y="f7"/>
                  </a:moveTo>
                  <a:cubicBezTo>
                    <a:pt x="f5" y="f8"/>
                    <a:pt x="f5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0"/>
                    <a:pt x="f16" y="f10"/>
                    <a:pt x="f6" y="f5"/>
                  </a:cubicBezTo>
                  <a:cubicBezTo>
                    <a:pt x="f18" y="f19"/>
                    <a:pt x="f12" y="f20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F8BA16"/>
            </a:solidFill>
            <a:ln w="3172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47" name="Freeform 49">
            <a:extLst>
              <a:ext uri="{FF2B5EF4-FFF2-40B4-BE49-F238E27FC236}">
                <a16:creationId xmlns:a16="http://schemas.microsoft.com/office/drawing/2014/main" id="{6F0F71C6-2FC2-4B8B-8999-171308863341}"/>
              </a:ext>
            </a:extLst>
          </p:cNvPr>
          <p:cNvSpPr/>
          <p:nvPr/>
        </p:nvSpPr>
        <p:spPr>
          <a:xfrm>
            <a:off x="3629381" y="2543741"/>
            <a:ext cx="1523838" cy="5694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0"/>
              <a:gd name="f7" fmla="val 277"/>
              <a:gd name="f8" fmla="val 86"/>
              <a:gd name="f9" fmla="val 179"/>
              <a:gd name="f10" fmla="val 85"/>
              <a:gd name="f11" fmla="val 359"/>
              <a:gd name="f12" fmla="val 83"/>
              <a:gd name="f13" fmla="val 538"/>
              <a:gd name="f14" fmla="val 81"/>
              <a:gd name="f15" fmla="val 545"/>
              <a:gd name="f16" fmla="val 551"/>
              <a:gd name="f17" fmla="val 79"/>
              <a:gd name="f18" fmla="val 564"/>
              <a:gd name="f19" fmla="val 77"/>
              <a:gd name="f20" fmla="val 544"/>
              <a:gd name="f21" fmla="val 52"/>
              <a:gd name="f22" fmla="val 527"/>
              <a:gd name="f23" fmla="val 33"/>
              <a:gd name="f24" fmla="val 511"/>
              <a:gd name="f25" fmla="val 13"/>
              <a:gd name="f26" fmla="val 513"/>
              <a:gd name="f27" fmla="val 9"/>
              <a:gd name="f28" fmla="val 515"/>
              <a:gd name="f29" fmla="val 5"/>
              <a:gd name="f30" fmla="val 517"/>
              <a:gd name="f31" fmla="val 591"/>
              <a:gd name="f32" fmla="val 45"/>
              <a:gd name="f33" fmla="val 666"/>
              <a:gd name="f34" fmla="val 89"/>
              <a:gd name="f35" fmla="val 133"/>
              <a:gd name="f36" fmla="val 739"/>
              <a:gd name="f37" fmla="val 137"/>
              <a:gd name="f38" fmla="val 141"/>
              <a:gd name="f39" fmla="val 738"/>
              <a:gd name="f40" fmla="val 144"/>
              <a:gd name="f41" fmla="val 672"/>
              <a:gd name="f42" fmla="val 189"/>
              <a:gd name="f43" fmla="val 606"/>
              <a:gd name="f44" fmla="val 233"/>
              <a:gd name="f45" fmla="val 540"/>
              <a:gd name="f46" fmla="val 276"/>
              <a:gd name="f47" fmla="val 539"/>
              <a:gd name="f48" fmla="val 275"/>
              <a:gd name="f49" fmla="val 274"/>
              <a:gd name="f50" fmla="val 251"/>
              <a:gd name="f51" fmla="val 228"/>
              <a:gd name="f52" fmla="val 577"/>
              <a:gd name="f53" fmla="val 206"/>
              <a:gd name="f54" fmla="val 203"/>
              <a:gd name="f55" fmla="val 576"/>
              <a:gd name="f56" fmla="val 200"/>
              <a:gd name="f57" fmla="val 575"/>
              <a:gd name="f58" fmla="val 197"/>
              <a:gd name="f59" fmla="val 388"/>
              <a:gd name="f60" fmla="val 209"/>
              <a:gd name="f61" fmla="val 201"/>
              <a:gd name="f62" fmla="val 222"/>
              <a:gd name="f63" fmla="val 12"/>
              <a:gd name="f64" fmla="val 234"/>
              <a:gd name="f65" fmla="val 8"/>
              <a:gd name="f66" fmla="val 186"/>
              <a:gd name="f67" fmla="val 136"/>
              <a:gd name="f68" fmla="val 1"/>
              <a:gd name="f69" fmla="+- 0 0 -90"/>
              <a:gd name="f70" fmla="*/ f3 1 740"/>
              <a:gd name="f71" fmla="*/ f4 1 277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740"/>
              <a:gd name="f80" fmla="*/ f76 1 277"/>
              <a:gd name="f81" fmla="*/ 0 f77 1"/>
              <a:gd name="f82" fmla="*/ 86 f76 1"/>
              <a:gd name="f83" fmla="*/ 538 f77 1"/>
              <a:gd name="f84" fmla="*/ 81 f76 1"/>
              <a:gd name="f85" fmla="*/ 564 f77 1"/>
              <a:gd name="f86" fmla="*/ 77 f76 1"/>
              <a:gd name="f87" fmla="*/ 511 f77 1"/>
              <a:gd name="f88" fmla="*/ 13 f76 1"/>
              <a:gd name="f89" fmla="*/ 517 f77 1"/>
              <a:gd name="f90" fmla="*/ 0 f76 1"/>
              <a:gd name="f91" fmla="*/ 740 f77 1"/>
              <a:gd name="f92" fmla="*/ 133 f76 1"/>
              <a:gd name="f93" fmla="*/ 738 f77 1"/>
              <a:gd name="f94" fmla="*/ 144 f76 1"/>
              <a:gd name="f95" fmla="*/ 540 f77 1"/>
              <a:gd name="f96" fmla="*/ 277 f76 1"/>
              <a:gd name="f97" fmla="*/ 274 f76 1"/>
              <a:gd name="f98" fmla="*/ 577 f77 1"/>
              <a:gd name="f99" fmla="*/ 206 f76 1"/>
              <a:gd name="f100" fmla="*/ 575 f77 1"/>
              <a:gd name="f101" fmla="*/ 197 f76 1"/>
              <a:gd name="f102" fmla="*/ 12 f77 1"/>
              <a:gd name="f103" fmla="*/ 234 f76 1"/>
              <a:gd name="f104" fmla="*/ 1 f77 1"/>
              <a:gd name="f105" fmla="*/ 85 f76 1"/>
              <a:gd name="f106" fmla="+- f78 0 f1"/>
              <a:gd name="f107" fmla="*/ f81 1 740"/>
              <a:gd name="f108" fmla="*/ f82 1 277"/>
              <a:gd name="f109" fmla="*/ f83 1 740"/>
              <a:gd name="f110" fmla="*/ f84 1 277"/>
              <a:gd name="f111" fmla="*/ f85 1 740"/>
              <a:gd name="f112" fmla="*/ f86 1 277"/>
              <a:gd name="f113" fmla="*/ f87 1 740"/>
              <a:gd name="f114" fmla="*/ f88 1 277"/>
              <a:gd name="f115" fmla="*/ f89 1 740"/>
              <a:gd name="f116" fmla="*/ f90 1 277"/>
              <a:gd name="f117" fmla="*/ f91 1 740"/>
              <a:gd name="f118" fmla="*/ f92 1 277"/>
              <a:gd name="f119" fmla="*/ f93 1 740"/>
              <a:gd name="f120" fmla="*/ f94 1 277"/>
              <a:gd name="f121" fmla="*/ f95 1 740"/>
              <a:gd name="f122" fmla="*/ f96 1 277"/>
              <a:gd name="f123" fmla="*/ f97 1 277"/>
              <a:gd name="f124" fmla="*/ f98 1 740"/>
              <a:gd name="f125" fmla="*/ f99 1 277"/>
              <a:gd name="f126" fmla="*/ f100 1 740"/>
              <a:gd name="f127" fmla="*/ f101 1 277"/>
              <a:gd name="f128" fmla="*/ f102 1 740"/>
              <a:gd name="f129" fmla="*/ f103 1 277"/>
              <a:gd name="f130" fmla="*/ f104 1 740"/>
              <a:gd name="f131" fmla="*/ f105 1 277"/>
              <a:gd name="f132" fmla="*/ 0 1 f79"/>
              <a:gd name="f133" fmla="*/ f73 1 f79"/>
              <a:gd name="f134" fmla="*/ 0 1 f80"/>
              <a:gd name="f135" fmla="*/ f74 1 f80"/>
              <a:gd name="f136" fmla="*/ f107 1 f79"/>
              <a:gd name="f137" fmla="*/ f108 1 f80"/>
              <a:gd name="f138" fmla="*/ f109 1 f79"/>
              <a:gd name="f139" fmla="*/ f110 1 f80"/>
              <a:gd name="f140" fmla="*/ f111 1 f79"/>
              <a:gd name="f141" fmla="*/ f112 1 f80"/>
              <a:gd name="f142" fmla="*/ f113 1 f79"/>
              <a:gd name="f143" fmla="*/ f114 1 f80"/>
              <a:gd name="f144" fmla="*/ f115 1 f79"/>
              <a:gd name="f145" fmla="*/ f116 1 f80"/>
              <a:gd name="f146" fmla="*/ f117 1 f79"/>
              <a:gd name="f147" fmla="*/ f118 1 f80"/>
              <a:gd name="f148" fmla="*/ f119 1 f79"/>
              <a:gd name="f149" fmla="*/ f120 1 f80"/>
              <a:gd name="f150" fmla="*/ f121 1 f79"/>
              <a:gd name="f151" fmla="*/ f122 1 f80"/>
              <a:gd name="f152" fmla="*/ f123 1 f80"/>
              <a:gd name="f153" fmla="*/ f124 1 f79"/>
              <a:gd name="f154" fmla="*/ f125 1 f80"/>
              <a:gd name="f155" fmla="*/ f126 1 f79"/>
              <a:gd name="f156" fmla="*/ f127 1 f80"/>
              <a:gd name="f157" fmla="*/ f128 1 f79"/>
              <a:gd name="f158" fmla="*/ f129 1 f80"/>
              <a:gd name="f159" fmla="*/ f130 1 f79"/>
              <a:gd name="f160" fmla="*/ f131 1 f80"/>
              <a:gd name="f161" fmla="*/ f132 f70 1"/>
              <a:gd name="f162" fmla="*/ f133 f70 1"/>
              <a:gd name="f163" fmla="*/ f135 f71 1"/>
              <a:gd name="f164" fmla="*/ f134 f71 1"/>
              <a:gd name="f165" fmla="*/ f136 f70 1"/>
              <a:gd name="f166" fmla="*/ f137 f71 1"/>
              <a:gd name="f167" fmla="*/ f138 f70 1"/>
              <a:gd name="f168" fmla="*/ f139 f71 1"/>
              <a:gd name="f169" fmla="*/ f140 f70 1"/>
              <a:gd name="f170" fmla="*/ f141 f71 1"/>
              <a:gd name="f171" fmla="*/ f142 f70 1"/>
              <a:gd name="f172" fmla="*/ f143 f71 1"/>
              <a:gd name="f173" fmla="*/ f144 f70 1"/>
              <a:gd name="f174" fmla="*/ f145 f71 1"/>
              <a:gd name="f175" fmla="*/ f146 f70 1"/>
              <a:gd name="f176" fmla="*/ f147 f71 1"/>
              <a:gd name="f177" fmla="*/ f148 f70 1"/>
              <a:gd name="f178" fmla="*/ f149 f71 1"/>
              <a:gd name="f179" fmla="*/ f150 f70 1"/>
              <a:gd name="f180" fmla="*/ f151 f71 1"/>
              <a:gd name="f181" fmla="*/ f152 f71 1"/>
              <a:gd name="f182" fmla="*/ f153 f70 1"/>
              <a:gd name="f183" fmla="*/ f154 f71 1"/>
              <a:gd name="f184" fmla="*/ f155 f70 1"/>
              <a:gd name="f185" fmla="*/ f156 f71 1"/>
              <a:gd name="f186" fmla="*/ f157 f70 1"/>
              <a:gd name="f187" fmla="*/ f158 f71 1"/>
              <a:gd name="f188" fmla="*/ f159 f70 1"/>
              <a:gd name="f189" fmla="*/ f160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6">
                <a:pos x="f165" y="f166"/>
              </a:cxn>
              <a:cxn ang="f106">
                <a:pos x="f167" y="f168"/>
              </a:cxn>
              <a:cxn ang="f106">
                <a:pos x="f169" y="f170"/>
              </a:cxn>
              <a:cxn ang="f106">
                <a:pos x="f171" y="f172"/>
              </a:cxn>
              <a:cxn ang="f106">
                <a:pos x="f173" y="f174"/>
              </a:cxn>
              <a:cxn ang="f106">
                <a:pos x="f175" y="f176"/>
              </a:cxn>
              <a:cxn ang="f106">
                <a:pos x="f177" y="f178"/>
              </a:cxn>
              <a:cxn ang="f106">
                <a:pos x="f179" y="f180"/>
              </a:cxn>
              <a:cxn ang="f106">
                <a:pos x="f167" y="f181"/>
              </a:cxn>
              <a:cxn ang="f106">
                <a:pos x="f182" y="f183"/>
              </a:cxn>
              <a:cxn ang="f106">
                <a:pos x="f184" y="f185"/>
              </a:cxn>
              <a:cxn ang="f106">
                <a:pos x="f186" y="f187"/>
              </a:cxn>
              <a:cxn ang="f106">
                <a:pos x="f188" y="f189"/>
              </a:cxn>
              <a:cxn ang="f106">
                <a:pos x="f165" y="f166"/>
              </a:cxn>
            </a:cxnLst>
            <a:rect l="f161" t="f164" r="f162" b="f163"/>
            <a:pathLst>
              <a:path w="740" h="277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5"/>
                </a:cubicBezTo>
                <a:cubicBezTo>
                  <a:pt x="f31" y="f32"/>
                  <a:pt x="f33" y="f34"/>
                  <a:pt x="f6" y="f35"/>
                </a:cubicBezTo>
                <a:cubicBezTo>
                  <a:pt x="f36" y="f37"/>
                  <a:pt x="f36" y="f38"/>
                  <a:pt x="f39" y="f40"/>
                </a:cubicBezTo>
                <a:cubicBezTo>
                  <a:pt x="f41" y="f42"/>
                  <a:pt x="f43" y="f44"/>
                  <a:pt x="f45" y="f7"/>
                </a:cubicBezTo>
                <a:cubicBezTo>
                  <a:pt x="f45" y="f46"/>
                  <a:pt x="f47" y="f48"/>
                  <a:pt x="f13" y="f49"/>
                </a:cubicBezTo>
                <a:cubicBezTo>
                  <a:pt x="f16" y="f50"/>
                  <a:pt x="f18" y="f51"/>
                  <a:pt x="f52" y="f53"/>
                </a:cubicBezTo>
                <a:cubicBezTo>
                  <a:pt x="f52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29" y="f67"/>
                  <a:pt x="f68" y="f10"/>
                </a:cubicBezTo>
                <a:cubicBezTo>
                  <a:pt x="f68" y="f10"/>
                  <a:pt x="f5" y="f8"/>
                  <a:pt x="f5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48" name="Grupo 78">
            <a:extLst>
              <a:ext uri="{FF2B5EF4-FFF2-40B4-BE49-F238E27FC236}">
                <a16:creationId xmlns:a16="http://schemas.microsoft.com/office/drawing/2014/main" id="{70567AC6-68C7-4D78-856D-17635A954E5D}"/>
              </a:ext>
            </a:extLst>
          </p:cNvPr>
          <p:cNvGrpSpPr/>
          <p:nvPr/>
        </p:nvGrpSpPr>
        <p:grpSpPr>
          <a:xfrm>
            <a:off x="5234336" y="1808225"/>
            <a:ext cx="1564574" cy="1659655"/>
            <a:chOff x="5234336" y="1808225"/>
            <a:chExt cx="1564574" cy="1659655"/>
          </a:xfrm>
        </p:grpSpPr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1F77087B-6F23-4A03-A918-2E0F96BBFCB8}"/>
                </a:ext>
              </a:extLst>
            </p:cNvPr>
            <p:cNvSpPr/>
            <p:nvPr/>
          </p:nvSpPr>
          <p:spPr>
            <a:xfrm>
              <a:off x="6202466" y="1998393"/>
              <a:ext cx="250673" cy="267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164"/>
                <a:gd name="f8" fmla="val 119"/>
                <a:gd name="f9" fmla="val 4"/>
                <a:gd name="f10" fmla="val 112"/>
                <a:gd name="f11" fmla="val 11"/>
                <a:gd name="f12" fmla="val 113"/>
                <a:gd name="f13" fmla="val 14"/>
                <a:gd name="f14" fmla="val 117"/>
                <a:gd name="f15" fmla="val 19"/>
                <a:gd name="f16" fmla="val 128"/>
                <a:gd name="f17" fmla="val 33"/>
                <a:gd name="f18" fmla="val 132"/>
                <a:gd name="f19" fmla="val 53"/>
                <a:gd name="f20" fmla="val 69"/>
                <a:gd name="f21" fmla="val 124"/>
                <a:gd name="f22" fmla="val 50"/>
                <a:gd name="f23" fmla="val 122"/>
                <a:gd name="f24" fmla="val 34"/>
                <a:gd name="f25" fmla="val 111"/>
                <a:gd name="f26" fmla="val 18"/>
                <a:gd name="f27" fmla="val 105"/>
                <a:gd name="f28" fmla="val 26"/>
                <a:gd name="f29" fmla="val 102"/>
                <a:gd name="f30" fmla="val 31"/>
                <a:gd name="f31" fmla="val 109"/>
                <a:gd name="f32" fmla="val 39"/>
                <a:gd name="f33" fmla="val 115"/>
                <a:gd name="f34" fmla="val 47"/>
                <a:gd name="f35" fmla="val 118"/>
                <a:gd name="f36" fmla="val 57"/>
                <a:gd name="f37" fmla="val 70"/>
                <a:gd name="f38" fmla="val 58"/>
                <a:gd name="f39" fmla="val 107"/>
                <a:gd name="f40" fmla="val 35"/>
                <a:gd name="f41" fmla="val 97"/>
                <a:gd name="f42" fmla="val 44"/>
                <a:gd name="f43" fmla="val 92"/>
                <a:gd name="f44" fmla="val 48"/>
                <a:gd name="f45" fmla="val 100"/>
                <a:gd name="f46" fmla="val 56"/>
                <a:gd name="f47" fmla="val 62"/>
                <a:gd name="f48" fmla="val 104"/>
                <a:gd name="f49" fmla="val 71"/>
                <a:gd name="f50" fmla="val 79"/>
                <a:gd name="f51" fmla="val 98"/>
                <a:gd name="f52" fmla="val 96"/>
                <a:gd name="f53" fmla="val 94"/>
                <a:gd name="f54" fmla="val 55"/>
                <a:gd name="f55" fmla="val 83"/>
                <a:gd name="f56" fmla="val 72"/>
                <a:gd name="f57" fmla="val 61"/>
                <a:gd name="f58" fmla="val 60"/>
                <a:gd name="f59" fmla="val 95"/>
                <a:gd name="f60" fmla="val 59"/>
                <a:gd name="f61" fmla="val 68"/>
                <a:gd name="f62" fmla="val 77"/>
                <a:gd name="f63" fmla="val 63"/>
                <a:gd name="f64" fmla="val 86"/>
                <a:gd name="f65" fmla="val 46"/>
                <a:gd name="f66" fmla="val 74"/>
                <a:gd name="f67" fmla="val 49"/>
                <a:gd name="f68" fmla="val 51"/>
                <a:gd name="f69" fmla="val 81"/>
                <a:gd name="f70" fmla="val 41"/>
                <a:gd name="f71" fmla="val 85"/>
                <a:gd name="f72" fmla="val 89"/>
                <a:gd name="f73" fmla="val 36"/>
                <a:gd name="f74" fmla="val 93"/>
                <a:gd name="f75" fmla="val 32"/>
                <a:gd name="f76" fmla="val 84"/>
                <a:gd name="f77" fmla="val 76"/>
                <a:gd name="f78" fmla="val 37"/>
                <a:gd name="f79" fmla="val 40"/>
                <a:gd name="f80" fmla="val 67"/>
                <a:gd name="f81" fmla="val 38"/>
                <a:gd name="f82" fmla="val 73"/>
                <a:gd name="f83" fmla="val 80"/>
                <a:gd name="f84" fmla="val 30"/>
                <a:gd name="f85" fmla="val 87"/>
                <a:gd name="f86" fmla="val 27"/>
                <a:gd name="f87" fmla="val 24"/>
                <a:gd name="f88" fmla="val 21"/>
                <a:gd name="f89" fmla="val 17"/>
                <a:gd name="f90" fmla="val 82"/>
                <a:gd name="f91" fmla="val 29"/>
                <a:gd name="f92" fmla="val 15"/>
                <a:gd name="f93" fmla="val 9"/>
                <a:gd name="f94" fmla="val 6"/>
                <a:gd name="f95" fmla="val 127"/>
                <a:gd name="f96" fmla="val 3"/>
                <a:gd name="f97" fmla="val 142"/>
                <a:gd name="f98" fmla="val 157"/>
                <a:gd name="f99" fmla="val 1"/>
                <a:gd name="f100" fmla="val 158"/>
                <a:gd name="f101" fmla="val 2"/>
                <a:gd name="f102" fmla="val 12"/>
                <a:gd name="f103" fmla="val 149"/>
                <a:gd name="f104" fmla="val 22"/>
                <a:gd name="f105" fmla="val 139"/>
                <a:gd name="f106" fmla="val 136"/>
                <a:gd name="f107" fmla="val 28"/>
                <a:gd name="f108" fmla="val 148"/>
                <a:gd name="f109" fmla="val 146"/>
                <a:gd name="f110" fmla="val 144"/>
                <a:gd name="f111" fmla="val 140"/>
                <a:gd name="f112" fmla="val 155"/>
                <a:gd name="f113" fmla="val 7"/>
                <a:gd name="f114" fmla="val 154"/>
                <a:gd name="f115" fmla="val 114"/>
                <a:gd name="f116" fmla="val 138"/>
                <a:gd name="f117" fmla="val 99"/>
                <a:gd name="f118" fmla="val 23"/>
                <a:gd name="f119" fmla="val 135"/>
                <a:gd name="f120" fmla="val 5"/>
                <a:gd name="f121" fmla="val 131"/>
                <a:gd name="f122" fmla="val 133"/>
                <a:gd name="f123" fmla="+- 0 0 -90"/>
                <a:gd name="f124" fmla="*/ f3 1 151"/>
                <a:gd name="f125" fmla="*/ f4 1 164"/>
                <a:gd name="f126" fmla="val f5"/>
                <a:gd name="f127" fmla="val f6"/>
                <a:gd name="f128" fmla="val f7"/>
                <a:gd name="f129" fmla="*/ f123 f0 1"/>
                <a:gd name="f130" fmla="+- f128 0 f126"/>
                <a:gd name="f131" fmla="+- f127 0 f126"/>
                <a:gd name="f132" fmla="*/ f129 1 f2"/>
                <a:gd name="f133" fmla="*/ f131 1 151"/>
                <a:gd name="f134" fmla="*/ f130 1 164"/>
                <a:gd name="f135" fmla="*/ 119 f131 1"/>
                <a:gd name="f136" fmla="*/ 4 f130 1"/>
                <a:gd name="f137" fmla="*/ 117 f131 1"/>
                <a:gd name="f138" fmla="*/ 19 f130 1"/>
                <a:gd name="f139" fmla="*/ 128 f131 1"/>
                <a:gd name="f140" fmla="*/ 69 f130 1"/>
                <a:gd name="f141" fmla="*/ 111 f131 1"/>
                <a:gd name="f142" fmla="*/ 18 f130 1"/>
                <a:gd name="f143" fmla="*/ 109 f131 1"/>
                <a:gd name="f144" fmla="*/ 39 f130 1"/>
                <a:gd name="f145" fmla="*/ 115 f131 1"/>
                <a:gd name="f146" fmla="*/ 70 f130 1"/>
                <a:gd name="f147" fmla="*/ 102 f131 1"/>
                <a:gd name="f148" fmla="*/ 35 f130 1"/>
                <a:gd name="f149" fmla="*/ 100 f131 1"/>
                <a:gd name="f150" fmla="*/ 56 f130 1"/>
                <a:gd name="f151" fmla="*/ 79 f130 1"/>
                <a:gd name="f152" fmla="*/ 94 f131 1"/>
                <a:gd name="f153" fmla="*/ 55 f130 1"/>
                <a:gd name="f154" fmla="*/ 62 f131 1"/>
                <a:gd name="f155" fmla="*/ 96 f130 1"/>
                <a:gd name="f156" fmla="*/ 59 f131 1"/>
                <a:gd name="f157" fmla="*/ 95 f130 1"/>
                <a:gd name="f158" fmla="*/ 86 f131 1"/>
                <a:gd name="f159" fmla="*/ 46 f130 1"/>
                <a:gd name="f160" fmla="*/ 69 f131 1"/>
                <a:gd name="f161" fmla="*/ 51 f130 1"/>
                <a:gd name="f162" fmla="*/ 68 f131 1"/>
                <a:gd name="f163" fmla="*/ 49 f130 1"/>
                <a:gd name="f164" fmla="*/ 81 f131 1"/>
                <a:gd name="f165" fmla="*/ 41 f130 1"/>
                <a:gd name="f166" fmla="*/ 93 f131 1"/>
                <a:gd name="f167" fmla="*/ 33 f130 1"/>
                <a:gd name="f168" fmla="*/ 92 f131 1"/>
                <a:gd name="f169" fmla="*/ 31 f130 1"/>
                <a:gd name="f170" fmla="*/ 40 f130 1"/>
                <a:gd name="f171" fmla="*/ 67 f131 1"/>
                <a:gd name="f172" fmla="*/ 37 f130 1"/>
                <a:gd name="f173" fmla="*/ 87 f131 1"/>
                <a:gd name="f174" fmla="*/ 27 f130 1"/>
                <a:gd name="f175" fmla="*/ 104 f131 1"/>
                <a:gd name="f176" fmla="*/ 11 f130 1"/>
                <a:gd name="f177" fmla="*/ 71 f131 1"/>
                <a:gd name="f178" fmla="*/ 29 f130 1"/>
                <a:gd name="f179" fmla="*/ 9 f131 1"/>
                <a:gd name="f180" fmla="*/ 112 f130 1"/>
                <a:gd name="f181" fmla="*/ 0 f131 1"/>
                <a:gd name="f182" fmla="*/ 157 f130 1"/>
                <a:gd name="f183" fmla="*/ 2 f131 1"/>
                <a:gd name="f184" fmla="*/ 158 f130 1"/>
                <a:gd name="f185" fmla="*/ 34 f131 1"/>
                <a:gd name="f186" fmla="*/ 128 f130 1"/>
                <a:gd name="f187" fmla="*/ 30 f131 1"/>
                <a:gd name="f188" fmla="*/ 149 f130 1"/>
                <a:gd name="f189" fmla="*/ 28 f131 1"/>
                <a:gd name="f190" fmla="*/ 148 f130 1"/>
                <a:gd name="f191" fmla="*/ 140 f130 1"/>
                <a:gd name="f192" fmla="*/ 7 f131 1"/>
                <a:gd name="f193" fmla="*/ 164 f130 1"/>
                <a:gd name="f194" fmla="*/ 114 f131 1"/>
                <a:gd name="f195" fmla="*/ 119 f130 1"/>
                <a:gd name="f196" fmla="*/ 149 f131 1"/>
                <a:gd name="f197" fmla="*/ 118 f131 1"/>
                <a:gd name="f198" fmla="*/ 0 f130 1"/>
                <a:gd name="f199" fmla="*/ 140 f131 1"/>
                <a:gd name="f200" fmla="+- f132 0 f1"/>
                <a:gd name="f201" fmla="*/ f135 1 151"/>
                <a:gd name="f202" fmla="*/ f136 1 164"/>
                <a:gd name="f203" fmla="*/ f137 1 151"/>
                <a:gd name="f204" fmla="*/ f138 1 164"/>
                <a:gd name="f205" fmla="*/ f139 1 151"/>
                <a:gd name="f206" fmla="*/ f140 1 164"/>
                <a:gd name="f207" fmla="*/ f141 1 151"/>
                <a:gd name="f208" fmla="*/ f142 1 164"/>
                <a:gd name="f209" fmla="*/ f143 1 151"/>
                <a:gd name="f210" fmla="*/ f144 1 164"/>
                <a:gd name="f211" fmla="*/ f145 1 151"/>
                <a:gd name="f212" fmla="*/ f146 1 164"/>
                <a:gd name="f213" fmla="*/ f147 1 151"/>
                <a:gd name="f214" fmla="*/ f148 1 164"/>
                <a:gd name="f215" fmla="*/ f149 1 151"/>
                <a:gd name="f216" fmla="*/ f150 1 164"/>
                <a:gd name="f217" fmla="*/ f151 1 164"/>
                <a:gd name="f218" fmla="*/ f152 1 151"/>
                <a:gd name="f219" fmla="*/ f153 1 164"/>
                <a:gd name="f220" fmla="*/ f154 1 151"/>
                <a:gd name="f221" fmla="*/ f155 1 164"/>
                <a:gd name="f222" fmla="*/ f156 1 151"/>
                <a:gd name="f223" fmla="*/ f157 1 164"/>
                <a:gd name="f224" fmla="*/ f158 1 151"/>
                <a:gd name="f225" fmla="*/ f159 1 164"/>
                <a:gd name="f226" fmla="*/ f160 1 151"/>
                <a:gd name="f227" fmla="*/ f161 1 164"/>
                <a:gd name="f228" fmla="*/ f162 1 151"/>
                <a:gd name="f229" fmla="*/ f163 1 164"/>
                <a:gd name="f230" fmla="*/ f164 1 151"/>
                <a:gd name="f231" fmla="*/ f165 1 164"/>
                <a:gd name="f232" fmla="*/ f166 1 151"/>
                <a:gd name="f233" fmla="*/ f167 1 164"/>
                <a:gd name="f234" fmla="*/ f168 1 151"/>
                <a:gd name="f235" fmla="*/ f169 1 164"/>
                <a:gd name="f236" fmla="*/ f170 1 164"/>
                <a:gd name="f237" fmla="*/ f171 1 151"/>
                <a:gd name="f238" fmla="*/ f172 1 164"/>
                <a:gd name="f239" fmla="*/ f173 1 151"/>
                <a:gd name="f240" fmla="*/ f174 1 164"/>
                <a:gd name="f241" fmla="*/ f175 1 151"/>
                <a:gd name="f242" fmla="*/ f176 1 164"/>
                <a:gd name="f243" fmla="*/ f177 1 151"/>
                <a:gd name="f244" fmla="*/ f178 1 164"/>
                <a:gd name="f245" fmla="*/ f179 1 151"/>
                <a:gd name="f246" fmla="*/ f180 1 164"/>
                <a:gd name="f247" fmla="*/ f181 1 151"/>
                <a:gd name="f248" fmla="*/ f182 1 164"/>
                <a:gd name="f249" fmla="*/ f183 1 151"/>
                <a:gd name="f250" fmla="*/ f184 1 164"/>
                <a:gd name="f251" fmla="*/ f185 1 151"/>
                <a:gd name="f252" fmla="*/ f186 1 164"/>
                <a:gd name="f253" fmla="*/ f187 1 151"/>
                <a:gd name="f254" fmla="*/ f188 1 164"/>
                <a:gd name="f255" fmla="*/ f189 1 151"/>
                <a:gd name="f256" fmla="*/ f190 1 164"/>
                <a:gd name="f257" fmla="*/ f191 1 164"/>
                <a:gd name="f258" fmla="*/ f192 1 151"/>
                <a:gd name="f259" fmla="*/ f193 1 164"/>
                <a:gd name="f260" fmla="*/ f194 1 151"/>
                <a:gd name="f261" fmla="*/ f195 1 164"/>
                <a:gd name="f262" fmla="*/ f196 1 151"/>
                <a:gd name="f263" fmla="*/ f197 1 151"/>
                <a:gd name="f264" fmla="*/ f198 1 164"/>
                <a:gd name="f265" fmla="*/ f199 1 151"/>
                <a:gd name="f266" fmla="*/ 0 1 f133"/>
                <a:gd name="f267" fmla="*/ f127 1 f133"/>
                <a:gd name="f268" fmla="*/ 0 1 f134"/>
                <a:gd name="f269" fmla="*/ f128 1 f134"/>
                <a:gd name="f270" fmla="*/ f201 1 f133"/>
                <a:gd name="f271" fmla="*/ f202 1 f134"/>
                <a:gd name="f272" fmla="*/ f203 1 f133"/>
                <a:gd name="f273" fmla="*/ f204 1 f134"/>
                <a:gd name="f274" fmla="*/ f205 1 f133"/>
                <a:gd name="f275" fmla="*/ f206 1 f134"/>
                <a:gd name="f276" fmla="*/ f207 1 f133"/>
                <a:gd name="f277" fmla="*/ f208 1 f134"/>
                <a:gd name="f278" fmla="*/ f209 1 f133"/>
                <a:gd name="f279" fmla="*/ f210 1 f134"/>
                <a:gd name="f280" fmla="*/ f211 1 f133"/>
                <a:gd name="f281" fmla="*/ f212 1 f134"/>
                <a:gd name="f282" fmla="*/ f213 1 f133"/>
                <a:gd name="f283" fmla="*/ f214 1 f134"/>
                <a:gd name="f284" fmla="*/ f215 1 f133"/>
                <a:gd name="f285" fmla="*/ f216 1 f134"/>
                <a:gd name="f286" fmla="*/ f217 1 f134"/>
                <a:gd name="f287" fmla="*/ f218 1 f133"/>
                <a:gd name="f288" fmla="*/ f219 1 f134"/>
                <a:gd name="f289" fmla="*/ f220 1 f133"/>
                <a:gd name="f290" fmla="*/ f221 1 f134"/>
                <a:gd name="f291" fmla="*/ f222 1 f133"/>
                <a:gd name="f292" fmla="*/ f223 1 f134"/>
                <a:gd name="f293" fmla="*/ f224 1 f133"/>
                <a:gd name="f294" fmla="*/ f225 1 f134"/>
                <a:gd name="f295" fmla="*/ f226 1 f133"/>
                <a:gd name="f296" fmla="*/ f227 1 f134"/>
                <a:gd name="f297" fmla="*/ f228 1 f133"/>
                <a:gd name="f298" fmla="*/ f229 1 f134"/>
                <a:gd name="f299" fmla="*/ f230 1 f133"/>
                <a:gd name="f300" fmla="*/ f231 1 f134"/>
                <a:gd name="f301" fmla="*/ f232 1 f133"/>
                <a:gd name="f302" fmla="*/ f233 1 f134"/>
                <a:gd name="f303" fmla="*/ f234 1 f133"/>
                <a:gd name="f304" fmla="*/ f235 1 f134"/>
                <a:gd name="f305" fmla="*/ f236 1 f134"/>
                <a:gd name="f306" fmla="*/ f237 1 f133"/>
                <a:gd name="f307" fmla="*/ f238 1 f134"/>
                <a:gd name="f308" fmla="*/ f239 1 f133"/>
                <a:gd name="f309" fmla="*/ f240 1 f134"/>
                <a:gd name="f310" fmla="*/ f241 1 f133"/>
                <a:gd name="f311" fmla="*/ f242 1 f134"/>
                <a:gd name="f312" fmla="*/ f243 1 f133"/>
                <a:gd name="f313" fmla="*/ f244 1 f134"/>
                <a:gd name="f314" fmla="*/ f245 1 f133"/>
                <a:gd name="f315" fmla="*/ f246 1 f134"/>
                <a:gd name="f316" fmla="*/ f247 1 f133"/>
                <a:gd name="f317" fmla="*/ f248 1 f134"/>
                <a:gd name="f318" fmla="*/ f249 1 f133"/>
                <a:gd name="f319" fmla="*/ f250 1 f134"/>
                <a:gd name="f320" fmla="*/ f251 1 f133"/>
                <a:gd name="f321" fmla="*/ f252 1 f134"/>
                <a:gd name="f322" fmla="*/ f253 1 f133"/>
                <a:gd name="f323" fmla="*/ f254 1 f134"/>
                <a:gd name="f324" fmla="*/ f255 1 f133"/>
                <a:gd name="f325" fmla="*/ f256 1 f134"/>
                <a:gd name="f326" fmla="*/ f257 1 f134"/>
                <a:gd name="f327" fmla="*/ f258 1 f133"/>
                <a:gd name="f328" fmla="*/ f259 1 f134"/>
                <a:gd name="f329" fmla="*/ f260 1 f133"/>
                <a:gd name="f330" fmla="*/ f261 1 f134"/>
                <a:gd name="f331" fmla="*/ f262 1 f133"/>
                <a:gd name="f332" fmla="*/ f263 1 f133"/>
                <a:gd name="f333" fmla="*/ f264 1 f134"/>
                <a:gd name="f334" fmla="*/ f265 1 f133"/>
                <a:gd name="f335" fmla="*/ f266 f124 1"/>
                <a:gd name="f336" fmla="*/ f267 f124 1"/>
                <a:gd name="f337" fmla="*/ f269 f125 1"/>
                <a:gd name="f338" fmla="*/ f268 f125 1"/>
                <a:gd name="f339" fmla="*/ f270 f124 1"/>
                <a:gd name="f340" fmla="*/ f271 f125 1"/>
                <a:gd name="f341" fmla="*/ f272 f124 1"/>
                <a:gd name="f342" fmla="*/ f273 f125 1"/>
                <a:gd name="f343" fmla="*/ f274 f124 1"/>
                <a:gd name="f344" fmla="*/ f275 f125 1"/>
                <a:gd name="f345" fmla="*/ f276 f124 1"/>
                <a:gd name="f346" fmla="*/ f277 f125 1"/>
                <a:gd name="f347" fmla="*/ f278 f124 1"/>
                <a:gd name="f348" fmla="*/ f279 f125 1"/>
                <a:gd name="f349" fmla="*/ f280 f124 1"/>
                <a:gd name="f350" fmla="*/ f281 f125 1"/>
                <a:gd name="f351" fmla="*/ f282 f124 1"/>
                <a:gd name="f352" fmla="*/ f283 f125 1"/>
                <a:gd name="f353" fmla="*/ f284 f124 1"/>
                <a:gd name="f354" fmla="*/ f285 f125 1"/>
                <a:gd name="f355" fmla="*/ f286 f125 1"/>
                <a:gd name="f356" fmla="*/ f287 f124 1"/>
                <a:gd name="f357" fmla="*/ f288 f125 1"/>
                <a:gd name="f358" fmla="*/ f289 f124 1"/>
                <a:gd name="f359" fmla="*/ f290 f125 1"/>
                <a:gd name="f360" fmla="*/ f291 f124 1"/>
                <a:gd name="f361" fmla="*/ f292 f125 1"/>
                <a:gd name="f362" fmla="*/ f293 f124 1"/>
                <a:gd name="f363" fmla="*/ f294 f125 1"/>
                <a:gd name="f364" fmla="*/ f295 f124 1"/>
                <a:gd name="f365" fmla="*/ f296 f125 1"/>
                <a:gd name="f366" fmla="*/ f297 f124 1"/>
                <a:gd name="f367" fmla="*/ f298 f125 1"/>
                <a:gd name="f368" fmla="*/ f299 f124 1"/>
                <a:gd name="f369" fmla="*/ f300 f125 1"/>
                <a:gd name="f370" fmla="*/ f301 f124 1"/>
                <a:gd name="f371" fmla="*/ f302 f125 1"/>
                <a:gd name="f372" fmla="*/ f303 f124 1"/>
                <a:gd name="f373" fmla="*/ f304 f125 1"/>
                <a:gd name="f374" fmla="*/ f305 f125 1"/>
                <a:gd name="f375" fmla="*/ f306 f124 1"/>
                <a:gd name="f376" fmla="*/ f307 f125 1"/>
                <a:gd name="f377" fmla="*/ f308 f124 1"/>
                <a:gd name="f378" fmla="*/ f309 f125 1"/>
                <a:gd name="f379" fmla="*/ f310 f124 1"/>
                <a:gd name="f380" fmla="*/ f311 f125 1"/>
                <a:gd name="f381" fmla="*/ f312 f124 1"/>
                <a:gd name="f382" fmla="*/ f313 f125 1"/>
                <a:gd name="f383" fmla="*/ f314 f124 1"/>
                <a:gd name="f384" fmla="*/ f315 f125 1"/>
                <a:gd name="f385" fmla="*/ f316 f124 1"/>
                <a:gd name="f386" fmla="*/ f317 f125 1"/>
                <a:gd name="f387" fmla="*/ f318 f124 1"/>
                <a:gd name="f388" fmla="*/ f319 f125 1"/>
                <a:gd name="f389" fmla="*/ f320 f124 1"/>
                <a:gd name="f390" fmla="*/ f321 f125 1"/>
                <a:gd name="f391" fmla="*/ f322 f124 1"/>
                <a:gd name="f392" fmla="*/ f323 f125 1"/>
                <a:gd name="f393" fmla="*/ f324 f124 1"/>
                <a:gd name="f394" fmla="*/ f325 f125 1"/>
                <a:gd name="f395" fmla="*/ f326 f125 1"/>
                <a:gd name="f396" fmla="*/ f327 f124 1"/>
                <a:gd name="f397" fmla="*/ f328 f125 1"/>
                <a:gd name="f398" fmla="*/ f329 f124 1"/>
                <a:gd name="f399" fmla="*/ f330 f125 1"/>
                <a:gd name="f400" fmla="*/ f331 f124 1"/>
                <a:gd name="f401" fmla="*/ f332 f124 1"/>
                <a:gd name="f402" fmla="*/ f333 f125 1"/>
                <a:gd name="f403" fmla="*/ f334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0">
                  <a:pos x="f339" y="f340"/>
                </a:cxn>
                <a:cxn ang="f200">
                  <a:pos x="f341" y="f342"/>
                </a:cxn>
                <a:cxn ang="f200">
                  <a:pos x="f343" y="f344"/>
                </a:cxn>
                <a:cxn ang="f200">
                  <a:pos x="f345" y="f346"/>
                </a:cxn>
                <a:cxn ang="f200">
                  <a:pos x="f347" y="f348"/>
                </a:cxn>
                <a:cxn ang="f200">
                  <a:pos x="f349" y="f350"/>
                </a:cxn>
                <a:cxn ang="f200">
                  <a:pos x="f351" y="f352"/>
                </a:cxn>
                <a:cxn ang="f200">
                  <a:pos x="f353" y="f354"/>
                </a:cxn>
                <a:cxn ang="f200">
                  <a:pos x="f353" y="f355"/>
                </a:cxn>
                <a:cxn ang="f200">
                  <a:pos x="f356" y="f357"/>
                </a:cxn>
                <a:cxn ang="f200">
                  <a:pos x="f358" y="f359"/>
                </a:cxn>
                <a:cxn ang="f200">
                  <a:pos x="f360" y="f361"/>
                </a:cxn>
                <a:cxn ang="f200">
                  <a:pos x="f362" y="f363"/>
                </a:cxn>
                <a:cxn ang="f200">
                  <a:pos x="f364" y="f365"/>
                </a:cxn>
                <a:cxn ang="f200">
                  <a:pos x="f366" y="f367"/>
                </a:cxn>
                <a:cxn ang="f200">
                  <a:pos x="f368" y="f369"/>
                </a:cxn>
                <a:cxn ang="f200">
                  <a:pos x="f370" y="f371"/>
                </a:cxn>
                <a:cxn ang="f200">
                  <a:pos x="f372" y="f373"/>
                </a:cxn>
                <a:cxn ang="f200">
                  <a:pos x="f366" y="f374"/>
                </a:cxn>
                <a:cxn ang="f200">
                  <a:pos x="f375" y="f376"/>
                </a:cxn>
                <a:cxn ang="f200">
                  <a:pos x="f377" y="f378"/>
                </a:cxn>
                <a:cxn ang="f200">
                  <a:pos x="f379" y="f380"/>
                </a:cxn>
                <a:cxn ang="f200">
                  <a:pos x="f381" y="f382"/>
                </a:cxn>
                <a:cxn ang="f200">
                  <a:pos x="f383" y="f384"/>
                </a:cxn>
                <a:cxn ang="f200">
                  <a:pos x="f385" y="f386"/>
                </a:cxn>
                <a:cxn ang="f200">
                  <a:pos x="f387" y="f388"/>
                </a:cxn>
                <a:cxn ang="f200">
                  <a:pos x="f389" y="f390"/>
                </a:cxn>
                <a:cxn ang="f200">
                  <a:pos x="f391" y="f392"/>
                </a:cxn>
                <a:cxn ang="f200">
                  <a:pos x="f393" y="f394"/>
                </a:cxn>
                <a:cxn ang="f200">
                  <a:pos x="f393" y="f395"/>
                </a:cxn>
                <a:cxn ang="f200">
                  <a:pos x="f396" y="f397"/>
                </a:cxn>
                <a:cxn ang="f200">
                  <a:pos x="f398" y="f399"/>
                </a:cxn>
                <a:cxn ang="f200">
                  <a:pos x="f400" y="f369"/>
                </a:cxn>
                <a:cxn ang="f200">
                  <a:pos x="f401" y="f402"/>
                </a:cxn>
                <a:cxn ang="f200">
                  <a:pos x="f403" y="f369"/>
                </a:cxn>
                <a:cxn ang="f200">
                  <a:pos x="f339" y="f340"/>
                </a:cxn>
              </a:cxnLst>
              <a:rect l="f335" t="f338" r="f336" b="f337"/>
              <a:pathLst>
                <a:path w="151" h="1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6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3" y="f37"/>
                  </a:cubicBezTo>
                  <a:cubicBezTo>
                    <a:pt x="f25" y="f38"/>
                    <a:pt x="f39" y="f34"/>
                    <a:pt x="f2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27" y="f47"/>
                    <a:pt x="f48" y="f49"/>
                    <a:pt x="f45" y="f50"/>
                  </a:cubicBezTo>
                  <a:cubicBezTo>
                    <a:pt x="f51" y="f37"/>
                    <a:pt x="f52" y="f47"/>
                    <a:pt x="f53" y="f54"/>
                  </a:cubicBezTo>
                  <a:cubicBezTo>
                    <a:pt x="f55" y="f20"/>
                    <a:pt x="f56" y="f55"/>
                    <a:pt x="f47" y="f52"/>
                  </a:cubicBezTo>
                  <a:cubicBezTo>
                    <a:pt x="f57" y="f52"/>
                    <a:pt x="f58" y="f59"/>
                    <a:pt x="f60" y="f59"/>
                  </a:cubicBezTo>
                  <a:cubicBezTo>
                    <a:pt x="f61" y="f50"/>
                    <a:pt x="f62" y="f63"/>
                    <a:pt x="f64" y="f65"/>
                  </a:cubicBezTo>
                  <a:cubicBezTo>
                    <a:pt x="f50" y="f44"/>
                    <a:pt x="f66" y="f67"/>
                    <a:pt x="f20" y="f68"/>
                  </a:cubicBezTo>
                  <a:cubicBezTo>
                    <a:pt x="f61" y="f22"/>
                    <a:pt x="f61" y="f67"/>
                    <a:pt x="f61" y="f67"/>
                  </a:cubicBezTo>
                  <a:cubicBezTo>
                    <a:pt x="f56" y="f65"/>
                    <a:pt x="f62" y="f42"/>
                    <a:pt x="f69" y="f70"/>
                  </a:cubicBezTo>
                  <a:cubicBezTo>
                    <a:pt x="f71" y="f32"/>
                    <a:pt x="f72" y="f73"/>
                    <a:pt x="f74" y="f17"/>
                  </a:cubicBezTo>
                  <a:cubicBezTo>
                    <a:pt x="f74" y="f75"/>
                    <a:pt x="f43" y="f30"/>
                    <a:pt x="f43" y="f30"/>
                  </a:cubicBezTo>
                  <a:cubicBezTo>
                    <a:pt x="f76" y="f24"/>
                    <a:pt x="f77" y="f78"/>
                    <a:pt x="f61" y="f79"/>
                  </a:cubicBezTo>
                  <a:cubicBezTo>
                    <a:pt x="f80" y="f32"/>
                    <a:pt x="f80" y="f81"/>
                    <a:pt x="f80" y="f78"/>
                  </a:cubicBezTo>
                  <a:cubicBezTo>
                    <a:pt x="f82" y="f24"/>
                    <a:pt x="f83" y="f84"/>
                    <a:pt x="f85" y="f86"/>
                  </a:cubicBezTo>
                  <a:cubicBezTo>
                    <a:pt x="f53" y="f87"/>
                    <a:pt x="f29" y="f88"/>
                    <a:pt x="f48" y="f11"/>
                  </a:cubicBezTo>
                  <a:cubicBezTo>
                    <a:pt x="f43" y="f89"/>
                    <a:pt x="f90" y="f87"/>
                    <a:pt x="f49" y="f91"/>
                  </a:cubicBezTo>
                  <a:cubicBezTo>
                    <a:pt x="f73" y="f65"/>
                    <a:pt x="f92" y="f82"/>
                    <a:pt x="f93" y="f10"/>
                  </a:cubicBezTo>
                  <a:cubicBezTo>
                    <a:pt x="f94" y="f95"/>
                    <a:pt x="f96" y="f97"/>
                    <a:pt x="f5" y="f98"/>
                  </a:cubicBezTo>
                  <a:cubicBezTo>
                    <a:pt x="f99" y="f98"/>
                    <a:pt x="f99" y="f100"/>
                    <a:pt x="f101" y="f100"/>
                  </a:cubicBezTo>
                  <a:cubicBezTo>
                    <a:pt x="f102" y="f103"/>
                    <a:pt x="f104" y="f105"/>
                    <a:pt x="f24" y="f16"/>
                  </a:cubicBezTo>
                  <a:cubicBezTo>
                    <a:pt x="f75" y="f106"/>
                    <a:pt x="f30" y="f97"/>
                    <a:pt x="f84" y="f103"/>
                  </a:cubicBezTo>
                  <a:cubicBezTo>
                    <a:pt x="f91" y="f103"/>
                    <a:pt x="f107" y="f103"/>
                    <a:pt x="f107" y="f108"/>
                  </a:cubicBezTo>
                  <a:cubicBezTo>
                    <a:pt x="f107" y="f109"/>
                    <a:pt x="f107" y="f110"/>
                    <a:pt x="f107" y="f111"/>
                  </a:cubicBezTo>
                  <a:cubicBezTo>
                    <a:pt x="f88" y="f108"/>
                    <a:pt x="f92" y="f112"/>
                    <a:pt x="f113" y="f7"/>
                  </a:cubicBezTo>
                  <a:cubicBezTo>
                    <a:pt x="f34" y="f114"/>
                    <a:pt x="f76" y="f110"/>
                    <a:pt x="f115" y="f8"/>
                  </a:cubicBezTo>
                  <a:cubicBezTo>
                    <a:pt x="f116" y="f117"/>
                    <a:pt x="f6" y="f82"/>
                    <a:pt x="f103" y="f70"/>
                  </a:cubicBezTo>
                  <a:cubicBezTo>
                    <a:pt x="f108" y="f118"/>
                    <a:pt x="f119" y="f120"/>
                    <a:pt x="f35" y="f5"/>
                  </a:cubicBezTo>
                  <a:cubicBezTo>
                    <a:pt x="f121" y="f102"/>
                    <a:pt x="f110" y="f118"/>
                    <a:pt x="f111" y="f70"/>
                  </a:cubicBezTo>
                  <a:cubicBezTo>
                    <a:pt x="f122" y="f91"/>
                    <a:pt x="f95" y="f8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A60D3DC6-C69D-4A67-AC8D-6CED1BA826E6}"/>
                </a:ext>
              </a:extLst>
            </p:cNvPr>
            <p:cNvSpPr/>
            <p:nvPr/>
          </p:nvSpPr>
          <p:spPr>
            <a:xfrm>
              <a:off x="5930185" y="1821192"/>
              <a:ext cx="587794" cy="306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6"/>
                <a:gd name="f7" fmla="val 188"/>
                <a:gd name="f8" fmla="val 3"/>
                <a:gd name="f9" fmla="val 185"/>
                <a:gd name="f10" fmla="val 186"/>
                <a:gd name="f11" fmla="val 4"/>
                <a:gd name="f12" fmla="val 187"/>
                <a:gd name="f13" fmla="val 8"/>
                <a:gd name="f14" fmla="val 11"/>
                <a:gd name="f15" fmla="val 15"/>
                <a:gd name="f16" fmla="val 66"/>
                <a:gd name="f17" fmla="val 173"/>
                <a:gd name="f18" fmla="val 117"/>
                <a:gd name="f19" fmla="val 157"/>
                <a:gd name="f20" fmla="val 165"/>
                <a:gd name="f21" fmla="val 135"/>
                <a:gd name="f22" fmla="val 221"/>
                <a:gd name="f23" fmla="val 109"/>
                <a:gd name="f24" fmla="val 276"/>
                <a:gd name="f25" fmla="val 82"/>
                <a:gd name="f26" fmla="val 331"/>
                <a:gd name="f27" fmla="val 55"/>
                <a:gd name="f28" fmla="val 333"/>
                <a:gd name="f29" fmla="val 54"/>
                <a:gd name="f30" fmla="val 335"/>
                <a:gd name="f31" fmla="val 53"/>
                <a:gd name="f32" fmla="val 337"/>
                <a:gd name="f33" fmla="val 51"/>
                <a:gd name="f34" fmla="val 347"/>
                <a:gd name="f35" fmla="val 36"/>
                <a:gd name="f36" fmla="val 351"/>
                <a:gd name="f37" fmla="val 19"/>
                <a:gd name="f38" fmla="val 244"/>
                <a:gd name="f39" fmla="val 71"/>
                <a:gd name="f40" fmla="val 130"/>
                <a:gd name="f41" fmla="val 164"/>
                <a:gd name="f42" fmla="val 166"/>
                <a:gd name="f43" fmla="val 12"/>
                <a:gd name="f44" fmla="val 24"/>
                <a:gd name="f45" fmla="val 162"/>
                <a:gd name="f46" fmla="val 159"/>
                <a:gd name="f47" fmla="val 49"/>
                <a:gd name="f48" fmla="val 155"/>
                <a:gd name="f49" fmla="val 61"/>
                <a:gd name="f50" fmla="val 152"/>
                <a:gd name="f51" fmla="val 74"/>
                <a:gd name="f52" fmla="val 148"/>
                <a:gd name="f53" fmla="val 86"/>
                <a:gd name="f54" fmla="val 144"/>
                <a:gd name="f55" fmla="val 31"/>
                <a:gd name="f56" fmla="val 2"/>
                <a:gd name="f57" fmla="val 175"/>
                <a:gd name="f58" fmla="val 7"/>
                <a:gd name="f59" fmla="val 178"/>
                <a:gd name="f60" fmla="val 9"/>
                <a:gd name="f61" fmla="val 177"/>
                <a:gd name="f62" fmla="val 16"/>
                <a:gd name="f63" fmla="val 176"/>
                <a:gd name="f64" fmla="val 23"/>
                <a:gd name="f65" fmla="val 30"/>
                <a:gd name="f66" fmla="val 171"/>
                <a:gd name="f67" fmla="val 170"/>
                <a:gd name="f68" fmla="val 42"/>
                <a:gd name="f69" fmla="val 48"/>
                <a:gd name="f70" fmla="val 169"/>
                <a:gd name="f71" fmla="val 34"/>
                <a:gd name="f72" fmla="val 179"/>
                <a:gd name="f73" fmla="val 17"/>
                <a:gd name="f74" fmla="+- 0 0 -90"/>
                <a:gd name="f75" fmla="*/ f3 1 356"/>
                <a:gd name="f76" fmla="*/ f4 1 188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356"/>
                <a:gd name="f85" fmla="*/ f81 1 188"/>
                <a:gd name="f86" fmla="*/ 3 f82 1"/>
                <a:gd name="f87" fmla="*/ 185 f81 1"/>
                <a:gd name="f88" fmla="*/ 4 f82 1"/>
                <a:gd name="f89" fmla="*/ 188 f81 1"/>
                <a:gd name="f90" fmla="*/ 15 f82 1"/>
                <a:gd name="f91" fmla="*/ 187 f81 1"/>
                <a:gd name="f92" fmla="*/ 165 f82 1"/>
                <a:gd name="f93" fmla="*/ 135 f81 1"/>
                <a:gd name="f94" fmla="*/ 331 f82 1"/>
                <a:gd name="f95" fmla="*/ 55 f81 1"/>
                <a:gd name="f96" fmla="*/ 337 f82 1"/>
                <a:gd name="f97" fmla="*/ 51 f81 1"/>
                <a:gd name="f98" fmla="*/ 356 f82 1"/>
                <a:gd name="f99" fmla="*/ 0 f81 1"/>
                <a:gd name="f100" fmla="*/ 0 f82 1"/>
                <a:gd name="f101" fmla="*/ 164 f81 1"/>
                <a:gd name="f102" fmla="*/ 12 f82 1"/>
                <a:gd name="f103" fmla="*/ 165 f81 1"/>
                <a:gd name="f104" fmla="*/ 49 f82 1"/>
                <a:gd name="f105" fmla="*/ 155 f81 1"/>
                <a:gd name="f106" fmla="*/ 86 f82 1"/>
                <a:gd name="f107" fmla="*/ 144 f81 1"/>
                <a:gd name="f108" fmla="*/ 2 f82 1"/>
                <a:gd name="f109" fmla="*/ 173 f81 1"/>
                <a:gd name="f110" fmla="*/ 9 f82 1"/>
                <a:gd name="f111" fmla="*/ 177 f81 1"/>
                <a:gd name="f112" fmla="*/ 30 f82 1"/>
                <a:gd name="f113" fmla="*/ 171 f81 1"/>
                <a:gd name="f114" fmla="*/ 48 f82 1"/>
                <a:gd name="f115" fmla="*/ 169 f81 1"/>
                <a:gd name="f116" fmla="+- f83 0 f1"/>
                <a:gd name="f117" fmla="*/ f86 1 356"/>
                <a:gd name="f118" fmla="*/ f87 1 188"/>
                <a:gd name="f119" fmla="*/ f88 1 356"/>
                <a:gd name="f120" fmla="*/ f89 1 188"/>
                <a:gd name="f121" fmla="*/ f90 1 356"/>
                <a:gd name="f122" fmla="*/ f91 1 188"/>
                <a:gd name="f123" fmla="*/ f92 1 356"/>
                <a:gd name="f124" fmla="*/ f93 1 188"/>
                <a:gd name="f125" fmla="*/ f94 1 356"/>
                <a:gd name="f126" fmla="*/ f95 1 188"/>
                <a:gd name="f127" fmla="*/ f96 1 356"/>
                <a:gd name="f128" fmla="*/ f97 1 188"/>
                <a:gd name="f129" fmla="*/ f98 1 356"/>
                <a:gd name="f130" fmla="*/ f99 1 188"/>
                <a:gd name="f131" fmla="*/ f100 1 356"/>
                <a:gd name="f132" fmla="*/ f101 1 188"/>
                <a:gd name="f133" fmla="*/ f102 1 356"/>
                <a:gd name="f134" fmla="*/ f103 1 188"/>
                <a:gd name="f135" fmla="*/ f104 1 356"/>
                <a:gd name="f136" fmla="*/ f105 1 188"/>
                <a:gd name="f137" fmla="*/ f106 1 356"/>
                <a:gd name="f138" fmla="*/ f107 1 188"/>
                <a:gd name="f139" fmla="*/ f108 1 356"/>
                <a:gd name="f140" fmla="*/ f109 1 188"/>
                <a:gd name="f141" fmla="*/ f110 1 356"/>
                <a:gd name="f142" fmla="*/ f111 1 188"/>
                <a:gd name="f143" fmla="*/ f112 1 356"/>
                <a:gd name="f144" fmla="*/ f113 1 188"/>
                <a:gd name="f145" fmla="*/ f114 1 356"/>
                <a:gd name="f146" fmla="*/ f115 1 188"/>
                <a:gd name="f147" fmla="*/ 0 1 f84"/>
                <a:gd name="f148" fmla="*/ f78 1 f84"/>
                <a:gd name="f149" fmla="*/ 0 1 f85"/>
                <a:gd name="f150" fmla="*/ f79 1 f85"/>
                <a:gd name="f151" fmla="*/ f117 1 f84"/>
                <a:gd name="f152" fmla="*/ f118 1 f85"/>
                <a:gd name="f153" fmla="*/ f119 1 f84"/>
                <a:gd name="f154" fmla="*/ f120 1 f85"/>
                <a:gd name="f155" fmla="*/ f121 1 f84"/>
                <a:gd name="f156" fmla="*/ f122 1 f85"/>
                <a:gd name="f157" fmla="*/ f123 1 f84"/>
                <a:gd name="f158" fmla="*/ f124 1 f85"/>
                <a:gd name="f159" fmla="*/ f125 1 f84"/>
                <a:gd name="f160" fmla="*/ f126 1 f85"/>
                <a:gd name="f161" fmla="*/ f127 1 f84"/>
                <a:gd name="f162" fmla="*/ f128 1 f85"/>
                <a:gd name="f163" fmla="*/ f129 1 f84"/>
                <a:gd name="f164" fmla="*/ f130 1 f85"/>
                <a:gd name="f165" fmla="*/ f131 1 f84"/>
                <a:gd name="f166" fmla="*/ f132 1 f85"/>
                <a:gd name="f167" fmla="*/ f133 1 f84"/>
                <a:gd name="f168" fmla="*/ f134 1 f85"/>
                <a:gd name="f169" fmla="*/ f135 1 f84"/>
                <a:gd name="f170" fmla="*/ f136 1 f85"/>
                <a:gd name="f171" fmla="*/ f137 1 f84"/>
                <a:gd name="f172" fmla="*/ f138 1 f85"/>
                <a:gd name="f173" fmla="*/ f139 1 f84"/>
                <a:gd name="f174" fmla="*/ f140 1 f85"/>
                <a:gd name="f175" fmla="*/ f141 1 f84"/>
                <a:gd name="f176" fmla="*/ f142 1 f85"/>
                <a:gd name="f177" fmla="*/ f143 1 f84"/>
                <a:gd name="f178" fmla="*/ f144 1 f85"/>
                <a:gd name="f179" fmla="*/ f145 1 f84"/>
                <a:gd name="f180" fmla="*/ f146 1 f85"/>
                <a:gd name="f181" fmla="*/ f147 f75 1"/>
                <a:gd name="f182" fmla="*/ f148 f75 1"/>
                <a:gd name="f183" fmla="*/ f150 f76 1"/>
                <a:gd name="f184" fmla="*/ f149 f76 1"/>
                <a:gd name="f185" fmla="*/ f151 f75 1"/>
                <a:gd name="f186" fmla="*/ f152 f76 1"/>
                <a:gd name="f187" fmla="*/ f153 f75 1"/>
                <a:gd name="f188" fmla="*/ f154 f76 1"/>
                <a:gd name="f189" fmla="*/ f155 f75 1"/>
                <a:gd name="f190" fmla="*/ f156 f76 1"/>
                <a:gd name="f191" fmla="*/ f157 f75 1"/>
                <a:gd name="f192" fmla="*/ f158 f76 1"/>
                <a:gd name="f193" fmla="*/ f159 f75 1"/>
                <a:gd name="f194" fmla="*/ f160 f76 1"/>
                <a:gd name="f195" fmla="*/ f161 f75 1"/>
                <a:gd name="f196" fmla="*/ f162 f76 1"/>
                <a:gd name="f197" fmla="*/ f163 f75 1"/>
                <a:gd name="f198" fmla="*/ f164 f76 1"/>
                <a:gd name="f199" fmla="*/ f165 f75 1"/>
                <a:gd name="f200" fmla="*/ f166 f76 1"/>
                <a:gd name="f201" fmla="*/ f167 f75 1"/>
                <a:gd name="f202" fmla="*/ f168 f76 1"/>
                <a:gd name="f203" fmla="*/ f169 f75 1"/>
                <a:gd name="f204" fmla="*/ f170 f76 1"/>
                <a:gd name="f205" fmla="*/ f171 f75 1"/>
                <a:gd name="f206" fmla="*/ f172 f76 1"/>
                <a:gd name="f207" fmla="*/ f173 f75 1"/>
                <a:gd name="f208" fmla="*/ f174 f76 1"/>
                <a:gd name="f209" fmla="*/ f175 f75 1"/>
                <a:gd name="f210" fmla="*/ f176 f76 1"/>
                <a:gd name="f211" fmla="*/ f177 f75 1"/>
                <a:gd name="f212" fmla="*/ f178 f76 1"/>
                <a:gd name="f213" fmla="*/ f179 f75 1"/>
                <a:gd name="f214" fmla="*/ f180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8"/>
                </a:cxn>
                <a:cxn ang="f116">
                  <a:pos x="f209" y="f210"/>
                </a:cxn>
                <a:cxn ang="f116">
                  <a:pos x="f211" y="f212"/>
                </a:cxn>
                <a:cxn ang="f116">
                  <a:pos x="f213" y="f214"/>
                </a:cxn>
                <a:cxn ang="f116">
                  <a:pos x="f185" y="f186"/>
                </a:cxn>
              </a:cxnLst>
              <a:rect l="f181" t="f184" r="f182" b="f183"/>
              <a:pathLst>
                <a:path w="356" h="188">
                  <a:moveTo>
                    <a:pt x="f8" y="f9"/>
                  </a:moveTo>
                  <a:cubicBezTo>
                    <a:pt x="f8" y="f10"/>
                    <a:pt x="f11" y="f12"/>
                    <a:pt x="f11" y="f7"/>
                  </a:cubicBezTo>
                  <a:cubicBezTo>
                    <a:pt x="f13" y="f7"/>
                    <a:pt x="f14" y="f12"/>
                    <a:pt x="f15" y="f12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6" y="f5"/>
                  </a:cubicBezTo>
                  <a:cubicBezTo>
                    <a:pt x="f38" y="f39"/>
                    <a:pt x="f40" y="f21"/>
                    <a:pt x="f5" y="f41"/>
                  </a:cubicBezTo>
                  <a:cubicBezTo>
                    <a:pt x="f11" y="f20"/>
                    <a:pt x="f13" y="f42"/>
                    <a:pt x="f43" y="f20"/>
                  </a:cubicBezTo>
                  <a:cubicBezTo>
                    <a:pt x="f44" y="f45"/>
                    <a:pt x="f3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49" y="f45"/>
                    <a:pt x="f55" y="f42"/>
                    <a:pt x="f56" y="f17"/>
                  </a:cubicBezTo>
                  <a:cubicBezTo>
                    <a:pt x="f11" y="f57"/>
                    <a:pt x="f58" y="f59"/>
                    <a:pt x="f60" y="f61"/>
                  </a:cubicBezTo>
                  <a:cubicBezTo>
                    <a:pt x="f62" y="f63"/>
                    <a:pt x="f64" y="f17"/>
                    <a:pt x="f65" y="f66"/>
                  </a:cubicBezTo>
                  <a:cubicBezTo>
                    <a:pt x="f35" y="f67"/>
                    <a:pt x="f68" y="f67"/>
                    <a:pt x="f69" y="f70"/>
                  </a:cubicBezTo>
                  <a:cubicBezTo>
                    <a:pt x="f71" y="f72"/>
                    <a:pt x="f73" y="f61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62EB10DE-C9B1-4B76-9D87-EC70ED826469}"/>
                </a:ext>
              </a:extLst>
            </p:cNvPr>
            <p:cNvSpPr/>
            <p:nvPr/>
          </p:nvSpPr>
          <p:spPr>
            <a:xfrm>
              <a:off x="5234336" y="2218819"/>
              <a:ext cx="211775" cy="246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148"/>
                <a:gd name="f8" fmla="val 17"/>
                <a:gd name="f9" fmla="val 57"/>
                <a:gd name="f10" fmla="val 18"/>
                <a:gd name="f11" fmla="val 58"/>
                <a:gd name="f12" fmla="val 59"/>
                <a:gd name="f13" fmla="val 60"/>
                <a:gd name="f14" fmla="val 23"/>
                <a:gd name="f15" fmla="val 27"/>
                <a:gd name="f16" fmla="val 32"/>
                <a:gd name="f17" fmla="val 67"/>
                <a:gd name="f18" fmla="val 10"/>
                <a:gd name="f19" fmla="val 63"/>
                <a:gd name="f20" fmla="val 13"/>
                <a:gd name="f21" fmla="val 79"/>
                <a:gd name="f22" fmla="val 16"/>
                <a:gd name="f23" fmla="val 22"/>
                <a:gd name="f24" fmla="val 9"/>
                <a:gd name="f25" fmla="val 88"/>
                <a:gd name="f26" fmla="val 97"/>
                <a:gd name="f27" fmla="val 12"/>
                <a:gd name="f28" fmla="val 15"/>
                <a:gd name="f29" fmla="val 98"/>
                <a:gd name="f30" fmla="val 7"/>
                <a:gd name="f31" fmla="val 105"/>
                <a:gd name="f32" fmla="val 3"/>
                <a:gd name="f33" fmla="val 120"/>
                <a:gd name="f34" fmla="val 125"/>
                <a:gd name="f35" fmla="val 133"/>
                <a:gd name="f36" fmla="val 4"/>
                <a:gd name="f37" fmla="val 140"/>
                <a:gd name="f38" fmla="val 147"/>
                <a:gd name="f39" fmla="val 1"/>
                <a:gd name="f40" fmla="val 2"/>
                <a:gd name="f41" fmla="val 141"/>
                <a:gd name="f42" fmla="val 34"/>
                <a:gd name="f43" fmla="val 134"/>
                <a:gd name="f44" fmla="val 49"/>
                <a:gd name="f45" fmla="val 127"/>
                <a:gd name="f46" fmla="val 123"/>
                <a:gd name="f47" fmla="val 66"/>
                <a:gd name="f48" fmla="val 109"/>
                <a:gd name="f49" fmla="val 68"/>
                <a:gd name="f50" fmla="val 106"/>
                <a:gd name="f51" fmla="val 70"/>
                <a:gd name="f52" fmla="val 104"/>
                <a:gd name="f53" fmla="val 73"/>
                <a:gd name="f54" fmla="val 100"/>
                <a:gd name="f55" fmla="val 108"/>
                <a:gd name="f56" fmla="val 112"/>
                <a:gd name="f57" fmla="val 85"/>
                <a:gd name="f58" fmla="val 90"/>
                <a:gd name="f59" fmla="val 94"/>
                <a:gd name="f60" fmla="val 95"/>
                <a:gd name="f61" fmla="val 82"/>
                <a:gd name="f62" fmla="val 96"/>
                <a:gd name="f63" fmla="val 87"/>
                <a:gd name="f64" fmla="val 64"/>
                <a:gd name="f65" fmla="val 35"/>
                <a:gd name="f66" fmla="val 119"/>
                <a:gd name="f67" fmla="val 117"/>
                <a:gd name="f68" fmla="val 116"/>
                <a:gd name="f69" fmla="val 6"/>
                <a:gd name="f70" fmla="val 115"/>
                <a:gd name="f71" fmla="val 8"/>
                <a:gd name="f72" fmla="val 20"/>
                <a:gd name="f73" fmla="val 110"/>
                <a:gd name="f74" fmla="val 25"/>
                <a:gd name="f75" fmla="val 30"/>
                <a:gd name="f76" fmla="val 29"/>
                <a:gd name="f77" fmla="val 103"/>
                <a:gd name="f78" fmla="val 102"/>
                <a:gd name="f79" fmla="val 101"/>
                <a:gd name="f80" fmla="val 28"/>
                <a:gd name="f81" fmla="val 40"/>
                <a:gd name="f82" fmla="val 51"/>
                <a:gd name="f83" fmla="val 99"/>
                <a:gd name="f84" fmla="val 43"/>
                <a:gd name="f85" fmla="val 93"/>
                <a:gd name="f86" fmla="val 24"/>
                <a:gd name="f87" fmla="val 80"/>
                <a:gd name="f88" fmla="val 37"/>
                <a:gd name="f89" fmla="val 92"/>
                <a:gd name="f90" fmla="val 52"/>
                <a:gd name="f91" fmla="val 55"/>
                <a:gd name="f92" fmla="val 46"/>
                <a:gd name="f93" fmla="val 36"/>
                <a:gd name="f94" fmla="val 78"/>
                <a:gd name="f95" fmla="val 39"/>
                <a:gd name="f96" fmla="val 76"/>
                <a:gd name="f97" fmla="val 41"/>
                <a:gd name="f98" fmla="val 71"/>
                <a:gd name="f99" fmla="val 45"/>
                <a:gd name="f100" fmla="val 84"/>
                <a:gd name="f101" fmla="val 81"/>
                <a:gd name="f102" fmla="val 69"/>
                <a:gd name="f103" fmla="val 53"/>
                <a:gd name="f104" fmla="val 19"/>
                <a:gd name="f105" fmla="val 62"/>
                <a:gd name="f106" fmla="val 50"/>
                <a:gd name="f107" fmla="val 38"/>
                <a:gd name="f108" fmla="val 31"/>
                <a:gd name="f109" fmla="val 33"/>
                <a:gd name="f110" fmla="val 42"/>
                <a:gd name="f111" fmla="val 47"/>
                <a:gd name="f112" fmla="val 44"/>
                <a:gd name="f113" fmla="val 26"/>
                <a:gd name="f114" fmla="val 54"/>
                <a:gd name="f115" fmla="+- 0 0 -90"/>
                <a:gd name="f116" fmla="*/ f3 1 129"/>
                <a:gd name="f117" fmla="*/ f4 1 148"/>
                <a:gd name="f118" fmla="val f5"/>
                <a:gd name="f119" fmla="val f6"/>
                <a:gd name="f120" fmla="val f7"/>
                <a:gd name="f121" fmla="*/ f115 f0 1"/>
                <a:gd name="f122" fmla="+- f120 0 f118"/>
                <a:gd name="f123" fmla="+- f119 0 f118"/>
                <a:gd name="f124" fmla="*/ f121 1 f2"/>
                <a:gd name="f125" fmla="*/ f123 1 129"/>
                <a:gd name="f126" fmla="*/ f122 1 148"/>
                <a:gd name="f127" fmla="*/ 17 f123 1"/>
                <a:gd name="f128" fmla="*/ 57 f122 1"/>
                <a:gd name="f129" fmla="*/ 18 f123 1"/>
                <a:gd name="f130" fmla="*/ 60 f122 1"/>
                <a:gd name="f131" fmla="*/ 32 f123 1"/>
                <a:gd name="f132" fmla="*/ 58 f122 1"/>
                <a:gd name="f133" fmla="*/ 13 f123 1"/>
                <a:gd name="f134" fmla="*/ 79 f122 1"/>
                <a:gd name="f135" fmla="*/ 22 f123 1"/>
                <a:gd name="f136" fmla="*/ 10 f123 1"/>
                <a:gd name="f137" fmla="*/ 97 f122 1"/>
                <a:gd name="f138" fmla="*/ 98 f122 1"/>
                <a:gd name="f139" fmla="*/ 125 f122 1"/>
                <a:gd name="f140" fmla="*/ 0 f123 1"/>
                <a:gd name="f141" fmla="*/ 147 f122 1"/>
                <a:gd name="f142" fmla="*/ 3 f123 1"/>
                <a:gd name="f143" fmla="*/ 148 f122 1"/>
                <a:gd name="f144" fmla="*/ 49 f123 1"/>
                <a:gd name="f145" fmla="*/ 127 f122 1"/>
                <a:gd name="f146" fmla="*/ 67 f123 1"/>
                <a:gd name="f147" fmla="*/ 109 f122 1"/>
                <a:gd name="f148" fmla="*/ 73 f123 1"/>
                <a:gd name="f149" fmla="*/ 100 f122 1"/>
                <a:gd name="f150" fmla="*/ 112 f122 1"/>
                <a:gd name="f151" fmla="*/ 95 f123 1"/>
                <a:gd name="f152" fmla="*/ 82 f122 1"/>
                <a:gd name="f153" fmla="*/ 97 f123 1"/>
                <a:gd name="f154" fmla="*/ 90 f122 1"/>
                <a:gd name="f155" fmla="*/ 119 f123 1"/>
                <a:gd name="f156" fmla="*/ 0 f122 1"/>
                <a:gd name="f157" fmla="*/ 115 f123 1"/>
                <a:gd name="f158" fmla="*/ 6 f122 1"/>
                <a:gd name="f159" fmla="*/ 109 f123 1"/>
                <a:gd name="f160" fmla="*/ 20 f122 1"/>
                <a:gd name="f161" fmla="*/ 35 f122 1"/>
                <a:gd name="f162" fmla="*/ 108 f123 1"/>
                <a:gd name="f163" fmla="*/ 103 f123 1"/>
                <a:gd name="f164" fmla="*/ 16 f122 1"/>
                <a:gd name="f165" fmla="*/ 100 f123 1"/>
                <a:gd name="f166" fmla="*/ 51 f122 1"/>
                <a:gd name="f167" fmla="*/ 93 f123 1"/>
                <a:gd name="f168" fmla="*/ 24 f122 1"/>
                <a:gd name="f169" fmla="*/ 82 f123 1"/>
                <a:gd name="f170" fmla="*/ 64 f122 1"/>
                <a:gd name="f171" fmla="*/ 36 f122 1"/>
                <a:gd name="f172" fmla="*/ 71 f123 1"/>
                <a:gd name="f173" fmla="*/ 45 f122 1"/>
                <a:gd name="f174" fmla="*/ 106 f123 1"/>
                <a:gd name="f175" fmla="*/ 3 f122 1"/>
                <a:gd name="f176" fmla="*/ 104 f123 1"/>
                <a:gd name="f177" fmla="*/ 1 f122 1"/>
                <a:gd name="f178" fmla="*/ 4 f122 1"/>
                <a:gd name="f179" fmla="*/ 81 f123 1"/>
                <a:gd name="f180" fmla="*/ 10 f122 1"/>
                <a:gd name="f181" fmla="*/ 17 f122 1"/>
                <a:gd name="f182" fmla="*/ 55 f123 1"/>
                <a:gd name="f183" fmla="*/ 18 f122 1"/>
                <a:gd name="f184" fmla="*/ 62 f123 1"/>
                <a:gd name="f185" fmla="*/ 31 f123 1"/>
                <a:gd name="f186" fmla="*/ 34 f122 1"/>
                <a:gd name="f187" fmla="*/ 43 f123 1"/>
                <a:gd name="f188" fmla="*/ 33 f122 1"/>
                <a:gd name="f189" fmla="*/ 52 f123 1"/>
                <a:gd name="f190" fmla="*/ 23 f123 1"/>
                <a:gd name="f191" fmla="*/ 47 f122 1"/>
                <a:gd name="f192" fmla="*/ 44 f123 1"/>
                <a:gd name="f193" fmla="+- f124 0 f1"/>
                <a:gd name="f194" fmla="*/ f127 1 129"/>
                <a:gd name="f195" fmla="*/ f128 1 148"/>
                <a:gd name="f196" fmla="*/ f129 1 129"/>
                <a:gd name="f197" fmla="*/ f130 1 148"/>
                <a:gd name="f198" fmla="*/ f131 1 129"/>
                <a:gd name="f199" fmla="*/ f132 1 148"/>
                <a:gd name="f200" fmla="*/ f133 1 129"/>
                <a:gd name="f201" fmla="*/ f134 1 148"/>
                <a:gd name="f202" fmla="*/ f135 1 129"/>
                <a:gd name="f203" fmla="*/ f136 1 129"/>
                <a:gd name="f204" fmla="*/ f137 1 148"/>
                <a:gd name="f205" fmla="*/ f138 1 148"/>
                <a:gd name="f206" fmla="*/ f139 1 148"/>
                <a:gd name="f207" fmla="*/ f140 1 129"/>
                <a:gd name="f208" fmla="*/ f141 1 148"/>
                <a:gd name="f209" fmla="*/ f142 1 129"/>
                <a:gd name="f210" fmla="*/ f143 1 148"/>
                <a:gd name="f211" fmla="*/ f144 1 129"/>
                <a:gd name="f212" fmla="*/ f145 1 148"/>
                <a:gd name="f213" fmla="*/ f146 1 129"/>
                <a:gd name="f214" fmla="*/ f147 1 148"/>
                <a:gd name="f215" fmla="*/ f148 1 129"/>
                <a:gd name="f216" fmla="*/ f149 1 148"/>
                <a:gd name="f217" fmla="*/ f150 1 148"/>
                <a:gd name="f218" fmla="*/ f151 1 129"/>
                <a:gd name="f219" fmla="*/ f152 1 148"/>
                <a:gd name="f220" fmla="*/ f153 1 129"/>
                <a:gd name="f221" fmla="*/ f154 1 148"/>
                <a:gd name="f222" fmla="*/ f155 1 129"/>
                <a:gd name="f223" fmla="*/ f156 1 148"/>
                <a:gd name="f224" fmla="*/ f157 1 129"/>
                <a:gd name="f225" fmla="*/ f158 1 148"/>
                <a:gd name="f226" fmla="*/ f159 1 129"/>
                <a:gd name="f227" fmla="*/ f160 1 148"/>
                <a:gd name="f228" fmla="*/ f161 1 148"/>
                <a:gd name="f229" fmla="*/ f162 1 129"/>
                <a:gd name="f230" fmla="*/ f163 1 129"/>
                <a:gd name="f231" fmla="*/ f164 1 148"/>
                <a:gd name="f232" fmla="*/ f165 1 129"/>
                <a:gd name="f233" fmla="*/ f166 1 148"/>
                <a:gd name="f234" fmla="*/ f167 1 129"/>
                <a:gd name="f235" fmla="*/ f168 1 148"/>
                <a:gd name="f236" fmla="*/ f169 1 129"/>
                <a:gd name="f237" fmla="*/ f170 1 148"/>
                <a:gd name="f238" fmla="*/ f171 1 148"/>
                <a:gd name="f239" fmla="*/ f172 1 129"/>
                <a:gd name="f240" fmla="*/ f173 1 148"/>
                <a:gd name="f241" fmla="*/ f174 1 129"/>
                <a:gd name="f242" fmla="*/ f175 1 148"/>
                <a:gd name="f243" fmla="*/ f176 1 129"/>
                <a:gd name="f244" fmla="*/ f177 1 148"/>
                <a:gd name="f245" fmla="*/ f178 1 148"/>
                <a:gd name="f246" fmla="*/ f179 1 129"/>
                <a:gd name="f247" fmla="*/ f180 1 148"/>
                <a:gd name="f248" fmla="*/ f181 1 148"/>
                <a:gd name="f249" fmla="*/ f182 1 129"/>
                <a:gd name="f250" fmla="*/ f183 1 148"/>
                <a:gd name="f251" fmla="*/ f184 1 129"/>
                <a:gd name="f252" fmla="*/ f185 1 129"/>
                <a:gd name="f253" fmla="*/ f186 1 148"/>
                <a:gd name="f254" fmla="*/ f187 1 129"/>
                <a:gd name="f255" fmla="*/ f188 1 148"/>
                <a:gd name="f256" fmla="*/ f189 1 129"/>
                <a:gd name="f257" fmla="*/ f190 1 129"/>
                <a:gd name="f258" fmla="*/ f191 1 148"/>
                <a:gd name="f259" fmla="*/ f192 1 129"/>
                <a:gd name="f260" fmla="*/ 0 1 f125"/>
                <a:gd name="f261" fmla="*/ f119 1 f125"/>
                <a:gd name="f262" fmla="*/ 0 1 f126"/>
                <a:gd name="f263" fmla="*/ f120 1 f126"/>
                <a:gd name="f264" fmla="*/ f194 1 f125"/>
                <a:gd name="f265" fmla="*/ f195 1 f126"/>
                <a:gd name="f266" fmla="*/ f196 1 f125"/>
                <a:gd name="f267" fmla="*/ f197 1 f126"/>
                <a:gd name="f268" fmla="*/ f198 1 f125"/>
                <a:gd name="f269" fmla="*/ f199 1 f126"/>
                <a:gd name="f270" fmla="*/ f200 1 f125"/>
                <a:gd name="f271" fmla="*/ f201 1 f126"/>
                <a:gd name="f272" fmla="*/ f202 1 f125"/>
                <a:gd name="f273" fmla="*/ f203 1 f125"/>
                <a:gd name="f274" fmla="*/ f204 1 f126"/>
                <a:gd name="f275" fmla="*/ f205 1 f126"/>
                <a:gd name="f276" fmla="*/ f206 1 f126"/>
                <a:gd name="f277" fmla="*/ f207 1 f125"/>
                <a:gd name="f278" fmla="*/ f208 1 f126"/>
                <a:gd name="f279" fmla="*/ f209 1 f125"/>
                <a:gd name="f280" fmla="*/ f210 1 f126"/>
                <a:gd name="f281" fmla="*/ f211 1 f125"/>
                <a:gd name="f282" fmla="*/ f212 1 f126"/>
                <a:gd name="f283" fmla="*/ f213 1 f125"/>
                <a:gd name="f284" fmla="*/ f214 1 f126"/>
                <a:gd name="f285" fmla="*/ f215 1 f125"/>
                <a:gd name="f286" fmla="*/ f216 1 f126"/>
                <a:gd name="f287" fmla="*/ f217 1 f126"/>
                <a:gd name="f288" fmla="*/ f218 1 f125"/>
                <a:gd name="f289" fmla="*/ f219 1 f126"/>
                <a:gd name="f290" fmla="*/ f220 1 f125"/>
                <a:gd name="f291" fmla="*/ f221 1 f126"/>
                <a:gd name="f292" fmla="*/ f222 1 f125"/>
                <a:gd name="f293" fmla="*/ f223 1 f126"/>
                <a:gd name="f294" fmla="*/ f224 1 f125"/>
                <a:gd name="f295" fmla="*/ f225 1 f126"/>
                <a:gd name="f296" fmla="*/ f226 1 f125"/>
                <a:gd name="f297" fmla="*/ f227 1 f126"/>
                <a:gd name="f298" fmla="*/ f228 1 f126"/>
                <a:gd name="f299" fmla="*/ f229 1 f125"/>
                <a:gd name="f300" fmla="*/ f230 1 f125"/>
                <a:gd name="f301" fmla="*/ f231 1 f126"/>
                <a:gd name="f302" fmla="*/ f232 1 f125"/>
                <a:gd name="f303" fmla="*/ f233 1 f126"/>
                <a:gd name="f304" fmla="*/ f234 1 f125"/>
                <a:gd name="f305" fmla="*/ f235 1 f126"/>
                <a:gd name="f306" fmla="*/ f236 1 f125"/>
                <a:gd name="f307" fmla="*/ f237 1 f126"/>
                <a:gd name="f308" fmla="*/ f238 1 f126"/>
                <a:gd name="f309" fmla="*/ f239 1 f125"/>
                <a:gd name="f310" fmla="*/ f240 1 f126"/>
                <a:gd name="f311" fmla="*/ f241 1 f125"/>
                <a:gd name="f312" fmla="*/ f242 1 f126"/>
                <a:gd name="f313" fmla="*/ f243 1 f125"/>
                <a:gd name="f314" fmla="*/ f244 1 f126"/>
                <a:gd name="f315" fmla="*/ f245 1 f126"/>
                <a:gd name="f316" fmla="*/ f246 1 f125"/>
                <a:gd name="f317" fmla="*/ f247 1 f126"/>
                <a:gd name="f318" fmla="*/ f248 1 f126"/>
                <a:gd name="f319" fmla="*/ f249 1 f125"/>
                <a:gd name="f320" fmla="*/ f250 1 f126"/>
                <a:gd name="f321" fmla="*/ f251 1 f125"/>
                <a:gd name="f322" fmla="*/ f252 1 f125"/>
                <a:gd name="f323" fmla="*/ f253 1 f126"/>
                <a:gd name="f324" fmla="*/ f254 1 f125"/>
                <a:gd name="f325" fmla="*/ f255 1 f126"/>
                <a:gd name="f326" fmla="*/ f256 1 f125"/>
                <a:gd name="f327" fmla="*/ f257 1 f125"/>
                <a:gd name="f328" fmla="*/ f258 1 f126"/>
                <a:gd name="f329" fmla="*/ f259 1 f125"/>
                <a:gd name="f330" fmla="*/ f260 f116 1"/>
                <a:gd name="f331" fmla="*/ f261 f116 1"/>
                <a:gd name="f332" fmla="*/ f263 f117 1"/>
                <a:gd name="f333" fmla="*/ f262 f117 1"/>
                <a:gd name="f334" fmla="*/ f264 f116 1"/>
                <a:gd name="f335" fmla="*/ f265 f117 1"/>
                <a:gd name="f336" fmla="*/ f266 f116 1"/>
                <a:gd name="f337" fmla="*/ f267 f117 1"/>
                <a:gd name="f338" fmla="*/ f268 f116 1"/>
                <a:gd name="f339" fmla="*/ f269 f117 1"/>
                <a:gd name="f340" fmla="*/ f270 f116 1"/>
                <a:gd name="f341" fmla="*/ f271 f117 1"/>
                <a:gd name="f342" fmla="*/ f272 f116 1"/>
                <a:gd name="f343" fmla="*/ f273 f116 1"/>
                <a:gd name="f344" fmla="*/ f274 f117 1"/>
                <a:gd name="f345" fmla="*/ f275 f117 1"/>
                <a:gd name="f346" fmla="*/ f276 f117 1"/>
                <a:gd name="f347" fmla="*/ f277 f116 1"/>
                <a:gd name="f348" fmla="*/ f278 f117 1"/>
                <a:gd name="f349" fmla="*/ f279 f116 1"/>
                <a:gd name="f350" fmla="*/ f280 f117 1"/>
                <a:gd name="f351" fmla="*/ f281 f116 1"/>
                <a:gd name="f352" fmla="*/ f282 f117 1"/>
                <a:gd name="f353" fmla="*/ f283 f116 1"/>
                <a:gd name="f354" fmla="*/ f284 f117 1"/>
                <a:gd name="f355" fmla="*/ f285 f116 1"/>
                <a:gd name="f356" fmla="*/ f286 f117 1"/>
                <a:gd name="f357" fmla="*/ f287 f117 1"/>
                <a:gd name="f358" fmla="*/ f288 f116 1"/>
                <a:gd name="f359" fmla="*/ f289 f117 1"/>
                <a:gd name="f360" fmla="*/ f290 f116 1"/>
                <a:gd name="f361" fmla="*/ f291 f117 1"/>
                <a:gd name="f362" fmla="*/ f292 f116 1"/>
                <a:gd name="f363" fmla="*/ f293 f117 1"/>
                <a:gd name="f364" fmla="*/ f294 f116 1"/>
                <a:gd name="f365" fmla="*/ f295 f117 1"/>
                <a:gd name="f366" fmla="*/ f296 f116 1"/>
                <a:gd name="f367" fmla="*/ f297 f117 1"/>
                <a:gd name="f368" fmla="*/ f298 f117 1"/>
                <a:gd name="f369" fmla="*/ f299 f116 1"/>
                <a:gd name="f370" fmla="*/ f300 f116 1"/>
                <a:gd name="f371" fmla="*/ f301 f117 1"/>
                <a:gd name="f372" fmla="*/ f302 f116 1"/>
                <a:gd name="f373" fmla="*/ f303 f117 1"/>
                <a:gd name="f374" fmla="*/ f304 f116 1"/>
                <a:gd name="f375" fmla="*/ f305 f117 1"/>
                <a:gd name="f376" fmla="*/ f306 f116 1"/>
                <a:gd name="f377" fmla="*/ f307 f117 1"/>
                <a:gd name="f378" fmla="*/ f308 f117 1"/>
                <a:gd name="f379" fmla="*/ f309 f116 1"/>
                <a:gd name="f380" fmla="*/ f310 f117 1"/>
                <a:gd name="f381" fmla="*/ f311 f116 1"/>
                <a:gd name="f382" fmla="*/ f312 f117 1"/>
                <a:gd name="f383" fmla="*/ f313 f116 1"/>
                <a:gd name="f384" fmla="*/ f314 f117 1"/>
                <a:gd name="f385" fmla="*/ f315 f117 1"/>
                <a:gd name="f386" fmla="*/ f316 f116 1"/>
                <a:gd name="f387" fmla="*/ f317 f117 1"/>
                <a:gd name="f388" fmla="*/ f318 f117 1"/>
                <a:gd name="f389" fmla="*/ f319 f116 1"/>
                <a:gd name="f390" fmla="*/ f320 f117 1"/>
                <a:gd name="f391" fmla="*/ f321 f116 1"/>
                <a:gd name="f392" fmla="*/ f322 f116 1"/>
                <a:gd name="f393" fmla="*/ f323 f117 1"/>
                <a:gd name="f394" fmla="*/ f324 f116 1"/>
                <a:gd name="f395" fmla="*/ f325 f117 1"/>
                <a:gd name="f396" fmla="*/ f326 f116 1"/>
                <a:gd name="f397" fmla="*/ f327 f116 1"/>
                <a:gd name="f398" fmla="*/ f328 f117 1"/>
                <a:gd name="f399" fmla="*/ f329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334" y="f335"/>
                </a:cxn>
                <a:cxn ang="f193">
                  <a:pos x="f336" y="f337"/>
                </a:cxn>
                <a:cxn ang="f193">
                  <a:pos x="f338" y="f339"/>
                </a:cxn>
                <a:cxn ang="f193">
                  <a:pos x="f340" y="f341"/>
                </a:cxn>
                <a:cxn ang="f193">
                  <a:pos x="f342" y="f341"/>
                </a:cxn>
                <a:cxn ang="f193">
                  <a:pos x="f343" y="f344"/>
                </a:cxn>
                <a:cxn ang="f193">
                  <a:pos x="f336" y="f345"/>
                </a:cxn>
                <a:cxn ang="f193">
                  <a:pos x="f343" y="f346"/>
                </a:cxn>
                <a:cxn ang="f193">
                  <a:pos x="f347" y="f348"/>
                </a:cxn>
                <a:cxn ang="f193">
                  <a:pos x="f349" y="f350"/>
                </a:cxn>
                <a:cxn ang="f193">
                  <a:pos x="f351" y="f352"/>
                </a:cxn>
                <a:cxn ang="f193">
                  <a:pos x="f353" y="f354"/>
                </a:cxn>
                <a:cxn ang="f193">
                  <a:pos x="f355" y="f356"/>
                </a:cxn>
                <a:cxn ang="f193">
                  <a:pos x="f355" y="f357"/>
                </a:cxn>
                <a:cxn ang="f193">
                  <a:pos x="f358" y="f359"/>
                </a:cxn>
                <a:cxn ang="f193">
                  <a:pos x="f360" y="f361"/>
                </a:cxn>
                <a:cxn ang="f193">
                  <a:pos x="f362" y="f363"/>
                </a:cxn>
                <a:cxn ang="f193">
                  <a:pos x="f364" y="f365"/>
                </a:cxn>
                <a:cxn ang="f193">
                  <a:pos x="f366" y="f367"/>
                </a:cxn>
                <a:cxn ang="f193">
                  <a:pos x="f366" y="f368"/>
                </a:cxn>
                <a:cxn ang="f193">
                  <a:pos x="f369" y="f368"/>
                </a:cxn>
                <a:cxn ang="f193">
                  <a:pos x="f370" y="f371"/>
                </a:cxn>
                <a:cxn ang="f193">
                  <a:pos x="f372" y="f371"/>
                </a:cxn>
                <a:cxn ang="f193">
                  <a:pos x="f372" y="f373"/>
                </a:cxn>
                <a:cxn ang="f193">
                  <a:pos x="f360" y="f373"/>
                </a:cxn>
                <a:cxn ang="f193">
                  <a:pos x="f374" y="f375"/>
                </a:cxn>
                <a:cxn ang="f193">
                  <a:pos x="f376" y="f377"/>
                </a:cxn>
                <a:cxn ang="f193">
                  <a:pos x="f376" y="f378"/>
                </a:cxn>
                <a:cxn ang="f193">
                  <a:pos x="f379" y="f380"/>
                </a:cxn>
                <a:cxn ang="f193">
                  <a:pos x="f381" y="f382"/>
                </a:cxn>
                <a:cxn ang="f193">
                  <a:pos x="f383" y="f384"/>
                </a:cxn>
                <a:cxn ang="f193">
                  <a:pos x="f379" y="f385"/>
                </a:cxn>
                <a:cxn ang="f193">
                  <a:pos x="f386" y="f387"/>
                </a:cxn>
                <a:cxn ang="f193">
                  <a:pos x="f351" y="f388"/>
                </a:cxn>
                <a:cxn ang="f193">
                  <a:pos x="f389" y="f390"/>
                </a:cxn>
                <a:cxn ang="f193">
                  <a:pos x="f391" y="f367"/>
                </a:cxn>
                <a:cxn ang="f193">
                  <a:pos x="f392" y="f393"/>
                </a:cxn>
                <a:cxn ang="f193">
                  <a:pos x="f394" y="f395"/>
                </a:cxn>
                <a:cxn ang="f193">
                  <a:pos x="f396" y="f393"/>
                </a:cxn>
                <a:cxn ang="f193">
                  <a:pos x="f397" y="f398"/>
                </a:cxn>
                <a:cxn ang="f193">
                  <a:pos x="f394" y="f380"/>
                </a:cxn>
                <a:cxn ang="f193">
                  <a:pos x="f399" y="f398"/>
                </a:cxn>
                <a:cxn ang="f193">
                  <a:pos x="f334" y="f335"/>
                </a:cxn>
              </a:cxnLst>
              <a:rect l="f330" t="f333" r="f331" b="f332"/>
              <a:pathLst>
                <a:path w="129" h="148">
                  <a:moveTo>
                    <a:pt x="f8" y="f9"/>
                  </a:moveTo>
                  <a:cubicBezTo>
                    <a:pt x="f10" y="f11"/>
                    <a:pt x="f10" y="f12"/>
                    <a:pt x="f10" y="f13"/>
                  </a:cubicBezTo>
                  <a:cubicBezTo>
                    <a:pt x="f14" y="f13"/>
                    <a:pt x="f15" y="f12"/>
                    <a:pt x="f16" y="f11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2" y="f21"/>
                    <a:pt x="f10" y="f21"/>
                    <a:pt x="f23" y="f21"/>
                  </a:cubicBezTo>
                  <a:cubicBezTo>
                    <a:pt x="f24" y="f25"/>
                    <a:pt x="f24" y="f25"/>
                    <a:pt x="f18" y="f26"/>
                  </a:cubicBezTo>
                  <a:cubicBezTo>
                    <a:pt x="f27" y="f26"/>
                    <a:pt x="f28" y="f26"/>
                    <a:pt x="f10" y="f29"/>
                  </a:cubicBezTo>
                  <a:cubicBezTo>
                    <a:pt x="f30" y="f31"/>
                    <a:pt x="f32" y="f33"/>
                    <a:pt x="f18" y="f34"/>
                  </a:cubicBezTo>
                  <a:cubicBezTo>
                    <a:pt x="f30" y="f35"/>
                    <a:pt x="f36" y="f37"/>
                    <a:pt x="f5" y="f38"/>
                  </a:cubicBezTo>
                  <a:cubicBezTo>
                    <a:pt x="f39" y="f38"/>
                    <a:pt x="f40" y="f7"/>
                    <a:pt x="f32" y="f7"/>
                  </a:cubicBezTo>
                  <a:cubicBezTo>
                    <a:pt x="f10" y="f41"/>
                    <a:pt x="f42" y="f43"/>
                    <a:pt x="f44" y="f45"/>
                  </a:cubicBezTo>
                  <a:cubicBezTo>
                    <a:pt x="f9" y="f46"/>
                    <a:pt x="f47" y="f33"/>
                    <a:pt x="f1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3" y="f31"/>
                    <a:pt x="f53" y="f55"/>
                    <a:pt x="f53" y="f56"/>
                  </a:cubicBezTo>
                  <a:cubicBezTo>
                    <a:pt x="f57" y="f50"/>
                    <a:pt x="f58" y="f59"/>
                    <a:pt x="f60" y="f61"/>
                  </a:cubicBezTo>
                  <a:cubicBezTo>
                    <a:pt x="f62" y="f57"/>
                    <a:pt x="f62" y="f63"/>
                    <a:pt x="f26" y="f58"/>
                  </a:cubicBezTo>
                  <a:cubicBezTo>
                    <a:pt x="f33" y="f64"/>
                    <a:pt x="f6" y="f65"/>
                    <a:pt x="f66" y="f5"/>
                  </a:cubicBezTo>
                  <a:cubicBezTo>
                    <a:pt x="f67" y="f36"/>
                    <a:pt x="f68" y="f69"/>
                    <a:pt x="f70" y="f69"/>
                  </a:cubicBezTo>
                  <a:cubicBezTo>
                    <a:pt x="f50" y="f71"/>
                    <a:pt x="f55" y="f20"/>
                    <a:pt x="f48" y="f72"/>
                  </a:cubicBezTo>
                  <a:cubicBezTo>
                    <a:pt x="f73" y="f74"/>
                    <a:pt x="f48" y="f75"/>
                    <a:pt x="f48" y="f65"/>
                  </a:cubicBezTo>
                  <a:cubicBezTo>
                    <a:pt x="f48" y="f65"/>
                    <a:pt x="f48" y="f65"/>
                    <a:pt x="f55" y="f65"/>
                  </a:cubicBezTo>
                  <a:cubicBezTo>
                    <a:pt x="f50" y="f76"/>
                    <a:pt x="f31" y="f14"/>
                    <a:pt x="f77" y="f22"/>
                  </a:cubicBezTo>
                  <a:cubicBezTo>
                    <a:pt x="f78" y="f22"/>
                    <a:pt x="f79" y="f22"/>
                    <a:pt x="f54" y="f22"/>
                  </a:cubicBezTo>
                  <a:cubicBezTo>
                    <a:pt x="f54" y="f80"/>
                    <a:pt x="f54" y="f81"/>
                    <a:pt x="f54" y="f82"/>
                  </a:cubicBezTo>
                  <a:cubicBezTo>
                    <a:pt x="f83" y="f82"/>
                    <a:pt x="f29" y="f82"/>
                    <a:pt x="f26" y="f82"/>
                  </a:cubicBezTo>
                  <a:cubicBezTo>
                    <a:pt x="f62" y="f84"/>
                    <a:pt x="f60" y="f42"/>
                    <a:pt x="f85" y="f86"/>
                  </a:cubicBezTo>
                  <a:cubicBezTo>
                    <a:pt x="f87" y="f88"/>
                    <a:pt x="f89" y="f90"/>
                    <a:pt x="f61" y="f64"/>
                  </a:cubicBezTo>
                  <a:cubicBezTo>
                    <a:pt x="f61" y="f91"/>
                    <a:pt x="f61" y="f92"/>
                    <a:pt x="f61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94" y="f74"/>
                    <a:pt x="f59" y="f28"/>
                    <a:pt x="f50" y="f32"/>
                  </a:cubicBezTo>
                  <a:cubicBezTo>
                    <a:pt x="f31" y="f40"/>
                    <a:pt x="f31" y="f39"/>
                    <a:pt x="f52" y="f39"/>
                  </a:cubicBezTo>
                  <a:cubicBezTo>
                    <a:pt x="f59" y="f39"/>
                    <a:pt x="f100" y="f40"/>
                    <a:pt x="f98" y="f36"/>
                  </a:cubicBezTo>
                  <a:cubicBezTo>
                    <a:pt x="f96" y="f30"/>
                    <a:pt x="f94" y="f71"/>
                    <a:pt x="f101" y="f18"/>
                  </a:cubicBezTo>
                  <a:cubicBezTo>
                    <a:pt x="f102" y="f27"/>
                    <a:pt x="f11" y="f18"/>
                    <a:pt x="f44" y="f8"/>
                  </a:cubicBezTo>
                  <a:cubicBezTo>
                    <a:pt x="f82" y="f10"/>
                    <a:pt x="f103" y="f10"/>
                    <a:pt x="f91" y="f10"/>
                  </a:cubicBezTo>
                  <a:cubicBezTo>
                    <a:pt x="f9" y="f10"/>
                    <a:pt x="f11" y="f104"/>
                    <a:pt x="f105" y="f72"/>
                  </a:cubicBezTo>
                  <a:cubicBezTo>
                    <a:pt x="f106" y="f86"/>
                    <a:pt x="f107" y="f14"/>
                    <a:pt x="f108" y="f42"/>
                  </a:cubicBezTo>
                  <a:cubicBezTo>
                    <a:pt x="f93" y="f42"/>
                    <a:pt x="f95" y="f109"/>
                    <a:pt x="f84" y="f109"/>
                  </a:cubicBezTo>
                  <a:cubicBezTo>
                    <a:pt x="f92" y="f109"/>
                    <a:pt x="f44" y="f109"/>
                    <a:pt x="f90" y="f42"/>
                  </a:cubicBezTo>
                  <a:cubicBezTo>
                    <a:pt x="f110" y="f88"/>
                    <a:pt x="f75" y="f42"/>
                    <a:pt x="f14" y="f111"/>
                  </a:cubicBezTo>
                  <a:cubicBezTo>
                    <a:pt x="f108" y="f92"/>
                    <a:pt x="f88" y="f92"/>
                    <a:pt x="f84" y="f99"/>
                  </a:cubicBezTo>
                  <a:cubicBezTo>
                    <a:pt x="f84" y="f92"/>
                    <a:pt x="f112" y="f92"/>
                    <a:pt x="f112" y="f111"/>
                  </a:cubicBezTo>
                  <a:cubicBezTo>
                    <a:pt x="f65" y="f106"/>
                    <a:pt x="f113" y="f114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634B9EC6-2025-453F-9DD4-D7DC524CBC33}"/>
                </a:ext>
              </a:extLst>
            </p:cNvPr>
            <p:cNvSpPr/>
            <p:nvPr/>
          </p:nvSpPr>
          <p:spPr>
            <a:xfrm>
              <a:off x="5718401" y="2020010"/>
              <a:ext cx="211775" cy="263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159"/>
                <a:gd name="f8" fmla="val 11"/>
                <a:gd name="f9" fmla="val 117"/>
                <a:gd name="f10" fmla="val 10"/>
                <a:gd name="f11" fmla="val 9"/>
                <a:gd name="f12" fmla="val 118"/>
                <a:gd name="f13" fmla="val 8"/>
                <a:gd name="f14" fmla="val 6"/>
                <a:gd name="f15" fmla="val 112"/>
                <a:gd name="f16" fmla="val 4"/>
                <a:gd name="f17" fmla="val 106"/>
                <a:gd name="f18" fmla="val 3"/>
                <a:gd name="f19" fmla="val 100"/>
                <a:gd name="f20" fmla="val 1"/>
                <a:gd name="f21" fmla="val 103"/>
                <a:gd name="f22" fmla="val 105"/>
                <a:gd name="f23" fmla="val 107"/>
                <a:gd name="f24" fmla="val 2"/>
                <a:gd name="f25" fmla="val 126"/>
                <a:gd name="f26" fmla="val 15"/>
                <a:gd name="f27" fmla="val 134"/>
                <a:gd name="f28" fmla="val 29"/>
                <a:gd name="f29" fmla="val 141"/>
                <a:gd name="f30" fmla="val 64"/>
                <a:gd name="f31" fmla="val 108"/>
                <a:gd name="f32" fmla="val 139"/>
                <a:gd name="f33" fmla="val 120"/>
                <a:gd name="f34" fmla="val 127"/>
                <a:gd name="f35" fmla="val 88"/>
                <a:gd name="f36" fmla="val 68"/>
                <a:gd name="f37" fmla="val 123"/>
                <a:gd name="f38" fmla="val 49"/>
                <a:gd name="f39" fmla="val 119"/>
                <a:gd name="f40" fmla="val 39"/>
                <a:gd name="f41" fmla="val 113"/>
                <a:gd name="f42" fmla="val 23"/>
                <a:gd name="f43" fmla="val 71"/>
                <a:gd name="f44" fmla="val 16"/>
                <a:gd name="f45" fmla="val 17"/>
                <a:gd name="f46" fmla="val 56"/>
                <a:gd name="f47" fmla="val 5"/>
                <a:gd name="f48" fmla="val 51"/>
                <a:gd name="f49" fmla="val 46"/>
                <a:gd name="f50" fmla="val 14"/>
                <a:gd name="f51" fmla="val 41"/>
                <a:gd name="f52" fmla="val 42"/>
                <a:gd name="f53" fmla="val 13"/>
                <a:gd name="f54" fmla="val 50"/>
                <a:gd name="f55" fmla="val 12"/>
                <a:gd name="f56" fmla="val 54"/>
                <a:gd name="f57" fmla="val 55"/>
                <a:gd name="f58" fmla="val 18"/>
                <a:gd name="f59" fmla="val 22"/>
                <a:gd name="f60" fmla="val 44"/>
                <a:gd name="f61" fmla="val 26"/>
                <a:gd name="f62" fmla="val 38"/>
                <a:gd name="f63" fmla="val 27"/>
                <a:gd name="f64" fmla="val 28"/>
                <a:gd name="f65" fmla="val 40"/>
                <a:gd name="f66" fmla="val 25"/>
                <a:gd name="f67" fmla="val 53"/>
                <a:gd name="f68" fmla="val 24"/>
                <a:gd name="f69" fmla="val 30"/>
                <a:gd name="f70" fmla="val 31"/>
                <a:gd name="f71" fmla="val 48"/>
                <a:gd name="f72" fmla="val 36"/>
                <a:gd name="f73" fmla="val 47"/>
                <a:gd name="f74" fmla="val 43"/>
                <a:gd name="f75" fmla="val 45"/>
                <a:gd name="f76" fmla="val 61"/>
                <a:gd name="f77" fmla="val 35"/>
                <a:gd name="f78" fmla="val 79"/>
                <a:gd name="f79" fmla="val 85"/>
                <a:gd name="f80" fmla="val 62"/>
                <a:gd name="f81" fmla="val 87"/>
                <a:gd name="f82" fmla="val 70"/>
                <a:gd name="f83" fmla="val 78"/>
                <a:gd name="f84" fmla="val 86"/>
                <a:gd name="f85" fmla="val 84"/>
                <a:gd name="f86" fmla="val 99"/>
                <a:gd name="f87" fmla="val 75"/>
                <a:gd name="f88" fmla="val 63"/>
                <a:gd name="f89" fmla="val 111"/>
                <a:gd name="f90" fmla="val 52"/>
                <a:gd name="f91" fmla="val 115"/>
                <a:gd name="f92" fmla="val 102"/>
                <a:gd name="f93" fmla="val 34"/>
                <a:gd name="f94" fmla="val 101"/>
                <a:gd name="f95" fmla="val 32"/>
                <a:gd name="f96" fmla="val 104"/>
                <a:gd name="f97" fmla="val 21"/>
                <a:gd name="f98" fmla="val 98"/>
                <a:gd name="f99" fmla="val 20"/>
                <a:gd name="f100" fmla="val 19"/>
                <a:gd name="f101" fmla="+- 0 0 -90"/>
                <a:gd name="f102" fmla="*/ f3 1 129"/>
                <a:gd name="f103" fmla="*/ f4 1 159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129"/>
                <a:gd name="f112" fmla="*/ f108 1 159"/>
                <a:gd name="f113" fmla="*/ 11 f109 1"/>
                <a:gd name="f114" fmla="*/ 117 f108 1"/>
                <a:gd name="f115" fmla="*/ 8 f109 1"/>
                <a:gd name="f116" fmla="*/ 118 f108 1"/>
                <a:gd name="f117" fmla="*/ 3 f109 1"/>
                <a:gd name="f118" fmla="*/ 100 f108 1"/>
                <a:gd name="f119" fmla="*/ 0 f109 1"/>
                <a:gd name="f120" fmla="*/ 107 f108 1"/>
                <a:gd name="f121" fmla="*/ 29 f109 1"/>
                <a:gd name="f122" fmla="*/ 141 f108 1"/>
                <a:gd name="f123" fmla="*/ 120 f109 1"/>
                <a:gd name="f124" fmla="*/ 106 f108 1"/>
                <a:gd name="f125" fmla="*/ 123 f109 1"/>
                <a:gd name="f126" fmla="*/ 49 f108 1"/>
                <a:gd name="f127" fmla="*/ 105 f109 1"/>
                <a:gd name="f128" fmla="*/ 23 f108 1"/>
                <a:gd name="f129" fmla="*/ 1 f109 1"/>
                <a:gd name="f130" fmla="*/ 56 f108 1"/>
                <a:gd name="f131" fmla="*/ 14 f109 1"/>
                <a:gd name="f132" fmla="*/ 41 f108 1"/>
                <a:gd name="f133" fmla="*/ 16 f109 1"/>
                <a:gd name="f134" fmla="*/ 42 f108 1"/>
                <a:gd name="f135" fmla="*/ 12 f109 1"/>
                <a:gd name="f136" fmla="*/ 54 f108 1"/>
                <a:gd name="f137" fmla="*/ 55 f108 1"/>
                <a:gd name="f138" fmla="*/ 26 f109 1"/>
                <a:gd name="f139" fmla="*/ 38 f108 1"/>
                <a:gd name="f140" fmla="*/ 40 f108 1"/>
                <a:gd name="f141" fmla="*/ 23 f109 1"/>
                <a:gd name="f142" fmla="*/ 53 f108 1"/>
                <a:gd name="f143" fmla="*/ 31 f109 1"/>
                <a:gd name="f144" fmla="*/ 48 f108 1"/>
                <a:gd name="f145" fmla="*/ 47 f109 1"/>
                <a:gd name="f146" fmla="*/ 36 f108 1"/>
                <a:gd name="f147" fmla="*/ 36 f109 1"/>
                <a:gd name="f148" fmla="*/ 50 f108 1"/>
                <a:gd name="f149" fmla="*/ 43 f109 1"/>
                <a:gd name="f150" fmla="*/ 47 f108 1"/>
                <a:gd name="f151" fmla="*/ 85 f109 1"/>
                <a:gd name="f152" fmla="*/ 62 f108 1"/>
                <a:gd name="f153" fmla="*/ 86 f109 1"/>
                <a:gd name="f154" fmla="*/ 86 f108 1"/>
                <a:gd name="f155" fmla="*/ 63 f109 1"/>
                <a:gd name="f156" fmla="*/ 111 f108 1"/>
                <a:gd name="f157" fmla="*/ 35 f109 1"/>
                <a:gd name="f158" fmla="*/ 102 f108 1"/>
                <a:gd name="f159" fmla="*/ 103 f108 1"/>
                <a:gd name="f160" fmla="*/ 46 f109 1"/>
                <a:gd name="f161" fmla="*/ 115 f108 1"/>
                <a:gd name="f162" fmla="*/ 21 f109 1"/>
                <a:gd name="f163" fmla="*/ 98 f108 1"/>
                <a:gd name="f164" fmla="*/ 19 f109 1"/>
                <a:gd name="f165" fmla="*/ 25 f109 1"/>
                <a:gd name="f166" fmla="*/ 22 f109 1"/>
                <a:gd name="f167" fmla="*/ 99 f108 1"/>
                <a:gd name="f168" fmla="+- f110 0 f1"/>
                <a:gd name="f169" fmla="*/ f113 1 129"/>
                <a:gd name="f170" fmla="*/ f114 1 159"/>
                <a:gd name="f171" fmla="*/ f115 1 129"/>
                <a:gd name="f172" fmla="*/ f116 1 159"/>
                <a:gd name="f173" fmla="*/ f117 1 129"/>
                <a:gd name="f174" fmla="*/ f118 1 159"/>
                <a:gd name="f175" fmla="*/ f119 1 129"/>
                <a:gd name="f176" fmla="*/ f120 1 159"/>
                <a:gd name="f177" fmla="*/ f121 1 129"/>
                <a:gd name="f178" fmla="*/ f122 1 159"/>
                <a:gd name="f179" fmla="*/ f123 1 129"/>
                <a:gd name="f180" fmla="*/ f124 1 159"/>
                <a:gd name="f181" fmla="*/ f125 1 129"/>
                <a:gd name="f182" fmla="*/ f126 1 159"/>
                <a:gd name="f183" fmla="*/ f127 1 129"/>
                <a:gd name="f184" fmla="*/ f128 1 159"/>
                <a:gd name="f185" fmla="*/ f129 1 129"/>
                <a:gd name="f186" fmla="*/ f130 1 159"/>
                <a:gd name="f187" fmla="*/ f131 1 129"/>
                <a:gd name="f188" fmla="*/ f132 1 159"/>
                <a:gd name="f189" fmla="*/ f133 1 129"/>
                <a:gd name="f190" fmla="*/ f134 1 159"/>
                <a:gd name="f191" fmla="*/ f135 1 129"/>
                <a:gd name="f192" fmla="*/ f136 1 159"/>
                <a:gd name="f193" fmla="*/ f137 1 159"/>
                <a:gd name="f194" fmla="*/ f138 1 129"/>
                <a:gd name="f195" fmla="*/ f139 1 159"/>
                <a:gd name="f196" fmla="*/ f140 1 159"/>
                <a:gd name="f197" fmla="*/ f141 1 129"/>
                <a:gd name="f198" fmla="*/ f142 1 159"/>
                <a:gd name="f199" fmla="*/ f143 1 129"/>
                <a:gd name="f200" fmla="*/ f144 1 159"/>
                <a:gd name="f201" fmla="*/ f145 1 129"/>
                <a:gd name="f202" fmla="*/ f146 1 159"/>
                <a:gd name="f203" fmla="*/ f147 1 129"/>
                <a:gd name="f204" fmla="*/ f148 1 159"/>
                <a:gd name="f205" fmla="*/ f149 1 129"/>
                <a:gd name="f206" fmla="*/ f150 1 159"/>
                <a:gd name="f207" fmla="*/ f151 1 129"/>
                <a:gd name="f208" fmla="*/ f152 1 159"/>
                <a:gd name="f209" fmla="*/ f153 1 129"/>
                <a:gd name="f210" fmla="*/ f154 1 159"/>
                <a:gd name="f211" fmla="*/ f155 1 129"/>
                <a:gd name="f212" fmla="*/ f156 1 159"/>
                <a:gd name="f213" fmla="*/ f157 1 129"/>
                <a:gd name="f214" fmla="*/ f158 1 159"/>
                <a:gd name="f215" fmla="*/ f159 1 159"/>
                <a:gd name="f216" fmla="*/ f160 1 129"/>
                <a:gd name="f217" fmla="*/ f161 1 159"/>
                <a:gd name="f218" fmla="*/ f162 1 129"/>
                <a:gd name="f219" fmla="*/ f163 1 159"/>
                <a:gd name="f220" fmla="*/ f164 1 129"/>
                <a:gd name="f221" fmla="*/ f165 1 129"/>
                <a:gd name="f222" fmla="*/ f166 1 129"/>
                <a:gd name="f223" fmla="*/ f167 1 159"/>
                <a:gd name="f224" fmla="*/ 0 1 f111"/>
                <a:gd name="f225" fmla="*/ f105 1 f111"/>
                <a:gd name="f226" fmla="*/ 0 1 f112"/>
                <a:gd name="f227" fmla="*/ f106 1 f112"/>
                <a:gd name="f228" fmla="*/ f169 1 f111"/>
                <a:gd name="f229" fmla="*/ f170 1 f112"/>
                <a:gd name="f230" fmla="*/ f171 1 f111"/>
                <a:gd name="f231" fmla="*/ f172 1 f112"/>
                <a:gd name="f232" fmla="*/ f173 1 f111"/>
                <a:gd name="f233" fmla="*/ f174 1 f112"/>
                <a:gd name="f234" fmla="*/ f175 1 f111"/>
                <a:gd name="f235" fmla="*/ f176 1 f112"/>
                <a:gd name="f236" fmla="*/ f177 1 f111"/>
                <a:gd name="f237" fmla="*/ f178 1 f112"/>
                <a:gd name="f238" fmla="*/ f179 1 f111"/>
                <a:gd name="f239" fmla="*/ f180 1 f112"/>
                <a:gd name="f240" fmla="*/ f181 1 f111"/>
                <a:gd name="f241" fmla="*/ f182 1 f112"/>
                <a:gd name="f242" fmla="*/ f183 1 f111"/>
                <a:gd name="f243" fmla="*/ f184 1 f112"/>
                <a:gd name="f244" fmla="*/ f185 1 f111"/>
                <a:gd name="f245" fmla="*/ f186 1 f112"/>
                <a:gd name="f246" fmla="*/ f187 1 f111"/>
                <a:gd name="f247" fmla="*/ f188 1 f112"/>
                <a:gd name="f248" fmla="*/ f189 1 f111"/>
                <a:gd name="f249" fmla="*/ f190 1 f112"/>
                <a:gd name="f250" fmla="*/ f191 1 f111"/>
                <a:gd name="f251" fmla="*/ f192 1 f112"/>
                <a:gd name="f252" fmla="*/ f193 1 f112"/>
                <a:gd name="f253" fmla="*/ f194 1 f111"/>
                <a:gd name="f254" fmla="*/ f195 1 f112"/>
                <a:gd name="f255" fmla="*/ f196 1 f112"/>
                <a:gd name="f256" fmla="*/ f197 1 f111"/>
                <a:gd name="f257" fmla="*/ f198 1 f112"/>
                <a:gd name="f258" fmla="*/ f199 1 f111"/>
                <a:gd name="f259" fmla="*/ f200 1 f112"/>
                <a:gd name="f260" fmla="*/ f201 1 f111"/>
                <a:gd name="f261" fmla="*/ f202 1 f112"/>
                <a:gd name="f262" fmla="*/ f203 1 f111"/>
                <a:gd name="f263" fmla="*/ f204 1 f112"/>
                <a:gd name="f264" fmla="*/ f205 1 f111"/>
                <a:gd name="f265" fmla="*/ f206 1 f112"/>
                <a:gd name="f266" fmla="*/ f207 1 f111"/>
                <a:gd name="f267" fmla="*/ f208 1 f112"/>
                <a:gd name="f268" fmla="*/ f209 1 f111"/>
                <a:gd name="f269" fmla="*/ f210 1 f112"/>
                <a:gd name="f270" fmla="*/ f211 1 f111"/>
                <a:gd name="f271" fmla="*/ f212 1 f112"/>
                <a:gd name="f272" fmla="*/ f213 1 f111"/>
                <a:gd name="f273" fmla="*/ f214 1 f112"/>
                <a:gd name="f274" fmla="*/ f215 1 f112"/>
                <a:gd name="f275" fmla="*/ f216 1 f111"/>
                <a:gd name="f276" fmla="*/ f217 1 f112"/>
                <a:gd name="f277" fmla="*/ f218 1 f111"/>
                <a:gd name="f278" fmla="*/ f219 1 f112"/>
                <a:gd name="f279" fmla="*/ f220 1 f111"/>
                <a:gd name="f280" fmla="*/ f221 1 f111"/>
                <a:gd name="f281" fmla="*/ f222 1 f111"/>
                <a:gd name="f282" fmla="*/ f223 1 f112"/>
                <a:gd name="f283" fmla="*/ f224 f102 1"/>
                <a:gd name="f284" fmla="*/ f225 f102 1"/>
                <a:gd name="f285" fmla="*/ f227 f103 1"/>
                <a:gd name="f286" fmla="*/ f226 f103 1"/>
                <a:gd name="f287" fmla="*/ f228 f102 1"/>
                <a:gd name="f288" fmla="*/ f229 f103 1"/>
                <a:gd name="f289" fmla="*/ f230 f102 1"/>
                <a:gd name="f290" fmla="*/ f231 f103 1"/>
                <a:gd name="f291" fmla="*/ f232 f102 1"/>
                <a:gd name="f292" fmla="*/ f233 f103 1"/>
                <a:gd name="f293" fmla="*/ f234 f102 1"/>
                <a:gd name="f294" fmla="*/ f235 f103 1"/>
                <a:gd name="f295" fmla="*/ f236 f102 1"/>
                <a:gd name="f296" fmla="*/ f237 f103 1"/>
                <a:gd name="f297" fmla="*/ f238 f102 1"/>
                <a:gd name="f298" fmla="*/ f239 f103 1"/>
                <a:gd name="f299" fmla="*/ f240 f102 1"/>
                <a:gd name="f300" fmla="*/ f241 f103 1"/>
                <a:gd name="f301" fmla="*/ f242 f102 1"/>
                <a:gd name="f302" fmla="*/ f243 f103 1"/>
                <a:gd name="f303" fmla="*/ f244 f102 1"/>
                <a:gd name="f304" fmla="*/ f245 f103 1"/>
                <a:gd name="f305" fmla="*/ f246 f102 1"/>
                <a:gd name="f306" fmla="*/ f247 f103 1"/>
                <a:gd name="f307" fmla="*/ f248 f102 1"/>
                <a:gd name="f308" fmla="*/ f249 f103 1"/>
                <a:gd name="f309" fmla="*/ f250 f102 1"/>
                <a:gd name="f310" fmla="*/ f251 f103 1"/>
                <a:gd name="f311" fmla="*/ f252 f103 1"/>
                <a:gd name="f312" fmla="*/ f253 f102 1"/>
                <a:gd name="f313" fmla="*/ f254 f103 1"/>
                <a:gd name="f314" fmla="*/ f255 f103 1"/>
                <a:gd name="f315" fmla="*/ f256 f102 1"/>
                <a:gd name="f316" fmla="*/ f257 f103 1"/>
                <a:gd name="f317" fmla="*/ f258 f102 1"/>
                <a:gd name="f318" fmla="*/ f259 f103 1"/>
                <a:gd name="f319" fmla="*/ f260 f102 1"/>
                <a:gd name="f320" fmla="*/ f261 f103 1"/>
                <a:gd name="f321" fmla="*/ f262 f102 1"/>
                <a:gd name="f322" fmla="*/ f263 f103 1"/>
                <a:gd name="f323" fmla="*/ f264 f102 1"/>
                <a:gd name="f324" fmla="*/ f265 f103 1"/>
                <a:gd name="f325" fmla="*/ f266 f102 1"/>
                <a:gd name="f326" fmla="*/ f267 f103 1"/>
                <a:gd name="f327" fmla="*/ f268 f102 1"/>
                <a:gd name="f328" fmla="*/ f269 f103 1"/>
                <a:gd name="f329" fmla="*/ f270 f102 1"/>
                <a:gd name="f330" fmla="*/ f271 f103 1"/>
                <a:gd name="f331" fmla="*/ f272 f102 1"/>
                <a:gd name="f332" fmla="*/ f273 f103 1"/>
                <a:gd name="f333" fmla="*/ f274 f103 1"/>
                <a:gd name="f334" fmla="*/ f275 f102 1"/>
                <a:gd name="f335" fmla="*/ f276 f103 1"/>
                <a:gd name="f336" fmla="*/ f277 f102 1"/>
                <a:gd name="f337" fmla="*/ f278 f103 1"/>
                <a:gd name="f338" fmla="*/ f279 f102 1"/>
                <a:gd name="f339" fmla="*/ f280 f102 1"/>
                <a:gd name="f340" fmla="*/ f281 f102 1"/>
                <a:gd name="f341" fmla="*/ f282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8">
                  <a:pos x="f287" y="f288"/>
                </a:cxn>
                <a:cxn ang="f168">
                  <a:pos x="f289" y="f290"/>
                </a:cxn>
                <a:cxn ang="f168">
                  <a:pos x="f291" y="f292"/>
                </a:cxn>
                <a:cxn ang="f168">
                  <a:pos x="f293" y="f294"/>
                </a:cxn>
                <a:cxn ang="f168">
                  <a:pos x="f295" y="f296"/>
                </a:cxn>
                <a:cxn ang="f168">
                  <a:pos x="f297" y="f298"/>
                </a:cxn>
                <a:cxn ang="f168">
                  <a:pos x="f299" y="f300"/>
                </a:cxn>
                <a:cxn ang="f168">
                  <a:pos x="f301" y="f302"/>
                </a:cxn>
                <a:cxn ang="f168">
                  <a:pos x="f303" y="f304"/>
                </a:cxn>
                <a:cxn ang="f168">
                  <a:pos x="f305" y="f306"/>
                </a:cxn>
                <a:cxn ang="f168">
                  <a:pos x="f307" y="f308"/>
                </a:cxn>
                <a:cxn ang="f168">
                  <a:pos x="f309" y="f310"/>
                </a:cxn>
                <a:cxn ang="f168">
                  <a:pos x="f305" y="f311"/>
                </a:cxn>
                <a:cxn ang="f168">
                  <a:pos x="f312" y="f313"/>
                </a:cxn>
                <a:cxn ang="f168">
                  <a:pos x="f295" y="f314"/>
                </a:cxn>
                <a:cxn ang="f168">
                  <a:pos x="f315" y="f316"/>
                </a:cxn>
                <a:cxn ang="f168">
                  <a:pos x="f312" y="f311"/>
                </a:cxn>
                <a:cxn ang="f168">
                  <a:pos x="f317" y="f318"/>
                </a:cxn>
                <a:cxn ang="f168">
                  <a:pos x="f319" y="f320"/>
                </a:cxn>
                <a:cxn ang="f168">
                  <a:pos x="f321" y="f322"/>
                </a:cxn>
                <a:cxn ang="f168">
                  <a:pos x="f323" y="f324"/>
                </a:cxn>
                <a:cxn ang="f168">
                  <a:pos x="f325" y="f326"/>
                </a:cxn>
                <a:cxn ang="f168">
                  <a:pos x="f327" y="f328"/>
                </a:cxn>
                <a:cxn ang="f168">
                  <a:pos x="f329" y="f330"/>
                </a:cxn>
                <a:cxn ang="f168">
                  <a:pos x="f331" y="f332"/>
                </a:cxn>
                <a:cxn ang="f168">
                  <a:pos x="f317" y="f292"/>
                </a:cxn>
                <a:cxn ang="f168">
                  <a:pos x="f295" y="f333"/>
                </a:cxn>
                <a:cxn ang="f168">
                  <a:pos x="f334" y="f335"/>
                </a:cxn>
                <a:cxn ang="f168">
                  <a:pos x="f336" y="f337"/>
                </a:cxn>
                <a:cxn ang="f168">
                  <a:pos x="f338" y="f292"/>
                </a:cxn>
                <a:cxn ang="f168">
                  <a:pos x="f339" y="f288"/>
                </a:cxn>
                <a:cxn ang="f168">
                  <a:pos x="f340" y="f290"/>
                </a:cxn>
                <a:cxn ang="f168">
                  <a:pos x="f287" y="f341"/>
                </a:cxn>
                <a:cxn ang="f168">
                  <a:pos x="f289" y="f292"/>
                </a:cxn>
                <a:cxn ang="f168">
                  <a:pos x="f287" y="f288"/>
                </a:cxn>
              </a:cxnLst>
              <a:rect l="f283" t="f286" r="f284" b="f285"/>
              <a:pathLst>
                <a:path w="129" h="159">
                  <a:moveTo>
                    <a:pt x="f8" y="f9"/>
                  </a:move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33" y="f17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28"/>
                    <a:pt x="f22" y="f42"/>
                  </a:cubicBezTo>
                  <a:cubicBezTo>
                    <a:pt x="f43" y="f5"/>
                    <a:pt x="f44" y="f45"/>
                    <a:pt x="f20" y="f46"/>
                  </a:cubicBezTo>
                  <a:cubicBezTo>
                    <a:pt x="f47" y="f48"/>
                    <a:pt x="f10" y="f49"/>
                    <a:pt x="f50" y="f51"/>
                  </a:cubicBezTo>
                  <a:cubicBezTo>
                    <a:pt x="f26" y="f51"/>
                    <a:pt x="f26" y="f52"/>
                    <a:pt x="f44" y="f52"/>
                  </a:cubicBezTo>
                  <a:cubicBezTo>
                    <a:pt x="f50" y="f49"/>
                    <a:pt x="f53" y="f54"/>
                    <a:pt x="f55" y="f56"/>
                  </a:cubicBezTo>
                  <a:cubicBezTo>
                    <a:pt x="f55" y="f56"/>
                    <a:pt x="f53" y="f57"/>
                    <a:pt x="f50" y="f57"/>
                  </a:cubicBezTo>
                  <a:cubicBezTo>
                    <a:pt x="f58" y="f54"/>
                    <a:pt x="f59" y="f60"/>
                    <a:pt x="f61" y="f62"/>
                  </a:cubicBezTo>
                  <a:cubicBezTo>
                    <a:pt x="f63" y="f40"/>
                    <a:pt x="f64" y="f40"/>
                    <a:pt x="f28" y="f65"/>
                  </a:cubicBezTo>
                  <a:cubicBezTo>
                    <a:pt x="f63" y="f60"/>
                    <a:pt x="f66" y="f38"/>
                    <a:pt x="f42" y="f67"/>
                  </a:cubicBezTo>
                  <a:cubicBezTo>
                    <a:pt x="f68" y="f56"/>
                    <a:pt x="f66" y="f56"/>
                    <a:pt x="f61" y="f57"/>
                  </a:cubicBezTo>
                  <a:cubicBezTo>
                    <a:pt x="f64" y="f67"/>
                    <a:pt x="f69" y="f54"/>
                    <a:pt x="f70" y="f71"/>
                  </a:cubicBezTo>
                  <a:cubicBezTo>
                    <a:pt x="f72" y="f62"/>
                    <a:pt x="f62" y="f72"/>
                    <a:pt x="f73" y="f72"/>
                  </a:cubicBezTo>
                  <a:cubicBezTo>
                    <a:pt x="f74" y="f51"/>
                    <a:pt x="f65" y="f75"/>
                    <a:pt x="f72" y="f54"/>
                  </a:cubicBezTo>
                  <a:cubicBezTo>
                    <a:pt x="f40" y="f54"/>
                    <a:pt x="f51" y="f38"/>
                    <a:pt x="f74" y="f73"/>
                  </a:cubicBezTo>
                  <a:cubicBezTo>
                    <a:pt x="f76" y="f77"/>
                    <a:pt x="f78" y="f51"/>
                    <a:pt x="f79" y="f80"/>
                  </a:cubicBezTo>
                  <a:cubicBezTo>
                    <a:pt x="f81" y="f82"/>
                    <a:pt x="f35" y="f83"/>
                    <a:pt x="f84" y="f84"/>
                  </a:cubicBezTo>
                  <a:cubicBezTo>
                    <a:pt x="f85" y="f86"/>
                    <a:pt x="f87" y="f23"/>
                    <a:pt x="f88" y="f89"/>
                  </a:cubicBezTo>
                  <a:cubicBezTo>
                    <a:pt x="f90" y="f91"/>
                    <a:pt x="f52" y="f15"/>
                    <a:pt x="f77" y="f92"/>
                  </a:cubicBezTo>
                  <a:cubicBezTo>
                    <a:pt x="f93" y="f94"/>
                    <a:pt x="f95" y="f19"/>
                    <a:pt x="f70" y="f19"/>
                  </a:cubicBezTo>
                  <a:cubicBezTo>
                    <a:pt x="f69" y="f94"/>
                    <a:pt x="f28" y="f92"/>
                    <a:pt x="f28" y="f21"/>
                  </a:cubicBezTo>
                  <a:cubicBezTo>
                    <a:pt x="f93" y="f23"/>
                    <a:pt x="f40" y="f89"/>
                    <a:pt x="f49" y="f91"/>
                  </a:cubicBezTo>
                  <a:cubicBezTo>
                    <a:pt x="f69" y="f39"/>
                    <a:pt x="f28" y="f96"/>
                    <a:pt x="f97" y="f98"/>
                  </a:cubicBezTo>
                  <a:cubicBezTo>
                    <a:pt x="f99" y="f86"/>
                    <a:pt x="f100" y="f86"/>
                    <a:pt x="f100" y="f19"/>
                  </a:cubicBezTo>
                  <a:cubicBezTo>
                    <a:pt x="f97" y="f22"/>
                    <a:pt x="f42" y="f89"/>
                    <a:pt x="f66" y="f9"/>
                  </a:cubicBezTo>
                  <a:cubicBezTo>
                    <a:pt x="f68" y="f9"/>
                    <a:pt x="f42" y="f12"/>
                    <a:pt x="f59" y="f12"/>
                  </a:cubicBezTo>
                  <a:cubicBezTo>
                    <a:pt x="f58" y="f15"/>
                    <a:pt x="f50" y="f22"/>
                    <a:pt x="f8" y="f86"/>
                  </a:cubicBezTo>
                  <a:cubicBezTo>
                    <a:pt x="f10" y="f86"/>
                    <a:pt x="f11" y="f86"/>
                    <a:pt x="f13" y="f19"/>
                  </a:cubicBezTo>
                  <a:cubicBezTo>
                    <a:pt x="f11" y="f22"/>
                    <a:pt x="f10" y="f8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82858BBF-CB6C-4161-8621-F211EDDBDD96}"/>
                </a:ext>
              </a:extLst>
            </p:cNvPr>
            <p:cNvSpPr/>
            <p:nvPr/>
          </p:nvSpPr>
          <p:spPr>
            <a:xfrm>
              <a:off x="5852388" y="1808225"/>
              <a:ext cx="298222" cy="159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99"/>
                <a:gd name="f8" fmla="val 171"/>
                <a:gd name="f9" fmla="val 97"/>
                <a:gd name="f10" fmla="val 172"/>
                <a:gd name="f11" fmla="val 98"/>
                <a:gd name="f12" fmla="val 173"/>
                <a:gd name="f13" fmla="val 175"/>
                <a:gd name="f14" fmla="val 96"/>
                <a:gd name="f15" fmla="val 177"/>
                <a:gd name="f16" fmla="val 94"/>
                <a:gd name="f17" fmla="val 91"/>
                <a:gd name="f18" fmla="val 73"/>
                <a:gd name="f19" fmla="val 174"/>
                <a:gd name="f20" fmla="val 59"/>
                <a:gd name="f21" fmla="val 162"/>
                <a:gd name="f22" fmla="val 47"/>
                <a:gd name="f23" fmla="val 144"/>
                <a:gd name="f24" fmla="val 30"/>
                <a:gd name="f25" fmla="val 123"/>
                <a:gd name="f26" fmla="val 21"/>
                <a:gd name="f27" fmla="val 100"/>
                <a:gd name="f28" fmla="val 13"/>
                <a:gd name="f29" fmla="val 15"/>
                <a:gd name="f30" fmla="val 17"/>
                <a:gd name="f31" fmla="val 16"/>
                <a:gd name="f32" fmla="val 93"/>
                <a:gd name="f33" fmla="val 85"/>
                <a:gd name="f34" fmla="val 8"/>
                <a:gd name="f35" fmla="val 76"/>
                <a:gd name="f36" fmla="val 3"/>
                <a:gd name="f37" fmla="val 77"/>
                <a:gd name="f38" fmla="val 10"/>
                <a:gd name="f39" fmla="val 14"/>
                <a:gd name="f40" fmla="val 78"/>
                <a:gd name="f41" fmla="val 75"/>
                <a:gd name="f42" fmla="val 74"/>
                <a:gd name="f43" fmla="val 11"/>
                <a:gd name="f44" fmla="val 71"/>
                <a:gd name="f45" fmla="val 68"/>
                <a:gd name="f46" fmla="val 6"/>
                <a:gd name="f47" fmla="val 66"/>
                <a:gd name="f48" fmla="val 65"/>
                <a:gd name="f49" fmla="val 64"/>
                <a:gd name="f50" fmla="val 56"/>
                <a:gd name="f51" fmla="val 52"/>
                <a:gd name="f52" fmla="val 2"/>
                <a:gd name="f53" fmla="val 49"/>
                <a:gd name="f54" fmla="val 46"/>
                <a:gd name="f55" fmla="val 5"/>
                <a:gd name="f56" fmla="val 42"/>
                <a:gd name="f57" fmla="val 7"/>
                <a:gd name="f58" fmla="val 40"/>
                <a:gd name="f59" fmla="val 37"/>
                <a:gd name="f60" fmla="val 32"/>
                <a:gd name="f61" fmla="val 33"/>
                <a:gd name="f62" fmla="val 34"/>
                <a:gd name="f63" fmla="val 9"/>
                <a:gd name="f64" fmla="val 35"/>
                <a:gd name="f65" fmla="val 24"/>
                <a:gd name="f66" fmla="val 28"/>
                <a:gd name="f67" fmla="val 38"/>
                <a:gd name="f68" fmla="val 55"/>
                <a:gd name="f69" fmla="val 58"/>
                <a:gd name="f70" fmla="val 61"/>
                <a:gd name="f71" fmla="val 62"/>
                <a:gd name="f72" fmla="val 41"/>
                <a:gd name="f73" fmla="val 45"/>
                <a:gd name="f74" fmla="val 48"/>
                <a:gd name="f75" fmla="val 67"/>
                <a:gd name="f76" fmla="val 44"/>
                <a:gd name="f77" fmla="val 72"/>
                <a:gd name="f78" fmla="val 86"/>
                <a:gd name="f79" fmla="val 60"/>
                <a:gd name="f80" fmla="val 87"/>
                <a:gd name="f81" fmla="val 57"/>
                <a:gd name="f82" fmla="val 53"/>
                <a:gd name="f83" fmla="val 90"/>
                <a:gd name="f84" fmla="val 92"/>
                <a:gd name="f85" fmla="val 70"/>
                <a:gd name="f86" fmla="val 63"/>
                <a:gd name="f87" fmla="val 101"/>
                <a:gd name="f88" fmla="val 54"/>
                <a:gd name="f89" fmla="val 102"/>
                <a:gd name="f90" fmla="val 103"/>
                <a:gd name="f91" fmla="val 104"/>
                <a:gd name="f92" fmla="val 112"/>
                <a:gd name="f93" fmla="val 79"/>
                <a:gd name="f94" fmla="val 128"/>
                <a:gd name="f95" fmla="val 82"/>
                <a:gd name="f96" fmla="val 129"/>
                <a:gd name="f97" fmla="val 132"/>
                <a:gd name="f98" fmla="val 69"/>
                <a:gd name="f99" fmla="val 134"/>
                <a:gd name="f100" fmla="val 133"/>
                <a:gd name="f101" fmla="val 137"/>
                <a:gd name="f102" fmla="val 88"/>
                <a:gd name="f103" fmla="val 81"/>
                <a:gd name="f104" fmla="val 143"/>
                <a:gd name="f105" fmla="val 142"/>
                <a:gd name="f106" fmla="val 145"/>
                <a:gd name="f107" fmla="val 147"/>
                <a:gd name="f108" fmla="val 149"/>
                <a:gd name="f109" fmla="val 152"/>
                <a:gd name="f110" fmla="val 153"/>
                <a:gd name="f111" fmla="val 154"/>
                <a:gd name="f112" fmla="val 155"/>
                <a:gd name="f113" fmla="val 151"/>
                <a:gd name="f114" fmla="val 157"/>
                <a:gd name="f115" fmla="val 159"/>
                <a:gd name="f116" fmla="val 84"/>
                <a:gd name="f117" fmla="val 163"/>
                <a:gd name="f118" fmla="val 164"/>
                <a:gd name="f119" fmla="val 95"/>
                <a:gd name="f120" fmla="val 165"/>
                <a:gd name="f121" fmla="val 166"/>
                <a:gd name="f122" fmla="val 167"/>
                <a:gd name="f123" fmla="val 168"/>
                <a:gd name="f124" fmla="val 169"/>
                <a:gd name="f125" fmla="val 170"/>
                <a:gd name="f126" fmla="val 89"/>
                <a:gd name="f127" fmla="+- 0 0 -90"/>
                <a:gd name="f128" fmla="*/ f3 1 181"/>
                <a:gd name="f129" fmla="*/ f4 1 99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181"/>
                <a:gd name="f138" fmla="*/ f134 1 99"/>
                <a:gd name="f139" fmla="*/ 171 f135 1"/>
                <a:gd name="f140" fmla="*/ 97 f134 1"/>
                <a:gd name="f141" fmla="*/ 173 f135 1"/>
                <a:gd name="f142" fmla="*/ 99 f134 1"/>
                <a:gd name="f143" fmla="*/ 177 f135 1"/>
                <a:gd name="f144" fmla="*/ 91 f134 1"/>
                <a:gd name="f145" fmla="*/ 162 f135 1"/>
                <a:gd name="f146" fmla="*/ 47 f134 1"/>
                <a:gd name="f147" fmla="*/ 100 f135 1"/>
                <a:gd name="f148" fmla="*/ 13 f134 1"/>
                <a:gd name="f149" fmla="*/ 16 f134 1"/>
                <a:gd name="f150" fmla="*/ 76 f135 1"/>
                <a:gd name="f151" fmla="*/ 3 f134 1"/>
                <a:gd name="f152" fmla="*/ 78 f135 1"/>
                <a:gd name="f153" fmla="*/ 17 f134 1"/>
                <a:gd name="f154" fmla="*/ 73 f135 1"/>
                <a:gd name="f155" fmla="*/ 11 f134 1"/>
                <a:gd name="f156" fmla="*/ 66 f135 1"/>
                <a:gd name="f157" fmla="*/ 64 f135 1"/>
                <a:gd name="f158" fmla="*/ 8 f134 1"/>
                <a:gd name="f159" fmla="*/ 52 f135 1"/>
                <a:gd name="f160" fmla="*/ 2 f134 1"/>
                <a:gd name="f161" fmla="*/ 42 f135 1"/>
                <a:gd name="f162" fmla="*/ 7 f134 1"/>
                <a:gd name="f163" fmla="*/ 32 f135 1"/>
                <a:gd name="f164" fmla="*/ 0 f134 1"/>
                <a:gd name="f165" fmla="*/ 35 f135 1"/>
                <a:gd name="f166" fmla="*/ 0 f135 1"/>
                <a:gd name="f167" fmla="*/ 6 f134 1"/>
                <a:gd name="f168" fmla="*/ 38 f134 1"/>
                <a:gd name="f169" fmla="*/ 61 f135 1"/>
                <a:gd name="f170" fmla="*/ 65 f135 1"/>
                <a:gd name="f171" fmla="*/ 48 f134 1"/>
                <a:gd name="f172" fmla="*/ 67 f135 1"/>
                <a:gd name="f173" fmla="*/ 68 f135 1"/>
                <a:gd name="f174" fmla="*/ 37 f134 1"/>
                <a:gd name="f175" fmla="*/ 86 f135 1"/>
                <a:gd name="f176" fmla="*/ 60 f134 1"/>
                <a:gd name="f177" fmla="*/ 87 f135 1"/>
                <a:gd name="f178" fmla="*/ 49 f134 1"/>
                <a:gd name="f179" fmla="*/ 91 f135 1"/>
                <a:gd name="f180" fmla="*/ 61 f134 1"/>
                <a:gd name="f181" fmla="*/ 70 f134 1"/>
                <a:gd name="f182" fmla="*/ 101 f135 1"/>
                <a:gd name="f183" fmla="*/ 54 f134 1"/>
                <a:gd name="f184" fmla="*/ 104 f135 1"/>
                <a:gd name="f185" fmla="*/ 52 f134 1"/>
                <a:gd name="f186" fmla="*/ 128 f135 1"/>
                <a:gd name="f187" fmla="*/ 82 f134 1"/>
                <a:gd name="f188" fmla="*/ 129 f135 1"/>
                <a:gd name="f189" fmla="*/ 64 f134 1"/>
                <a:gd name="f190" fmla="*/ 134 f135 1"/>
                <a:gd name="f191" fmla="*/ 79 f134 1"/>
                <a:gd name="f192" fmla="*/ 144 f135 1"/>
                <a:gd name="f193" fmla="*/ 88 f134 1"/>
                <a:gd name="f194" fmla="*/ 142 f135 1"/>
                <a:gd name="f195" fmla="*/ 68 f134 1"/>
                <a:gd name="f196" fmla="*/ 145 f135 1"/>
                <a:gd name="f197" fmla="*/ 152 f135 1"/>
                <a:gd name="f198" fmla="*/ 93 f134 1"/>
                <a:gd name="f199" fmla="*/ 155 f135 1"/>
                <a:gd name="f200" fmla="*/ 92 f134 1"/>
                <a:gd name="f201" fmla="*/ 151 f135 1"/>
                <a:gd name="f202" fmla="*/ 62 f134 1"/>
                <a:gd name="f203" fmla="*/ 154 f135 1"/>
                <a:gd name="f204" fmla="*/ 96 f134 1"/>
                <a:gd name="f205" fmla="*/ 165 f135 1"/>
                <a:gd name="f206" fmla="*/ 95 f134 1"/>
                <a:gd name="f207" fmla="*/ 166 f135 1"/>
                <a:gd name="f208" fmla="*/ 74 f134 1"/>
                <a:gd name="f209" fmla="*/ 169 f135 1"/>
                <a:gd name="f210" fmla="+- f136 0 f1"/>
                <a:gd name="f211" fmla="*/ f139 1 181"/>
                <a:gd name="f212" fmla="*/ f140 1 99"/>
                <a:gd name="f213" fmla="*/ f141 1 181"/>
                <a:gd name="f214" fmla="*/ f142 1 99"/>
                <a:gd name="f215" fmla="*/ f143 1 181"/>
                <a:gd name="f216" fmla="*/ f144 1 99"/>
                <a:gd name="f217" fmla="*/ f145 1 181"/>
                <a:gd name="f218" fmla="*/ f146 1 99"/>
                <a:gd name="f219" fmla="*/ f147 1 181"/>
                <a:gd name="f220" fmla="*/ f148 1 99"/>
                <a:gd name="f221" fmla="*/ f149 1 99"/>
                <a:gd name="f222" fmla="*/ f150 1 181"/>
                <a:gd name="f223" fmla="*/ f151 1 99"/>
                <a:gd name="f224" fmla="*/ f152 1 181"/>
                <a:gd name="f225" fmla="*/ f153 1 99"/>
                <a:gd name="f226" fmla="*/ f154 1 181"/>
                <a:gd name="f227" fmla="*/ f155 1 99"/>
                <a:gd name="f228" fmla="*/ f156 1 181"/>
                <a:gd name="f229" fmla="*/ f157 1 181"/>
                <a:gd name="f230" fmla="*/ f158 1 99"/>
                <a:gd name="f231" fmla="*/ f159 1 181"/>
                <a:gd name="f232" fmla="*/ f160 1 99"/>
                <a:gd name="f233" fmla="*/ f161 1 181"/>
                <a:gd name="f234" fmla="*/ f162 1 99"/>
                <a:gd name="f235" fmla="*/ f163 1 181"/>
                <a:gd name="f236" fmla="*/ f164 1 99"/>
                <a:gd name="f237" fmla="*/ f165 1 181"/>
                <a:gd name="f238" fmla="*/ f166 1 181"/>
                <a:gd name="f239" fmla="*/ f167 1 99"/>
                <a:gd name="f240" fmla="*/ f168 1 99"/>
                <a:gd name="f241" fmla="*/ f169 1 181"/>
                <a:gd name="f242" fmla="*/ f170 1 181"/>
                <a:gd name="f243" fmla="*/ f171 1 99"/>
                <a:gd name="f244" fmla="*/ f172 1 181"/>
                <a:gd name="f245" fmla="*/ f173 1 181"/>
                <a:gd name="f246" fmla="*/ f174 1 99"/>
                <a:gd name="f247" fmla="*/ f175 1 181"/>
                <a:gd name="f248" fmla="*/ f176 1 99"/>
                <a:gd name="f249" fmla="*/ f177 1 181"/>
                <a:gd name="f250" fmla="*/ f178 1 99"/>
                <a:gd name="f251" fmla="*/ f179 1 181"/>
                <a:gd name="f252" fmla="*/ f180 1 99"/>
                <a:gd name="f253" fmla="*/ f181 1 99"/>
                <a:gd name="f254" fmla="*/ f182 1 181"/>
                <a:gd name="f255" fmla="*/ f183 1 99"/>
                <a:gd name="f256" fmla="*/ f184 1 181"/>
                <a:gd name="f257" fmla="*/ f185 1 99"/>
                <a:gd name="f258" fmla="*/ f186 1 181"/>
                <a:gd name="f259" fmla="*/ f187 1 99"/>
                <a:gd name="f260" fmla="*/ f188 1 181"/>
                <a:gd name="f261" fmla="*/ f189 1 99"/>
                <a:gd name="f262" fmla="*/ f190 1 181"/>
                <a:gd name="f263" fmla="*/ f191 1 99"/>
                <a:gd name="f264" fmla="*/ f192 1 181"/>
                <a:gd name="f265" fmla="*/ f193 1 99"/>
                <a:gd name="f266" fmla="*/ f194 1 181"/>
                <a:gd name="f267" fmla="*/ f195 1 99"/>
                <a:gd name="f268" fmla="*/ f196 1 181"/>
                <a:gd name="f269" fmla="*/ f197 1 181"/>
                <a:gd name="f270" fmla="*/ f198 1 99"/>
                <a:gd name="f271" fmla="*/ f199 1 181"/>
                <a:gd name="f272" fmla="*/ f200 1 99"/>
                <a:gd name="f273" fmla="*/ f201 1 181"/>
                <a:gd name="f274" fmla="*/ f202 1 99"/>
                <a:gd name="f275" fmla="*/ f203 1 181"/>
                <a:gd name="f276" fmla="*/ f204 1 99"/>
                <a:gd name="f277" fmla="*/ f205 1 181"/>
                <a:gd name="f278" fmla="*/ f206 1 99"/>
                <a:gd name="f279" fmla="*/ f207 1 181"/>
                <a:gd name="f280" fmla="*/ f208 1 99"/>
                <a:gd name="f281" fmla="*/ f209 1 181"/>
                <a:gd name="f282" fmla="*/ 0 1 f137"/>
                <a:gd name="f283" fmla="*/ f131 1 f137"/>
                <a:gd name="f284" fmla="*/ 0 1 f138"/>
                <a:gd name="f285" fmla="*/ f132 1 f138"/>
                <a:gd name="f286" fmla="*/ f211 1 f137"/>
                <a:gd name="f287" fmla="*/ f212 1 f138"/>
                <a:gd name="f288" fmla="*/ f213 1 f137"/>
                <a:gd name="f289" fmla="*/ f214 1 f138"/>
                <a:gd name="f290" fmla="*/ f215 1 f137"/>
                <a:gd name="f291" fmla="*/ f216 1 f138"/>
                <a:gd name="f292" fmla="*/ f217 1 f137"/>
                <a:gd name="f293" fmla="*/ f218 1 f138"/>
                <a:gd name="f294" fmla="*/ f219 1 f137"/>
                <a:gd name="f295" fmla="*/ f220 1 f138"/>
                <a:gd name="f296" fmla="*/ f221 1 f138"/>
                <a:gd name="f297" fmla="*/ f222 1 f137"/>
                <a:gd name="f298" fmla="*/ f223 1 f138"/>
                <a:gd name="f299" fmla="*/ f224 1 f137"/>
                <a:gd name="f300" fmla="*/ f225 1 f138"/>
                <a:gd name="f301" fmla="*/ f226 1 f137"/>
                <a:gd name="f302" fmla="*/ f227 1 f138"/>
                <a:gd name="f303" fmla="*/ f228 1 f137"/>
                <a:gd name="f304" fmla="*/ f229 1 f137"/>
                <a:gd name="f305" fmla="*/ f230 1 f138"/>
                <a:gd name="f306" fmla="*/ f231 1 f137"/>
                <a:gd name="f307" fmla="*/ f232 1 f138"/>
                <a:gd name="f308" fmla="*/ f233 1 f137"/>
                <a:gd name="f309" fmla="*/ f234 1 f138"/>
                <a:gd name="f310" fmla="*/ f235 1 f137"/>
                <a:gd name="f311" fmla="*/ f236 1 f138"/>
                <a:gd name="f312" fmla="*/ f237 1 f137"/>
                <a:gd name="f313" fmla="*/ f238 1 f137"/>
                <a:gd name="f314" fmla="*/ f239 1 f138"/>
                <a:gd name="f315" fmla="*/ f240 1 f138"/>
                <a:gd name="f316" fmla="*/ f241 1 f137"/>
                <a:gd name="f317" fmla="*/ f242 1 f137"/>
                <a:gd name="f318" fmla="*/ f243 1 f138"/>
                <a:gd name="f319" fmla="*/ f244 1 f137"/>
                <a:gd name="f320" fmla="*/ f245 1 f137"/>
                <a:gd name="f321" fmla="*/ f246 1 f138"/>
                <a:gd name="f322" fmla="*/ f247 1 f137"/>
                <a:gd name="f323" fmla="*/ f248 1 f138"/>
                <a:gd name="f324" fmla="*/ f249 1 f137"/>
                <a:gd name="f325" fmla="*/ f250 1 f138"/>
                <a:gd name="f326" fmla="*/ f251 1 f137"/>
                <a:gd name="f327" fmla="*/ f252 1 f138"/>
                <a:gd name="f328" fmla="*/ f253 1 f138"/>
                <a:gd name="f329" fmla="*/ f254 1 f137"/>
                <a:gd name="f330" fmla="*/ f255 1 f138"/>
                <a:gd name="f331" fmla="*/ f256 1 f137"/>
                <a:gd name="f332" fmla="*/ f257 1 f138"/>
                <a:gd name="f333" fmla="*/ f258 1 f137"/>
                <a:gd name="f334" fmla="*/ f259 1 f138"/>
                <a:gd name="f335" fmla="*/ f260 1 f137"/>
                <a:gd name="f336" fmla="*/ f261 1 f138"/>
                <a:gd name="f337" fmla="*/ f262 1 f137"/>
                <a:gd name="f338" fmla="*/ f263 1 f138"/>
                <a:gd name="f339" fmla="*/ f264 1 f137"/>
                <a:gd name="f340" fmla="*/ f265 1 f138"/>
                <a:gd name="f341" fmla="*/ f266 1 f137"/>
                <a:gd name="f342" fmla="*/ f267 1 f138"/>
                <a:gd name="f343" fmla="*/ f268 1 f137"/>
                <a:gd name="f344" fmla="*/ f269 1 f137"/>
                <a:gd name="f345" fmla="*/ f270 1 f138"/>
                <a:gd name="f346" fmla="*/ f271 1 f137"/>
                <a:gd name="f347" fmla="*/ f272 1 f138"/>
                <a:gd name="f348" fmla="*/ f273 1 f137"/>
                <a:gd name="f349" fmla="*/ f274 1 f138"/>
                <a:gd name="f350" fmla="*/ f275 1 f137"/>
                <a:gd name="f351" fmla="*/ f276 1 f138"/>
                <a:gd name="f352" fmla="*/ f277 1 f137"/>
                <a:gd name="f353" fmla="*/ f278 1 f138"/>
                <a:gd name="f354" fmla="*/ f279 1 f137"/>
                <a:gd name="f355" fmla="*/ f280 1 f138"/>
                <a:gd name="f356" fmla="*/ f281 1 f137"/>
                <a:gd name="f357" fmla="*/ f282 f128 1"/>
                <a:gd name="f358" fmla="*/ f283 f128 1"/>
                <a:gd name="f359" fmla="*/ f285 f129 1"/>
                <a:gd name="f360" fmla="*/ f284 f129 1"/>
                <a:gd name="f361" fmla="*/ f286 f128 1"/>
                <a:gd name="f362" fmla="*/ f287 f129 1"/>
                <a:gd name="f363" fmla="*/ f288 f128 1"/>
                <a:gd name="f364" fmla="*/ f289 f129 1"/>
                <a:gd name="f365" fmla="*/ f290 f128 1"/>
                <a:gd name="f366" fmla="*/ f291 f129 1"/>
                <a:gd name="f367" fmla="*/ f292 f128 1"/>
                <a:gd name="f368" fmla="*/ f293 f129 1"/>
                <a:gd name="f369" fmla="*/ f294 f128 1"/>
                <a:gd name="f370" fmla="*/ f295 f129 1"/>
                <a:gd name="f371" fmla="*/ f296 f129 1"/>
                <a:gd name="f372" fmla="*/ f297 f128 1"/>
                <a:gd name="f373" fmla="*/ f298 f129 1"/>
                <a:gd name="f374" fmla="*/ f299 f128 1"/>
                <a:gd name="f375" fmla="*/ f300 f129 1"/>
                <a:gd name="f376" fmla="*/ f301 f128 1"/>
                <a:gd name="f377" fmla="*/ f302 f129 1"/>
                <a:gd name="f378" fmla="*/ f303 f128 1"/>
                <a:gd name="f379" fmla="*/ f304 f128 1"/>
                <a:gd name="f380" fmla="*/ f305 f129 1"/>
                <a:gd name="f381" fmla="*/ f306 f128 1"/>
                <a:gd name="f382" fmla="*/ f307 f129 1"/>
                <a:gd name="f383" fmla="*/ f308 f128 1"/>
                <a:gd name="f384" fmla="*/ f309 f129 1"/>
                <a:gd name="f385" fmla="*/ f310 f128 1"/>
                <a:gd name="f386" fmla="*/ f311 f129 1"/>
                <a:gd name="f387" fmla="*/ f312 f128 1"/>
                <a:gd name="f388" fmla="*/ f313 f128 1"/>
                <a:gd name="f389" fmla="*/ f314 f129 1"/>
                <a:gd name="f390" fmla="*/ f315 f129 1"/>
                <a:gd name="f391" fmla="*/ f316 f128 1"/>
                <a:gd name="f392" fmla="*/ f317 f128 1"/>
                <a:gd name="f393" fmla="*/ f318 f129 1"/>
                <a:gd name="f394" fmla="*/ f319 f128 1"/>
                <a:gd name="f395" fmla="*/ f320 f128 1"/>
                <a:gd name="f396" fmla="*/ f321 f129 1"/>
                <a:gd name="f397" fmla="*/ f322 f128 1"/>
                <a:gd name="f398" fmla="*/ f323 f129 1"/>
                <a:gd name="f399" fmla="*/ f324 f128 1"/>
                <a:gd name="f400" fmla="*/ f325 f129 1"/>
                <a:gd name="f401" fmla="*/ f326 f128 1"/>
                <a:gd name="f402" fmla="*/ f327 f129 1"/>
                <a:gd name="f403" fmla="*/ f328 f129 1"/>
                <a:gd name="f404" fmla="*/ f329 f128 1"/>
                <a:gd name="f405" fmla="*/ f330 f129 1"/>
                <a:gd name="f406" fmla="*/ f331 f128 1"/>
                <a:gd name="f407" fmla="*/ f332 f129 1"/>
                <a:gd name="f408" fmla="*/ f333 f128 1"/>
                <a:gd name="f409" fmla="*/ f334 f129 1"/>
                <a:gd name="f410" fmla="*/ f335 f128 1"/>
                <a:gd name="f411" fmla="*/ f336 f129 1"/>
                <a:gd name="f412" fmla="*/ f337 f128 1"/>
                <a:gd name="f413" fmla="*/ f338 f129 1"/>
                <a:gd name="f414" fmla="*/ f339 f128 1"/>
                <a:gd name="f415" fmla="*/ f340 f129 1"/>
                <a:gd name="f416" fmla="*/ f341 f128 1"/>
                <a:gd name="f417" fmla="*/ f342 f129 1"/>
                <a:gd name="f418" fmla="*/ f343 f128 1"/>
                <a:gd name="f419" fmla="*/ f344 f128 1"/>
                <a:gd name="f420" fmla="*/ f345 f129 1"/>
                <a:gd name="f421" fmla="*/ f346 f128 1"/>
                <a:gd name="f422" fmla="*/ f347 f129 1"/>
                <a:gd name="f423" fmla="*/ f348 f128 1"/>
                <a:gd name="f424" fmla="*/ f349 f129 1"/>
                <a:gd name="f425" fmla="*/ f350 f128 1"/>
                <a:gd name="f426" fmla="*/ f351 f129 1"/>
                <a:gd name="f427" fmla="*/ f352 f128 1"/>
                <a:gd name="f428" fmla="*/ f353 f129 1"/>
                <a:gd name="f429" fmla="*/ f354 f128 1"/>
                <a:gd name="f430" fmla="*/ f355 f129 1"/>
                <a:gd name="f431" fmla="*/ f356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0">
                  <a:pos x="f361" y="f362"/>
                </a:cxn>
                <a:cxn ang="f210">
                  <a:pos x="f363" y="f364"/>
                </a:cxn>
                <a:cxn ang="f210">
                  <a:pos x="f365" y="f366"/>
                </a:cxn>
                <a:cxn ang="f210">
                  <a:pos x="f367" y="f368"/>
                </a:cxn>
                <a:cxn ang="f210">
                  <a:pos x="f369" y="f370"/>
                </a:cxn>
                <a:cxn ang="f210">
                  <a:pos x="f369" y="f371"/>
                </a:cxn>
                <a:cxn ang="f210">
                  <a:pos x="f372" y="f373"/>
                </a:cxn>
                <a:cxn ang="f210">
                  <a:pos x="f374" y="f375"/>
                </a:cxn>
                <a:cxn ang="f210">
                  <a:pos x="f376" y="f377"/>
                </a:cxn>
                <a:cxn ang="f210">
                  <a:pos x="f378" y="f373"/>
                </a:cxn>
                <a:cxn ang="f210">
                  <a:pos x="f379" y="f380"/>
                </a:cxn>
                <a:cxn ang="f210">
                  <a:pos x="f381" y="f382"/>
                </a:cxn>
                <a:cxn ang="f210">
                  <a:pos x="f383" y="f384"/>
                </a:cxn>
                <a:cxn ang="f210">
                  <a:pos x="f385" y="f386"/>
                </a:cxn>
                <a:cxn ang="f210">
                  <a:pos x="f387" y="f370"/>
                </a:cxn>
                <a:cxn ang="f210">
                  <a:pos x="f388" y="f389"/>
                </a:cxn>
                <a:cxn ang="f210">
                  <a:pos x="f381" y="f390"/>
                </a:cxn>
                <a:cxn ang="f210">
                  <a:pos x="f391" y="f390"/>
                </a:cxn>
                <a:cxn ang="f210">
                  <a:pos x="f392" y="f393"/>
                </a:cxn>
                <a:cxn ang="f210">
                  <a:pos x="f394" y="f368"/>
                </a:cxn>
                <a:cxn ang="f210">
                  <a:pos x="f395" y="f396"/>
                </a:cxn>
                <a:cxn ang="f210">
                  <a:pos x="f397" y="f398"/>
                </a:cxn>
                <a:cxn ang="f210">
                  <a:pos x="f399" y="f400"/>
                </a:cxn>
                <a:cxn ang="f210">
                  <a:pos x="f401" y="f402"/>
                </a:cxn>
                <a:cxn ang="f210">
                  <a:pos x="f369" y="f403"/>
                </a:cxn>
                <a:cxn ang="f210">
                  <a:pos x="f404" y="f405"/>
                </a:cxn>
                <a:cxn ang="f210">
                  <a:pos x="f406" y="f407"/>
                </a:cxn>
                <a:cxn ang="f210">
                  <a:pos x="f408" y="f409"/>
                </a:cxn>
                <a:cxn ang="f210">
                  <a:pos x="f410" y="f411"/>
                </a:cxn>
                <a:cxn ang="f210">
                  <a:pos x="f412" y="f413"/>
                </a:cxn>
                <a:cxn ang="f210">
                  <a:pos x="f414" y="f415"/>
                </a:cxn>
                <a:cxn ang="f210">
                  <a:pos x="f416" y="f417"/>
                </a:cxn>
                <a:cxn ang="f210">
                  <a:pos x="f418" y="f417"/>
                </a:cxn>
                <a:cxn ang="f210">
                  <a:pos x="f419" y="f420"/>
                </a:cxn>
                <a:cxn ang="f210">
                  <a:pos x="f421" y="f422"/>
                </a:cxn>
                <a:cxn ang="f210">
                  <a:pos x="f423" y="f424"/>
                </a:cxn>
                <a:cxn ang="f210">
                  <a:pos x="f425" y="f424"/>
                </a:cxn>
                <a:cxn ang="f210">
                  <a:pos x="f367" y="f426"/>
                </a:cxn>
                <a:cxn ang="f210">
                  <a:pos x="f427" y="f428"/>
                </a:cxn>
                <a:cxn ang="f210">
                  <a:pos x="f429" y="f430"/>
                </a:cxn>
                <a:cxn ang="f210">
                  <a:pos x="f431" y="f430"/>
                </a:cxn>
                <a:cxn ang="f210">
                  <a:pos x="f361" y="f362"/>
                </a:cxn>
              </a:cxnLst>
              <a:rect l="f357" t="f360" r="f358" b="f359"/>
              <a:pathLst>
                <a:path w="181" h="99">
                  <a:moveTo>
                    <a:pt x="f8" y="f9"/>
                  </a:moveTo>
                  <a:cubicBezTo>
                    <a:pt x="f10" y="f11"/>
                    <a:pt x="f10" y="f11"/>
                    <a:pt x="f12" y="f7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27" y="f30"/>
                    <a:pt x="f27" y="f31"/>
                  </a:cubicBezTo>
                  <a:cubicBezTo>
                    <a:pt x="f32" y="f28"/>
                    <a:pt x="f33" y="f34"/>
                    <a:pt x="f35" y="f36"/>
                  </a:cubicBezTo>
                  <a:cubicBezTo>
                    <a:pt x="f37" y="f38"/>
                    <a:pt x="f37" y="f39"/>
                    <a:pt x="f40" y="f30"/>
                  </a:cubicBezTo>
                  <a:cubicBezTo>
                    <a:pt x="f41" y="f31"/>
                    <a:pt x="f42" y="f28"/>
                    <a:pt x="f18" y="f43"/>
                  </a:cubicBezTo>
                  <a:cubicBezTo>
                    <a:pt x="f44" y="f34"/>
                    <a:pt x="f45" y="f46"/>
                    <a:pt x="f47" y="f36"/>
                  </a:cubicBezTo>
                  <a:cubicBezTo>
                    <a:pt x="f48" y="f46"/>
                    <a:pt x="f49" y="f34"/>
                    <a:pt x="f49" y="f34"/>
                  </a:cubicBezTo>
                  <a:cubicBezTo>
                    <a:pt x="f20" y="f46"/>
                    <a:pt x="f50" y="f36"/>
                    <a:pt x="f51" y="f52"/>
                  </a:cubicBezTo>
                  <a:cubicBezTo>
                    <a:pt x="f53" y="f52"/>
                    <a:pt x="f54" y="f55"/>
                    <a:pt x="f56" y="f57"/>
                  </a:cubicBezTo>
                  <a:cubicBezTo>
                    <a:pt x="f58" y="f55"/>
                    <a:pt x="f59" y="f36"/>
                    <a:pt x="f60" y="f5"/>
                  </a:cubicBezTo>
                  <a:cubicBezTo>
                    <a:pt x="f61" y="f46"/>
                    <a:pt x="f62" y="f63"/>
                    <a:pt x="f64" y="f28"/>
                  </a:cubicBezTo>
                  <a:cubicBezTo>
                    <a:pt x="f65" y="f52"/>
                    <a:pt x="f39" y="f5"/>
                    <a:pt x="f5" y="f46"/>
                  </a:cubicBezTo>
                  <a:cubicBezTo>
                    <a:pt x="f30" y="f31"/>
                    <a:pt x="f62" y="f66"/>
                    <a:pt x="f51" y="f67"/>
                  </a:cubicBezTo>
                  <a:cubicBezTo>
                    <a:pt x="f68" y="f58"/>
                    <a:pt x="f69" y="f67"/>
                    <a:pt x="f70" y="f67"/>
                  </a:cubicBezTo>
                  <a:cubicBezTo>
                    <a:pt x="f71" y="f72"/>
                    <a:pt x="f49" y="f73"/>
                    <a:pt x="f48" y="f74"/>
                  </a:cubicBezTo>
                  <a:cubicBezTo>
                    <a:pt x="f47" y="f74"/>
                    <a:pt x="f47" y="f74"/>
                    <a:pt x="f75" y="f22"/>
                  </a:cubicBezTo>
                  <a:cubicBezTo>
                    <a:pt x="f75" y="f76"/>
                    <a:pt x="f45" y="f72"/>
                    <a:pt x="f45" y="f59"/>
                  </a:cubicBezTo>
                  <a:cubicBezTo>
                    <a:pt x="f18" y="f54"/>
                    <a:pt x="f77" y="f20"/>
                    <a:pt x="f78" y="f79"/>
                  </a:cubicBezTo>
                  <a:cubicBezTo>
                    <a:pt x="f80" y="f81"/>
                    <a:pt x="f80" y="f82"/>
                    <a:pt x="f80" y="f53"/>
                  </a:cubicBezTo>
                  <a:cubicBezTo>
                    <a:pt x="f83" y="f82"/>
                    <a:pt x="f83" y="f81"/>
                    <a:pt x="f17" y="f70"/>
                  </a:cubicBezTo>
                  <a:cubicBezTo>
                    <a:pt x="f84" y="f49"/>
                    <a:pt x="f14" y="f47"/>
                    <a:pt x="f27" y="f85"/>
                  </a:cubicBezTo>
                  <a:cubicBezTo>
                    <a:pt x="f27" y="f86"/>
                    <a:pt x="f87" y="f69"/>
                    <a:pt x="f87" y="f88"/>
                  </a:cubicBezTo>
                  <a:cubicBezTo>
                    <a:pt x="f89" y="f82"/>
                    <a:pt x="f90" y="f82"/>
                    <a:pt x="f91" y="f51"/>
                  </a:cubicBezTo>
                  <a:cubicBezTo>
                    <a:pt x="f89" y="f44"/>
                    <a:pt x="f92" y="f93"/>
                    <a:pt x="f94" y="f95"/>
                  </a:cubicBezTo>
                  <a:cubicBezTo>
                    <a:pt x="f94" y="f35"/>
                    <a:pt x="f96" y="f85"/>
                    <a:pt x="f96" y="f49"/>
                  </a:cubicBezTo>
                  <a:cubicBezTo>
                    <a:pt x="f97" y="f98"/>
                    <a:pt x="f99" y="f42"/>
                    <a:pt x="f99" y="f93"/>
                  </a:cubicBezTo>
                  <a:cubicBezTo>
                    <a:pt x="f100" y="f80"/>
                    <a:pt x="f101" y="f102"/>
                    <a:pt x="f23" y="f102"/>
                  </a:cubicBezTo>
                  <a:cubicBezTo>
                    <a:pt x="f23" y="f103"/>
                    <a:pt x="f104" y="f41"/>
                    <a:pt x="f105" y="f45"/>
                  </a:cubicBezTo>
                  <a:cubicBezTo>
                    <a:pt x="f104" y="f45"/>
                    <a:pt x="f23" y="f45"/>
                    <a:pt x="f106" y="f45"/>
                  </a:cubicBezTo>
                  <a:cubicBezTo>
                    <a:pt x="f107" y="f35"/>
                    <a:pt x="f108" y="f33"/>
                    <a:pt x="f109" y="f32"/>
                  </a:cubicBezTo>
                  <a:cubicBezTo>
                    <a:pt x="f110" y="f32"/>
                    <a:pt x="f111" y="f84"/>
                    <a:pt x="f112" y="f84"/>
                  </a:cubicBezTo>
                  <a:cubicBezTo>
                    <a:pt x="f111" y="f95"/>
                    <a:pt x="f109" y="f77"/>
                    <a:pt x="f113" y="f71"/>
                  </a:cubicBezTo>
                  <a:cubicBezTo>
                    <a:pt x="f109" y="f71"/>
                    <a:pt x="f110" y="f71"/>
                    <a:pt x="f111" y="f71"/>
                  </a:cubicBezTo>
                  <a:cubicBezTo>
                    <a:pt x="f114" y="f18"/>
                    <a:pt x="f115" y="f116"/>
                    <a:pt x="f21" y="f14"/>
                  </a:cubicBezTo>
                  <a:cubicBezTo>
                    <a:pt x="f117" y="f14"/>
                    <a:pt x="f118" y="f119"/>
                    <a:pt x="f120" y="f119"/>
                  </a:cubicBezTo>
                  <a:cubicBezTo>
                    <a:pt x="f120" y="f102"/>
                    <a:pt x="f121" y="f103"/>
                    <a:pt x="f121" y="f42"/>
                  </a:cubicBezTo>
                  <a:cubicBezTo>
                    <a:pt x="f122" y="f42"/>
                    <a:pt x="f123" y="f42"/>
                    <a:pt x="f124" y="f42"/>
                  </a:cubicBezTo>
                  <a:cubicBezTo>
                    <a:pt x="f124" y="f95"/>
                    <a:pt x="f125" y="f126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84AAD1E8-582C-4AD7-A51D-4BE21FB26166}"/>
                </a:ext>
              </a:extLst>
            </p:cNvPr>
            <p:cNvSpPr/>
            <p:nvPr/>
          </p:nvSpPr>
          <p:spPr>
            <a:xfrm>
              <a:off x="5342391" y="2106448"/>
              <a:ext cx="505672" cy="69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0"/>
                <a:gd name="f7" fmla="val 41"/>
                <a:gd name="f8" fmla="val 298"/>
                <a:gd name="f9" fmla="val 3"/>
                <a:gd name="f10" fmla="val 297"/>
                <a:gd name="f11" fmla="val 2"/>
                <a:gd name="f12" fmla="val 1"/>
                <a:gd name="f13" fmla="val 293"/>
                <a:gd name="f14" fmla="val 289"/>
                <a:gd name="f15" fmla="val 285"/>
                <a:gd name="f16" fmla="val 268"/>
                <a:gd name="f17" fmla="val 10"/>
                <a:gd name="f18" fmla="val 249"/>
                <a:gd name="f19" fmla="val 11"/>
                <a:gd name="f20" fmla="val 230"/>
                <a:gd name="f21" fmla="val 12"/>
                <a:gd name="f22" fmla="val 171"/>
                <a:gd name="f23" fmla="val 16"/>
                <a:gd name="f24" fmla="val 113"/>
                <a:gd name="f25" fmla="val 19"/>
                <a:gd name="f26" fmla="val 55"/>
                <a:gd name="f27" fmla="val 24"/>
                <a:gd name="f28" fmla="val 36"/>
                <a:gd name="f29" fmla="val 25"/>
                <a:gd name="f30" fmla="val 18"/>
                <a:gd name="f31" fmla="val 32"/>
                <a:gd name="f32" fmla="val 37"/>
                <a:gd name="f33" fmla="val 38"/>
                <a:gd name="f34" fmla="val 5"/>
                <a:gd name="f35" fmla="val 15"/>
                <a:gd name="f36" fmla="val 70"/>
                <a:gd name="f37" fmla="val 125"/>
                <a:gd name="f38" fmla="val 40"/>
                <a:gd name="f39" fmla="val 220"/>
                <a:gd name="f40" fmla="val 260"/>
                <a:gd name="f41" fmla="val 300"/>
                <a:gd name="f42" fmla="val 31"/>
                <a:gd name="f43" fmla="val 308"/>
                <a:gd name="f44" fmla="val 29"/>
                <a:gd name="f45" fmla="val 26"/>
                <a:gd name="f46" fmla="val 307"/>
                <a:gd name="f47" fmla="val 303"/>
                <a:gd name="f48" fmla="val 299"/>
                <a:gd name="f49" fmla="val 294"/>
                <a:gd name="f50" fmla="val 20"/>
                <a:gd name="f51" fmla="val 295"/>
                <a:gd name="f52" fmla="val 296"/>
                <a:gd name="f53" fmla="val 17"/>
                <a:gd name="f54" fmla="val 14"/>
                <a:gd name="f55" fmla="val 302"/>
                <a:gd name="f56" fmla="val 304"/>
                <a:gd name="f57" fmla="val 8"/>
                <a:gd name="f58" fmla="val 301"/>
                <a:gd name="f59" fmla="val 9"/>
                <a:gd name="f60" fmla="val 284"/>
                <a:gd name="f61" fmla="val 273"/>
                <a:gd name="f62" fmla="val 22"/>
                <a:gd name="f63" fmla="val 259"/>
                <a:gd name="f64" fmla="val 21"/>
                <a:gd name="f65" fmla="+- 0 0 -90"/>
                <a:gd name="f66" fmla="*/ f3 1 310"/>
                <a:gd name="f67" fmla="*/ f4 1 41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310"/>
                <a:gd name="f76" fmla="*/ f72 1 41"/>
                <a:gd name="f77" fmla="*/ 298 f73 1"/>
                <a:gd name="f78" fmla="*/ 3 f72 1"/>
                <a:gd name="f79" fmla="*/ 297 f73 1"/>
                <a:gd name="f80" fmla="*/ 0 f72 1"/>
                <a:gd name="f81" fmla="*/ 285 f73 1"/>
                <a:gd name="f82" fmla="*/ 2 f72 1"/>
                <a:gd name="f83" fmla="*/ 230 f73 1"/>
                <a:gd name="f84" fmla="*/ 12 f72 1"/>
                <a:gd name="f85" fmla="*/ 55 f73 1"/>
                <a:gd name="f86" fmla="*/ 24 f72 1"/>
                <a:gd name="f87" fmla="*/ 0 f73 1"/>
                <a:gd name="f88" fmla="*/ 36 f72 1"/>
                <a:gd name="f89" fmla="*/ 38 f72 1"/>
                <a:gd name="f90" fmla="*/ 15 f73 1"/>
                <a:gd name="f91" fmla="*/ 37 f72 1"/>
                <a:gd name="f92" fmla="*/ 180 f73 1"/>
                <a:gd name="f93" fmla="*/ 40 f72 1"/>
                <a:gd name="f94" fmla="*/ 300 f73 1"/>
                <a:gd name="f95" fmla="*/ 31 f72 1"/>
                <a:gd name="f96" fmla="*/ 307 f73 1"/>
                <a:gd name="f97" fmla="*/ 18 f72 1"/>
                <a:gd name="f98" fmla="*/ 294 f73 1"/>
                <a:gd name="f99" fmla="*/ 20 f72 1"/>
                <a:gd name="f100" fmla="*/ 17 f72 1"/>
                <a:gd name="f101" fmla="*/ 304 f73 1"/>
                <a:gd name="f102" fmla="*/ 8 f72 1"/>
                <a:gd name="f103" fmla="*/ 11 f72 1"/>
                <a:gd name="f104" fmla="*/ 259 f73 1"/>
                <a:gd name="f105" fmla="*/ 21 f72 1"/>
                <a:gd name="f106" fmla="+- f74 0 f1"/>
                <a:gd name="f107" fmla="*/ f77 1 310"/>
                <a:gd name="f108" fmla="*/ f78 1 41"/>
                <a:gd name="f109" fmla="*/ f79 1 310"/>
                <a:gd name="f110" fmla="*/ f80 1 41"/>
                <a:gd name="f111" fmla="*/ f81 1 310"/>
                <a:gd name="f112" fmla="*/ f82 1 41"/>
                <a:gd name="f113" fmla="*/ f83 1 310"/>
                <a:gd name="f114" fmla="*/ f84 1 41"/>
                <a:gd name="f115" fmla="*/ f85 1 310"/>
                <a:gd name="f116" fmla="*/ f86 1 41"/>
                <a:gd name="f117" fmla="*/ f87 1 310"/>
                <a:gd name="f118" fmla="*/ f88 1 41"/>
                <a:gd name="f119" fmla="*/ f89 1 41"/>
                <a:gd name="f120" fmla="*/ f90 1 310"/>
                <a:gd name="f121" fmla="*/ f91 1 41"/>
                <a:gd name="f122" fmla="*/ f92 1 310"/>
                <a:gd name="f123" fmla="*/ f93 1 41"/>
                <a:gd name="f124" fmla="*/ f94 1 310"/>
                <a:gd name="f125" fmla="*/ f95 1 41"/>
                <a:gd name="f126" fmla="*/ f96 1 310"/>
                <a:gd name="f127" fmla="*/ f97 1 41"/>
                <a:gd name="f128" fmla="*/ f98 1 310"/>
                <a:gd name="f129" fmla="*/ f99 1 41"/>
                <a:gd name="f130" fmla="*/ f100 1 41"/>
                <a:gd name="f131" fmla="*/ f101 1 310"/>
                <a:gd name="f132" fmla="*/ f102 1 41"/>
                <a:gd name="f133" fmla="*/ f103 1 41"/>
                <a:gd name="f134" fmla="*/ f104 1 310"/>
                <a:gd name="f135" fmla="*/ f105 1 41"/>
                <a:gd name="f136" fmla="*/ 0 1 f75"/>
                <a:gd name="f137" fmla="*/ f69 1 f75"/>
                <a:gd name="f138" fmla="*/ 0 1 f76"/>
                <a:gd name="f139" fmla="*/ f70 1 f76"/>
                <a:gd name="f140" fmla="*/ f107 1 f75"/>
                <a:gd name="f141" fmla="*/ f108 1 f76"/>
                <a:gd name="f142" fmla="*/ f109 1 f75"/>
                <a:gd name="f143" fmla="*/ f110 1 f76"/>
                <a:gd name="f144" fmla="*/ f111 1 f75"/>
                <a:gd name="f145" fmla="*/ f112 1 f76"/>
                <a:gd name="f146" fmla="*/ f113 1 f75"/>
                <a:gd name="f147" fmla="*/ f114 1 f76"/>
                <a:gd name="f148" fmla="*/ f115 1 f75"/>
                <a:gd name="f149" fmla="*/ f116 1 f76"/>
                <a:gd name="f150" fmla="*/ f117 1 f75"/>
                <a:gd name="f151" fmla="*/ f118 1 f76"/>
                <a:gd name="f152" fmla="*/ f119 1 f76"/>
                <a:gd name="f153" fmla="*/ f120 1 f75"/>
                <a:gd name="f154" fmla="*/ f121 1 f76"/>
                <a:gd name="f155" fmla="*/ f122 1 f75"/>
                <a:gd name="f156" fmla="*/ f123 1 f76"/>
                <a:gd name="f157" fmla="*/ f124 1 f75"/>
                <a:gd name="f158" fmla="*/ f125 1 f76"/>
                <a:gd name="f159" fmla="*/ f126 1 f75"/>
                <a:gd name="f160" fmla="*/ f127 1 f76"/>
                <a:gd name="f161" fmla="*/ f128 1 f75"/>
                <a:gd name="f162" fmla="*/ f129 1 f76"/>
                <a:gd name="f163" fmla="*/ f130 1 f76"/>
                <a:gd name="f164" fmla="*/ f131 1 f75"/>
                <a:gd name="f165" fmla="*/ f132 1 f76"/>
                <a:gd name="f166" fmla="*/ f133 1 f76"/>
                <a:gd name="f167" fmla="*/ f134 1 f75"/>
                <a:gd name="f168" fmla="*/ f135 1 f76"/>
                <a:gd name="f169" fmla="*/ f136 f66 1"/>
                <a:gd name="f170" fmla="*/ f137 f66 1"/>
                <a:gd name="f171" fmla="*/ f139 f67 1"/>
                <a:gd name="f172" fmla="*/ f138 f67 1"/>
                <a:gd name="f173" fmla="*/ f140 f66 1"/>
                <a:gd name="f174" fmla="*/ f141 f67 1"/>
                <a:gd name="f175" fmla="*/ f142 f66 1"/>
                <a:gd name="f176" fmla="*/ f143 f67 1"/>
                <a:gd name="f177" fmla="*/ f144 f66 1"/>
                <a:gd name="f178" fmla="*/ f145 f67 1"/>
                <a:gd name="f179" fmla="*/ f146 f66 1"/>
                <a:gd name="f180" fmla="*/ f147 f67 1"/>
                <a:gd name="f181" fmla="*/ f148 f66 1"/>
                <a:gd name="f182" fmla="*/ f149 f67 1"/>
                <a:gd name="f183" fmla="*/ f150 f66 1"/>
                <a:gd name="f184" fmla="*/ f151 f67 1"/>
                <a:gd name="f185" fmla="*/ f152 f67 1"/>
                <a:gd name="f186" fmla="*/ f153 f66 1"/>
                <a:gd name="f187" fmla="*/ f154 f67 1"/>
                <a:gd name="f188" fmla="*/ f155 f66 1"/>
                <a:gd name="f189" fmla="*/ f156 f67 1"/>
                <a:gd name="f190" fmla="*/ f157 f66 1"/>
                <a:gd name="f191" fmla="*/ f158 f67 1"/>
                <a:gd name="f192" fmla="*/ f159 f66 1"/>
                <a:gd name="f193" fmla="*/ f160 f67 1"/>
                <a:gd name="f194" fmla="*/ f161 f66 1"/>
                <a:gd name="f195" fmla="*/ f162 f67 1"/>
                <a:gd name="f196" fmla="*/ f163 f67 1"/>
                <a:gd name="f197" fmla="*/ f164 f66 1"/>
                <a:gd name="f198" fmla="*/ f165 f67 1"/>
                <a:gd name="f199" fmla="*/ f166 f67 1"/>
                <a:gd name="f200" fmla="*/ f167 f66 1"/>
                <a:gd name="f201" fmla="*/ f168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82"/>
                </a:cxn>
                <a:cxn ang="f106">
                  <a:pos x="f183" y="f184"/>
                </a:cxn>
                <a:cxn ang="f106">
                  <a:pos x="f183" y="f185"/>
                </a:cxn>
                <a:cxn ang="f106">
                  <a:pos x="f186" y="f187"/>
                </a:cxn>
                <a:cxn ang="f106">
                  <a:pos x="f188" y="f189"/>
                </a:cxn>
                <a:cxn ang="f106">
                  <a:pos x="f190" y="f191"/>
                </a:cxn>
                <a:cxn ang="f106">
                  <a:pos x="f192" y="f193"/>
                </a:cxn>
                <a:cxn ang="f106">
                  <a:pos x="f194" y="f195"/>
                </a:cxn>
                <a:cxn ang="f106">
                  <a:pos x="f175" y="f196"/>
                </a:cxn>
                <a:cxn ang="f106">
                  <a:pos x="f197" y="f198"/>
                </a:cxn>
                <a:cxn ang="f106">
                  <a:pos x="f194" y="f199"/>
                </a:cxn>
                <a:cxn ang="f106">
                  <a:pos x="f200" y="f201"/>
                </a:cxn>
                <a:cxn ang="f106">
                  <a:pos x="f173" y="f174"/>
                </a:cxn>
              </a:cxnLst>
              <a:rect l="f169" t="f172" r="f170" b="f171"/>
              <a:pathLst>
                <a:path w="310" h="41">
                  <a:moveTo>
                    <a:pt x="f8" y="f9"/>
                  </a:moveTo>
                  <a:cubicBezTo>
                    <a:pt x="f10" y="f11"/>
                    <a:pt x="f10" y="f12"/>
                    <a:pt x="f10" y="f5"/>
                  </a:cubicBezTo>
                  <a:cubicBezTo>
                    <a:pt x="f13" y="f12"/>
                    <a:pt x="f14" y="f12"/>
                    <a:pt x="f15" y="f11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28"/>
                  </a:cubicBezTo>
                  <a:cubicBezTo>
                    <a:pt x="f5" y="f28"/>
                    <a:pt x="f5" y="f32"/>
                    <a:pt x="f5" y="f33"/>
                  </a:cubicBezTo>
                  <a:cubicBezTo>
                    <a:pt x="f34" y="f33"/>
                    <a:pt x="f17" y="f32"/>
                    <a:pt x="f35" y="f32"/>
                  </a:cubicBezTo>
                  <a:cubicBezTo>
                    <a:pt x="f36" y="f33"/>
                    <a:pt x="f37" y="f33"/>
                    <a:pt x="f2" y="f38"/>
                  </a:cubicBezTo>
                  <a:cubicBezTo>
                    <a:pt x="f39" y="f7"/>
                    <a:pt x="f40" y="f38"/>
                    <a:pt x="f41" y="f42"/>
                  </a:cubicBezTo>
                  <a:cubicBezTo>
                    <a:pt x="f43" y="f44"/>
                    <a:pt x="f6" y="f45"/>
                    <a:pt x="f46" y="f30"/>
                  </a:cubicBezTo>
                  <a:cubicBezTo>
                    <a:pt x="f47" y="f25"/>
                    <a:pt x="f48" y="f25"/>
                    <a:pt x="f49" y="f50"/>
                  </a:cubicBezTo>
                  <a:cubicBezTo>
                    <a:pt x="f51" y="f30"/>
                    <a:pt x="f52" y="f53"/>
                    <a:pt x="f10" y="f53"/>
                  </a:cubicBezTo>
                  <a:cubicBezTo>
                    <a:pt x="f41" y="f54"/>
                    <a:pt x="f55" y="f19"/>
                    <a:pt x="f56" y="f57"/>
                  </a:cubicBezTo>
                  <a:cubicBezTo>
                    <a:pt x="f58" y="f59"/>
                    <a:pt x="f10" y="f59"/>
                    <a:pt x="f49" y="f19"/>
                  </a:cubicBezTo>
                  <a:cubicBezTo>
                    <a:pt x="f60" y="f53"/>
                    <a:pt x="f61" y="f62"/>
                    <a:pt x="f63" y="f64"/>
                  </a:cubicBezTo>
                  <a:cubicBezTo>
                    <a:pt x="f61" y="f35"/>
                    <a:pt x="f15" y="f5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6175692E-9814-4ED7-BCF3-4055EE0D7BDB}"/>
                </a:ext>
              </a:extLst>
            </p:cNvPr>
            <p:cNvSpPr/>
            <p:nvPr/>
          </p:nvSpPr>
          <p:spPr>
            <a:xfrm>
              <a:off x="5843747" y="1834158"/>
              <a:ext cx="254998" cy="159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98"/>
                <a:gd name="f8" fmla="val 86"/>
                <a:gd name="f9" fmla="val 135"/>
                <a:gd name="f10" fmla="val 77"/>
                <a:gd name="f11" fmla="val 116"/>
                <a:gd name="f12" fmla="val 69"/>
                <a:gd name="f13" fmla="val 99"/>
                <a:gd name="f14" fmla="val 59"/>
                <a:gd name="f15" fmla="val 82"/>
                <a:gd name="f16" fmla="val 49"/>
                <a:gd name="f17" fmla="val 66"/>
                <a:gd name="f18" fmla="val 37"/>
                <a:gd name="f19" fmla="val 26"/>
                <a:gd name="f20" fmla="val 36"/>
                <a:gd name="f21" fmla="val 18"/>
                <a:gd name="f22" fmla="val 24"/>
                <a:gd name="f23" fmla="val 10"/>
                <a:gd name="f24" fmla="val 11"/>
                <a:gd name="f25" fmla="val 3"/>
                <a:gd name="f26" fmla="val 8"/>
                <a:gd name="f27" fmla="val 1"/>
                <a:gd name="f28" fmla="val 5"/>
                <a:gd name="f29" fmla="val 13"/>
                <a:gd name="f30" fmla="val 16"/>
                <a:gd name="f31" fmla="val 25"/>
                <a:gd name="f32" fmla="val 30"/>
                <a:gd name="f33" fmla="val 44"/>
                <a:gd name="f34" fmla="val 45"/>
                <a:gd name="f35" fmla="val 34"/>
                <a:gd name="f36" fmla="val 47"/>
                <a:gd name="f37" fmla="val 52"/>
                <a:gd name="f38" fmla="val 42"/>
                <a:gd name="f39" fmla="val 57"/>
                <a:gd name="f40" fmla="val 46"/>
                <a:gd name="f41" fmla="val 62"/>
                <a:gd name="f42" fmla="val 64"/>
                <a:gd name="f43" fmla="val 65"/>
                <a:gd name="f44" fmla="val 75"/>
                <a:gd name="f45" fmla="val 70"/>
                <a:gd name="f46" fmla="val 68"/>
                <a:gd name="f47" fmla="val 72"/>
                <a:gd name="f48" fmla="val 63"/>
                <a:gd name="f49" fmla="val 74"/>
                <a:gd name="f50" fmla="val 56"/>
                <a:gd name="f51" fmla="val 76"/>
                <a:gd name="f52" fmla="val 78"/>
                <a:gd name="f53" fmla="val 79"/>
                <a:gd name="f54" fmla="val 67"/>
                <a:gd name="f55" fmla="val 87"/>
                <a:gd name="f56" fmla="val 80"/>
                <a:gd name="f57" fmla="val 81"/>
                <a:gd name="f58" fmla="val 83"/>
                <a:gd name="f59" fmla="val 84"/>
                <a:gd name="f60" fmla="val 93"/>
                <a:gd name="f61" fmla="val 88"/>
                <a:gd name="f62" fmla="val 89"/>
                <a:gd name="f63" fmla="val 96"/>
                <a:gd name="f64" fmla="val 91"/>
                <a:gd name="f65" fmla="val 94"/>
                <a:gd name="f66" fmla="val 92"/>
                <a:gd name="f67" fmla="val 95"/>
                <a:gd name="f68" fmla="val 97"/>
                <a:gd name="f69" fmla="val 102"/>
                <a:gd name="f70" fmla="val 111"/>
                <a:gd name="f71" fmla="val 121"/>
                <a:gd name="f72" fmla="val 120"/>
                <a:gd name="f73" fmla="val 118"/>
                <a:gd name="f74" fmla="val 117"/>
                <a:gd name="f75" fmla="val 119"/>
                <a:gd name="f76" fmla="val 130"/>
                <a:gd name="f77" fmla="val 142"/>
                <a:gd name="f78" fmla="+- 0 0 -90"/>
                <a:gd name="f79" fmla="*/ f3 1 155"/>
                <a:gd name="f80" fmla="*/ f4 1 98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155"/>
                <a:gd name="f89" fmla="*/ f85 1 98"/>
                <a:gd name="f90" fmla="*/ 155 f86 1"/>
                <a:gd name="f91" fmla="*/ 86 f85 1"/>
                <a:gd name="f92" fmla="*/ 99 f86 1"/>
                <a:gd name="f93" fmla="*/ 59 f85 1"/>
                <a:gd name="f94" fmla="*/ 49 f86 1"/>
                <a:gd name="f95" fmla="*/ 26 f85 1"/>
                <a:gd name="f96" fmla="*/ 11 f86 1"/>
                <a:gd name="f97" fmla="*/ 3 f85 1"/>
                <a:gd name="f98" fmla="*/ 0 f86 1"/>
                <a:gd name="f99" fmla="*/ 0 f85 1"/>
                <a:gd name="f100" fmla="*/ 36 f86 1"/>
                <a:gd name="f101" fmla="*/ 44 f85 1"/>
                <a:gd name="f102" fmla="*/ 30 f86 1"/>
                <a:gd name="f103" fmla="*/ 47 f85 1"/>
                <a:gd name="f104" fmla="*/ 46 f86 1"/>
                <a:gd name="f105" fmla="*/ 62 f85 1"/>
                <a:gd name="f106" fmla="*/ 44 f86 1"/>
                <a:gd name="f107" fmla="*/ 65 f85 1"/>
                <a:gd name="f108" fmla="*/ 68 f86 1"/>
                <a:gd name="f109" fmla="*/ 72 f85 1"/>
                <a:gd name="f110" fmla="*/ 56 f86 1"/>
                <a:gd name="f111" fmla="*/ 76 f85 1"/>
                <a:gd name="f112" fmla="*/ 79 f85 1"/>
                <a:gd name="f113" fmla="*/ 87 f86 1"/>
                <a:gd name="f114" fmla="*/ 81 f85 1"/>
                <a:gd name="f115" fmla="*/ 66 f86 1"/>
                <a:gd name="f116" fmla="*/ 98 f86 1"/>
                <a:gd name="f117" fmla="*/ 89 f85 1"/>
                <a:gd name="f118" fmla="*/ 92 f86 1"/>
                <a:gd name="f119" fmla="*/ 95 f85 1"/>
                <a:gd name="f120" fmla="*/ 93 f86 1"/>
                <a:gd name="f121" fmla="*/ 97 f85 1"/>
                <a:gd name="f122" fmla="*/ 121 f86 1"/>
                <a:gd name="f123" fmla="*/ 91 f85 1"/>
                <a:gd name="f124" fmla="*/ 117 f86 1"/>
                <a:gd name="f125" fmla="*/ 96 f85 1"/>
                <a:gd name="f126" fmla="*/ 119 f86 1"/>
                <a:gd name="f127" fmla="*/ 98 f85 1"/>
                <a:gd name="f128" fmla="+- f87 0 f1"/>
                <a:gd name="f129" fmla="*/ f90 1 155"/>
                <a:gd name="f130" fmla="*/ f91 1 98"/>
                <a:gd name="f131" fmla="*/ f92 1 155"/>
                <a:gd name="f132" fmla="*/ f93 1 98"/>
                <a:gd name="f133" fmla="*/ f94 1 155"/>
                <a:gd name="f134" fmla="*/ f95 1 98"/>
                <a:gd name="f135" fmla="*/ f96 1 155"/>
                <a:gd name="f136" fmla="*/ f97 1 98"/>
                <a:gd name="f137" fmla="*/ f98 1 155"/>
                <a:gd name="f138" fmla="*/ f99 1 98"/>
                <a:gd name="f139" fmla="*/ f100 1 155"/>
                <a:gd name="f140" fmla="*/ f101 1 98"/>
                <a:gd name="f141" fmla="*/ f102 1 155"/>
                <a:gd name="f142" fmla="*/ f103 1 98"/>
                <a:gd name="f143" fmla="*/ f104 1 155"/>
                <a:gd name="f144" fmla="*/ f105 1 98"/>
                <a:gd name="f145" fmla="*/ f106 1 155"/>
                <a:gd name="f146" fmla="*/ f107 1 98"/>
                <a:gd name="f147" fmla="*/ f108 1 155"/>
                <a:gd name="f148" fmla="*/ f109 1 98"/>
                <a:gd name="f149" fmla="*/ f110 1 155"/>
                <a:gd name="f150" fmla="*/ f111 1 98"/>
                <a:gd name="f151" fmla="*/ f112 1 98"/>
                <a:gd name="f152" fmla="*/ f113 1 155"/>
                <a:gd name="f153" fmla="*/ f114 1 98"/>
                <a:gd name="f154" fmla="*/ f115 1 155"/>
                <a:gd name="f155" fmla="*/ f116 1 155"/>
                <a:gd name="f156" fmla="*/ f117 1 98"/>
                <a:gd name="f157" fmla="*/ f118 1 155"/>
                <a:gd name="f158" fmla="*/ f119 1 98"/>
                <a:gd name="f159" fmla="*/ f120 1 155"/>
                <a:gd name="f160" fmla="*/ f121 1 98"/>
                <a:gd name="f161" fmla="*/ f122 1 155"/>
                <a:gd name="f162" fmla="*/ f123 1 98"/>
                <a:gd name="f163" fmla="*/ f124 1 155"/>
                <a:gd name="f164" fmla="*/ f125 1 98"/>
                <a:gd name="f165" fmla="*/ f126 1 155"/>
                <a:gd name="f166" fmla="*/ f127 1 98"/>
                <a:gd name="f167" fmla="*/ 0 1 f88"/>
                <a:gd name="f168" fmla="*/ f82 1 f88"/>
                <a:gd name="f169" fmla="*/ 0 1 f89"/>
                <a:gd name="f170" fmla="*/ f83 1 f89"/>
                <a:gd name="f171" fmla="*/ f129 1 f88"/>
                <a:gd name="f172" fmla="*/ f130 1 f89"/>
                <a:gd name="f173" fmla="*/ f131 1 f88"/>
                <a:gd name="f174" fmla="*/ f132 1 f89"/>
                <a:gd name="f175" fmla="*/ f133 1 f88"/>
                <a:gd name="f176" fmla="*/ f134 1 f89"/>
                <a:gd name="f177" fmla="*/ f135 1 f88"/>
                <a:gd name="f178" fmla="*/ f136 1 f89"/>
                <a:gd name="f179" fmla="*/ f137 1 f88"/>
                <a:gd name="f180" fmla="*/ f138 1 f89"/>
                <a:gd name="f181" fmla="*/ f139 1 f88"/>
                <a:gd name="f182" fmla="*/ f140 1 f89"/>
                <a:gd name="f183" fmla="*/ f141 1 f88"/>
                <a:gd name="f184" fmla="*/ f142 1 f89"/>
                <a:gd name="f185" fmla="*/ f143 1 f88"/>
                <a:gd name="f186" fmla="*/ f144 1 f89"/>
                <a:gd name="f187" fmla="*/ f145 1 f88"/>
                <a:gd name="f188" fmla="*/ f146 1 f89"/>
                <a:gd name="f189" fmla="*/ f147 1 f88"/>
                <a:gd name="f190" fmla="*/ f148 1 f89"/>
                <a:gd name="f191" fmla="*/ f149 1 f88"/>
                <a:gd name="f192" fmla="*/ f150 1 f89"/>
                <a:gd name="f193" fmla="*/ f151 1 f89"/>
                <a:gd name="f194" fmla="*/ f152 1 f88"/>
                <a:gd name="f195" fmla="*/ f153 1 f89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9"/>
                <a:gd name="f201" fmla="*/ f159 1 f88"/>
                <a:gd name="f202" fmla="*/ f160 1 f89"/>
                <a:gd name="f203" fmla="*/ f161 1 f88"/>
                <a:gd name="f204" fmla="*/ f162 1 f89"/>
                <a:gd name="f205" fmla="*/ f163 1 f88"/>
                <a:gd name="f206" fmla="*/ f164 1 f89"/>
                <a:gd name="f207" fmla="*/ f165 1 f88"/>
                <a:gd name="f208" fmla="*/ f166 1 f89"/>
                <a:gd name="f209" fmla="*/ f167 f79 1"/>
                <a:gd name="f210" fmla="*/ f168 f79 1"/>
                <a:gd name="f211" fmla="*/ f170 f80 1"/>
                <a:gd name="f212" fmla="*/ f169 f80 1"/>
                <a:gd name="f213" fmla="*/ f171 f79 1"/>
                <a:gd name="f214" fmla="*/ f172 f80 1"/>
                <a:gd name="f215" fmla="*/ f173 f79 1"/>
                <a:gd name="f216" fmla="*/ f174 f80 1"/>
                <a:gd name="f217" fmla="*/ f175 f79 1"/>
                <a:gd name="f218" fmla="*/ f176 f80 1"/>
                <a:gd name="f219" fmla="*/ f177 f79 1"/>
                <a:gd name="f220" fmla="*/ f178 f80 1"/>
                <a:gd name="f221" fmla="*/ f179 f79 1"/>
                <a:gd name="f222" fmla="*/ f180 f80 1"/>
                <a:gd name="f223" fmla="*/ f181 f79 1"/>
                <a:gd name="f224" fmla="*/ f182 f80 1"/>
                <a:gd name="f225" fmla="*/ f183 f79 1"/>
                <a:gd name="f226" fmla="*/ f184 f80 1"/>
                <a:gd name="f227" fmla="*/ f185 f79 1"/>
                <a:gd name="f228" fmla="*/ f186 f80 1"/>
                <a:gd name="f229" fmla="*/ f187 f79 1"/>
                <a:gd name="f230" fmla="*/ f188 f80 1"/>
                <a:gd name="f231" fmla="*/ f189 f79 1"/>
                <a:gd name="f232" fmla="*/ f190 f80 1"/>
                <a:gd name="f233" fmla="*/ f191 f79 1"/>
                <a:gd name="f234" fmla="*/ f192 f80 1"/>
                <a:gd name="f235" fmla="*/ f193 f80 1"/>
                <a:gd name="f236" fmla="*/ f194 f79 1"/>
                <a:gd name="f237" fmla="*/ f195 f80 1"/>
                <a:gd name="f238" fmla="*/ f196 f79 1"/>
                <a:gd name="f239" fmla="*/ f197 f79 1"/>
                <a:gd name="f240" fmla="*/ f198 f80 1"/>
                <a:gd name="f241" fmla="*/ f199 f79 1"/>
                <a:gd name="f242" fmla="*/ f200 f80 1"/>
                <a:gd name="f243" fmla="*/ f201 f79 1"/>
                <a:gd name="f244" fmla="*/ f202 f80 1"/>
                <a:gd name="f245" fmla="*/ f203 f79 1"/>
                <a:gd name="f246" fmla="*/ f204 f80 1"/>
                <a:gd name="f247" fmla="*/ f205 f79 1"/>
                <a:gd name="f248" fmla="*/ f206 f80 1"/>
                <a:gd name="f249" fmla="*/ f207 f79 1"/>
                <a:gd name="f250" fmla="*/ f208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8">
                  <a:pos x="f213" y="f214"/>
                </a:cxn>
                <a:cxn ang="f128">
                  <a:pos x="f215" y="f216"/>
                </a:cxn>
                <a:cxn ang="f128">
                  <a:pos x="f217" y="f218"/>
                </a:cxn>
                <a:cxn ang="f128">
                  <a:pos x="f219" y="f220"/>
                </a:cxn>
                <a:cxn ang="f128">
                  <a:pos x="f221" y="f222"/>
                </a:cxn>
                <a:cxn ang="f128">
                  <a:pos x="f223" y="f224"/>
                </a:cxn>
                <a:cxn ang="f128">
                  <a:pos x="f225" y="f226"/>
                </a:cxn>
                <a:cxn ang="f128">
                  <a:pos x="f227" y="f228"/>
                </a:cxn>
                <a:cxn ang="f128">
                  <a:pos x="f229" y="f230"/>
                </a:cxn>
                <a:cxn ang="f128">
                  <a:pos x="f231" y="f232"/>
                </a:cxn>
                <a:cxn ang="f128">
                  <a:pos x="f233" y="f234"/>
                </a:cxn>
                <a:cxn ang="f128">
                  <a:pos x="f233" y="f235"/>
                </a:cxn>
                <a:cxn ang="f128">
                  <a:pos x="f236" y="f235"/>
                </a:cxn>
                <a:cxn ang="f128">
                  <a:pos x="f236" y="f237"/>
                </a:cxn>
                <a:cxn ang="f128">
                  <a:pos x="f238" y="f214"/>
                </a:cxn>
                <a:cxn ang="f128">
                  <a:pos x="f239" y="f240"/>
                </a:cxn>
                <a:cxn ang="f128">
                  <a:pos x="f241" y="f242"/>
                </a:cxn>
                <a:cxn ang="f128">
                  <a:pos x="f243" y="f244"/>
                </a:cxn>
                <a:cxn ang="f128">
                  <a:pos x="f245" y="f246"/>
                </a:cxn>
                <a:cxn ang="f128">
                  <a:pos x="f247" y="f248"/>
                </a:cxn>
                <a:cxn ang="f128">
                  <a:pos x="f249" y="f250"/>
                </a:cxn>
                <a:cxn ang="f128">
                  <a:pos x="f213" y="f214"/>
                </a:cxn>
              </a:cxnLst>
              <a:rect l="f209" t="f212" r="f210" b="f211"/>
              <a:pathLst>
                <a:path w="155" h="98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7"/>
                    <a:pt x="f5" y="f5"/>
                  </a:cubicBezTo>
                  <a:cubicBezTo>
                    <a:pt x="f29" y="f30"/>
                    <a:pt x="f31" y="f32"/>
                    <a:pt x="f20" y="f33"/>
                  </a:cubicBezTo>
                  <a:cubicBezTo>
                    <a:pt x="f20" y="f34"/>
                    <a:pt x="f35" y="f34"/>
                    <a:pt x="f32" y="f36"/>
                  </a:cubicBezTo>
                  <a:cubicBezTo>
                    <a:pt x="f20" y="f37"/>
                    <a:pt x="f38" y="f39"/>
                    <a:pt x="f40" y="f41"/>
                  </a:cubicBezTo>
                  <a:cubicBezTo>
                    <a:pt x="f40" y="f41"/>
                    <a:pt x="f33" y="f42"/>
                    <a:pt x="f33" y="f43"/>
                  </a:cubicBezTo>
                  <a:cubicBezTo>
                    <a:pt x="f16" y="f44"/>
                    <a:pt x="f14" y="f45"/>
                    <a:pt x="f46" y="f47"/>
                  </a:cubicBezTo>
                  <a:cubicBezTo>
                    <a:pt x="f48" y="f49"/>
                    <a:pt x="f14" y="f44"/>
                    <a:pt x="f50" y="f51"/>
                  </a:cubicBezTo>
                  <a:cubicBezTo>
                    <a:pt x="f50" y="f10"/>
                    <a:pt x="f50" y="f52"/>
                    <a:pt x="f50" y="f53"/>
                  </a:cubicBezTo>
                  <a:cubicBezTo>
                    <a:pt x="f54" y="f53"/>
                    <a:pt x="f10" y="f53"/>
                    <a:pt x="f55" y="f53"/>
                  </a:cubicBezTo>
                  <a:cubicBezTo>
                    <a:pt x="f55" y="f56"/>
                    <a:pt x="f55" y="f57"/>
                    <a:pt x="f55" y="f57"/>
                  </a:cubicBezTo>
                  <a:cubicBezTo>
                    <a:pt x="f57" y="f58"/>
                    <a:pt x="f49" y="f59"/>
                    <a:pt x="f17" y="f8"/>
                  </a:cubicBezTo>
                  <a:cubicBezTo>
                    <a:pt x="f51" y="f60"/>
                    <a:pt x="f55" y="f61"/>
                    <a:pt x="f7" y="f62"/>
                  </a:cubicBezTo>
                  <a:cubicBezTo>
                    <a:pt x="f63" y="f64"/>
                    <a:pt x="f65" y="f60"/>
                    <a:pt x="f66" y="f67"/>
                  </a:cubicBezTo>
                  <a:cubicBezTo>
                    <a:pt x="f66" y="f63"/>
                    <a:pt x="f60" y="f63"/>
                    <a:pt x="f60" y="f68"/>
                  </a:cubicBezTo>
                  <a:cubicBezTo>
                    <a:pt x="f69" y="f67"/>
                    <a:pt x="f70" y="f60"/>
                    <a:pt x="f71" y="f64"/>
                  </a:cubicBezTo>
                  <a:cubicBezTo>
                    <a:pt x="f72" y="f60"/>
                    <a:pt x="f73" y="f67"/>
                    <a:pt x="f74" y="f63"/>
                  </a:cubicBezTo>
                  <a:cubicBezTo>
                    <a:pt x="f73" y="f68"/>
                    <a:pt x="f73" y="f7"/>
                    <a:pt x="f75" y="f7"/>
                  </a:cubicBezTo>
                  <a:cubicBezTo>
                    <a:pt x="f76" y="f67"/>
                    <a:pt x="f77" y="f64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378968C0-5D5D-4B5A-98FE-4B4EB548BABD}"/>
                </a:ext>
              </a:extLst>
            </p:cNvPr>
            <p:cNvSpPr/>
            <p:nvPr/>
          </p:nvSpPr>
          <p:spPr>
            <a:xfrm>
              <a:off x="5407222" y="2067549"/>
              <a:ext cx="116695" cy="605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35"/>
                <a:gd name="f8" fmla="val 1"/>
                <a:gd name="f9" fmla="val 2"/>
                <a:gd name="f10" fmla="val 3"/>
                <a:gd name="f11" fmla="val 17"/>
                <a:gd name="f12" fmla="val 10"/>
                <a:gd name="f13" fmla="val 25"/>
                <a:gd name="f14" fmla="val 30"/>
                <a:gd name="f15" fmla="val 47"/>
                <a:gd name="f16" fmla="val 31"/>
                <a:gd name="f17" fmla="val 42"/>
                <a:gd name="f18" fmla="val 28"/>
                <a:gd name="f19" fmla="val 37"/>
                <a:gd name="f20" fmla="val 24"/>
                <a:gd name="f21" fmla="val 32"/>
                <a:gd name="f22" fmla="val 20"/>
                <a:gd name="f23" fmla="val 45"/>
                <a:gd name="f24" fmla="val 54"/>
                <a:gd name="f25" fmla="val 46"/>
                <a:gd name="f26" fmla="+- 0 0 -90"/>
                <a:gd name="f27" fmla="*/ f3 1 70"/>
                <a:gd name="f28" fmla="*/ f4 1 3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70"/>
                <a:gd name="f37" fmla="*/ f33 1 35"/>
                <a:gd name="f38" fmla="*/ 1 f34 1"/>
                <a:gd name="f39" fmla="*/ 0 f33 1"/>
                <a:gd name="f40" fmla="*/ 0 f34 1"/>
                <a:gd name="f41" fmla="*/ 3 f33 1"/>
                <a:gd name="f42" fmla="*/ 47 f34 1"/>
                <a:gd name="f43" fmla="*/ 31 f33 1"/>
                <a:gd name="f44" fmla="*/ 32 f34 1"/>
                <a:gd name="f45" fmla="*/ 20 f33 1"/>
                <a:gd name="f46" fmla="*/ 70 f34 1"/>
                <a:gd name="f47" fmla="*/ 30 f33 1"/>
                <a:gd name="f48" fmla="+- f35 0 f1"/>
                <a:gd name="f49" fmla="*/ f38 1 70"/>
                <a:gd name="f50" fmla="*/ f39 1 35"/>
                <a:gd name="f51" fmla="*/ f40 1 70"/>
                <a:gd name="f52" fmla="*/ f41 1 35"/>
                <a:gd name="f53" fmla="*/ f42 1 70"/>
                <a:gd name="f54" fmla="*/ f43 1 35"/>
                <a:gd name="f55" fmla="*/ f44 1 70"/>
                <a:gd name="f56" fmla="*/ f45 1 35"/>
                <a:gd name="f57" fmla="*/ f46 1 70"/>
                <a:gd name="f58" fmla="*/ f47 1 35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70" h="35">
                  <a:moveTo>
                    <a:pt x="f8" y="f5"/>
                  </a:moveTo>
                  <a:cubicBezTo>
                    <a:pt x="f8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7"/>
                    <a:pt x="f6" y="f14"/>
                  </a:cubicBezTo>
                  <a:cubicBezTo>
                    <a:pt x="f25" y="f22"/>
                    <a:pt x="f20" y="f12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A2FDE24B-2E12-42E6-A42A-CD0241484BE8}"/>
                </a:ext>
              </a:extLst>
            </p:cNvPr>
            <p:cNvSpPr/>
            <p:nvPr/>
          </p:nvSpPr>
          <p:spPr>
            <a:xfrm>
              <a:off x="5342391" y="2218819"/>
              <a:ext cx="1041602" cy="1249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761"/>
                <a:gd name="f8" fmla="val 617"/>
                <a:gd name="f9" fmla="val 361"/>
                <a:gd name="f10" fmla="val 326"/>
                <a:gd name="f11" fmla="val 292"/>
                <a:gd name="f12" fmla="val 614"/>
                <a:gd name="f13" fmla="val 259"/>
                <a:gd name="f14" fmla="val 610"/>
                <a:gd name="f15" fmla="val 254"/>
                <a:gd name="f16" fmla="val 606"/>
                <a:gd name="f17" fmla="val 250"/>
                <a:gd name="f18" fmla="val 601"/>
                <a:gd name="f19" fmla="val 244"/>
                <a:gd name="f20" fmla="val 586"/>
                <a:gd name="f21" fmla="val 278"/>
                <a:gd name="f22" fmla="val 561"/>
                <a:gd name="f23" fmla="val 300"/>
                <a:gd name="f24" fmla="val 530"/>
                <a:gd name="f25" fmla="val 314"/>
                <a:gd name="f26" fmla="val 498"/>
                <a:gd name="f27" fmla="val 327"/>
                <a:gd name="f28" fmla="val 465"/>
                <a:gd name="f29" fmla="val 333"/>
                <a:gd name="f30" fmla="val 431"/>
                <a:gd name="f31" fmla="val 331"/>
                <a:gd name="f32" fmla="val 433"/>
                <a:gd name="f33" fmla="val 329"/>
                <a:gd name="f34" fmla="val 435"/>
                <a:gd name="f35" fmla="val 328"/>
                <a:gd name="f36" fmla="val 438"/>
                <a:gd name="f37" fmla="val 456"/>
                <a:gd name="f38" fmla="val 324"/>
                <a:gd name="f39" fmla="val 474"/>
                <a:gd name="f40" fmla="val 320"/>
                <a:gd name="f41" fmla="val 492"/>
                <a:gd name="f42" fmla="val 316"/>
                <a:gd name="f43" fmla="val 517"/>
                <a:gd name="f44" fmla="val 309"/>
                <a:gd name="f45" fmla="val 542"/>
                <a:gd name="f46" fmla="val 562"/>
                <a:gd name="f47" fmla="val 283"/>
                <a:gd name="f48" fmla="val 576"/>
                <a:gd name="f49" fmla="val 271"/>
                <a:gd name="f50" fmla="val 589"/>
                <a:gd name="f51" fmla="val 258"/>
                <a:gd name="f52" fmla="val 592"/>
                <a:gd name="f53" fmla="val 240"/>
                <a:gd name="f54" fmla="val 594"/>
                <a:gd name="f55" fmla="val 227"/>
                <a:gd name="f56" fmla="val 591"/>
                <a:gd name="f57" fmla="val 213"/>
                <a:gd name="f58" fmla="val 587"/>
                <a:gd name="f59" fmla="val 200"/>
                <a:gd name="f60" fmla="val 582"/>
                <a:gd name="f61" fmla="val 183"/>
                <a:gd name="f62" fmla="val 568"/>
                <a:gd name="f63" fmla="val 170"/>
                <a:gd name="f64" fmla="val 550"/>
                <a:gd name="f65" fmla="val 164"/>
                <a:gd name="f66" fmla="val 524"/>
                <a:gd name="f67" fmla="val 461"/>
                <a:gd name="f68" fmla="val 225"/>
                <a:gd name="f69" fmla="val 416"/>
                <a:gd name="f70" fmla="val 223"/>
                <a:gd name="f71" fmla="val 428"/>
                <a:gd name="f72" fmla="val 219"/>
                <a:gd name="f73" fmla="val 440"/>
                <a:gd name="f74" fmla="val 216"/>
                <a:gd name="f75" fmla="val 452"/>
                <a:gd name="f76" fmla="val 209"/>
                <a:gd name="f77" fmla="val 496"/>
                <a:gd name="f78" fmla="val 204"/>
                <a:gd name="f79" fmla="val 514"/>
                <a:gd name="f80" fmla="val 192"/>
                <a:gd name="f81" fmla="val 168"/>
                <a:gd name="f82" fmla="val 554"/>
                <a:gd name="f83" fmla="val 134"/>
                <a:gd name="f84" fmla="val 523"/>
                <a:gd name="f85" fmla="val 105"/>
                <a:gd name="f86" fmla="val 502"/>
                <a:gd name="f87" fmla="val 86"/>
                <a:gd name="f88" fmla="val 479"/>
                <a:gd name="f89" fmla="val 73"/>
                <a:gd name="f90" fmla="val 451"/>
                <a:gd name="f91" fmla="val 68"/>
                <a:gd name="f92" fmla="val 444"/>
                <a:gd name="f93" fmla="val 67"/>
                <a:gd name="f94" fmla="val 442"/>
                <a:gd name="f95" fmla="val 439"/>
                <a:gd name="f96" fmla="val 74"/>
                <a:gd name="f97" fmla="val 430"/>
                <a:gd name="f98" fmla="val 99"/>
                <a:gd name="f99" fmla="val 394"/>
                <a:gd name="f100" fmla="val 118"/>
                <a:gd name="f101" fmla="val 370"/>
                <a:gd name="f102" fmla="val 112"/>
                <a:gd name="f103" fmla="val 385"/>
                <a:gd name="f104" fmla="val 400"/>
                <a:gd name="f105" fmla="val 98"/>
                <a:gd name="f106" fmla="val 415"/>
                <a:gd name="f107" fmla="val 91"/>
                <a:gd name="f108" fmla="val 424"/>
                <a:gd name="f109" fmla="val 80"/>
                <a:gd name="f110" fmla="val 70"/>
                <a:gd name="f111" fmla="val 434"/>
                <a:gd name="f112" fmla="val 54"/>
                <a:gd name="f113" fmla="val 39"/>
                <a:gd name="f114" fmla="val 418"/>
                <a:gd name="f115" fmla="val 28"/>
                <a:gd name="f116" fmla="val 404"/>
                <a:gd name="f117" fmla="val 14"/>
                <a:gd name="f118" fmla="val 386"/>
                <a:gd name="f119" fmla="val 7"/>
                <a:gd name="f120" fmla="val 367"/>
                <a:gd name="f121" fmla="val 2"/>
                <a:gd name="f122" fmla="val 358"/>
                <a:gd name="f123" fmla="val 352"/>
                <a:gd name="f124" fmla="val 346"/>
                <a:gd name="f125" fmla="val 10"/>
                <a:gd name="f126" fmla="val 307"/>
                <a:gd name="f127" fmla="val 40"/>
                <a:gd name="f128" fmla="val 280"/>
                <a:gd name="f129" fmla="val 36"/>
                <a:gd name="f130" fmla="val 33"/>
                <a:gd name="f131" fmla="val 239"/>
                <a:gd name="f132" fmla="val 24"/>
                <a:gd name="f133" fmla="val 6"/>
                <a:gd name="f134" fmla="val 210"/>
                <a:gd name="f135" fmla="val 196"/>
                <a:gd name="f136" fmla="val 20"/>
                <a:gd name="f137" fmla="val 185"/>
                <a:gd name="f138" fmla="val 30"/>
                <a:gd name="f139" fmla="val 177"/>
                <a:gd name="f140" fmla="val 37"/>
                <a:gd name="f141" fmla="val 48"/>
                <a:gd name="f142" fmla="val 166"/>
                <a:gd name="f143" fmla="val 58"/>
                <a:gd name="f144" fmla="val 161"/>
                <a:gd name="f145" fmla="val 165"/>
                <a:gd name="f146" fmla="val 78"/>
                <a:gd name="f147" fmla="val 85"/>
                <a:gd name="f148" fmla="val 181"/>
                <a:gd name="f149" fmla="val 87"/>
                <a:gd name="f150" fmla="val 89"/>
                <a:gd name="f151" fmla="val 189"/>
                <a:gd name="f152" fmla="val 193"/>
                <a:gd name="f153" fmla="val 95"/>
                <a:gd name="f154" fmla="val 198"/>
                <a:gd name="f155" fmla="val 202"/>
                <a:gd name="f156" fmla="val 102"/>
                <a:gd name="f157" fmla="val 187"/>
                <a:gd name="f158" fmla="val 174"/>
                <a:gd name="f159" fmla="val 163"/>
                <a:gd name="f160" fmla="val 88"/>
                <a:gd name="f161" fmla="val 160"/>
                <a:gd name="f162" fmla="val 153"/>
                <a:gd name="f163" fmla="val 83"/>
                <a:gd name="f164" fmla="val 150"/>
                <a:gd name="f165" fmla="val 84"/>
                <a:gd name="f166" fmla="val 127"/>
                <a:gd name="f167" fmla="val 92"/>
                <a:gd name="f168" fmla="val 109"/>
                <a:gd name="f169" fmla="val 106"/>
                <a:gd name="f170" fmla="val 97"/>
                <a:gd name="f171" fmla="val 128"/>
                <a:gd name="f172" fmla="val 140"/>
                <a:gd name="f173" fmla="val 100"/>
                <a:gd name="f174" fmla="val 107"/>
                <a:gd name="f175" fmla="val 173"/>
                <a:gd name="f176" fmla="val 116"/>
                <a:gd name="f177" fmla="val 125"/>
                <a:gd name="f178" fmla="val 188"/>
                <a:gd name="f179" fmla="val 132"/>
                <a:gd name="f180" fmla="val 194"/>
                <a:gd name="f181" fmla="val 199"/>
                <a:gd name="f182" fmla="val 148"/>
                <a:gd name="f183" fmla="val 130"/>
                <a:gd name="f184" fmla="val 203"/>
                <a:gd name="f185" fmla="val 117"/>
                <a:gd name="f186" fmla="val 195"/>
                <a:gd name="f187" fmla="val 184"/>
                <a:gd name="f188" fmla="val 179"/>
                <a:gd name="f189" fmla="val 94"/>
                <a:gd name="f190" fmla="val 171"/>
                <a:gd name="f191" fmla="val 81"/>
                <a:gd name="f192" fmla="val 65"/>
                <a:gd name="f193" fmla="val 182"/>
                <a:gd name="f194" fmla="val 63"/>
                <a:gd name="f195" fmla="val 61"/>
                <a:gd name="f196" fmla="val 42"/>
                <a:gd name="f197" fmla="val 197"/>
                <a:gd name="f198" fmla="val 29"/>
                <a:gd name="f199" fmla="val 31"/>
                <a:gd name="f200" fmla="val 237"/>
                <a:gd name="f201" fmla="val 32"/>
                <a:gd name="f202" fmla="val 264"/>
                <a:gd name="f203" fmla="val 47"/>
                <a:gd name="f204" fmla="val 69"/>
                <a:gd name="f205" fmla="val 296"/>
                <a:gd name="f206" fmla="val 82"/>
                <a:gd name="f207" fmla="val 303"/>
                <a:gd name="f208" fmla="val 311"/>
                <a:gd name="f209" fmla="val 108"/>
                <a:gd name="f210" fmla="val 318"/>
                <a:gd name="f211" fmla="val 315"/>
                <a:gd name="f212" fmla="val 55"/>
                <a:gd name="f213" fmla="val 35"/>
                <a:gd name="f214" fmla="val 281"/>
                <a:gd name="f215" fmla="val 289"/>
                <a:gd name="f216" fmla="val 8"/>
                <a:gd name="f217" fmla="val 5"/>
                <a:gd name="f218" fmla="val 18"/>
                <a:gd name="f219" fmla="val 402"/>
                <a:gd name="f220" fmla="val 52"/>
                <a:gd name="f221" fmla="val 420"/>
                <a:gd name="f222" fmla="val 62"/>
                <a:gd name="f223" fmla="val 425"/>
                <a:gd name="f224" fmla="val 72"/>
                <a:gd name="f225" fmla="val 437"/>
                <a:gd name="f226" fmla="val 59"/>
                <a:gd name="f227" fmla="val 46"/>
                <a:gd name="f228" fmla="val 19"/>
                <a:gd name="f229" fmla="val 454"/>
                <a:gd name="f230" fmla="val 25"/>
                <a:gd name="f231" fmla="val 472"/>
                <a:gd name="f232" fmla="val 34"/>
                <a:gd name="f233" fmla="val 500"/>
                <a:gd name="f234" fmla="val 521"/>
                <a:gd name="f235" fmla="val 75"/>
                <a:gd name="f236" fmla="val 537"/>
                <a:gd name="f237" fmla="val 552"/>
                <a:gd name="f238" fmla="val 123"/>
                <a:gd name="f239" fmla="val 563"/>
                <a:gd name="f240" fmla="val 147"/>
                <a:gd name="f241" fmla="val 151"/>
                <a:gd name="f242" fmla="val 579"/>
                <a:gd name="f243" fmla="val 156"/>
                <a:gd name="f244" fmla="val 581"/>
                <a:gd name="f245" fmla="val 583"/>
                <a:gd name="f246" fmla="val 101"/>
                <a:gd name="f247" fmla="val 565"/>
                <a:gd name="f248" fmla="val 549"/>
                <a:gd name="f249" fmla="val 557"/>
                <a:gd name="f250" fmla="val 71"/>
                <a:gd name="f251" fmla="val 564"/>
                <a:gd name="f252" fmla="val 570"/>
                <a:gd name="f253" fmla="val 599"/>
                <a:gd name="f254" fmla="val 622"/>
                <a:gd name="f255" fmla="val 642"/>
                <a:gd name="f256" fmla="val 142"/>
                <a:gd name="f257" fmla="val 675"/>
                <a:gd name="f258" fmla="val 692"/>
                <a:gd name="f259" fmla="val 228"/>
                <a:gd name="f260" fmla="val 698"/>
                <a:gd name="f261" fmla="val 241"/>
                <a:gd name="f262" fmla="val 700"/>
                <a:gd name="f263" fmla="val 255"/>
                <a:gd name="f264" fmla="val 702"/>
                <a:gd name="f265" fmla="val 268"/>
                <a:gd name="f266" fmla="val 704"/>
                <a:gd name="f267" fmla="val 705"/>
                <a:gd name="f268" fmla="val 706"/>
                <a:gd name="f269" fmla="val 246"/>
                <a:gd name="f270" fmla="val 206"/>
                <a:gd name="f271" fmla="val 712"/>
                <a:gd name="f272" fmla="val 719"/>
                <a:gd name="f273" fmla="val 214"/>
                <a:gd name="f274" fmla="val 725"/>
                <a:gd name="f275" fmla="val 224"/>
                <a:gd name="f276" fmla="val 738"/>
                <a:gd name="f277" fmla="val 233"/>
                <a:gd name="f278" fmla="val 749"/>
                <a:gd name="f279" fmla="val 252"/>
                <a:gd name="f280" fmla="val 274"/>
                <a:gd name="f281" fmla="val 748"/>
                <a:gd name="f282" fmla="val 753"/>
                <a:gd name="f283" fmla="val 319"/>
                <a:gd name="f284" fmla="val 755"/>
                <a:gd name="f285" fmla="val 756"/>
                <a:gd name="f286" fmla="val 757"/>
                <a:gd name="f287" fmla="val 310"/>
                <a:gd name="f288" fmla="val 760"/>
                <a:gd name="f289" fmla="val 323"/>
                <a:gd name="f290" fmla="val 343"/>
                <a:gd name="f291" fmla="val 759"/>
                <a:gd name="f292" fmla="val 362"/>
                <a:gd name="f293" fmla="val 758"/>
                <a:gd name="f294" fmla="val 371"/>
                <a:gd name="f295" fmla="val 752"/>
                <a:gd name="f296" fmla="val 412"/>
                <a:gd name="f297" fmla="val 736"/>
                <a:gd name="f298" fmla="val 419"/>
                <a:gd name="f299" fmla="val 729"/>
                <a:gd name="f300" fmla="val 427"/>
                <a:gd name="f301" fmla="val 722"/>
                <a:gd name="f302" fmla="val 714"/>
                <a:gd name="f303" fmla="val 410"/>
                <a:gd name="f304" fmla="val 717"/>
                <a:gd name="f305" fmla="val 388"/>
                <a:gd name="f306" fmla="val 720"/>
                <a:gd name="f307" fmla="val 365"/>
                <a:gd name="f308" fmla="val 369"/>
                <a:gd name="f309" fmla="val 718"/>
                <a:gd name="f310" fmla="val 390"/>
                <a:gd name="f311" fmla="val 713"/>
                <a:gd name="f312" fmla="val 408"/>
                <a:gd name="f313" fmla="val 708"/>
                <a:gd name="f314" fmla="val 519"/>
                <a:gd name="f315" fmla="val 665"/>
                <a:gd name="f316" fmla="val 540"/>
                <a:gd name="f317" fmla="val 613"/>
                <a:gd name="f318" fmla="val 547"/>
                <a:gd name="f319" fmla="val 596"/>
                <a:gd name="f320" fmla="val 553"/>
                <a:gd name="f321" fmla="val 559"/>
                <a:gd name="f322" fmla="val 506"/>
                <a:gd name="f323" fmla="val 457"/>
                <a:gd name="f324" fmla="val 616"/>
                <a:gd name="f325" fmla="val 399"/>
                <a:gd name="f326" fmla="val 615"/>
                <a:gd name="f327" fmla="val 407"/>
                <a:gd name="f328" fmla="val 432"/>
                <a:gd name="f329" fmla="val 607"/>
                <a:gd name="f330" fmla="val 603"/>
                <a:gd name="f331" fmla="val 473"/>
                <a:gd name="f332" fmla="val 593"/>
                <a:gd name="f333" fmla="val 528"/>
                <a:gd name="f334" fmla="val 566"/>
                <a:gd name="f335" fmla="val 509"/>
                <a:gd name="f336" fmla="val 608"/>
                <a:gd name="f337" fmla="val 464"/>
                <a:gd name="f338" fmla="val 443"/>
                <a:gd name="f339" fmla="val 422"/>
                <a:gd name="f340" fmla="val 403"/>
                <a:gd name="f341" fmla="val 567"/>
                <a:gd name="f342" fmla="val 545"/>
                <a:gd name="f343" fmla="val 448"/>
                <a:gd name="f344" fmla="val 462"/>
                <a:gd name="f345" fmla="val 468"/>
                <a:gd name="f346" fmla="val 481"/>
                <a:gd name="f347" fmla="val 490"/>
                <a:gd name="f348" fmla="val 460"/>
                <a:gd name="f349" fmla="val 499"/>
                <a:gd name="f350" fmla="val 551"/>
                <a:gd name="f351" fmla="val 441"/>
                <a:gd name="f352" fmla="val 243"/>
                <a:gd name="f353" fmla="val 489"/>
                <a:gd name="f354" fmla="val 236"/>
                <a:gd name="f355" fmla="val 488"/>
                <a:gd name="f356" fmla="val 230"/>
                <a:gd name="f357" fmla="val 491"/>
                <a:gd name="f358" fmla="val 501"/>
                <a:gd name="f359" fmla="val 157"/>
                <a:gd name="f360" fmla="val 495"/>
                <a:gd name="f361" fmla="val 126"/>
                <a:gd name="f362" fmla="val 471"/>
                <a:gd name="f363" fmla="val 119"/>
                <a:gd name="f364" fmla="val 113"/>
                <a:gd name="f365" fmla="val 450"/>
                <a:gd name="f366" fmla="val 446"/>
                <a:gd name="f367" fmla="val 111"/>
                <a:gd name="f368" fmla="val 436"/>
                <a:gd name="f369" fmla="val 406"/>
                <a:gd name="f370" fmla="val 143"/>
                <a:gd name="f371" fmla="val 395"/>
                <a:gd name="f372" fmla="val 220"/>
                <a:gd name="f373" fmla="val 238"/>
                <a:gd name="f374" fmla="val 476"/>
                <a:gd name="f375" fmla="val 478"/>
                <a:gd name="f376" fmla="val 480"/>
                <a:gd name="f377" fmla="val 245"/>
                <a:gd name="f378" fmla="val 251"/>
                <a:gd name="f379" fmla="val 483"/>
                <a:gd name="f380" fmla="val 484"/>
                <a:gd name="f381" fmla="val 485"/>
                <a:gd name="f382" fmla="val 487"/>
                <a:gd name="f383" fmla="val 253"/>
                <a:gd name="f384" fmla="val 247"/>
                <a:gd name="f385" fmla="+- 0 0 -90"/>
                <a:gd name="f386" fmla="*/ f3 1 634"/>
                <a:gd name="f387" fmla="*/ f4 1 761"/>
                <a:gd name="f388" fmla="val f5"/>
                <a:gd name="f389" fmla="val f6"/>
                <a:gd name="f390" fmla="val f7"/>
                <a:gd name="f391" fmla="*/ f385 f0 1"/>
                <a:gd name="f392" fmla="+- f390 0 f388"/>
                <a:gd name="f393" fmla="+- f389 0 f388"/>
                <a:gd name="f394" fmla="*/ f391 1 f2"/>
                <a:gd name="f395" fmla="*/ f393 1 634"/>
                <a:gd name="f396" fmla="*/ f392 1 761"/>
                <a:gd name="f397" fmla="*/ 614 f393 1"/>
                <a:gd name="f398" fmla="*/ 259 f392 1"/>
                <a:gd name="f399" fmla="*/ 530 f393 1"/>
                <a:gd name="f400" fmla="*/ 314 f392 1"/>
                <a:gd name="f401" fmla="*/ 438 f393 1"/>
                <a:gd name="f402" fmla="*/ 328 f392 1"/>
                <a:gd name="f403" fmla="*/ 562 f393 1"/>
                <a:gd name="f404" fmla="*/ 283 f392 1"/>
                <a:gd name="f405" fmla="*/ 587 f393 1"/>
                <a:gd name="f406" fmla="*/ 200 f392 1"/>
                <a:gd name="f407" fmla="*/ 416 f393 1"/>
                <a:gd name="f408" fmla="*/ 223 f392 1"/>
                <a:gd name="f409" fmla="*/ 514 f393 1"/>
                <a:gd name="f410" fmla="*/ 192 f392 1"/>
                <a:gd name="f411" fmla="*/ 451 f393 1"/>
                <a:gd name="f412" fmla="*/ 68 f392 1"/>
                <a:gd name="f413" fmla="*/ 370 f393 1"/>
                <a:gd name="f414" fmla="*/ 112 f392 1"/>
                <a:gd name="f415" fmla="*/ 431 f393 1"/>
                <a:gd name="f416" fmla="*/ 70 f392 1"/>
                <a:gd name="f417" fmla="*/ 367 f393 1"/>
                <a:gd name="f418" fmla="*/ 2 f392 1"/>
                <a:gd name="f419" fmla="*/ 280 f393 1"/>
                <a:gd name="f420" fmla="*/ 36 f392 1"/>
                <a:gd name="f421" fmla="*/ 185 f393 1"/>
                <a:gd name="f422" fmla="*/ 30 f392 1"/>
                <a:gd name="f423" fmla="*/ 177 f393 1"/>
                <a:gd name="f424" fmla="*/ 85 f392 1"/>
                <a:gd name="f425" fmla="*/ 202 f393 1"/>
                <a:gd name="f426" fmla="*/ 102 f392 1"/>
                <a:gd name="f427" fmla="*/ 150 f393 1"/>
                <a:gd name="f428" fmla="*/ 84 f392 1"/>
                <a:gd name="f429" fmla="*/ 100 f393 1"/>
                <a:gd name="f430" fmla="*/ 164 f392 1"/>
                <a:gd name="f431" fmla="*/ 148 f393 1"/>
                <a:gd name="f432" fmla="*/ 204 f392 1"/>
                <a:gd name="f433" fmla="*/ 88 f393 1"/>
                <a:gd name="f434" fmla="*/ 171 f392 1"/>
                <a:gd name="f435" fmla="*/ 61 f393 1"/>
                <a:gd name="f436" fmla="*/ 184 f392 1"/>
                <a:gd name="f437" fmla="*/ 69 f393 1"/>
                <a:gd name="f438" fmla="*/ 296 f392 1"/>
                <a:gd name="f439" fmla="*/ 35 f393 1"/>
                <a:gd name="f440" fmla="*/ 281 f392 1"/>
                <a:gd name="f441" fmla="*/ 52 f393 1"/>
                <a:gd name="f442" fmla="*/ 420 f392 1"/>
                <a:gd name="f443" fmla="*/ 28 f393 1"/>
                <a:gd name="f444" fmla="*/ 416 f392 1"/>
                <a:gd name="f445" fmla="*/ 75 f393 1"/>
                <a:gd name="f446" fmla="*/ 537 f392 1"/>
                <a:gd name="f447" fmla="*/ 160 f393 1"/>
                <a:gd name="f448" fmla="*/ 583 f392 1"/>
                <a:gd name="f449" fmla="*/ 72 f393 1"/>
                <a:gd name="f450" fmla="*/ 570 f392 1"/>
                <a:gd name="f451" fmla="*/ 228 f393 1"/>
                <a:gd name="f452" fmla="*/ 698 f392 1"/>
                <a:gd name="f453" fmla="*/ 268 f393 1"/>
                <a:gd name="f454" fmla="*/ 706 f392 1"/>
                <a:gd name="f455" fmla="*/ 214 f393 1"/>
                <a:gd name="f456" fmla="*/ 725 f392 1"/>
                <a:gd name="f457" fmla="*/ 319 f393 1"/>
                <a:gd name="f458" fmla="*/ 755 f392 1"/>
                <a:gd name="f459" fmla="*/ 343 f393 1"/>
                <a:gd name="f460" fmla="*/ 760 f392 1"/>
                <a:gd name="f461" fmla="*/ 412 f393 1"/>
                <a:gd name="f462" fmla="*/ 736 f392 1"/>
                <a:gd name="f463" fmla="*/ 435 f393 1"/>
                <a:gd name="f464" fmla="*/ 714 f392 1"/>
                <a:gd name="f465" fmla="*/ 371 f393 1"/>
                <a:gd name="f466" fmla="*/ 718 f392 1"/>
                <a:gd name="f467" fmla="*/ 540 f393 1"/>
                <a:gd name="f468" fmla="*/ 613 f392 1"/>
                <a:gd name="f469" fmla="*/ 399 f393 1"/>
                <a:gd name="f470" fmla="*/ 617 f392 1"/>
                <a:gd name="f471" fmla="*/ 444 f393 1"/>
                <a:gd name="f472" fmla="*/ 603 f392 1"/>
                <a:gd name="f473" fmla="*/ 608 f393 1"/>
                <a:gd name="f474" fmla="*/ 464 f392 1"/>
                <a:gd name="f475" fmla="*/ 545 f393 1"/>
                <a:gd name="f476" fmla="*/ 448 f392 1"/>
                <a:gd name="f477" fmla="*/ 499 f393 1"/>
                <a:gd name="f478" fmla="*/ 457 f392 1"/>
                <a:gd name="f479" fmla="*/ 243 f393 1"/>
                <a:gd name="f480" fmla="*/ 489 f392 1"/>
                <a:gd name="f481" fmla="*/ 128 f393 1"/>
                <a:gd name="f482" fmla="*/ 473 f392 1"/>
                <a:gd name="f483" fmla="*/ 102 f393 1"/>
                <a:gd name="f484" fmla="*/ 451 f392 1"/>
                <a:gd name="f485" fmla="*/ 111 f393 1"/>
                <a:gd name="f486" fmla="*/ 446 f392 1"/>
                <a:gd name="f487" fmla="*/ 143 f393 1"/>
                <a:gd name="f488" fmla="*/ 402 f392 1"/>
                <a:gd name="f489" fmla="*/ 239 f393 1"/>
                <a:gd name="f490" fmla="*/ 258 f393 1"/>
                <a:gd name="f491" fmla="*/ 484 f392 1"/>
                <a:gd name="f492" fmla="+- f394 0 f1"/>
                <a:gd name="f493" fmla="*/ f397 1 634"/>
                <a:gd name="f494" fmla="*/ f398 1 761"/>
                <a:gd name="f495" fmla="*/ f399 1 634"/>
                <a:gd name="f496" fmla="*/ f400 1 761"/>
                <a:gd name="f497" fmla="*/ f401 1 634"/>
                <a:gd name="f498" fmla="*/ f402 1 761"/>
                <a:gd name="f499" fmla="*/ f403 1 634"/>
                <a:gd name="f500" fmla="*/ f404 1 761"/>
                <a:gd name="f501" fmla="*/ f405 1 634"/>
                <a:gd name="f502" fmla="*/ f406 1 761"/>
                <a:gd name="f503" fmla="*/ f407 1 634"/>
                <a:gd name="f504" fmla="*/ f408 1 761"/>
                <a:gd name="f505" fmla="*/ f409 1 634"/>
                <a:gd name="f506" fmla="*/ f410 1 761"/>
                <a:gd name="f507" fmla="*/ f411 1 634"/>
                <a:gd name="f508" fmla="*/ f412 1 761"/>
                <a:gd name="f509" fmla="*/ f413 1 634"/>
                <a:gd name="f510" fmla="*/ f414 1 761"/>
                <a:gd name="f511" fmla="*/ f415 1 634"/>
                <a:gd name="f512" fmla="*/ f416 1 761"/>
                <a:gd name="f513" fmla="*/ f417 1 634"/>
                <a:gd name="f514" fmla="*/ f418 1 761"/>
                <a:gd name="f515" fmla="*/ f419 1 634"/>
                <a:gd name="f516" fmla="*/ f420 1 761"/>
                <a:gd name="f517" fmla="*/ f421 1 634"/>
                <a:gd name="f518" fmla="*/ f422 1 761"/>
                <a:gd name="f519" fmla="*/ f423 1 634"/>
                <a:gd name="f520" fmla="*/ f424 1 761"/>
                <a:gd name="f521" fmla="*/ f425 1 634"/>
                <a:gd name="f522" fmla="*/ f426 1 761"/>
                <a:gd name="f523" fmla="*/ f427 1 634"/>
                <a:gd name="f524" fmla="*/ f428 1 761"/>
                <a:gd name="f525" fmla="*/ f429 1 634"/>
                <a:gd name="f526" fmla="*/ f430 1 761"/>
                <a:gd name="f527" fmla="*/ f431 1 634"/>
                <a:gd name="f528" fmla="*/ f432 1 761"/>
                <a:gd name="f529" fmla="*/ f433 1 634"/>
                <a:gd name="f530" fmla="*/ f434 1 761"/>
                <a:gd name="f531" fmla="*/ f435 1 634"/>
                <a:gd name="f532" fmla="*/ f436 1 761"/>
                <a:gd name="f533" fmla="*/ f437 1 634"/>
                <a:gd name="f534" fmla="*/ f438 1 761"/>
                <a:gd name="f535" fmla="*/ f439 1 634"/>
                <a:gd name="f536" fmla="*/ f440 1 761"/>
                <a:gd name="f537" fmla="*/ f441 1 634"/>
                <a:gd name="f538" fmla="*/ f442 1 761"/>
                <a:gd name="f539" fmla="*/ f443 1 634"/>
                <a:gd name="f540" fmla="*/ f444 1 761"/>
                <a:gd name="f541" fmla="*/ f445 1 634"/>
                <a:gd name="f542" fmla="*/ f446 1 761"/>
                <a:gd name="f543" fmla="*/ f447 1 634"/>
                <a:gd name="f544" fmla="*/ f448 1 761"/>
                <a:gd name="f545" fmla="*/ f449 1 634"/>
                <a:gd name="f546" fmla="*/ f450 1 761"/>
                <a:gd name="f547" fmla="*/ f451 1 634"/>
                <a:gd name="f548" fmla="*/ f452 1 761"/>
                <a:gd name="f549" fmla="*/ f453 1 634"/>
                <a:gd name="f550" fmla="*/ f454 1 761"/>
                <a:gd name="f551" fmla="*/ f455 1 634"/>
                <a:gd name="f552" fmla="*/ f456 1 761"/>
                <a:gd name="f553" fmla="*/ f457 1 634"/>
                <a:gd name="f554" fmla="*/ f458 1 761"/>
                <a:gd name="f555" fmla="*/ f459 1 634"/>
                <a:gd name="f556" fmla="*/ f460 1 761"/>
                <a:gd name="f557" fmla="*/ f461 1 634"/>
                <a:gd name="f558" fmla="*/ f462 1 761"/>
                <a:gd name="f559" fmla="*/ f463 1 634"/>
                <a:gd name="f560" fmla="*/ f464 1 761"/>
                <a:gd name="f561" fmla="*/ f465 1 634"/>
                <a:gd name="f562" fmla="*/ f466 1 761"/>
                <a:gd name="f563" fmla="*/ f467 1 634"/>
                <a:gd name="f564" fmla="*/ f468 1 761"/>
                <a:gd name="f565" fmla="*/ f469 1 634"/>
                <a:gd name="f566" fmla="*/ f470 1 761"/>
                <a:gd name="f567" fmla="*/ f471 1 634"/>
                <a:gd name="f568" fmla="*/ f472 1 761"/>
                <a:gd name="f569" fmla="*/ f473 1 634"/>
                <a:gd name="f570" fmla="*/ f474 1 761"/>
                <a:gd name="f571" fmla="*/ f475 1 634"/>
                <a:gd name="f572" fmla="*/ f476 1 761"/>
                <a:gd name="f573" fmla="*/ f477 1 634"/>
                <a:gd name="f574" fmla="*/ f478 1 761"/>
                <a:gd name="f575" fmla="*/ f479 1 634"/>
                <a:gd name="f576" fmla="*/ f480 1 761"/>
                <a:gd name="f577" fmla="*/ f481 1 634"/>
                <a:gd name="f578" fmla="*/ f482 1 761"/>
                <a:gd name="f579" fmla="*/ f483 1 634"/>
                <a:gd name="f580" fmla="*/ f484 1 761"/>
                <a:gd name="f581" fmla="*/ f485 1 634"/>
                <a:gd name="f582" fmla="*/ f486 1 761"/>
                <a:gd name="f583" fmla="*/ f487 1 634"/>
                <a:gd name="f584" fmla="*/ f488 1 761"/>
                <a:gd name="f585" fmla="*/ f489 1 634"/>
                <a:gd name="f586" fmla="*/ f490 1 634"/>
                <a:gd name="f587" fmla="*/ f491 1 761"/>
                <a:gd name="f588" fmla="*/ 0 1 f395"/>
                <a:gd name="f589" fmla="*/ f389 1 f395"/>
                <a:gd name="f590" fmla="*/ 0 1 f396"/>
                <a:gd name="f591" fmla="*/ f390 1 f396"/>
                <a:gd name="f592" fmla="*/ f493 1 f395"/>
                <a:gd name="f593" fmla="*/ f494 1 f396"/>
                <a:gd name="f594" fmla="*/ f495 1 f395"/>
                <a:gd name="f595" fmla="*/ f496 1 f396"/>
                <a:gd name="f596" fmla="*/ f497 1 f395"/>
                <a:gd name="f597" fmla="*/ f498 1 f396"/>
                <a:gd name="f598" fmla="*/ f499 1 f395"/>
                <a:gd name="f599" fmla="*/ f500 1 f396"/>
                <a:gd name="f600" fmla="*/ f501 1 f395"/>
                <a:gd name="f601" fmla="*/ f502 1 f396"/>
                <a:gd name="f602" fmla="*/ f503 1 f395"/>
                <a:gd name="f603" fmla="*/ f504 1 f396"/>
                <a:gd name="f604" fmla="*/ f505 1 f395"/>
                <a:gd name="f605" fmla="*/ f506 1 f396"/>
                <a:gd name="f606" fmla="*/ f507 1 f395"/>
                <a:gd name="f607" fmla="*/ f508 1 f396"/>
                <a:gd name="f608" fmla="*/ f509 1 f395"/>
                <a:gd name="f609" fmla="*/ f510 1 f396"/>
                <a:gd name="f610" fmla="*/ f511 1 f395"/>
                <a:gd name="f611" fmla="*/ f512 1 f396"/>
                <a:gd name="f612" fmla="*/ f513 1 f395"/>
                <a:gd name="f613" fmla="*/ f514 1 f396"/>
                <a:gd name="f614" fmla="*/ f515 1 f395"/>
                <a:gd name="f615" fmla="*/ f516 1 f396"/>
                <a:gd name="f616" fmla="*/ f517 1 f395"/>
                <a:gd name="f617" fmla="*/ f518 1 f396"/>
                <a:gd name="f618" fmla="*/ f519 1 f395"/>
                <a:gd name="f619" fmla="*/ f520 1 f396"/>
                <a:gd name="f620" fmla="*/ f521 1 f395"/>
                <a:gd name="f621" fmla="*/ f522 1 f396"/>
                <a:gd name="f622" fmla="*/ f523 1 f395"/>
                <a:gd name="f623" fmla="*/ f524 1 f396"/>
                <a:gd name="f624" fmla="*/ f525 1 f395"/>
                <a:gd name="f625" fmla="*/ f526 1 f396"/>
                <a:gd name="f626" fmla="*/ f527 1 f395"/>
                <a:gd name="f627" fmla="*/ f528 1 f396"/>
                <a:gd name="f628" fmla="*/ f529 1 f395"/>
                <a:gd name="f629" fmla="*/ f530 1 f396"/>
                <a:gd name="f630" fmla="*/ f531 1 f395"/>
                <a:gd name="f631" fmla="*/ f532 1 f396"/>
                <a:gd name="f632" fmla="*/ f533 1 f395"/>
                <a:gd name="f633" fmla="*/ f534 1 f396"/>
                <a:gd name="f634" fmla="*/ f535 1 f395"/>
                <a:gd name="f635" fmla="*/ f536 1 f396"/>
                <a:gd name="f636" fmla="*/ f537 1 f395"/>
                <a:gd name="f637" fmla="*/ f538 1 f396"/>
                <a:gd name="f638" fmla="*/ f539 1 f395"/>
                <a:gd name="f639" fmla="*/ f540 1 f396"/>
                <a:gd name="f640" fmla="*/ f541 1 f395"/>
                <a:gd name="f641" fmla="*/ f542 1 f396"/>
                <a:gd name="f642" fmla="*/ f543 1 f395"/>
                <a:gd name="f643" fmla="*/ f544 1 f396"/>
                <a:gd name="f644" fmla="*/ f545 1 f395"/>
                <a:gd name="f645" fmla="*/ f546 1 f396"/>
                <a:gd name="f646" fmla="*/ f547 1 f395"/>
                <a:gd name="f647" fmla="*/ f548 1 f396"/>
                <a:gd name="f648" fmla="*/ f549 1 f395"/>
                <a:gd name="f649" fmla="*/ f550 1 f396"/>
                <a:gd name="f650" fmla="*/ f551 1 f395"/>
                <a:gd name="f651" fmla="*/ f552 1 f396"/>
                <a:gd name="f652" fmla="*/ f553 1 f395"/>
                <a:gd name="f653" fmla="*/ f554 1 f396"/>
                <a:gd name="f654" fmla="*/ f555 1 f395"/>
                <a:gd name="f655" fmla="*/ f556 1 f396"/>
                <a:gd name="f656" fmla="*/ f557 1 f395"/>
                <a:gd name="f657" fmla="*/ f558 1 f396"/>
                <a:gd name="f658" fmla="*/ f559 1 f395"/>
                <a:gd name="f659" fmla="*/ f560 1 f396"/>
                <a:gd name="f660" fmla="*/ f561 1 f395"/>
                <a:gd name="f661" fmla="*/ f562 1 f396"/>
                <a:gd name="f662" fmla="*/ f563 1 f395"/>
                <a:gd name="f663" fmla="*/ f564 1 f396"/>
                <a:gd name="f664" fmla="*/ f565 1 f395"/>
                <a:gd name="f665" fmla="*/ f566 1 f396"/>
                <a:gd name="f666" fmla="*/ f567 1 f395"/>
                <a:gd name="f667" fmla="*/ f568 1 f396"/>
                <a:gd name="f668" fmla="*/ f569 1 f395"/>
                <a:gd name="f669" fmla="*/ f570 1 f396"/>
                <a:gd name="f670" fmla="*/ f571 1 f395"/>
                <a:gd name="f671" fmla="*/ f572 1 f396"/>
                <a:gd name="f672" fmla="*/ f573 1 f395"/>
                <a:gd name="f673" fmla="*/ f574 1 f396"/>
                <a:gd name="f674" fmla="*/ f575 1 f395"/>
                <a:gd name="f675" fmla="*/ f576 1 f396"/>
                <a:gd name="f676" fmla="*/ f577 1 f395"/>
                <a:gd name="f677" fmla="*/ f578 1 f396"/>
                <a:gd name="f678" fmla="*/ f579 1 f395"/>
                <a:gd name="f679" fmla="*/ f580 1 f396"/>
                <a:gd name="f680" fmla="*/ f581 1 f395"/>
                <a:gd name="f681" fmla="*/ f582 1 f396"/>
                <a:gd name="f682" fmla="*/ f583 1 f395"/>
                <a:gd name="f683" fmla="*/ f584 1 f396"/>
                <a:gd name="f684" fmla="*/ f585 1 f395"/>
                <a:gd name="f685" fmla="*/ f586 1 f395"/>
                <a:gd name="f686" fmla="*/ f587 1 f396"/>
                <a:gd name="f687" fmla="*/ f588 f386 1"/>
                <a:gd name="f688" fmla="*/ f589 f386 1"/>
                <a:gd name="f689" fmla="*/ f591 f387 1"/>
                <a:gd name="f690" fmla="*/ f590 f387 1"/>
                <a:gd name="f691" fmla="*/ f592 f386 1"/>
                <a:gd name="f692" fmla="*/ f593 f387 1"/>
                <a:gd name="f693" fmla="*/ f594 f386 1"/>
                <a:gd name="f694" fmla="*/ f595 f387 1"/>
                <a:gd name="f695" fmla="*/ f596 f386 1"/>
                <a:gd name="f696" fmla="*/ f597 f387 1"/>
                <a:gd name="f697" fmla="*/ f598 f386 1"/>
                <a:gd name="f698" fmla="*/ f599 f387 1"/>
                <a:gd name="f699" fmla="*/ f600 f386 1"/>
                <a:gd name="f700" fmla="*/ f601 f387 1"/>
                <a:gd name="f701" fmla="*/ f602 f386 1"/>
                <a:gd name="f702" fmla="*/ f603 f387 1"/>
                <a:gd name="f703" fmla="*/ f604 f386 1"/>
                <a:gd name="f704" fmla="*/ f605 f387 1"/>
                <a:gd name="f705" fmla="*/ f606 f386 1"/>
                <a:gd name="f706" fmla="*/ f607 f387 1"/>
                <a:gd name="f707" fmla="*/ f608 f386 1"/>
                <a:gd name="f708" fmla="*/ f609 f387 1"/>
                <a:gd name="f709" fmla="*/ f610 f386 1"/>
                <a:gd name="f710" fmla="*/ f611 f387 1"/>
                <a:gd name="f711" fmla="*/ f612 f386 1"/>
                <a:gd name="f712" fmla="*/ f613 f387 1"/>
                <a:gd name="f713" fmla="*/ f614 f386 1"/>
                <a:gd name="f714" fmla="*/ f615 f387 1"/>
                <a:gd name="f715" fmla="*/ f616 f386 1"/>
                <a:gd name="f716" fmla="*/ f617 f387 1"/>
                <a:gd name="f717" fmla="*/ f618 f386 1"/>
                <a:gd name="f718" fmla="*/ f619 f387 1"/>
                <a:gd name="f719" fmla="*/ f620 f386 1"/>
                <a:gd name="f720" fmla="*/ f621 f387 1"/>
                <a:gd name="f721" fmla="*/ f622 f386 1"/>
                <a:gd name="f722" fmla="*/ f623 f387 1"/>
                <a:gd name="f723" fmla="*/ f624 f386 1"/>
                <a:gd name="f724" fmla="*/ f625 f387 1"/>
                <a:gd name="f725" fmla="*/ f626 f386 1"/>
                <a:gd name="f726" fmla="*/ f627 f387 1"/>
                <a:gd name="f727" fmla="*/ f628 f386 1"/>
                <a:gd name="f728" fmla="*/ f629 f387 1"/>
                <a:gd name="f729" fmla="*/ f630 f386 1"/>
                <a:gd name="f730" fmla="*/ f631 f387 1"/>
                <a:gd name="f731" fmla="*/ f632 f386 1"/>
                <a:gd name="f732" fmla="*/ f633 f387 1"/>
                <a:gd name="f733" fmla="*/ f634 f386 1"/>
                <a:gd name="f734" fmla="*/ f635 f387 1"/>
                <a:gd name="f735" fmla="*/ f636 f386 1"/>
                <a:gd name="f736" fmla="*/ f637 f387 1"/>
                <a:gd name="f737" fmla="*/ f638 f386 1"/>
                <a:gd name="f738" fmla="*/ f639 f387 1"/>
                <a:gd name="f739" fmla="*/ f640 f386 1"/>
                <a:gd name="f740" fmla="*/ f641 f387 1"/>
                <a:gd name="f741" fmla="*/ f642 f386 1"/>
                <a:gd name="f742" fmla="*/ f643 f387 1"/>
                <a:gd name="f743" fmla="*/ f644 f386 1"/>
                <a:gd name="f744" fmla="*/ f645 f387 1"/>
                <a:gd name="f745" fmla="*/ f646 f386 1"/>
                <a:gd name="f746" fmla="*/ f647 f387 1"/>
                <a:gd name="f747" fmla="*/ f648 f386 1"/>
                <a:gd name="f748" fmla="*/ f649 f387 1"/>
                <a:gd name="f749" fmla="*/ f650 f386 1"/>
                <a:gd name="f750" fmla="*/ f651 f387 1"/>
                <a:gd name="f751" fmla="*/ f652 f386 1"/>
                <a:gd name="f752" fmla="*/ f653 f387 1"/>
                <a:gd name="f753" fmla="*/ f654 f386 1"/>
                <a:gd name="f754" fmla="*/ f655 f387 1"/>
                <a:gd name="f755" fmla="*/ f656 f386 1"/>
                <a:gd name="f756" fmla="*/ f657 f387 1"/>
                <a:gd name="f757" fmla="*/ f658 f386 1"/>
                <a:gd name="f758" fmla="*/ f659 f387 1"/>
                <a:gd name="f759" fmla="*/ f660 f386 1"/>
                <a:gd name="f760" fmla="*/ f661 f387 1"/>
                <a:gd name="f761" fmla="*/ f662 f386 1"/>
                <a:gd name="f762" fmla="*/ f663 f387 1"/>
                <a:gd name="f763" fmla="*/ f664 f386 1"/>
                <a:gd name="f764" fmla="*/ f665 f387 1"/>
                <a:gd name="f765" fmla="*/ f666 f386 1"/>
                <a:gd name="f766" fmla="*/ f667 f387 1"/>
                <a:gd name="f767" fmla="*/ f668 f386 1"/>
                <a:gd name="f768" fmla="*/ f669 f387 1"/>
                <a:gd name="f769" fmla="*/ f670 f386 1"/>
                <a:gd name="f770" fmla="*/ f671 f387 1"/>
                <a:gd name="f771" fmla="*/ f672 f386 1"/>
                <a:gd name="f772" fmla="*/ f673 f387 1"/>
                <a:gd name="f773" fmla="*/ f674 f386 1"/>
                <a:gd name="f774" fmla="*/ f675 f387 1"/>
                <a:gd name="f775" fmla="*/ f676 f386 1"/>
                <a:gd name="f776" fmla="*/ f677 f387 1"/>
                <a:gd name="f777" fmla="*/ f678 f386 1"/>
                <a:gd name="f778" fmla="*/ f679 f387 1"/>
                <a:gd name="f779" fmla="*/ f680 f386 1"/>
                <a:gd name="f780" fmla="*/ f681 f387 1"/>
                <a:gd name="f781" fmla="*/ f682 f386 1"/>
                <a:gd name="f782" fmla="*/ f683 f387 1"/>
                <a:gd name="f783" fmla="*/ f684 f386 1"/>
                <a:gd name="f784" fmla="*/ f685 f386 1"/>
                <a:gd name="f785" fmla="*/ f686 f3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2">
                  <a:pos x="f691" y="f692"/>
                </a:cxn>
                <a:cxn ang="f492">
                  <a:pos x="f693" y="f694"/>
                </a:cxn>
                <a:cxn ang="f492">
                  <a:pos x="f695" y="f696"/>
                </a:cxn>
                <a:cxn ang="f492">
                  <a:pos x="f697" y="f698"/>
                </a:cxn>
                <a:cxn ang="f492">
                  <a:pos x="f699" y="f700"/>
                </a:cxn>
                <a:cxn ang="f492">
                  <a:pos x="f701" y="f702"/>
                </a:cxn>
                <a:cxn ang="f492">
                  <a:pos x="f703" y="f704"/>
                </a:cxn>
                <a:cxn ang="f492">
                  <a:pos x="f705" y="f706"/>
                </a:cxn>
                <a:cxn ang="f492">
                  <a:pos x="f707" y="f708"/>
                </a:cxn>
                <a:cxn ang="f492">
                  <a:pos x="f709" y="f710"/>
                </a:cxn>
                <a:cxn ang="f492">
                  <a:pos x="f711" y="f712"/>
                </a:cxn>
                <a:cxn ang="f492">
                  <a:pos x="f713" y="f714"/>
                </a:cxn>
                <a:cxn ang="f492">
                  <a:pos x="f715" y="f716"/>
                </a:cxn>
                <a:cxn ang="f492">
                  <a:pos x="f717" y="f718"/>
                </a:cxn>
                <a:cxn ang="f492">
                  <a:pos x="f719" y="f720"/>
                </a:cxn>
                <a:cxn ang="f492">
                  <a:pos x="f721" y="f722"/>
                </a:cxn>
                <a:cxn ang="f492">
                  <a:pos x="f723" y="f724"/>
                </a:cxn>
                <a:cxn ang="f492">
                  <a:pos x="f725" y="f726"/>
                </a:cxn>
                <a:cxn ang="f492">
                  <a:pos x="f727" y="f728"/>
                </a:cxn>
                <a:cxn ang="f492">
                  <a:pos x="f729" y="f730"/>
                </a:cxn>
                <a:cxn ang="f492">
                  <a:pos x="f731" y="f732"/>
                </a:cxn>
                <a:cxn ang="f492">
                  <a:pos x="f733" y="f734"/>
                </a:cxn>
                <a:cxn ang="f492">
                  <a:pos x="f735" y="f736"/>
                </a:cxn>
                <a:cxn ang="f492">
                  <a:pos x="f737" y="f738"/>
                </a:cxn>
                <a:cxn ang="f492">
                  <a:pos x="f739" y="f740"/>
                </a:cxn>
                <a:cxn ang="f492">
                  <a:pos x="f741" y="f742"/>
                </a:cxn>
                <a:cxn ang="f492">
                  <a:pos x="f743" y="f744"/>
                </a:cxn>
                <a:cxn ang="f492">
                  <a:pos x="f745" y="f746"/>
                </a:cxn>
                <a:cxn ang="f492">
                  <a:pos x="f747" y="f748"/>
                </a:cxn>
                <a:cxn ang="f492">
                  <a:pos x="f749" y="f750"/>
                </a:cxn>
                <a:cxn ang="f492">
                  <a:pos x="f751" y="f752"/>
                </a:cxn>
                <a:cxn ang="f492">
                  <a:pos x="f753" y="f754"/>
                </a:cxn>
                <a:cxn ang="f492">
                  <a:pos x="f755" y="f756"/>
                </a:cxn>
                <a:cxn ang="f492">
                  <a:pos x="f757" y="f758"/>
                </a:cxn>
                <a:cxn ang="f492">
                  <a:pos x="f759" y="f760"/>
                </a:cxn>
                <a:cxn ang="f492">
                  <a:pos x="f761" y="f762"/>
                </a:cxn>
                <a:cxn ang="f492">
                  <a:pos x="f763" y="f764"/>
                </a:cxn>
                <a:cxn ang="f492">
                  <a:pos x="f765" y="f766"/>
                </a:cxn>
                <a:cxn ang="f492">
                  <a:pos x="f767" y="f768"/>
                </a:cxn>
                <a:cxn ang="f492">
                  <a:pos x="f769" y="f770"/>
                </a:cxn>
                <a:cxn ang="f492">
                  <a:pos x="f771" y="f772"/>
                </a:cxn>
                <a:cxn ang="f492">
                  <a:pos x="f773" y="f774"/>
                </a:cxn>
                <a:cxn ang="f492">
                  <a:pos x="f775" y="f776"/>
                </a:cxn>
                <a:cxn ang="f492">
                  <a:pos x="f777" y="f778"/>
                </a:cxn>
                <a:cxn ang="f492">
                  <a:pos x="f779" y="f780"/>
                </a:cxn>
                <a:cxn ang="f492">
                  <a:pos x="f781" y="f782"/>
                </a:cxn>
                <a:cxn ang="f492">
                  <a:pos x="f783" y="f776"/>
                </a:cxn>
                <a:cxn ang="f492">
                  <a:pos x="f784" y="f785"/>
                </a:cxn>
                <a:cxn ang="f492">
                  <a:pos x="f773" y="f774"/>
                </a:cxn>
              </a:cxnLst>
              <a:rect l="f687" t="f690" r="f688" b="f689"/>
              <a:pathLst>
                <a:path w="634" h="761">
                  <a:moveTo>
                    <a:pt x="f8" y="f9"/>
                  </a:moveTo>
                  <a:cubicBezTo>
                    <a:pt x="f6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23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57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57"/>
                  </a:cubicBezTo>
                  <a:cubicBezTo>
                    <a:pt x="f39" y="f76"/>
                    <a:pt x="f77" y="f78"/>
                    <a:pt x="f79" y="f80"/>
                  </a:cubicBezTo>
                  <a:cubicBezTo>
                    <a:pt x="f64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3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85"/>
                    <a:pt x="f104" y="f105"/>
                    <a:pt x="f106" y="f107"/>
                  </a:cubicBezTo>
                  <a:cubicBezTo>
                    <a:pt x="f108" y="f87"/>
                    <a:pt x="f97" y="f109"/>
                    <a:pt x="f30" y="f110"/>
                  </a:cubicBezTo>
                  <a:cubicBezTo>
                    <a:pt x="f111" y="f112"/>
                    <a:pt x="f97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5"/>
                    <a:pt x="f123" y="f121"/>
                    <a:pt x="f124" y="f125"/>
                  </a:cubicBezTo>
                  <a:cubicBezTo>
                    <a:pt x="f35" y="f115"/>
                    <a:pt x="f126" y="f127"/>
                    <a:pt x="f128" y="f129"/>
                  </a:cubicBezTo>
                  <a:cubicBezTo>
                    <a:pt x="f51" y="f130"/>
                    <a:pt x="f131" y="f132"/>
                    <a:pt x="f70" y="f133"/>
                  </a:cubicBezTo>
                  <a:cubicBezTo>
                    <a:pt x="f134" y="f117"/>
                    <a:pt x="f135" y="f136"/>
                    <a:pt x="f137" y="f138"/>
                  </a:cubicBezTo>
                  <a:cubicBezTo>
                    <a:pt x="f139" y="f140"/>
                    <a:pt x="f63" y="f141"/>
                    <a:pt x="f142" y="f143"/>
                  </a:cubicBezTo>
                  <a:cubicBezTo>
                    <a:pt x="f144" y="f110"/>
                    <a:pt x="f145" y="f146"/>
                    <a:pt x="f139" y="f147"/>
                  </a:cubicBezTo>
                  <a:cubicBezTo>
                    <a:pt x="f148" y="f149"/>
                    <a:pt x="f137" y="f150"/>
                    <a:pt x="f151" y="f107"/>
                  </a:cubicBezTo>
                  <a:cubicBezTo>
                    <a:pt x="f152" y="f153"/>
                    <a:pt x="f154" y="f98"/>
                    <a:pt x="f155" y="f156"/>
                  </a:cubicBezTo>
                  <a:cubicBezTo>
                    <a:pt x="f157" y="f156"/>
                    <a:pt x="f158" y="f98"/>
                    <a:pt x="f159" y="f160"/>
                  </a:cubicBezTo>
                  <a:cubicBezTo>
                    <a:pt x="f161" y="f147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07" y="f172"/>
                    <a:pt x="f107" y="f162"/>
                    <a:pt x="f173" y="f65"/>
                  </a:cubicBezTo>
                  <a:cubicBezTo>
                    <a:pt x="f174" y="f175"/>
                    <a:pt x="f176" y="f2"/>
                    <a:pt x="f177" y="f178"/>
                  </a:cubicBezTo>
                  <a:cubicBezTo>
                    <a:pt x="f179" y="f180"/>
                    <a:pt x="f172" y="f181"/>
                    <a:pt x="f182" y="f78"/>
                  </a:cubicBezTo>
                  <a:cubicBezTo>
                    <a:pt x="f183" y="f184"/>
                    <a:pt x="f185" y="f186"/>
                    <a:pt x="f85" y="f187"/>
                  </a:cubicBezTo>
                  <a:cubicBezTo>
                    <a:pt x="f173" y="f188"/>
                    <a:pt x="f189" y="f190"/>
                    <a:pt x="f160" y="f190"/>
                  </a:cubicBezTo>
                  <a:cubicBezTo>
                    <a:pt x="f191" y="f63"/>
                    <a:pt x="f96" y="f139"/>
                    <a:pt x="f93" y="f148"/>
                  </a:cubicBezTo>
                  <a:cubicBezTo>
                    <a:pt x="f192" y="f193"/>
                    <a:pt x="f194" y="f61"/>
                    <a:pt x="f195" y="f187"/>
                  </a:cubicBezTo>
                  <a:cubicBezTo>
                    <a:pt x="f196" y="f197"/>
                    <a:pt x="f198" y="f57"/>
                    <a:pt x="f199" y="f200"/>
                  </a:cubicBezTo>
                  <a:cubicBezTo>
                    <a:pt x="f201" y="f202"/>
                    <a:pt x="f203" y="f47"/>
                    <a:pt x="f204" y="f205"/>
                  </a:cubicBezTo>
                  <a:cubicBezTo>
                    <a:pt x="f206" y="f207"/>
                    <a:pt x="f153" y="f208"/>
                    <a:pt x="f209" y="f210"/>
                  </a:cubicBezTo>
                  <a:cubicBezTo>
                    <a:pt x="f146" y="f211"/>
                    <a:pt x="f212" y="f23"/>
                    <a:pt x="f213" y="f214"/>
                  </a:cubicBezTo>
                  <a:cubicBezTo>
                    <a:pt x="f136" y="f215"/>
                    <a:pt x="f216" y="f44"/>
                    <a:pt x="f217" y="f33"/>
                  </a:cubicBezTo>
                  <a:cubicBezTo>
                    <a:pt x="f5" y="f120"/>
                    <a:pt x="f218" y="f219"/>
                    <a:pt x="f220" y="f221"/>
                  </a:cubicBezTo>
                  <a:cubicBezTo>
                    <a:pt x="f222" y="f223"/>
                    <a:pt x="f224" y="f30"/>
                    <a:pt x="f165" y="f225"/>
                  </a:cubicBezTo>
                  <a:cubicBezTo>
                    <a:pt x="f226" y="f94"/>
                    <a:pt x="f227" y="f108"/>
                    <a:pt x="f115" y="f69"/>
                  </a:cubicBezTo>
                  <a:cubicBezTo>
                    <a:pt x="f228" y="f34"/>
                    <a:pt x="f228" y="f229"/>
                    <a:pt x="f230" y="f231"/>
                  </a:cubicBezTo>
                  <a:cubicBezTo>
                    <a:pt x="f232" y="f233"/>
                    <a:pt x="f220" y="f234"/>
                    <a:pt x="f235" y="f236"/>
                  </a:cubicBezTo>
                  <a:cubicBezTo>
                    <a:pt x="f170" y="f237"/>
                    <a:pt x="f238" y="f239"/>
                    <a:pt x="f240" y="f48"/>
                  </a:cubicBezTo>
                  <a:cubicBezTo>
                    <a:pt x="f241" y="f242"/>
                    <a:pt x="f243" y="f244"/>
                    <a:pt x="f161" y="f245"/>
                  </a:cubicBezTo>
                  <a:cubicBezTo>
                    <a:pt x="f171" y="f244"/>
                    <a:pt x="f246" y="f247"/>
                    <a:pt x="f224" y="f248"/>
                  </a:cubicBezTo>
                  <a:cubicBezTo>
                    <a:pt x="f224" y="f249"/>
                    <a:pt x="f250" y="f251"/>
                    <a:pt x="f224" y="f252"/>
                  </a:cubicBezTo>
                  <a:cubicBezTo>
                    <a:pt x="f96" y="f253"/>
                    <a:pt x="f150" y="f254"/>
                    <a:pt x="f168" y="f255"/>
                  </a:cubicBezTo>
                  <a:cubicBezTo>
                    <a:pt x="f256" y="f257"/>
                    <a:pt x="f193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5" y="f267"/>
                    <a:pt x="f265" y="f267"/>
                    <a:pt x="f265" y="f268"/>
                  </a:cubicBezTo>
                  <a:cubicBezTo>
                    <a:pt x="f269" y="f268"/>
                    <a:pt x="f68" y="f268"/>
                    <a:pt x="f155" y="f268"/>
                  </a:cubicBezTo>
                  <a:cubicBezTo>
                    <a:pt x="f270" y="f271"/>
                    <a:pt x="f76" y="f272"/>
                    <a:pt x="f273" y="f274"/>
                  </a:cubicBezTo>
                  <a:cubicBezTo>
                    <a:pt x="f275" y="f276"/>
                    <a:pt x="f277" y="f278"/>
                    <a:pt x="f279" y="f278"/>
                  </a:cubicBezTo>
                  <a:cubicBezTo>
                    <a:pt x="f280" y="f281"/>
                    <a:pt x="f205" y="f282"/>
                    <a:pt x="f283" y="f284"/>
                  </a:cubicBezTo>
                  <a:cubicBezTo>
                    <a:pt x="f42" y="f285"/>
                    <a:pt x="f211" y="f286"/>
                    <a:pt x="f287" y="f288"/>
                  </a:cubicBezTo>
                  <a:cubicBezTo>
                    <a:pt x="f289" y="f288"/>
                    <a:pt x="f29" y="f7"/>
                    <a:pt x="f290" y="f288"/>
                  </a:cubicBezTo>
                  <a:cubicBezTo>
                    <a:pt x="f123" y="f291"/>
                    <a:pt x="f292" y="f293"/>
                    <a:pt x="f294" y="f285"/>
                  </a:cubicBezTo>
                  <a:cubicBezTo>
                    <a:pt x="f103" y="f295"/>
                    <a:pt x="f104" y="f281"/>
                    <a:pt x="f296" y="f297"/>
                  </a:cubicBezTo>
                  <a:cubicBezTo>
                    <a:pt x="f296" y="f297"/>
                    <a:pt x="f296" y="f297"/>
                    <a:pt x="f296" y="f297"/>
                  </a:cubicBezTo>
                  <a:cubicBezTo>
                    <a:pt x="f298" y="f299"/>
                    <a:pt x="f300" y="f301"/>
                    <a:pt x="f34" y="f302"/>
                  </a:cubicBezTo>
                  <a:cubicBezTo>
                    <a:pt x="f303" y="f304"/>
                    <a:pt x="f305" y="f306"/>
                    <a:pt x="f307" y="f301"/>
                  </a:cubicBezTo>
                  <a:cubicBezTo>
                    <a:pt x="f120" y="f272"/>
                    <a:pt x="f308" y="f309"/>
                    <a:pt x="f294" y="f309"/>
                  </a:cubicBezTo>
                  <a:cubicBezTo>
                    <a:pt x="f310" y="f311"/>
                    <a:pt x="f312" y="f313"/>
                    <a:pt x="f300" y="f266"/>
                  </a:cubicBezTo>
                  <a:cubicBezTo>
                    <a:pt x="f88" y="f258"/>
                    <a:pt x="f314" y="f315"/>
                    <a:pt x="f316" y="f317"/>
                  </a:cubicBezTo>
                  <a:cubicBezTo>
                    <a:pt x="f318" y="f319"/>
                    <a:pt x="f237" y="f242"/>
                    <a:pt x="f320" y="f321"/>
                  </a:cubicBezTo>
                  <a:cubicBezTo>
                    <a:pt x="f322" y="f52"/>
                    <a:pt x="f323" y="f324"/>
                    <a:pt x="f325" y="f8"/>
                  </a:cubicBezTo>
                  <a:cubicBezTo>
                    <a:pt x="f219" y="f326"/>
                    <a:pt x="f116" y="f12"/>
                    <a:pt x="f327" y="f317"/>
                  </a:cubicBezTo>
                  <a:cubicBezTo>
                    <a:pt x="f298" y="f14"/>
                    <a:pt x="f328" y="f329"/>
                    <a:pt x="f92" y="f330"/>
                  </a:cubicBezTo>
                  <a:cubicBezTo>
                    <a:pt x="f331" y="f332"/>
                    <a:pt x="f86" y="f60"/>
                    <a:pt x="f333" y="f247"/>
                  </a:cubicBezTo>
                  <a:cubicBezTo>
                    <a:pt x="f334" y="f316"/>
                    <a:pt x="f319" y="f335"/>
                    <a:pt x="f336" y="f337"/>
                  </a:cubicBezTo>
                  <a:cubicBezTo>
                    <a:pt x="f12" y="f338"/>
                    <a:pt x="f317" y="f339"/>
                    <a:pt x="f329" y="f340"/>
                  </a:cubicBezTo>
                  <a:cubicBezTo>
                    <a:pt x="f20" y="f114"/>
                    <a:pt x="f341" y="f34"/>
                    <a:pt x="f342" y="f343"/>
                  </a:cubicBezTo>
                  <a:cubicBezTo>
                    <a:pt x="f84" y="f344"/>
                    <a:pt x="f26" y="f345"/>
                    <a:pt x="f231" y="f345"/>
                  </a:cubicBezTo>
                  <a:cubicBezTo>
                    <a:pt x="f346" y="f337"/>
                    <a:pt x="f347" y="f348"/>
                    <a:pt x="f349" y="f323"/>
                  </a:cubicBezTo>
                  <a:cubicBezTo>
                    <a:pt x="f350" y="f351"/>
                    <a:pt x="f332" y="f296"/>
                    <a:pt x="f8" y="f9"/>
                  </a:cubicBezTo>
                  <a:close/>
                  <a:moveTo>
                    <a:pt x="f352" y="f353"/>
                  </a:moveTo>
                  <a:cubicBezTo>
                    <a:pt x="f354" y="f355"/>
                    <a:pt x="f356" y="f353"/>
                    <a:pt x="f70" y="f357"/>
                  </a:cubicBezTo>
                  <a:cubicBezTo>
                    <a:pt x="f151" y="f358"/>
                    <a:pt x="f359" y="f360"/>
                    <a:pt x="f171" y="f331"/>
                  </a:cubicBezTo>
                  <a:cubicBezTo>
                    <a:pt x="f166" y="f331"/>
                    <a:pt x="f361" y="f231"/>
                    <a:pt x="f177" y="f362"/>
                  </a:cubicBezTo>
                  <a:cubicBezTo>
                    <a:pt x="f363" y="f344"/>
                    <a:pt x="f364" y="f229"/>
                    <a:pt x="f156" y="f90"/>
                  </a:cubicBezTo>
                  <a:cubicBezTo>
                    <a:pt x="f173" y="f365"/>
                    <a:pt x="f98" y="f343"/>
                    <a:pt x="f170" y="f366"/>
                  </a:cubicBezTo>
                  <a:cubicBezTo>
                    <a:pt x="f156" y="f366"/>
                    <a:pt x="f169" y="f366"/>
                    <a:pt x="f367" y="f366"/>
                  </a:cubicBezTo>
                  <a:cubicBezTo>
                    <a:pt x="f102" y="f94"/>
                    <a:pt x="f102" y="f95"/>
                    <a:pt x="f364" y="f368"/>
                  </a:cubicBezTo>
                  <a:cubicBezTo>
                    <a:pt x="f185" y="f298"/>
                    <a:pt x="f361" y="f369"/>
                    <a:pt x="f370" y="f219"/>
                  </a:cubicBezTo>
                  <a:cubicBezTo>
                    <a:pt x="f190" y="f371"/>
                    <a:pt x="f154" y="f325"/>
                    <a:pt x="f372" y="f114"/>
                  </a:cubicBezTo>
                  <a:cubicBezTo>
                    <a:pt x="f200" y="f328"/>
                    <a:pt x="f19" y="f90"/>
                    <a:pt x="f131" y="f331"/>
                  </a:cubicBezTo>
                  <a:cubicBezTo>
                    <a:pt x="f373" y="f374"/>
                    <a:pt x="f373" y="f375"/>
                    <a:pt x="f373" y="f376"/>
                  </a:cubicBezTo>
                  <a:cubicBezTo>
                    <a:pt x="f377" y="f346"/>
                    <a:pt x="f378" y="f379"/>
                    <a:pt x="f51" y="f380"/>
                  </a:cubicBezTo>
                  <a:cubicBezTo>
                    <a:pt x="f51" y="f381"/>
                    <a:pt x="f51" y="f382"/>
                    <a:pt x="f51" y="f355"/>
                  </a:cubicBezTo>
                  <a:cubicBezTo>
                    <a:pt x="f383" y="f355"/>
                    <a:pt x="f384" y="f347"/>
                    <a:pt x="f352" y="f353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C36121D6-2C2C-4731-B5C6-353AD2DDAE83}"/>
                </a:ext>
              </a:extLst>
            </p:cNvPr>
            <p:cNvSpPr/>
            <p:nvPr/>
          </p:nvSpPr>
          <p:spPr>
            <a:xfrm>
              <a:off x="5536884" y="2888726"/>
              <a:ext cx="155594" cy="129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80"/>
                <a:gd name="f8" fmla="val 78"/>
                <a:gd name="f9" fmla="val 77"/>
                <a:gd name="f10" fmla="val 76"/>
                <a:gd name="f11" fmla="val 75"/>
                <a:gd name="f12" fmla="val 74"/>
                <a:gd name="f13" fmla="val 56"/>
                <a:gd name="f14" fmla="val 68"/>
                <a:gd name="f15" fmla="val 39"/>
                <a:gd name="f16" fmla="val 60"/>
                <a:gd name="f17" fmla="val 31"/>
                <a:gd name="f18" fmla="val 57"/>
                <a:gd name="f19" fmla="val 27"/>
                <a:gd name="f20" fmla="val 52"/>
                <a:gd name="f21" fmla="val 45"/>
                <a:gd name="f22" fmla="val 25"/>
                <a:gd name="f23" fmla="val 32"/>
                <a:gd name="f24" fmla="val 26"/>
                <a:gd name="f25" fmla="val 19"/>
                <a:gd name="f26" fmla="val 7"/>
                <a:gd name="f27" fmla="val 34"/>
                <a:gd name="f28" fmla="val 5"/>
                <a:gd name="f29" fmla="val 3"/>
                <a:gd name="f30" fmla="val 35"/>
                <a:gd name="f31" fmla="val 2"/>
                <a:gd name="f32" fmla="val 8"/>
                <a:gd name="f33" fmla="val 11"/>
                <a:gd name="f34" fmla="val 4"/>
                <a:gd name="f35" fmla="val 6"/>
                <a:gd name="f36" fmla="val 54"/>
                <a:gd name="f37" fmla="val 18"/>
                <a:gd name="f38" fmla="val 62"/>
                <a:gd name="f39" fmla="val 73"/>
                <a:gd name="f40" fmla="val 51"/>
                <a:gd name="f41" fmla="val 69"/>
                <a:gd name="f42" fmla="val 79"/>
                <a:gd name="f43" fmla="val 85"/>
                <a:gd name="f44" fmla="+- 0 0 -90"/>
                <a:gd name="f45" fmla="*/ f3 1 94"/>
                <a:gd name="f46" fmla="*/ f4 1 8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94"/>
                <a:gd name="f55" fmla="*/ f51 1 80"/>
                <a:gd name="f56" fmla="*/ 94 f52 1"/>
                <a:gd name="f57" fmla="*/ 78 f51 1"/>
                <a:gd name="f58" fmla="*/ 75 f51 1"/>
                <a:gd name="f59" fmla="*/ 39 f52 1"/>
                <a:gd name="f60" fmla="*/ 60 f51 1"/>
                <a:gd name="f61" fmla="*/ 27 f52 1"/>
                <a:gd name="f62" fmla="*/ 45 f51 1"/>
                <a:gd name="f63" fmla="*/ 32 f52 1"/>
                <a:gd name="f64" fmla="*/ 7 f51 1"/>
                <a:gd name="f65" fmla="*/ 35 f52 1"/>
                <a:gd name="f66" fmla="*/ 0 f51 1"/>
                <a:gd name="f67" fmla="*/ 4 f52 1"/>
                <a:gd name="f68" fmla="*/ 25 f51 1"/>
                <a:gd name="f69" fmla="*/ 18 f52 1"/>
                <a:gd name="f70" fmla="*/ 62 f51 1"/>
                <a:gd name="f71" fmla="*/ 69 f52 1"/>
                <a:gd name="f72" fmla="*/ 79 f51 1"/>
                <a:gd name="f73" fmla="+- f53 0 f1"/>
                <a:gd name="f74" fmla="*/ f56 1 94"/>
                <a:gd name="f75" fmla="*/ f57 1 80"/>
                <a:gd name="f76" fmla="*/ f58 1 80"/>
                <a:gd name="f77" fmla="*/ f59 1 94"/>
                <a:gd name="f78" fmla="*/ f60 1 80"/>
                <a:gd name="f79" fmla="*/ f61 1 94"/>
                <a:gd name="f80" fmla="*/ f62 1 80"/>
                <a:gd name="f81" fmla="*/ f63 1 94"/>
                <a:gd name="f82" fmla="*/ f64 1 80"/>
                <a:gd name="f83" fmla="*/ f65 1 94"/>
                <a:gd name="f84" fmla="*/ f66 1 80"/>
                <a:gd name="f85" fmla="*/ f67 1 94"/>
                <a:gd name="f86" fmla="*/ f68 1 80"/>
                <a:gd name="f87" fmla="*/ f69 1 94"/>
                <a:gd name="f88" fmla="*/ f70 1 80"/>
                <a:gd name="f89" fmla="*/ f71 1 94"/>
                <a:gd name="f90" fmla="*/ f72 1 80"/>
                <a:gd name="f91" fmla="*/ 0 1 f54"/>
                <a:gd name="f92" fmla="*/ f48 1 f54"/>
                <a:gd name="f93" fmla="*/ 0 1 f55"/>
                <a:gd name="f94" fmla="*/ f49 1 f55"/>
                <a:gd name="f95" fmla="*/ f74 1 f54"/>
                <a:gd name="f96" fmla="*/ f75 1 f55"/>
                <a:gd name="f97" fmla="*/ f76 1 f55"/>
                <a:gd name="f98" fmla="*/ f77 1 f54"/>
                <a:gd name="f99" fmla="*/ f78 1 f55"/>
                <a:gd name="f100" fmla="*/ f79 1 f54"/>
                <a:gd name="f101" fmla="*/ f80 1 f55"/>
                <a:gd name="f102" fmla="*/ f81 1 f54"/>
                <a:gd name="f103" fmla="*/ f82 1 f55"/>
                <a:gd name="f104" fmla="*/ f83 1 f54"/>
                <a:gd name="f105" fmla="*/ f84 1 f55"/>
                <a:gd name="f106" fmla="*/ f85 1 f54"/>
                <a:gd name="f107" fmla="*/ f86 1 f55"/>
                <a:gd name="f108" fmla="*/ f87 1 f54"/>
                <a:gd name="f109" fmla="*/ f88 1 f55"/>
                <a:gd name="f110" fmla="*/ f89 1 f54"/>
                <a:gd name="f111" fmla="*/ f90 1 f55"/>
                <a:gd name="f112" fmla="*/ f91 f45 1"/>
                <a:gd name="f113" fmla="*/ f92 f45 1"/>
                <a:gd name="f114" fmla="*/ f94 f46 1"/>
                <a:gd name="f115" fmla="*/ f93 f46 1"/>
                <a:gd name="f116" fmla="*/ f95 f45 1"/>
                <a:gd name="f117" fmla="*/ f96 f46 1"/>
                <a:gd name="f118" fmla="*/ f97 f46 1"/>
                <a:gd name="f119" fmla="*/ f98 f45 1"/>
                <a:gd name="f120" fmla="*/ f99 f46 1"/>
                <a:gd name="f121" fmla="*/ f100 f45 1"/>
                <a:gd name="f122" fmla="*/ f101 f46 1"/>
                <a:gd name="f123" fmla="*/ f102 f45 1"/>
                <a:gd name="f124" fmla="*/ f103 f46 1"/>
                <a:gd name="f125" fmla="*/ f104 f45 1"/>
                <a:gd name="f126" fmla="*/ f105 f46 1"/>
                <a:gd name="f127" fmla="*/ f106 f45 1"/>
                <a:gd name="f128" fmla="*/ f107 f46 1"/>
                <a:gd name="f129" fmla="*/ f108 f45 1"/>
                <a:gd name="f130" fmla="*/ f109 f46 1"/>
                <a:gd name="f131" fmla="*/ f110 f45 1"/>
                <a:gd name="f132" fmla="*/ f11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6" y="f117"/>
                </a:cxn>
                <a:cxn ang="f73">
                  <a:pos x="f116" y="f118"/>
                </a:cxn>
                <a:cxn ang="f73">
                  <a:pos x="f119" y="f120"/>
                </a:cxn>
                <a:cxn ang="f73">
                  <a:pos x="f121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8"/>
                </a:cxn>
                <a:cxn ang="f73">
                  <a:pos x="f129" y="f130"/>
                </a:cxn>
                <a:cxn ang="f73">
                  <a:pos x="f131" y="f132"/>
                </a:cxn>
                <a:cxn ang="f73">
                  <a:pos x="f116" y="f117"/>
                </a:cxn>
              </a:cxnLst>
              <a:rect l="f112" t="f115" r="f113" b="f114"/>
              <a:pathLst>
                <a:path w="94" h="80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4" y="f25"/>
                    <a:pt x="f23" y="f26"/>
                  </a:cubicBezTo>
                  <a:cubicBezTo>
                    <a:pt x="f27" y="f28"/>
                    <a:pt x="f27" y="f29"/>
                    <a:pt x="f30" y="f5"/>
                  </a:cubicBezTo>
                  <a:cubicBezTo>
                    <a:pt x="f25" y="f31"/>
                    <a:pt x="f32" y="f33"/>
                    <a:pt x="f34" y="f22"/>
                  </a:cubicBezTo>
                  <a:cubicBezTo>
                    <a:pt x="f5" y="f15"/>
                    <a:pt x="f35" y="f36"/>
                    <a:pt x="f37" y="f38"/>
                  </a:cubicBezTo>
                  <a:cubicBezTo>
                    <a:pt x="f27" y="f39"/>
                    <a:pt x="f40" y="f8"/>
                    <a:pt x="f41" y="f42"/>
                  </a:cubicBezTo>
                  <a:cubicBezTo>
                    <a:pt x="f9" y="f7"/>
                    <a:pt x="f43" y="f8"/>
                    <a:pt x="f6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101D26DF-A0B2-4BFD-868C-972AFED73EBA}"/>
                </a:ext>
              </a:extLst>
            </p:cNvPr>
            <p:cNvSpPr/>
            <p:nvPr/>
          </p:nvSpPr>
          <p:spPr>
            <a:xfrm>
              <a:off x="5856713" y="2054583"/>
              <a:ext cx="942197" cy="9378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7936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541862C1-68C2-471C-B6CE-9C56D03A4616}"/>
                </a:ext>
              </a:extLst>
            </p:cNvPr>
            <p:cNvSpPr/>
            <p:nvPr/>
          </p:nvSpPr>
          <p:spPr>
            <a:xfrm>
              <a:off x="6250015" y="2236110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"/>
                <a:gd name="f8" fmla="val 19"/>
                <a:gd name="f9" fmla="val 4"/>
                <a:gd name="f10" fmla="val 20"/>
                <a:gd name="f11" fmla="val 11"/>
                <a:gd name="f12" fmla="val 27"/>
                <a:gd name="f13" fmla="val 26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2 f20 1"/>
                <a:gd name="f24" fmla="*/ 31 f20 1"/>
                <a:gd name="f25" fmla="*/ 0 f20 1"/>
                <a:gd name="f26" fmla="*/ 19 f20 1"/>
                <a:gd name="f27" fmla="*/ 4 f20 1"/>
                <a:gd name="f28" fmla="*/ 20 f20 1"/>
                <a:gd name="f29" fmla="*/ 11 f20 1"/>
                <a:gd name="f30" fmla="*/ 27 f20 1"/>
                <a:gd name="f31" fmla="*/ 26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8 f16 1"/>
                <a:gd name="f63" fmla="*/ f49 f15 1"/>
                <a:gd name="f64" fmla="*/ f46 f16 1"/>
                <a:gd name="f65" fmla="*/ f45 f15 1"/>
                <a:gd name="f66" fmla="*/ f50 f16 1"/>
                <a:gd name="f67" fmla="*/ f51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9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DBB914E8-2F5A-4C58-A1FE-40F0DEFB3B46}"/>
                </a:ext>
              </a:extLst>
            </p:cNvPr>
            <p:cNvSpPr/>
            <p:nvPr/>
          </p:nvSpPr>
          <p:spPr>
            <a:xfrm>
              <a:off x="6288914" y="2361447"/>
              <a:ext cx="133977" cy="138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2"/>
                <a:gd name="f8" fmla="val 12"/>
                <a:gd name="f9" fmla="val 20"/>
                <a:gd name="f10" fmla="val 4"/>
                <a:gd name="f11" fmla="val 5"/>
                <a:gd name="f12" fmla="val 27"/>
                <a:gd name="f13" fmla="+- 0 0 -90"/>
                <a:gd name="f14" fmla="*/ f3 1 31"/>
                <a:gd name="f15" fmla="*/ f4 1 3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1"/>
                <a:gd name="f24" fmla="*/ f20 1 32"/>
                <a:gd name="f25" fmla="*/ 12 f21 1"/>
                <a:gd name="f26" fmla="*/ 32 f20 1"/>
                <a:gd name="f27" fmla="*/ 0 f21 1"/>
                <a:gd name="f28" fmla="*/ 20 f20 1"/>
                <a:gd name="f29" fmla="*/ 4 f21 1"/>
                <a:gd name="f30" fmla="*/ 5 f20 1"/>
                <a:gd name="f31" fmla="*/ 20 f21 1"/>
                <a:gd name="f32" fmla="*/ 0 f20 1"/>
                <a:gd name="f33" fmla="*/ 31 f21 1"/>
                <a:gd name="f34" fmla="*/ 12 f20 1"/>
                <a:gd name="f35" fmla="*/ 27 f21 1"/>
                <a:gd name="f36" fmla="*/ 27 f20 1"/>
                <a:gd name="f37" fmla="+- f22 0 f1"/>
                <a:gd name="f38" fmla="*/ f25 1 31"/>
                <a:gd name="f39" fmla="*/ f26 1 32"/>
                <a:gd name="f40" fmla="*/ f27 1 31"/>
                <a:gd name="f41" fmla="*/ f28 1 32"/>
                <a:gd name="f42" fmla="*/ f29 1 31"/>
                <a:gd name="f43" fmla="*/ f30 1 32"/>
                <a:gd name="f44" fmla="*/ f31 1 31"/>
                <a:gd name="f45" fmla="*/ f32 1 32"/>
                <a:gd name="f46" fmla="*/ f33 1 31"/>
                <a:gd name="f47" fmla="*/ f34 1 32"/>
                <a:gd name="f48" fmla="*/ f35 1 31"/>
                <a:gd name="f49" fmla="*/ f36 1 32"/>
                <a:gd name="f50" fmla="*/ 0 1 f23"/>
                <a:gd name="f51" fmla="*/ f17 1 f23"/>
                <a:gd name="f52" fmla="*/ 0 1 f24"/>
                <a:gd name="f53" fmla="*/ f18 1 f24"/>
                <a:gd name="f54" fmla="*/ f38 1 f23"/>
                <a:gd name="f55" fmla="*/ f39 1 f24"/>
                <a:gd name="f56" fmla="*/ f40 1 f23"/>
                <a:gd name="f57" fmla="*/ f41 1 f24"/>
                <a:gd name="f58" fmla="*/ f42 1 f23"/>
                <a:gd name="f59" fmla="*/ f43 1 f24"/>
                <a:gd name="f60" fmla="*/ f44 1 f23"/>
                <a:gd name="f61" fmla="*/ f45 1 f24"/>
                <a:gd name="f62" fmla="*/ f46 1 f23"/>
                <a:gd name="f63" fmla="*/ f47 1 f24"/>
                <a:gd name="f64" fmla="*/ f48 1 f23"/>
                <a:gd name="f65" fmla="*/ f49 1 f24"/>
                <a:gd name="f66" fmla="*/ f50 f14 1"/>
                <a:gd name="f67" fmla="*/ f51 f14 1"/>
                <a:gd name="f68" fmla="*/ f53 f15 1"/>
                <a:gd name="f69" fmla="*/ f52 f15 1"/>
                <a:gd name="f70" fmla="*/ f54 f14 1"/>
                <a:gd name="f71" fmla="*/ f55 f15 1"/>
                <a:gd name="f72" fmla="*/ f56 f14 1"/>
                <a:gd name="f73" fmla="*/ f57 f15 1"/>
                <a:gd name="f74" fmla="*/ f58 f14 1"/>
                <a:gd name="f75" fmla="*/ f59 f15 1"/>
                <a:gd name="f76" fmla="*/ f60 f14 1"/>
                <a:gd name="f77" fmla="*/ f61 f15 1"/>
                <a:gd name="f78" fmla="*/ f62 f14 1"/>
                <a:gd name="f79" fmla="*/ f63 f15 1"/>
                <a:gd name="f80" fmla="*/ f64 f14 1"/>
                <a:gd name="f81" fmla="*/ f6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70" y="f71"/>
                </a:cxn>
                <a:cxn ang="f37">
                  <a:pos x="f72" y="f73"/>
                </a:cxn>
                <a:cxn ang="f37">
                  <a:pos x="f74" y="f75"/>
                </a:cxn>
                <a:cxn ang="f37">
                  <a:pos x="f76" y="f77"/>
                </a:cxn>
                <a:cxn ang="f37">
                  <a:pos x="f78" y="f79"/>
                </a:cxn>
                <a:cxn ang="f37">
                  <a:pos x="f80" y="f81"/>
                </a:cxn>
                <a:cxn ang="f37">
                  <a:pos x="f70" y="f71"/>
                </a:cxn>
              </a:cxnLst>
              <a:rect l="f66" t="f69" r="f67" b="f68"/>
              <a:pathLst>
                <a:path w="31" h="32">
                  <a:moveTo>
                    <a:pt x="f8" y="f7"/>
                  </a:moveTo>
                  <a:lnTo>
                    <a:pt x="f5" y="f9"/>
                  </a:lnTo>
                  <a:lnTo>
                    <a:pt x="f10" y="f11"/>
                  </a:lnTo>
                  <a:lnTo>
                    <a:pt x="f9" y="f5"/>
                  </a:lnTo>
                  <a:lnTo>
                    <a:pt x="f6" y="f8"/>
                  </a:lnTo>
                  <a:lnTo>
                    <a:pt x="f12" y="f12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965B8DA5-9122-4F9F-852A-1A323F0587B4}"/>
                </a:ext>
              </a:extLst>
            </p:cNvPr>
            <p:cNvSpPr/>
            <p:nvPr/>
          </p:nvSpPr>
          <p:spPr>
            <a:xfrm>
              <a:off x="6383993" y="2270683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19"/>
                <a:gd name="f9" fmla="val 4"/>
                <a:gd name="f10" fmla="val 5"/>
                <a:gd name="f11" fmla="val 2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1 f18 1"/>
                <a:gd name="f22" fmla="*/ 31 f18 1"/>
                <a:gd name="f23" fmla="*/ 0 f18 1"/>
                <a:gd name="f24" fmla="*/ 19 f18 1"/>
                <a:gd name="f25" fmla="*/ 4 f18 1"/>
                <a:gd name="f26" fmla="*/ 5 f18 1"/>
                <a:gd name="f27" fmla="*/ 26 f18 1"/>
                <a:gd name="f28" fmla="+- f19 0 f1"/>
                <a:gd name="f29" fmla="*/ f21 1 31"/>
                <a:gd name="f30" fmla="*/ f22 1 31"/>
                <a:gd name="f31" fmla="*/ f23 1 31"/>
                <a:gd name="f32" fmla="*/ f24 1 31"/>
                <a:gd name="f33" fmla="*/ f25 1 31"/>
                <a:gd name="f34" fmla="*/ f26 1 31"/>
                <a:gd name="f35" fmla="*/ f27 1 31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1 f13 1"/>
                <a:gd name="f56" fmla="*/ f40 f14 1"/>
                <a:gd name="f57" fmla="*/ f39 f13 1"/>
                <a:gd name="f58" fmla="*/ f38 f14 1"/>
                <a:gd name="f59" fmla="*/ f44 f13 1"/>
                <a:gd name="f60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57" y="f58"/>
                </a:cxn>
                <a:cxn ang="f28">
                  <a:pos x="f59" y="f60"/>
                </a:cxn>
                <a:cxn ang="f28">
                  <a:pos x="f49" y="f50"/>
                </a:cxn>
              </a:cxnLst>
              <a:rect l="f45" t="f48" r="f46" b="f47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11" y="f11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0C95BEEC-5458-4794-BC50-5981DB5D57AB}"/>
                </a:ext>
              </a:extLst>
            </p:cNvPr>
            <p:cNvSpPr/>
            <p:nvPr/>
          </p:nvSpPr>
          <p:spPr>
            <a:xfrm>
              <a:off x="6159252" y="2326864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20"/>
                <a:gd name="f9" fmla="val 4"/>
                <a:gd name="f10" fmla="val 5"/>
                <a:gd name="f11" fmla="val 19"/>
                <a:gd name="f12" fmla="val 12"/>
                <a:gd name="f13" fmla="val 26"/>
                <a:gd name="f14" fmla="val 27"/>
                <a:gd name="f15" fmla="+- 0 0 -90"/>
                <a:gd name="f16" fmla="*/ f3 1 31"/>
                <a:gd name="f17" fmla="*/ f4 1 3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1"/>
                <a:gd name="f24" fmla="*/ 11 f21 1"/>
                <a:gd name="f25" fmla="*/ 31 f21 1"/>
                <a:gd name="f26" fmla="*/ 0 f21 1"/>
                <a:gd name="f27" fmla="*/ 20 f21 1"/>
                <a:gd name="f28" fmla="*/ 4 f21 1"/>
                <a:gd name="f29" fmla="*/ 5 f21 1"/>
                <a:gd name="f30" fmla="*/ 19 f21 1"/>
                <a:gd name="f31" fmla="*/ 12 f21 1"/>
                <a:gd name="f32" fmla="*/ 26 f21 1"/>
                <a:gd name="f33" fmla="*/ 27 f21 1"/>
                <a:gd name="f34" fmla="+- f22 0 f1"/>
                <a:gd name="f35" fmla="*/ f24 1 31"/>
                <a:gd name="f36" fmla="*/ f25 1 31"/>
                <a:gd name="f37" fmla="*/ f26 1 31"/>
                <a:gd name="f38" fmla="*/ f27 1 31"/>
                <a:gd name="f39" fmla="*/ f28 1 31"/>
                <a:gd name="f40" fmla="*/ f29 1 31"/>
                <a:gd name="f41" fmla="*/ f30 1 31"/>
                <a:gd name="f42" fmla="*/ f31 1 31"/>
                <a:gd name="f43" fmla="*/ f32 1 31"/>
                <a:gd name="f44" fmla="*/ f33 1 31"/>
                <a:gd name="f45" fmla="*/ 0 1 f23"/>
                <a:gd name="f46" fmla="*/ f19 1 f23"/>
                <a:gd name="f47" fmla="*/ f35 1 f23"/>
                <a:gd name="f48" fmla="*/ f36 1 f23"/>
                <a:gd name="f49" fmla="*/ f37 1 f23"/>
                <a:gd name="f50" fmla="*/ f38 1 f23"/>
                <a:gd name="f51" fmla="*/ f39 1 f23"/>
                <a:gd name="f52" fmla="*/ f40 1 f23"/>
                <a:gd name="f53" fmla="*/ f41 1 f23"/>
                <a:gd name="f54" fmla="*/ f42 1 f23"/>
                <a:gd name="f55" fmla="*/ f43 1 f23"/>
                <a:gd name="f56" fmla="*/ f44 1 f23"/>
                <a:gd name="f57" fmla="*/ f45 f16 1"/>
                <a:gd name="f58" fmla="*/ f46 f16 1"/>
                <a:gd name="f59" fmla="*/ f46 f17 1"/>
                <a:gd name="f60" fmla="*/ f45 f17 1"/>
                <a:gd name="f61" fmla="*/ f47 f16 1"/>
                <a:gd name="f62" fmla="*/ f48 f17 1"/>
                <a:gd name="f63" fmla="*/ f49 f16 1"/>
                <a:gd name="f64" fmla="*/ f50 f17 1"/>
                <a:gd name="f65" fmla="*/ f51 f16 1"/>
                <a:gd name="f66" fmla="*/ f52 f17 1"/>
                <a:gd name="f67" fmla="*/ f53 f16 1"/>
                <a:gd name="f68" fmla="*/ f49 f17 1"/>
                <a:gd name="f69" fmla="*/ f48 f16 1"/>
                <a:gd name="f70" fmla="*/ f54 f17 1"/>
                <a:gd name="f71" fmla="*/ f55 f16 1"/>
                <a:gd name="f72" fmla="*/ f5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7" y="f68"/>
                </a:cxn>
                <a:cxn ang="f34">
                  <a:pos x="f69" y="f70"/>
                </a:cxn>
                <a:cxn ang="f34">
                  <a:pos x="f71" y="f72"/>
                </a:cxn>
                <a:cxn ang="f34">
                  <a:pos x="f61" y="f62"/>
                </a:cxn>
              </a:cxnLst>
              <a:rect l="f57" t="f60" r="f58" b="f59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1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3B27AF45-FBCC-46DE-BE35-6F786DA84844}"/>
                </a:ext>
              </a:extLst>
            </p:cNvPr>
            <p:cNvSpPr/>
            <p:nvPr/>
          </p:nvSpPr>
          <p:spPr>
            <a:xfrm>
              <a:off x="6418575" y="2396020"/>
              <a:ext cx="138303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1"/>
                <a:gd name="f8" fmla="val 12"/>
                <a:gd name="f9" fmla="val 20"/>
                <a:gd name="f10" fmla="val 4"/>
                <a:gd name="f11" fmla="val 5"/>
                <a:gd name="f12" fmla="val 27"/>
                <a:gd name="f13" fmla="+- 0 0 -90"/>
                <a:gd name="f14" fmla="*/ f3 1 32"/>
                <a:gd name="f15" fmla="*/ f4 1 3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2"/>
                <a:gd name="f24" fmla="*/ f20 1 31"/>
                <a:gd name="f25" fmla="*/ 12 f21 1"/>
                <a:gd name="f26" fmla="*/ 31 f20 1"/>
                <a:gd name="f27" fmla="*/ 0 f21 1"/>
                <a:gd name="f28" fmla="*/ 20 f20 1"/>
                <a:gd name="f29" fmla="*/ 4 f21 1"/>
                <a:gd name="f30" fmla="*/ 5 f20 1"/>
                <a:gd name="f31" fmla="*/ 20 f21 1"/>
                <a:gd name="f32" fmla="*/ 0 f20 1"/>
                <a:gd name="f33" fmla="*/ 32 f21 1"/>
                <a:gd name="f34" fmla="*/ 12 f20 1"/>
                <a:gd name="f35" fmla="*/ 27 f21 1"/>
                <a:gd name="f36" fmla="*/ 27 f20 1"/>
                <a:gd name="f37" fmla="+- f22 0 f1"/>
                <a:gd name="f38" fmla="*/ f25 1 32"/>
                <a:gd name="f39" fmla="*/ f26 1 31"/>
                <a:gd name="f40" fmla="*/ f27 1 32"/>
                <a:gd name="f41" fmla="*/ f28 1 31"/>
                <a:gd name="f42" fmla="*/ f29 1 32"/>
                <a:gd name="f43" fmla="*/ f30 1 31"/>
                <a:gd name="f44" fmla="*/ f31 1 32"/>
                <a:gd name="f45" fmla="*/ f32 1 31"/>
                <a:gd name="f46" fmla="*/ f33 1 32"/>
                <a:gd name="f47" fmla="*/ f34 1 31"/>
                <a:gd name="f48" fmla="*/ f35 1 32"/>
                <a:gd name="f49" fmla="*/ f36 1 31"/>
                <a:gd name="f50" fmla="*/ 0 1 f23"/>
                <a:gd name="f51" fmla="*/ f17 1 f23"/>
                <a:gd name="f52" fmla="*/ 0 1 f24"/>
                <a:gd name="f53" fmla="*/ f18 1 f24"/>
                <a:gd name="f54" fmla="*/ f38 1 f23"/>
                <a:gd name="f55" fmla="*/ f39 1 f24"/>
                <a:gd name="f56" fmla="*/ f40 1 f23"/>
                <a:gd name="f57" fmla="*/ f41 1 f24"/>
                <a:gd name="f58" fmla="*/ f42 1 f23"/>
                <a:gd name="f59" fmla="*/ f43 1 f24"/>
                <a:gd name="f60" fmla="*/ f44 1 f23"/>
                <a:gd name="f61" fmla="*/ f45 1 f24"/>
                <a:gd name="f62" fmla="*/ f46 1 f23"/>
                <a:gd name="f63" fmla="*/ f47 1 f24"/>
                <a:gd name="f64" fmla="*/ f48 1 f23"/>
                <a:gd name="f65" fmla="*/ f49 1 f24"/>
                <a:gd name="f66" fmla="*/ f50 f14 1"/>
                <a:gd name="f67" fmla="*/ f51 f14 1"/>
                <a:gd name="f68" fmla="*/ f53 f15 1"/>
                <a:gd name="f69" fmla="*/ f52 f15 1"/>
                <a:gd name="f70" fmla="*/ f54 f14 1"/>
                <a:gd name="f71" fmla="*/ f55 f15 1"/>
                <a:gd name="f72" fmla="*/ f56 f14 1"/>
                <a:gd name="f73" fmla="*/ f57 f15 1"/>
                <a:gd name="f74" fmla="*/ f58 f14 1"/>
                <a:gd name="f75" fmla="*/ f59 f15 1"/>
                <a:gd name="f76" fmla="*/ f60 f14 1"/>
                <a:gd name="f77" fmla="*/ f61 f15 1"/>
                <a:gd name="f78" fmla="*/ f62 f14 1"/>
                <a:gd name="f79" fmla="*/ f63 f15 1"/>
                <a:gd name="f80" fmla="*/ f64 f14 1"/>
                <a:gd name="f81" fmla="*/ f6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70" y="f71"/>
                </a:cxn>
                <a:cxn ang="f37">
                  <a:pos x="f72" y="f73"/>
                </a:cxn>
                <a:cxn ang="f37">
                  <a:pos x="f74" y="f75"/>
                </a:cxn>
                <a:cxn ang="f37">
                  <a:pos x="f76" y="f77"/>
                </a:cxn>
                <a:cxn ang="f37">
                  <a:pos x="f78" y="f79"/>
                </a:cxn>
                <a:cxn ang="f37">
                  <a:pos x="f80" y="f81"/>
                </a:cxn>
                <a:cxn ang="f37">
                  <a:pos x="f70" y="f71"/>
                </a:cxn>
              </a:cxnLst>
              <a:rect l="f66" t="f69" r="f67" b="f68"/>
              <a:pathLst>
                <a:path w="32" h="31">
                  <a:moveTo>
                    <a:pt x="f8" y="f7"/>
                  </a:moveTo>
                  <a:lnTo>
                    <a:pt x="f5" y="f9"/>
                  </a:lnTo>
                  <a:lnTo>
                    <a:pt x="f10" y="f11"/>
                  </a:lnTo>
                  <a:lnTo>
                    <a:pt x="f9" y="f5"/>
                  </a:lnTo>
                  <a:lnTo>
                    <a:pt x="f6" y="f8"/>
                  </a:lnTo>
                  <a:lnTo>
                    <a:pt x="f12" y="f12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61C24513-F391-4976-8276-0C643B421474}"/>
                </a:ext>
              </a:extLst>
            </p:cNvPr>
            <p:cNvSpPr/>
            <p:nvPr/>
          </p:nvSpPr>
          <p:spPr>
            <a:xfrm>
              <a:off x="6457465" y="2525682"/>
              <a:ext cx="138303" cy="138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2"/>
                <a:gd name="f8" fmla="val 20"/>
                <a:gd name="f9" fmla="val 4"/>
                <a:gd name="f10" fmla="val 5"/>
                <a:gd name="f11" fmla="val 27"/>
                <a:gd name="f12" fmla="+- 0 0 -90"/>
                <a:gd name="f13" fmla="*/ f3 1 32"/>
                <a:gd name="f14" fmla="*/ f4 1 32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2"/>
                <a:gd name="f21" fmla="*/ 12 f18 1"/>
                <a:gd name="f22" fmla="*/ 32 f18 1"/>
                <a:gd name="f23" fmla="*/ 0 f18 1"/>
                <a:gd name="f24" fmla="*/ 20 f18 1"/>
                <a:gd name="f25" fmla="*/ 4 f18 1"/>
                <a:gd name="f26" fmla="*/ 5 f18 1"/>
                <a:gd name="f27" fmla="*/ 27 f18 1"/>
                <a:gd name="f28" fmla="+- f19 0 f1"/>
                <a:gd name="f29" fmla="*/ f21 1 32"/>
                <a:gd name="f30" fmla="*/ f22 1 32"/>
                <a:gd name="f31" fmla="*/ f23 1 32"/>
                <a:gd name="f32" fmla="*/ f24 1 32"/>
                <a:gd name="f33" fmla="*/ f25 1 32"/>
                <a:gd name="f34" fmla="*/ f26 1 32"/>
                <a:gd name="f35" fmla="*/ f27 1 32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1 f13 1"/>
                <a:gd name="f56" fmla="*/ f40 f14 1"/>
                <a:gd name="f57" fmla="*/ f39 f13 1"/>
                <a:gd name="f58" fmla="*/ f38 f14 1"/>
                <a:gd name="f59" fmla="*/ f44 f13 1"/>
                <a:gd name="f60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57" y="f58"/>
                </a:cxn>
                <a:cxn ang="f28">
                  <a:pos x="f59" y="f60"/>
                </a:cxn>
                <a:cxn ang="f28">
                  <a:pos x="f49" y="f50"/>
                </a:cxn>
              </a:cxnLst>
              <a:rect l="f45" t="f48" r="f46" b="f47"/>
              <a:pathLst>
                <a:path w="32" h="32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11" y="f11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CCBEF259-3DC1-46A0-BBF8-35807E6AE5A0}"/>
                </a:ext>
              </a:extLst>
            </p:cNvPr>
            <p:cNvSpPr/>
            <p:nvPr/>
          </p:nvSpPr>
          <p:spPr>
            <a:xfrm>
              <a:off x="6552553" y="2434919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"/>
                <a:gd name="f8" fmla="val 19"/>
                <a:gd name="f9" fmla="val 4"/>
                <a:gd name="f10" fmla="val 20"/>
                <a:gd name="f11" fmla="val 11"/>
                <a:gd name="f12" fmla="val 27"/>
                <a:gd name="f13" fmla="val 26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2 f20 1"/>
                <a:gd name="f24" fmla="*/ 31 f20 1"/>
                <a:gd name="f25" fmla="*/ 0 f20 1"/>
                <a:gd name="f26" fmla="*/ 19 f20 1"/>
                <a:gd name="f27" fmla="*/ 4 f20 1"/>
                <a:gd name="f28" fmla="*/ 20 f20 1"/>
                <a:gd name="f29" fmla="*/ 11 f20 1"/>
                <a:gd name="f30" fmla="*/ 27 f20 1"/>
                <a:gd name="f31" fmla="*/ 26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8 f16 1"/>
                <a:gd name="f63" fmla="*/ f49 f15 1"/>
                <a:gd name="f64" fmla="*/ f46 f16 1"/>
                <a:gd name="f65" fmla="*/ f45 f15 1"/>
                <a:gd name="f66" fmla="*/ f50 f16 1"/>
                <a:gd name="f67" fmla="*/ f51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9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A10B70C4-5963-4DFA-B3C1-4D5083AE25F4}"/>
                </a:ext>
              </a:extLst>
            </p:cNvPr>
            <p:cNvSpPr/>
            <p:nvPr/>
          </p:nvSpPr>
          <p:spPr>
            <a:xfrm>
              <a:off x="6327812" y="2491109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19"/>
                <a:gd name="f9" fmla="val 4"/>
                <a:gd name="f10" fmla="val 5"/>
                <a:gd name="f11" fmla="val 26"/>
                <a:gd name="f12" fmla="val 27"/>
                <a:gd name="f13" fmla="+- 0 0 -90"/>
                <a:gd name="f14" fmla="*/ f3 1 31"/>
                <a:gd name="f15" fmla="*/ f4 1 31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1"/>
                <a:gd name="f22" fmla="*/ 11 f19 1"/>
                <a:gd name="f23" fmla="*/ 31 f19 1"/>
                <a:gd name="f24" fmla="*/ 0 f19 1"/>
                <a:gd name="f25" fmla="*/ 19 f19 1"/>
                <a:gd name="f26" fmla="*/ 4 f19 1"/>
                <a:gd name="f27" fmla="*/ 5 f19 1"/>
                <a:gd name="f28" fmla="*/ 26 f19 1"/>
                <a:gd name="f29" fmla="*/ 27 f19 1"/>
                <a:gd name="f30" fmla="+- f20 0 f1"/>
                <a:gd name="f31" fmla="*/ f22 1 31"/>
                <a:gd name="f32" fmla="*/ f23 1 31"/>
                <a:gd name="f33" fmla="*/ f24 1 31"/>
                <a:gd name="f34" fmla="*/ f25 1 31"/>
                <a:gd name="f35" fmla="*/ f26 1 31"/>
                <a:gd name="f36" fmla="*/ f27 1 31"/>
                <a:gd name="f37" fmla="*/ f28 1 31"/>
                <a:gd name="f38" fmla="*/ f29 1 31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2 f15 1"/>
                <a:gd name="f55" fmla="*/ f43 f14 1"/>
                <a:gd name="f56" fmla="*/ f44 f15 1"/>
                <a:gd name="f57" fmla="*/ f45 f14 1"/>
                <a:gd name="f58" fmla="*/ f46 f15 1"/>
                <a:gd name="f59" fmla="*/ f44 f14 1"/>
                <a:gd name="f60" fmla="*/ f43 f15 1"/>
                <a:gd name="f61" fmla="*/ f42 f14 1"/>
                <a:gd name="f62" fmla="*/ f41 f15 1"/>
                <a:gd name="f63" fmla="*/ f47 f14 1"/>
                <a:gd name="f64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11" y="f12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8136E800-F3DB-4B7C-AEB3-0EC6A247D6AE}"/>
                </a:ext>
              </a:extLst>
            </p:cNvPr>
            <p:cNvSpPr/>
            <p:nvPr/>
          </p:nvSpPr>
          <p:spPr>
            <a:xfrm>
              <a:off x="6064163" y="2417627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20"/>
                <a:gd name="f9" fmla="val 4"/>
                <a:gd name="f10" fmla="val 5"/>
                <a:gd name="f11" fmla="val 19"/>
                <a:gd name="f12" fmla="val 12"/>
                <a:gd name="f13" fmla="val 26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1 f20 1"/>
                <a:gd name="f24" fmla="*/ 31 f20 1"/>
                <a:gd name="f25" fmla="*/ 0 f20 1"/>
                <a:gd name="f26" fmla="*/ 20 f20 1"/>
                <a:gd name="f27" fmla="*/ 4 f20 1"/>
                <a:gd name="f28" fmla="*/ 5 f20 1"/>
                <a:gd name="f29" fmla="*/ 19 f20 1"/>
                <a:gd name="f30" fmla="*/ 12 f20 1"/>
                <a:gd name="f31" fmla="*/ 26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9 f16 1"/>
                <a:gd name="f63" fmla="*/ f50 f15 1"/>
                <a:gd name="f64" fmla="*/ f46 f16 1"/>
                <a:gd name="f65" fmla="*/ f45 f15 1"/>
                <a:gd name="f66" fmla="*/ f51 f16 1"/>
                <a:gd name="f67" fmla="*/ f52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833B5CCB-483B-4A2B-9217-22CEC32BD025}"/>
                </a:ext>
              </a:extLst>
            </p:cNvPr>
            <p:cNvSpPr/>
            <p:nvPr/>
          </p:nvSpPr>
          <p:spPr>
            <a:xfrm>
              <a:off x="6103062" y="2547289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19"/>
                <a:gd name="f9" fmla="val 3"/>
                <a:gd name="f10" fmla="val 5"/>
                <a:gd name="f11" fmla="val 12"/>
                <a:gd name="f12" fmla="val 26"/>
                <a:gd name="f13" fmla="val 27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1 f20 1"/>
                <a:gd name="f24" fmla="*/ 31 f20 1"/>
                <a:gd name="f25" fmla="*/ 0 f20 1"/>
                <a:gd name="f26" fmla="*/ 19 f20 1"/>
                <a:gd name="f27" fmla="*/ 3 f20 1"/>
                <a:gd name="f28" fmla="*/ 5 f20 1"/>
                <a:gd name="f29" fmla="*/ 12 f20 1"/>
                <a:gd name="f30" fmla="*/ 26 f20 1"/>
                <a:gd name="f31" fmla="*/ 27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9 f16 1"/>
                <a:gd name="f63" fmla="*/ f47 f15 1"/>
                <a:gd name="f64" fmla="*/ f46 f16 1"/>
                <a:gd name="f65" fmla="*/ f45 f15 1"/>
                <a:gd name="f66" fmla="*/ f50 f16 1"/>
                <a:gd name="f67" fmla="*/ f51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8" y="f5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06440CC4-48E8-4E69-A168-BCFE7AD76975}"/>
                </a:ext>
              </a:extLst>
            </p:cNvPr>
            <p:cNvSpPr/>
            <p:nvPr/>
          </p:nvSpPr>
          <p:spPr>
            <a:xfrm>
              <a:off x="6193825" y="2452210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"/>
                <a:gd name="f8" fmla="val 20"/>
                <a:gd name="f9" fmla="val 4"/>
                <a:gd name="f10" fmla="val 5"/>
                <a:gd name="f11" fmla="val 27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2 f18 1"/>
                <a:gd name="f22" fmla="*/ 31 f18 1"/>
                <a:gd name="f23" fmla="*/ 0 f18 1"/>
                <a:gd name="f24" fmla="*/ 20 f18 1"/>
                <a:gd name="f25" fmla="*/ 4 f18 1"/>
                <a:gd name="f26" fmla="*/ 5 f18 1"/>
                <a:gd name="f27" fmla="*/ 27 f18 1"/>
                <a:gd name="f28" fmla="+- f19 0 f1"/>
                <a:gd name="f29" fmla="*/ f21 1 31"/>
                <a:gd name="f30" fmla="*/ f22 1 31"/>
                <a:gd name="f31" fmla="*/ f23 1 31"/>
                <a:gd name="f32" fmla="*/ f24 1 31"/>
                <a:gd name="f33" fmla="*/ f25 1 31"/>
                <a:gd name="f34" fmla="*/ f26 1 31"/>
                <a:gd name="f35" fmla="*/ f27 1 31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1 f13 1"/>
                <a:gd name="f56" fmla="*/ f40 f14 1"/>
                <a:gd name="f57" fmla="*/ f39 f13 1"/>
                <a:gd name="f58" fmla="*/ f38 f14 1"/>
                <a:gd name="f59" fmla="*/ f44 f13 1"/>
                <a:gd name="f60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57" y="f58"/>
                </a:cxn>
                <a:cxn ang="f28">
                  <a:pos x="f59" y="f60"/>
                </a:cxn>
                <a:cxn ang="f28">
                  <a:pos x="f49" y="f50"/>
                </a:cxn>
              </a:cxnLst>
              <a:rect l="f45" t="f48" r="f46" b="f47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11" y="f11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0902EA82-B483-4DA3-8532-18D6B4CE037D}"/>
                </a:ext>
              </a:extLst>
            </p:cNvPr>
            <p:cNvSpPr/>
            <p:nvPr/>
          </p:nvSpPr>
          <p:spPr>
            <a:xfrm>
              <a:off x="5969084" y="2512716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"/>
                <a:gd name="f8" fmla="val 19"/>
                <a:gd name="f9" fmla="val 4"/>
                <a:gd name="f10" fmla="val 20"/>
                <a:gd name="f11" fmla="val 11"/>
                <a:gd name="f12" fmla="val 27"/>
                <a:gd name="f13" fmla="val 26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2 f20 1"/>
                <a:gd name="f24" fmla="*/ 31 f20 1"/>
                <a:gd name="f25" fmla="*/ 0 f20 1"/>
                <a:gd name="f26" fmla="*/ 19 f20 1"/>
                <a:gd name="f27" fmla="*/ 4 f20 1"/>
                <a:gd name="f28" fmla="*/ 20 f20 1"/>
                <a:gd name="f29" fmla="*/ 11 f20 1"/>
                <a:gd name="f30" fmla="*/ 27 f20 1"/>
                <a:gd name="f31" fmla="*/ 26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8 f16 1"/>
                <a:gd name="f63" fmla="*/ f49 f15 1"/>
                <a:gd name="f64" fmla="*/ f46 f16 1"/>
                <a:gd name="f65" fmla="*/ f45 f15 1"/>
                <a:gd name="f66" fmla="*/ f50 f16 1"/>
                <a:gd name="f67" fmla="*/ f51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9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13830470-1B20-4DED-AA54-A9C87340C499}"/>
                </a:ext>
              </a:extLst>
            </p:cNvPr>
            <p:cNvSpPr/>
            <p:nvPr/>
          </p:nvSpPr>
          <p:spPr>
            <a:xfrm>
              <a:off x="6232724" y="2581872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20"/>
                <a:gd name="f9" fmla="val 4"/>
                <a:gd name="f10" fmla="val 5"/>
                <a:gd name="f11" fmla="val 19"/>
                <a:gd name="f12" fmla="val 12"/>
                <a:gd name="f13" fmla="val 26"/>
                <a:gd name="f14" fmla="+- 0 0 -90"/>
                <a:gd name="f15" fmla="*/ f3 1 31"/>
                <a:gd name="f16" fmla="*/ f4 1 3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1"/>
                <a:gd name="f23" fmla="*/ 11 f20 1"/>
                <a:gd name="f24" fmla="*/ 31 f20 1"/>
                <a:gd name="f25" fmla="*/ 0 f20 1"/>
                <a:gd name="f26" fmla="*/ 20 f20 1"/>
                <a:gd name="f27" fmla="*/ 4 f20 1"/>
                <a:gd name="f28" fmla="*/ 5 f20 1"/>
                <a:gd name="f29" fmla="*/ 19 f20 1"/>
                <a:gd name="f30" fmla="*/ 12 f20 1"/>
                <a:gd name="f31" fmla="*/ 26 f20 1"/>
                <a:gd name="f32" fmla="+- f21 0 f1"/>
                <a:gd name="f33" fmla="*/ f23 1 31"/>
                <a:gd name="f34" fmla="*/ f24 1 31"/>
                <a:gd name="f35" fmla="*/ f25 1 31"/>
                <a:gd name="f36" fmla="*/ f26 1 31"/>
                <a:gd name="f37" fmla="*/ f27 1 31"/>
                <a:gd name="f38" fmla="*/ f28 1 31"/>
                <a:gd name="f39" fmla="*/ f29 1 31"/>
                <a:gd name="f40" fmla="*/ f30 1 31"/>
                <a:gd name="f41" fmla="*/ f31 1 31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8 f15 1"/>
                <a:gd name="f62" fmla="*/ f49 f16 1"/>
                <a:gd name="f63" fmla="*/ f50 f15 1"/>
                <a:gd name="f64" fmla="*/ f46 f16 1"/>
                <a:gd name="f65" fmla="*/ f45 f15 1"/>
                <a:gd name="f66" fmla="*/ f51 f16 1"/>
                <a:gd name="f67" fmla="*/ f52 f15 1"/>
                <a:gd name="f68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13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311B22F5-3505-45DB-AA23-76F8BCA474E3}"/>
                </a:ext>
              </a:extLst>
            </p:cNvPr>
            <p:cNvSpPr/>
            <p:nvPr/>
          </p:nvSpPr>
          <p:spPr>
            <a:xfrm>
              <a:off x="6271622" y="2711525"/>
              <a:ext cx="133977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"/>
                <a:gd name="f8" fmla="val 19"/>
                <a:gd name="f9" fmla="val 4"/>
                <a:gd name="f10" fmla="val 20"/>
                <a:gd name="f11" fmla="val 11"/>
                <a:gd name="f12" fmla="val 26"/>
                <a:gd name="f13" fmla="+- 0 0 -90"/>
                <a:gd name="f14" fmla="*/ f3 1 31"/>
                <a:gd name="f15" fmla="*/ f4 1 31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1"/>
                <a:gd name="f22" fmla="*/ 12 f19 1"/>
                <a:gd name="f23" fmla="*/ 31 f19 1"/>
                <a:gd name="f24" fmla="*/ 0 f19 1"/>
                <a:gd name="f25" fmla="*/ 19 f19 1"/>
                <a:gd name="f26" fmla="*/ 4 f19 1"/>
                <a:gd name="f27" fmla="*/ 20 f19 1"/>
                <a:gd name="f28" fmla="*/ 11 f19 1"/>
                <a:gd name="f29" fmla="*/ 26 f19 1"/>
                <a:gd name="f30" fmla="+- f20 0 f1"/>
                <a:gd name="f31" fmla="*/ f22 1 31"/>
                <a:gd name="f32" fmla="*/ f23 1 31"/>
                <a:gd name="f33" fmla="*/ f24 1 31"/>
                <a:gd name="f34" fmla="*/ f25 1 31"/>
                <a:gd name="f35" fmla="*/ f26 1 31"/>
                <a:gd name="f36" fmla="*/ f27 1 31"/>
                <a:gd name="f37" fmla="*/ f28 1 31"/>
                <a:gd name="f38" fmla="*/ f29 1 31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2 f15 1"/>
                <a:gd name="f55" fmla="*/ f43 f14 1"/>
                <a:gd name="f56" fmla="*/ f44 f15 1"/>
                <a:gd name="f57" fmla="*/ f45 f14 1"/>
                <a:gd name="f58" fmla="*/ f45 f15 1"/>
                <a:gd name="f59" fmla="*/ f46 f14 1"/>
                <a:gd name="f60" fmla="*/ f43 f15 1"/>
                <a:gd name="f61" fmla="*/ f42 f14 1"/>
                <a:gd name="f62" fmla="*/ f47 f15 1"/>
                <a:gd name="f63" fmla="*/ f48 f14 1"/>
                <a:gd name="f64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31" h="31">
                  <a:moveTo>
                    <a:pt x="f7" y="f6"/>
                  </a:moveTo>
                  <a:lnTo>
                    <a:pt x="f5" y="f8"/>
                  </a:lnTo>
                  <a:lnTo>
                    <a:pt x="f9" y="f9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2" y="f12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E1BF8EF1-B2F0-441B-874C-27878FB9D6DE}"/>
                </a:ext>
              </a:extLst>
            </p:cNvPr>
            <p:cNvSpPr/>
            <p:nvPr/>
          </p:nvSpPr>
          <p:spPr>
            <a:xfrm>
              <a:off x="6362386" y="2616445"/>
              <a:ext cx="138303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1"/>
                <a:gd name="f8" fmla="val 12"/>
                <a:gd name="f9" fmla="val 20"/>
                <a:gd name="f10" fmla="val 4"/>
                <a:gd name="f11" fmla="val 5"/>
                <a:gd name="f12" fmla="val 27"/>
                <a:gd name="f13" fmla="+- 0 0 -90"/>
                <a:gd name="f14" fmla="*/ f3 1 32"/>
                <a:gd name="f15" fmla="*/ f4 1 3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2"/>
                <a:gd name="f24" fmla="*/ f20 1 31"/>
                <a:gd name="f25" fmla="*/ 12 f21 1"/>
                <a:gd name="f26" fmla="*/ 31 f20 1"/>
                <a:gd name="f27" fmla="*/ 0 f21 1"/>
                <a:gd name="f28" fmla="*/ 20 f20 1"/>
                <a:gd name="f29" fmla="*/ 4 f21 1"/>
                <a:gd name="f30" fmla="*/ 5 f20 1"/>
                <a:gd name="f31" fmla="*/ 20 f21 1"/>
                <a:gd name="f32" fmla="*/ 0 f20 1"/>
                <a:gd name="f33" fmla="*/ 32 f21 1"/>
                <a:gd name="f34" fmla="*/ 12 f20 1"/>
                <a:gd name="f35" fmla="*/ 27 f21 1"/>
                <a:gd name="f36" fmla="*/ 27 f20 1"/>
                <a:gd name="f37" fmla="+- f22 0 f1"/>
                <a:gd name="f38" fmla="*/ f25 1 32"/>
                <a:gd name="f39" fmla="*/ f26 1 31"/>
                <a:gd name="f40" fmla="*/ f27 1 32"/>
                <a:gd name="f41" fmla="*/ f28 1 31"/>
                <a:gd name="f42" fmla="*/ f29 1 32"/>
                <a:gd name="f43" fmla="*/ f30 1 31"/>
                <a:gd name="f44" fmla="*/ f31 1 32"/>
                <a:gd name="f45" fmla="*/ f32 1 31"/>
                <a:gd name="f46" fmla="*/ f33 1 32"/>
                <a:gd name="f47" fmla="*/ f34 1 31"/>
                <a:gd name="f48" fmla="*/ f35 1 32"/>
                <a:gd name="f49" fmla="*/ f36 1 31"/>
                <a:gd name="f50" fmla="*/ 0 1 f23"/>
                <a:gd name="f51" fmla="*/ f17 1 f23"/>
                <a:gd name="f52" fmla="*/ 0 1 f24"/>
                <a:gd name="f53" fmla="*/ f18 1 f24"/>
                <a:gd name="f54" fmla="*/ f38 1 f23"/>
                <a:gd name="f55" fmla="*/ f39 1 f24"/>
                <a:gd name="f56" fmla="*/ f40 1 f23"/>
                <a:gd name="f57" fmla="*/ f41 1 f24"/>
                <a:gd name="f58" fmla="*/ f42 1 f23"/>
                <a:gd name="f59" fmla="*/ f43 1 f24"/>
                <a:gd name="f60" fmla="*/ f44 1 f23"/>
                <a:gd name="f61" fmla="*/ f45 1 f24"/>
                <a:gd name="f62" fmla="*/ f46 1 f23"/>
                <a:gd name="f63" fmla="*/ f47 1 f24"/>
                <a:gd name="f64" fmla="*/ f48 1 f23"/>
                <a:gd name="f65" fmla="*/ f49 1 f24"/>
                <a:gd name="f66" fmla="*/ f50 f14 1"/>
                <a:gd name="f67" fmla="*/ f51 f14 1"/>
                <a:gd name="f68" fmla="*/ f53 f15 1"/>
                <a:gd name="f69" fmla="*/ f52 f15 1"/>
                <a:gd name="f70" fmla="*/ f54 f14 1"/>
                <a:gd name="f71" fmla="*/ f55 f15 1"/>
                <a:gd name="f72" fmla="*/ f56 f14 1"/>
                <a:gd name="f73" fmla="*/ f57 f15 1"/>
                <a:gd name="f74" fmla="*/ f58 f14 1"/>
                <a:gd name="f75" fmla="*/ f59 f15 1"/>
                <a:gd name="f76" fmla="*/ f60 f14 1"/>
                <a:gd name="f77" fmla="*/ f61 f15 1"/>
                <a:gd name="f78" fmla="*/ f62 f14 1"/>
                <a:gd name="f79" fmla="*/ f63 f15 1"/>
                <a:gd name="f80" fmla="*/ f64 f14 1"/>
                <a:gd name="f81" fmla="*/ f6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70" y="f71"/>
                </a:cxn>
                <a:cxn ang="f37">
                  <a:pos x="f72" y="f73"/>
                </a:cxn>
                <a:cxn ang="f37">
                  <a:pos x="f74" y="f75"/>
                </a:cxn>
                <a:cxn ang="f37">
                  <a:pos x="f76" y="f77"/>
                </a:cxn>
                <a:cxn ang="f37">
                  <a:pos x="f78" y="f79"/>
                </a:cxn>
                <a:cxn ang="f37">
                  <a:pos x="f80" y="f81"/>
                </a:cxn>
                <a:cxn ang="f37">
                  <a:pos x="f70" y="f71"/>
                </a:cxn>
              </a:cxnLst>
              <a:rect l="f66" t="f69" r="f67" b="f68"/>
              <a:pathLst>
                <a:path w="32" h="31">
                  <a:moveTo>
                    <a:pt x="f8" y="f7"/>
                  </a:moveTo>
                  <a:lnTo>
                    <a:pt x="f5" y="f9"/>
                  </a:lnTo>
                  <a:lnTo>
                    <a:pt x="f10" y="f11"/>
                  </a:lnTo>
                  <a:lnTo>
                    <a:pt x="f9" y="f5"/>
                  </a:lnTo>
                  <a:lnTo>
                    <a:pt x="f6" y="f8"/>
                  </a:lnTo>
                  <a:lnTo>
                    <a:pt x="f12" y="f12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8E46712F-74C5-4BBD-9033-EDF7C404A420}"/>
                </a:ext>
              </a:extLst>
            </p:cNvPr>
            <p:cNvSpPr/>
            <p:nvPr/>
          </p:nvSpPr>
          <p:spPr>
            <a:xfrm>
              <a:off x="6137644" y="2676951"/>
              <a:ext cx="138303" cy="13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1"/>
                <a:gd name="f8" fmla="val 12"/>
                <a:gd name="f9" fmla="val 19"/>
                <a:gd name="f10" fmla="val 4"/>
                <a:gd name="f11" fmla="val 20"/>
                <a:gd name="f12" fmla="val 11"/>
                <a:gd name="f13" fmla="val 27"/>
                <a:gd name="f14" fmla="val 26"/>
                <a:gd name="f15" fmla="+- 0 0 -90"/>
                <a:gd name="f16" fmla="*/ f3 1 32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31"/>
                <a:gd name="f27" fmla="*/ 12 f23 1"/>
                <a:gd name="f28" fmla="*/ 31 f22 1"/>
                <a:gd name="f29" fmla="*/ 0 f23 1"/>
                <a:gd name="f30" fmla="*/ 19 f22 1"/>
                <a:gd name="f31" fmla="*/ 4 f23 1"/>
                <a:gd name="f32" fmla="*/ 4 f22 1"/>
                <a:gd name="f33" fmla="*/ 20 f23 1"/>
                <a:gd name="f34" fmla="*/ 0 f22 1"/>
                <a:gd name="f35" fmla="*/ 32 f23 1"/>
                <a:gd name="f36" fmla="*/ 11 f22 1"/>
                <a:gd name="f37" fmla="*/ 27 f23 1"/>
                <a:gd name="f38" fmla="*/ 26 f22 1"/>
                <a:gd name="f39" fmla="+- f24 0 f1"/>
                <a:gd name="f40" fmla="*/ f27 1 32"/>
                <a:gd name="f41" fmla="*/ f28 1 31"/>
                <a:gd name="f42" fmla="*/ f29 1 32"/>
                <a:gd name="f43" fmla="*/ f30 1 31"/>
                <a:gd name="f44" fmla="*/ f31 1 32"/>
                <a:gd name="f45" fmla="*/ f32 1 31"/>
                <a:gd name="f46" fmla="*/ f33 1 32"/>
                <a:gd name="f47" fmla="*/ f34 1 31"/>
                <a:gd name="f48" fmla="*/ f35 1 32"/>
                <a:gd name="f49" fmla="*/ f36 1 31"/>
                <a:gd name="f50" fmla="*/ f37 1 32"/>
                <a:gd name="f51" fmla="*/ f38 1 31"/>
                <a:gd name="f52" fmla="*/ 0 1 f25"/>
                <a:gd name="f53" fmla="*/ f19 1 f25"/>
                <a:gd name="f54" fmla="*/ 0 1 f26"/>
                <a:gd name="f55" fmla="*/ f20 1 f26"/>
                <a:gd name="f56" fmla="*/ f40 1 f25"/>
                <a:gd name="f57" fmla="*/ f41 1 f26"/>
                <a:gd name="f58" fmla="*/ f42 1 f25"/>
                <a:gd name="f59" fmla="*/ f43 1 f26"/>
                <a:gd name="f60" fmla="*/ f44 1 f25"/>
                <a:gd name="f61" fmla="*/ f45 1 f26"/>
                <a:gd name="f62" fmla="*/ f46 1 f25"/>
                <a:gd name="f63" fmla="*/ f47 1 f26"/>
                <a:gd name="f64" fmla="*/ f48 1 f25"/>
                <a:gd name="f65" fmla="*/ f49 1 f26"/>
                <a:gd name="f66" fmla="*/ f50 1 f25"/>
                <a:gd name="f67" fmla="*/ f51 1 f26"/>
                <a:gd name="f68" fmla="*/ f52 f16 1"/>
                <a:gd name="f69" fmla="*/ f53 f16 1"/>
                <a:gd name="f70" fmla="*/ f55 f17 1"/>
                <a:gd name="f71" fmla="*/ f54 f17 1"/>
                <a:gd name="f72" fmla="*/ f56 f16 1"/>
                <a:gd name="f73" fmla="*/ f57 f17 1"/>
                <a:gd name="f74" fmla="*/ f58 f16 1"/>
                <a:gd name="f75" fmla="*/ f59 f17 1"/>
                <a:gd name="f76" fmla="*/ f60 f16 1"/>
                <a:gd name="f77" fmla="*/ f61 f17 1"/>
                <a:gd name="f78" fmla="*/ f62 f16 1"/>
                <a:gd name="f79" fmla="*/ f63 f17 1"/>
                <a:gd name="f80" fmla="*/ f64 f16 1"/>
                <a:gd name="f81" fmla="*/ f65 f17 1"/>
                <a:gd name="f82" fmla="*/ f66 f16 1"/>
                <a:gd name="f83" fmla="*/ f6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72" y="f73"/>
                </a:cxn>
                <a:cxn ang="f39">
                  <a:pos x="f74" y="f75"/>
                </a:cxn>
                <a:cxn ang="f39">
                  <a:pos x="f76" y="f77"/>
                </a:cxn>
                <a:cxn ang="f39">
                  <a:pos x="f78" y="f79"/>
                </a:cxn>
                <a:cxn ang="f39">
                  <a:pos x="f80" y="f81"/>
                </a:cxn>
                <a:cxn ang="f39">
                  <a:pos x="f82" y="f83"/>
                </a:cxn>
                <a:cxn ang="f39">
                  <a:pos x="f72" y="f73"/>
                </a:cxn>
              </a:cxnLst>
              <a:rect l="f68" t="f71" r="f69" b="f70"/>
              <a:pathLst>
                <a:path w="32" h="31">
                  <a:moveTo>
                    <a:pt x="f8" y="f7"/>
                  </a:moveTo>
                  <a:lnTo>
                    <a:pt x="f5" y="f9"/>
                  </a:lnTo>
                  <a:lnTo>
                    <a:pt x="f10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14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roup 36">
            <a:extLst>
              <a:ext uri="{FF2B5EF4-FFF2-40B4-BE49-F238E27FC236}">
                <a16:creationId xmlns:a16="http://schemas.microsoft.com/office/drawing/2014/main" id="{4D90588C-793C-486D-9908-EF2DA8E53382}"/>
              </a:ext>
            </a:extLst>
          </p:cNvPr>
          <p:cNvGrpSpPr/>
          <p:nvPr/>
        </p:nvGrpSpPr>
        <p:grpSpPr>
          <a:xfrm>
            <a:off x="3578193" y="4794089"/>
            <a:ext cx="5377403" cy="833592"/>
            <a:chOff x="3578193" y="4794089"/>
            <a:chExt cx="5377403" cy="833592"/>
          </a:xfrm>
        </p:grpSpPr>
        <p:sp>
          <p:nvSpPr>
            <p:cNvPr id="77" name="TextBox 37">
              <a:extLst>
                <a:ext uri="{FF2B5EF4-FFF2-40B4-BE49-F238E27FC236}">
                  <a16:creationId xmlns:a16="http://schemas.microsoft.com/office/drawing/2014/main" id="{AE711074-C954-4AAB-B817-F69A3A475AA6}"/>
                </a:ext>
              </a:extLst>
            </p:cNvPr>
            <p:cNvSpPr txBox="1"/>
            <p:nvPr/>
          </p:nvSpPr>
          <p:spPr>
            <a:xfrm>
              <a:off x="3578193" y="4794089"/>
              <a:ext cx="5377403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b="1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8" name="TextBox 38">
              <a:extLst>
                <a:ext uri="{FF2B5EF4-FFF2-40B4-BE49-F238E27FC236}">
                  <a16:creationId xmlns:a16="http://schemas.microsoft.com/office/drawing/2014/main" id="{3BA81C7F-9983-4BD4-B095-E830BCEC9A0C}"/>
                </a:ext>
              </a:extLst>
            </p:cNvPr>
            <p:cNvSpPr txBox="1"/>
            <p:nvPr/>
          </p:nvSpPr>
          <p:spPr>
            <a:xfrm>
              <a:off x="3578193" y="5042906"/>
              <a:ext cx="5377403" cy="584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9" name="Grupo 79">
            <a:extLst>
              <a:ext uri="{FF2B5EF4-FFF2-40B4-BE49-F238E27FC236}">
                <a16:creationId xmlns:a16="http://schemas.microsoft.com/office/drawing/2014/main" id="{E6D7BE74-193C-496E-BB88-3627BBC138FA}"/>
              </a:ext>
            </a:extLst>
          </p:cNvPr>
          <p:cNvGrpSpPr/>
          <p:nvPr/>
        </p:nvGrpSpPr>
        <p:grpSpPr>
          <a:xfrm>
            <a:off x="9242526" y="2625086"/>
            <a:ext cx="1772902" cy="1984705"/>
            <a:chOff x="9242526" y="2625086"/>
            <a:chExt cx="1772902" cy="1984705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8CA45B17-95E2-4BDB-8A52-F058E5C4518B}"/>
                </a:ext>
              </a:extLst>
            </p:cNvPr>
            <p:cNvSpPr/>
            <p:nvPr/>
          </p:nvSpPr>
          <p:spPr>
            <a:xfrm>
              <a:off x="9242526" y="2625086"/>
              <a:ext cx="1772902" cy="1984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23"/>
                <a:gd name="f7" fmla="val 2938"/>
                <a:gd name="f8" fmla="val 351"/>
                <a:gd name="f9" fmla="val 695"/>
                <a:gd name="f10" fmla="val 338"/>
                <a:gd name="f11" fmla="val 637"/>
                <a:gd name="f12" fmla="val 327"/>
                <a:gd name="f13" fmla="val 583"/>
                <a:gd name="f14" fmla="val 315"/>
                <a:gd name="f15" fmla="val 529"/>
                <a:gd name="f16" fmla="val 314"/>
                <a:gd name="f17" fmla="val 525"/>
                <a:gd name="f18" fmla="val 521"/>
                <a:gd name="f19" fmla="val 517"/>
                <a:gd name="f20" fmla="val 316"/>
                <a:gd name="f21" fmla="val 283"/>
                <a:gd name="f22" fmla="val 356"/>
                <a:gd name="f23" fmla="val 219"/>
                <a:gd name="f24" fmla="val 576"/>
                <a:gd name="f25" fmla="val 132"/>
                <a:gd name="f26" fmla="val 850"/>
                <a:gd name="f27" fmla="val 24"/>
                <a:gd name="f28" fmla="val 1139"/>
                <a:gd name="f29" fmla="val 1430"/>
                <a:gd name="f30" fmla="val 12"/>
                <a:gd name="f31" fmla="val 1623"/>
                <a:gd name="f32" fmla="val 19"/>
                <a:gd name="f33" fmla="val 1816"/>
                <a:gd name="f34" fmla="val 40"/>
                <a:gd name="f35" fmla="val 1997"/>
                <a:gd name="f36" fmla="val 109"/>
                <a:gd name="f37" fmla="val 2087"/>
                <a:gd name="f38" fmla="val 143"/>
                <a:gd name="f39" fmla="val 2171"/>
                <a:gd name="f40" fmla="val 194"/>
                <a:gd name="f41" fmla="val 2252"/>
                <a:gd name="f42" fmla="val 246"/>
                <a:gd name="f43" fmla="val 2306"/>
                <a:gd name="f44" fmla="val 281"/>
                <a:gd name="f45" fmla="val 2329"/>
                <a:gd name="f46" fmla="val 340"/>
                <a:gd name="f47" fmla="val 2323"/>
                <a:gd name="f48" fmla="val 407"/>
                <a:gd name="f49" fmla="val 2321"/>
                <a:gd name="f50" fmla="val 445"/>
                <a:gd name="f51" fmla="val 2327"/>
                <a:gd name="f52" fmla="val 484"/>
                <a:gd name="f53" fmla="val 2322"/>
                <a:gd name="f54" fmla="val 2315"/>
                <a:gd name="f55" fmla="val 580"/>
                <a:gd name="f56" fmla="val 2301"/>
                <a:gd name="f57" fmla="val 2287"/>
                <a:gd name="f58" fmla="val 713"/>
                <a:gd name="f59" fmla="val 2437"/>
                <a:gd name="f60" fmla="val 907"/>
                <a:gd name="f61" fmla="val 2543"/>
                <a:gd name="f62" fmla="val 1146"/>
                <a:gd name="f63" fmla="val 2581"/>
                <a:gd name="f64" fmla="val 1413"/>
                <a:gd name="f65" fmla="val 1712"/>
                <a:gd name="f66" fmla="val 2609"/>
                <a:gd name="f67" fmla="val 2009"/>
                <a:gd name="f68" fmla="val 2517"/>
                <a:gd name="f69" fmla="val 2299"/>
                <a:gd name="f70" fmla="val 2430"/>
                <a:gd name="f71" fmla="val 2575"/>
                <a:gd name="f72" fmla="val 2239"/>
                <a:gd name="f73" fmla="val 2752"/>
                <a:gd name="f74" fmla="val 1962"/>
                <a:gd name="f75" fmla="val 2825"/>
                <a:gd name="f76" fmla="val 1534"/>
                <a:gd name="f77" fmla="val 2937"/>
                <a:gd name="f78" fmla="val 1102"/>
                <a:gd name="f79" fmla="val 675"/>
                <a:gd name="f80" fmla="val 2824"/>
                <a:gd name="f81" fmla="val 372"/>
                <a:gd name="f82" fmla="val 2742"/>
                <a:gd name="f83" fmla="val 179"/>
                <a:gd name="f84" fmla="val 2540"/>
                <a:gd name="f85" fmla="val 104"/>
                <a:gd name="f86" fmla="val 2235"/>
                <a:gd name="f87" fmla="val 8"/>
                <a:gd name="f88" fmla="val 1840"/>
                <a:gd name="f89" fmla="val 1446"/>
                <a:gd name="f90" fmla="val 158"/>
                <a:gd name="f91" fmla="val 1063"/>
                <a:gd name="f92" fmla="val 211"/>
                <a:gd name="f93" fmla="val 933"/>
                <a:gd name="f94" fmla="val 288"/>
                <a:gd name="f95" fmla="val 813"/>
                <a:gd name="f96" fmla="val 501"/>
                <a:gd name="f97" fmla="val 566"/>
                <a:gd name="f98" fmla="val 499"/>
                <a:gd name="f99" fmla="val 565"/>
                <a:gd name="f100" fmla="val 545"/>
                <a:gd name="f101" fmla="val 589"/>
                <a:gd name="f102" fmla="val 592"/>
                <a:gd name="f103" fmla="val 612"/>
                <a:gd name="f104" fmla="val 639"/>
                <a:gd name="f105" fmla="val 636"/>
                <a:gd name="f106" fmla="val 643"/>
                <a:gd name="f107" fmla="val 630"/>
                <a:gd name="f108" fmla="val 648"/>
                <a:gd name="f109" fmla="val 625"/>
                <a:gd name="f110" fmla="val 653"/>
                <a:gd name="f111" fmla="val 619"/>
                <a:gd name="f112" fmla="val 628"/>
                <a:gd name="f113" fmla="val 569"/>
                <a:gd name="f114" fmla="val 602"/>
                <a:gd name="f115" fmla="val 519"/>
                <a:gd name="f116" fmla="val 469"/>
                <a:gd name="f117" fmla="val 523"/>
                <a:gd name="f118" fmla="val 348"/>
                <a:gd name="f119" fmla="val 555"/>
                <a:gd name="f120" fmla="val 272"/>
                <a:gd name="f121" fmla="val 678"/>
                <a:gd name="f122" fmla="val 229"/>
                <a:gd name="f123" fmla="val 814"/>
                <a:gd name="f124" fmla="val 160"/>
                <a:gd name="f125" fmla="val 962"/>
                <a:gd name="f126" fmla="val 134"/>
                <a:gd name="f127" fmla="val 1111"/>
                <a:gd name="f128" fmla="val 123"/>
                <a:gd name="f129" fmla="val 1365"/>
                <a:gd name="f130" fmla="val 1618"/>
                <a:gd name="f131" fmla="val 108"/>
                <a:gd name="f132" fmla="val 1864"/>
                <a:gd name="f133" fmla="val 191"/>
                <a:gd name="f134" fmla="val 1888"/>
                <a:gd name="f135" fmla="val 198"/>
                <a:gd name="f136" fmla="val 1914"/>
                <a:gd name="f137" fmla="val 201"/>
                <a:gd name="f138" fmla="val 1936"/>
                <a:gd name="f139" fmla="val 213"/>
                <a:gd name="f140" fmla="val 1996"/>
                <a:gd name="f141" fmla="val 2066"/>
                <a:gd name="f142" fmla="val 2078"/>
                <a:gd name="f143" fmla="val 354"/>
                <a:gd name="f144" fmla="val 426"/>
                <a:gd name="f145" fmla="val 2053"/>
                <a:gd name="f146" fmla="val 475"/>
                <a:gd name="f147" fmla="val 1991"/>
                <a:gd name="f148" fmla="val 507"/>
                <a:gd name="f149" fmla="val 1807"/>
                <a:gd name="f150" fmla="val 1602"/>
                <a:gd name="f151" fmla="val 1397"/>
                <a:gd name="f152" fmla="val 1313"/>
                <a:gd name="f153" fmla="val 624"/>
                <a:gd name="f154" fmla="val 1295"/>
                <a:gd name="f155" fmla="val 640"/>
                <a:gd name="f156" fmla="val 1317"/>
                <a:gd name="f157" fmla="val 739"/>
                <a:gd name="f158" fmla="val 1462"/>
                <a:gd name="f159" fmla="val 725"/>
                <a:gd name="f160" fmla="val 1610"/>
                <a:gd name="f161" fmla="val 720"/>
                <a:gd name="f162" fmla="val 1753"/>
                <a:gd name="f163" fmla="val 692"/>
                <a:gd name="f164" fmla="val 1878"/>
                <a:gd name="f165" fmla="val 668"/>
                <a:gd name="f166" fmla="val 617"/>
                <a:gd name="f167" fmla="val 2119"/>
                <a:gd name="f168" fmla="val 578"/>
                <a:gd name="f169" fmla="val 2116"/>
                <a:gd name="f170" fmla="val 579"/>
                <a:gd name="f171" fmla="val 2155"/>
                <a:gd name="f172" fmla="val 2198"/>
                <a:gd name="f173" fmla="val 536"/>
                <a:gd name="f174" fmla="val 2232"/>
                <a:gd name="f175" fmla="val 506"/>
                <a:gd name="f176" fmla="val 2317"/>
                <a:gd name="f177" fmla="val 432"/>
                <a:gd name="f178" fmla="val 268"/>
                <a:gd name="f179" fmla="val 2177"/>
                <a:gd name="f180" fmla="val 221"/>
                <a:gd name="f181" fmla="val 2105"/>
                <a:gd name="f182" fmla="val 193"/>
                <a:gd name="f183" fmla="val 2039"/>
                <a:gd name="f184" fmla="val 157"/>
                <a:gd name="f185" fmla="val 2042"/>
                <a:gd name="f186" fmla="val 159"/>
                <a:gd name="f187" fmla="val 2001"/>
                <a:gd name="f188" fmla="val 1961"/>
                <a:gd name="f189" fmla="val 1919"/>
                <a:gd name="f190" fmla="val 112"/>
                <a:gd name="f191" fmla="val 1633"/>
                <a:gd name="f192" fmla="val 36"/>
                <a:gd name="f193" fmla="val 1343"/>
                <a:gd name="f194" fmla="val 20"/>
                <a:gd name="f195" fmla="val 1050"/>
                <a:gd name="f196" fmla="val 51"/>
                <a:gd name="f197" fmla="val 871"/>
                <a:gd name="f198" fmla="val 70"/>
                <a:gd name="f199" fmla="val 694"/>
                <a:gd name="f200" fmla="val 102"/>
                <a:gd name="f201" fmla="val 531"/>
                <a:gd name="f202" fmla="val 184"/>
                <a:gd name="f203" fmla="val 481"/>
                <a:gd name="f204" fmla="val 226"/>
                <a:gd name="f205" fmla="val 430"/>
                <a:gd name="f206" fmla="val 380"/>
                <a:gd name="f207" fmla="val 310"/>
                <a:gd name="f208" fmla="val 325"/>
                <a:gd name="f209" fmla="val 332"/>
                <a:gd name="f210" fmla="val 411"/>
                <a:gd name="f211" fmla="val 367"/>
                <a:gd name="f212" fmla="val 455"/>
                <a:gd name="f213" fmla="val 403"/>
                <a:gd name="f214" fmla="val 500"/>
                <a:gd name="f215" fmla="val 456"/>
                <a:gd name="f216" fmla="val 530"/>
                <a:gd name="f217" fmla="val 2144"/>
                <a:gd name="f218" fmla="val 2717"/>
                <a:gd name="f219" fmla="val 2142"/>
                <a:gd name="f220" fmla="val 2718"/>
                <a:gd name="f221" fmla="val 2276"/>
                <a:gd name="f222" fmla="val 2650"/>
                <a:gd name="f223" fmla="val 2376"/>
                <a:gd name="f224" fmla="val 2549"/>
                <a:gd name="f225" fmla="val 2411"/>
                <a:gd name="f226" fmla="val 2435"/>
                <a:gd name="f227" fmla="val 2413"/>
                <a:gd name="f228" fmla="val 2447"/>
                <a:gd name="f229" fmla="val 2391"/>
                <a:gd name="f230" fmla="val 2461"/>
                <a:gd name="f231" fmla="val 2370"/>
                <a:gd name="f232" fmla="val 2470"/>
                <a:gd name="f233" fmla="val 2347"/>
                <a:gd name="f234" fmla="val 2528"/>
                <a:gd name="f235" fmla="val 2202"/>
                <a:gd name="f236" fmla="val 2551"/>
                <a:gd name="f237" fmla="val 2051"/>
                <a:gd name="f238" fmla="val 2564"/>
                <a:gd name="f239" fmla="val 1896"/>
                <a:gd name="f240" fmla="val 2592"/>
                <a:gd name="f241" fmla="val 1572"/>
                <a:gd name="f242" fmla="val 2559"/>
                <a:gd name="f243" fmla="val 1259"/>
                <a:gd name="f244" fmla="val 2410"/>
                <a:gd name="f245" fmla="val 965"/>
                <a:gd name="f246" fmla="val 2383"/>
                <a:gd name="f247" fmla="val 917"/>
                <a:gd name="f248" fmla="val 2356"/>
                <a:gd name="f249" fmla="val 869"/>
                <a:gd name="f250" fmla="val 2328"/>
                <a:gd name="f251" fmla="val 821"/>
                <a:gd name="f252" fmla="val 2304"/>
                <a:gd name="f253" fmla="val 787"/>
                <a:gd name="f254" fmla="val 2280"/>
                <a:gd name="f255" fmla="val 753"/>
                <a:gd name="f256" fmla="val 2255"/>
                <a:gd name="f257" fmla="val 718"/>
                <a:gd name="f258" fmla="val 2210"/>
                <a:gd name="f259" fmla="val 746"/>
                <a:gd name="f260" fmla="val 2169"/>
                <a:gd name="f261" fmla="val 771"/>
                <a:gd name="f262" fmla="val 2129"/>
                <a:gd name="f263" fmla="val 795"/>
                <a:gd name="f264" fmla="val 2131"/>
                <a:gd name="f265" fmla="val 794"/>
                <a:gd name="f266" fmla="val 1870"/>
                <a:gd name="f267" fmla="val 887"/>
                <a:gd name="f268" fmla="val 1598"/>
                <a:gd name="f269" fmla="val 916"/>
                <a:gd name="f270" fmla="val 1329"/>
                <a:gd name="f271" fmla="val 915"/>
                <a:gd name="f272" fmla="val 1299"/>
                <a:gd name="f273" fmla="val 991"/>
                <a:gd name="f274" fmla="val 1325"/>
                <a:gd name="f275" fmla="val 1079"/>
                <a:gd name="f276" fmla="val 1244"/>
                <a:gd name="f277" fmla="val 1126"/>
                <a:gd name="f278" fmla="val 1230"/>
                <a:gd name="f279" fmla="val 1124"/>
                <a:gd name="f280" fmla="val 1215"/>
                <a:gd name="f281" fmla="val 1122"/>
                <a:gd name="f282" fmla="val 1201"/>
                <a:gd name="f283" fmla="val 1121"/>
                <a:gd name="f284" fmla="val 1187"/>
                <a:gd name="f285" fmla="val 1098"/>
                <a:gd name="f286" fmla="val 1174"/>
                <a:gd name="f287" fmla="val 1076"/>
                <a:gd name="f288" fmla="val 1160"/>
                <a:gd name="f289" fmla="val 1054"/>
                <a:gd name="f290" fmla="val 1150"/>
                <a:gd name="f291" fmla="val 1080"/>
                <a:gd name="f292" fmla="val 1135"/>
                <a:gd name="f293" fmla="val 1104"/>
                <a:gd name="f294" fmla="val 1132"/>
                <a:gd name="f295" fmla="val 1131"/>
                <a:gd name="f296" fmla="val 1128"/>
                <a:gd name="f297" fmla="val 1167"/>
                <a:gd name="f298" fmla="val 1134"/>
                <a:gd name="f299" fmla="val 1205"/>
                <a:gd name="f300" fmla="val 1136"/>
                <a:gd name="f301" fmla="val 1242"/>
                <a:gd name="f302" fmla="val 1138"/>
                <a:gd name="f303" fmla="val 1239"/>
                <a:gd name="f304" fmla="val 1275"/>
                <a:gd name="f305" fmla="val 1034"/>
                <a:gd name="f306" fmla="val 1254"/>
                <a:gd name="f307" fmla="val 1033"/>
                <a:gd name="f308" fmla="val 1184"/>
                <a:gd name="f309" fmla="val 1032"/>
                <a:gd name="f310" fmla="val 1157"/>
                <a:gd name="f311" fmla="val 1043"/>
                <a:gd name="f312" fmla="val 1130"/>
                <a:gd name="f313" fmla="val 1042"/>
                <a:gd name="f314" fmla="val 1103"/>
                <a:gd name="f315" fmla="val 1086"/>
                <a:gd name="f316" fmla="val 1029"/>
                <a:gd name="f317" fmla="val 1070"/>
                <a:gd name="f318" fmla="val 1022"/>
                <a:gd name="f319" fmla="val 1008"/>
                <a:gd name="f320" fmla="val 1065"/>
                <a:gd name="f321" fmla="val 985"/>
                <a:gd name="f322" fmla="val 1073"/>
                <a:gd name="f323" fmla="val 982"/>
                <a:gd name="f324" fmla="val 1087"/>
                <a:gd name="f325" fmla="val 971"/>
                <a:gd name="f326" fmla="val 1190"/>
                <a:gd name="f327" fmla="val 958"/>
                <a:gd name="f328" fmla="val 959"/>
                <a:gd name="f329" fmla="val 936"/>
                <a:gd name="f330" fmla="val 1253"/>
                <a:gd name="f331" fmla="val 913"/>
                <a:gd name="f332" fmla="val 1266"/>
                <a:gd name="f333" fmla="val 890"/>
                <a:gd name="f334" fmla="val 1280"/>
                <a:gd name="f335" fmla="val 876"/>
                <a:gd name="f336" fmla="val 853"/>
                <a:gd name="f337" fmla="val 1228"/>
                <a:gd name="f338" fmla="val 852"/>
                <a:gd name="f339" fmla="val 849"/>
                <a:gd name="f340" fmla="val 1156"/>
                <a:gd name="f341" fmla="val 864"/>
                <a:gd name="f342" fmla="val 1110"/>
                <a:gd name="f343" fmla="val 1064"/>
                <a:gd name="f344" fmla="val 865"/>
                <a:gd name="f345" fmla="val 847"/>
                <a:gd name="f346" fmla="val 1000"/>
                <a:gd name="f347" fmla="val 809"/>
                <a:gd name="f348" fmla="val 1023"/>
                <a:gd name="f349" fmla="val 749"/>
                <a:gd name="f350" fmla="val 1061"/>
                <a:gd name="f351" fmla="val 726"/>
                <a:gd name="f352" fmla="val 708"/>
                <a:gd name="f353" fmla="val 980"/>
                <a:gd name="f354" fmla="val 704"/>
                <a:gd name="f355" fmla="val 967"/>
                <a:gd name="f356" fmla="val 956"/>
                <a:gd name="f357" fmla="val 688"/>
                <a:gd name="f358" fmla="val 945"/>
                <a:gd name="f359" fmla="val 676"/>
                <a:gd name="f360" fmla="val 674"/>
                <a:gd name="f361" fmla="val 987"/>
                <a:gd name="f362" fmla="val 1006"/>
                <a:gd name="f363" fmla="val 686"/>
                <a:gd name="f364" fmla="val 1107"/>
                <a:gd name="f365" fmla="val 655"/>
                <a:gd name="f366" fmla="val 556"/>
                <a:gd name="f367" fmla="val 1125"/>
                <a:gd name="f368" fmla="val 553"/>
                <a:gd name="f369" fmla="val 1113"/>
                <a:gd name="f370" fmla="val 549"/>
                <a:gd name="f371" fmla="val 1101"/>
                <a:gd name="f372" fmla="val 1088"/>
                <a:gd name="f373" fmla="val 551"/>
                <a:gd name="f374" fmla="val 998"/>
                <a:gd name="f375" fmla="val 908"/>
                <a:gd name="f376" fmla="val 561"/>
                <a:gd name="f377" fmla="val 511"/>
                <a:gd name="f378" fmla="val 788"/>
                <a:gd name="f379" fmla="val 448"/>
                <a:gd name="f380" fmla="val 756"/>
                <a:gd name="f381" fmla="val 379"/>
                <a:gd name="f382" fmla="val 721"/>
                <a:gd name="f383" fmla="val 364"/>
                <a:gd name="f384" fmla="val 748"/>
                <a:gd name="f385" fmla="val 349"/>
                <a:gd name="f386" fmla="val 775"/>
                <a:gd name="f387" fmla="val 334"/>
                <a:gd name="f388" fmla="val 802"/>
                <a:gd name="f389" fmla="val 258"/>
                <a:gd name="f390" fmla="val 909"/>
                <a:gd name="f391" fmla="val 1020"/>
                <a:gd name="f392" fmla="val 163"/>
                <a:gd name="f393" fmla="val 153"/>
                <a:gd name="f394" fmla="val 1170"/>
                <a:gd name="f395" fmla="val 141"/>
                <a:gd name="f396" fmla="val 1211"/>
                <a:gd name="f397" fmla="val 59"/>
                <a:gd name="f398" fmla="val 1437"/>
                <a:gd name="f399" fmla="val 1670"/>
                <a:gd name="f400" fmla="val 76"/>
                <a:gd name="f401" fmla="val 1902"/>
                <a:gd name="f402" fmla="val 85"/>
                <a:gd name="f403" fmla="val 2022"/>
                <a:gd name="f404" fmla="val 121"/>
                <a:gd name="f405" fmla="val 2141"/>
                <a:gd name="f406" fmla="val 144"/>
                <a:gd name="f407" fmla="val 2260"/>
                <a:gd name="f408" fmla="val 2258"/>
                <a:gd name="f409" fmla="val 308"/>
                <a:gd name="f410" fmla="val 2622"/>
                <a:gd name="f411" fmla="val 542"/>
                <a:gd name="f412" fmla="val 2738"/>
                <a:gd name="f413" fmla="val 584"/>
                <a:gd name="f414" fmla="val 2764"/>
                <a:gd name="f415" fmla="val 629"/>
                <a:gd name="f416" fmla="val 2779"/>
                <a:gd name="f417" fmla="val 2891"/>
                <a:gd name="f418" fmla="val 1293"/>
                <a:gd name="f419" fmla="val 2886"/>
                <a:gd name="f420" fmla="val 1631"/>
                <a:gd name="f421" fmla="val 2859"/>
                <a:gd name="f422" fmla="val 1726"/>
                <a:gd name="f423" fmla="val 2851"/>
                <a:gd name="f424" fmla="val 1820"/>
                <a:gd name="f425" fmla="val 1915"/>
                <a:gd name="f426" fmla="val 2806"/>
                <a:gd name="f427" fmla="val 1912"/>
                <a:gd name="f428" fmla="val 2807"/>
                <a:gd name="f429" fmla="val 1989"/>
                <a:gd name="f430" fmla="val 2777"/>
                <a:gd name="f431" fmla="val 2067"/>
                <a:gd name="f432" fmla="val 2747"/>
                <a:gd name="f433" fmla="val 374"/>
                <a:gd name="f434" fmla="val 641"/>
                <a:gd name="f435" fmla="val 424"/>
                <a:gd name="f436" fmla="val 727"/>
                <a:gd name="f437" fmla="val 513"/>
                <a:gd name="f438" fmla="val 606"/>
                <a:gd name="f439" fmla="val 786"/>
                <a:gd name="f440" fmla="val 622"/>
                <a:gd name="f441" fmla="val 747"/>
                <a:gd name="f442" fmla="val 635"/>
                <a:gd name="f443" fmla="val 649"/>
                <a:gd name="f444" fmla="val 595"/>
                <a:gd name="f445" fmla="val 547"/>
                <a:gd name="f446" fmla="val 631"/>
                <a:gd name="f447" fmla="val 609"/>
                <a:gd name="f448" fmla="val 494"/>
                <a:gd name="f449" fmla="val 607"/>
                <a:gd name="f450" fmla="val 488"/>
                <a:gd name="f451" fmla="val 482"/>
                <a:gd name="f452" fmla="val 604"/>
                <a:gd name="f453" fmla="val 436"/>
                <a:gd name="f454" fmla="val 390"/>
                <a:gd name="f455" fmla="val 534"/>
                <a:gd name="f456" fmla="val 343"/>
                <a:gd name="f457" fmla="val 329"/>
                <a:gd name="f458" fmla="val 344"/>
                <a:gd name="f459" fmla="val 359"/>
                <a:gd name="f460" fmla="val 596"/>
                <a:gd name="f461" fmla="val 2148"/>
                <a:gd name="f462" fmla="val 613"/>
                <a:gd name="f463" fmla="val 1883"/>
                <a:gd name="f464" fmla="val 732"/>
                <a:gd name="f465" fmla="val 1601"/>
                <a:gd name="f466" fmla="val 762"/>
                <a:gd name="f467" fmla="val 772"/>
                <a:gd name="f468" fmla="val 812"/>
                <a:gd name="f469" fmla="val 1321"/>
                <a:gd name="f470" fmla="val 845"/>
                <a:gd name="f471" fmla="val 1326"/>
                <a:gd name="f472" fmla="val 893"/>
                <a:gd name="f473" fmla="val 1505"/>
                <a:gd name="f474" fmla="val 873"/>
                <a:gd name="f475" fmla="val 1680"/>
                <a:gd name="f476" fmla="val 857"/>
                <a:gd name="f477" fmla="val 1853"/>
                <a:gd name="f478" fmla="val 832"/>
                <a:gd name="f479" fmla="val 1979"/>
                <a:gd name="f480" fmla="val 2102"/>
                <a:gd name="f481" fmla="val 778"/>
                <a:gd name="f482" fmla="val 2209"/>
                <a:gd name="f483" fmla="val 705"/>
                <a:gd name="f484" fmla="val 2288"/>
                <a:gd name="f485" fmla="val 651"/>
                <a:gd name="f486" fmla="val 2286"/>
                <a:gd name="f487" fmla="val 509"/>
                <a:gd name="f488" fmla="val 2240"/>
                <a:gd name="f489" fmla="val 544"/>
                <a:gd name="f490" fmla="val 2193"/>
                <a:gd name="f491" fmla="val 2146"/>
                <a:gd name="f492" fmla="val 615"/>
                <a:gd name="f493" fmla="val 754"/>
                <a:gd name="f494" fmla="val 1016"/>
                <a:gd name="f495" fmla="val 854"/>
                <a:gd name="f496" fmla="val 902"/>
                <a:gd name="f497" fmla="val 999"/>
                <a:gd name="f498" fmla="val 896"/>
                <a:gd name="f499" fmla="val 1090"/>
                <a:gd name="f500" fmla="val 895"/>
                <a:gd name="f501" fmla="val 1105"/>
                <a:gd name="f502" fmla="val 1119"/>
                <a:gd name="f503" fmla="val 1133"/>
                <a:gd name="f504" fmla="val 882"/>
                <a:gd name="f505" fmla="val 875"/>
                <a:gd name="f506" fmla="val 1188"/>
                <a:gd name="f507" fmla="val 1227"/>
                <a:gd name="f508" fmla="val 1252"/>
                <a:gd name="f509" fmla="val 912"/>
                <a:gd name="f510" fmla="val 1240"/>
                <a:gd name="f511" fmla="val 927"/>
                <a:gd name="f512" fmla="val 930"/>
                <a:gd name="f513" fmla="val 1217"/>
                <a:gd name="f514" fmla="val 938"/>
                <a:gd name="f515" fmla="val 1129"/>
                <a:gd name="f516" fmla="val 952"/>
                <a:gd name="f517" fmla="val 1082"/>
                <a:gd name="f518" fmla="val 960"/>
                <a:gd name="f519" fmla="val 1012"/>
                <a:gd name="f520" fmla="val 1026"/>
                <a:gd name="f521" fmla="val 1038"/>
                <a:gd name="f522" fmla="val 1071"/>
                <a:gd name="f523" fmla="val 1099"/>
                <a:gd name="f524" fmla="val 1148"/>
                <a:gd name="f525" fmla="val 1060"/>
                <a:gd name="f526" fmla="val 1180"/>
                <a:gd name="f527" fmla="val 1049"/>
                <a:gd name="f528" fmla="val 1220"/>
                <a:gd name="f529" fmla="val 1109"/>
                <a:gd name="f530" fmla="val 1237"/>
                <a:gd name="f531" fmla="val 1185"/>
                <a:gd name="f532" fmla="val 1094"/>
                <a:gd name="f533" fmla="val 1114"/>
                <a:gd name="f534" fmla="val 1069"/>
                <a:gd name="f535" fmla="val 1047"/>
                <a:gd name="f536" fmla="val 1153"/>
                <a:gd name="f537" fmla="val 1024"/>
                <a:gd name="f538" fmla="val 1040"/>
                <a:gd name="f539" fmla="val 1196"/>
                <a:gd name="f540" fmla="val 1055"/>
                <a:gd name="f541" fmla="val 1226"/>
                <a:gd name="f542" fmla="val 1078"/>
                <a:gd name="f543" fmla="val 1231"/>
                <a:gd name="f544" fmla="val 1089"/>
                <a:gd name="f545" fmla="val 1245"/>
                <a:gd name="f546" fmla="val 1258"/>
                <a:gd name="f547" fmla="val 1075"/>
                <a:gd name="f548" fmla="val 1274"/>
                <a:gd name="f549" fmla="val 1053"/>
                <a:gd name="f550" fmla="val 1030"/>
                <a:gd name="f551" fmla="val 1277"/>
                <a:gd name="f552" fmla="val 922"/>
                <a:gd name="f553" fmla="val 815"/>
                <a:gd name="f554" fmla="val 1300"/>
                <a:gd name="f555" fmla="val 601"/>
                <a:gd name="f556" fmla="val 1384"/>
                <a:gd name="f557" fmla="val 598"/>
                <a:gd name="f558" fmla="val 1498"/>
                <a:gd name="f559" fmla="val 594"/>
                <a:gd name="f560" fmla="val 1614"/>
                <a:gd name="f561" fmla="val 1725"/>
                <a:gd name="f562" fmla="val 573"/>
                <a:gd name="f563" fmla="val 1817"/>
                <a:gd name="f564" fmla="val 1908"/>
                <a:gd name="f565" fmla="val 518"/>
                <a:gd name="f566" fmla="val 471"/>
                <a:gd name="f567" fmla="val 2081"/>
                <a:gd name="f568" fmla="val 418"/>
                <a:gd name="f569" fmla="val 2075"/>
                <a:gd name="f570" fmla="val 1985"/>
                <a:gd name="f571" fmla="val 276"/>
                <a:gd name="f572" fmla="val 1940"/>
                <a:gd name="f573" fmla="val 249"/>
                <a:gd name="f574" fmla="val 1891"/>
                <a:gd name="f575" fmla="val 227"/>
                <a:gd name="f576" fmla="val 1841"/>
                <a:gd name="f577" fmla="val 1600"/>
                <a:gd name="f578" fmla="val 135"/>
                <a:gd name="f579" fmla="val 1351"/>
                <a:gd name="f580" fmla="val 129"/>
                <a:gd name="f581" fmla="val 154"/>
                <a:gd name="f582" fmla="val 167"/>
                <a:gd name="f583" fmla="val 826"/>
                <a:gd name="f584" fmla="val 206"/>
                <a:gd name="f585" fmla="val 254"/>
                <a:gd name="f586" fmla="val 581"/>
                <a:gd name="f587" fmla="val 295"/>
                <a:gd name="f588" fmla="val 535"/>
                <a:gd name="f589" fmla="val 363"/>
                <a:gd name="f590" fmla="val 491"/>
                <a:gd name="f591" fmla="val 690"/>
                <a:gd name="f592" fmla="val 590"/>
                <a:gd name="f593" fmla="val 691"/>
                <a:gd name="f594" fmla="val 801"/>
                <a:gd name="f595" fmla="val 582"/>
                <a:gd name="f596" fmla="val 567"/>
                <a:gd name="f597" fmla="val 564"/>
                <a:gd name="f598" fmla="val 1066"/>
                <a:gd name="f599" fmla="val 603"/>
                <a:gd name="f600" fmla="val 1106"/>
                <a:gd name="f601" fmla="val 642"/>
                <a:gd name="f602" fmla="val 656"/>
                <a:gd name="f603" fmla="val 646"/>
                <a:gd name="f604" fmla="val 990"/>
                <a:gd name="f605" fmla="val 650"/>
                <a:gd name="f606" fmla="val 961"/>
                <a:gd name="f607" fmla="val 652"/>
                <a:gd name="f608" fmla="val 666"/>
                <a:gd name="f609" fmla="val 679"/>
                <a:gd name="f610" fmla="val 920"/>
                <a:gd name="f611" fmla="val 932"/>
                <a:gd name="f612" fmla="val 722"/>
                <a:gd name="f613" fmla="val 946"/>
                <a:gd name="f614" fmla="val 736"/>
                <a:gd name="f615" fmla="val 743"/>
                <a:gd name="f616" fmla="+- 0 0 -90"/>
                <a:gd name="f617" fmla="*/ f3 1 2623"/>
                <a:gd name="f618" fmla="*/ f4 1 2938"/>
                <a:gd name="f619" fmla="val f5"/>
                <a:gd name="f620" fmla="val f6"/>
                <a:gd name="f621" fmla="val f7"/>
                <a:gd name="f622" fmla="*/ f616 f0 1"/>
                <a:gd name="f623" fmla="+- f621 0 f619"/>
                <a:gd name="f624" fmla="+- f620 0 f619"/>
                <a:gd name="f625" fmla="*/ f622 1 f2"/>
                <a:gd name="f626" fmla="*/ f624 1 2623"/>
                <a:gd name="f627" fmla="*/ f623 1 2938"/>
                <a:gd name="f628" fmla="*/ 315 f624 1"/>
                <a:gd name="f629" fmla="*/ 517 f623 1"/>
                <a:gd name="f630" fmla="*/ 1997 f624 1"/>
                <a:gd name="f631" fmla="*/ 109 f623 1"/>
                <a:gd name="f632" fmla="*/ 2322 f624 1"/>
                <a:gd name="f633" fmla="*/ 521 f623 1"/>
                <a:gd name="f634" fmla="*/ 2517 f624 1"/>
                <a:gd name="f635" fmla="*/ 2299 f623 1"/>
                <a:gd name="f636" fmla="*/ 104 f624 1"/>
                <a:gd name="f637" fmla="*/ 2235 f623 1"/>
                <a:gd name="f638" fmla="*/ 501 f624 1"/>
                <a:gd name="f639" fmla="*/ 566 f623 1"/>
                <a:gd name="f640" fmla="*/ 653 f624 1"/>
                <a:gd name="f641" fmla="*/ 619 f623 1"/>
                <a:gd name="f642" fmla="*/ 1111 f624 1"/>
                <a:gd name="f643" fmla="*/ 123 f623 1"/>
                <a:gd name="f644" fmla="*/ 2078 f624 1"/>
                <a:gd name="f645" fmla="*/ 354 f623 1"/>
                <a:gd name="f646" fmla="*/ 1317 f624 1"/>
                <a:gd name="f647" fmla="*/ 739 f623 1"/>
                <a:gd name="f648" fmla="*/ 2116 f624 1"/>
                <a:gd name="f649" fmla="*/ 579 f623 1"/>
                <a:gd name="f650" fmla="*/ 2039 f624 1"/>
                <a:gd name="f651" fmla="*/ 157 f623 1"/>
                <a:gd name="f652" fmla="*/ 1050 f624 1"/>
                <a:gd name="f653" fmla="*/ 51 f623 1"/>
                <a:gd name="f654" fmla="*/ 367 f624 1"/>
                <a:gd name="f655" fmla="*/ 455 f623 1"/>
                <a:gd name="f656" fmla="*/ 2142 f624 1"/>
                <a:gd name="f657" fmla="*/ 2718 f623 1"/>
                <a:gd name="f658" fmla="*/ 2470 f624 1"/>
                <a:gd name="f659" fmla="*/ 2347 f623 1"/>
                <a:gd name="f660" fmla="*/ 2328 f624 1"/>
                <a:gd name="f661" fmla="*/ 821 f623 1"/>
                <a:gd name="f662" fmla="*/ 2131 f624 1"/>
                <a:gd name="f663" fmla="*/ 794 f623 1"/>
                <a:gd name="f664" fmla="*/ 1201 f624 1"/>
                <a:gd name="f665" fmla="*/ 1121 f623 1"/>
                <a:gd name="f666" fmla="*/ 1136 f624 1"/>
                <a:gd name="f667" fmla="*/ 1242 f623 1"/>
                <a:gd name="f668" fmla="*/ 1042 f624 1"/>
                <a:gd name="f669" fmla="*/ 1103 f623 1"/>
                <a:gd name="f670" fmla="*/ 958 f624 1"/>
                <a:gd name="f671" fmla="*/ 852 f624 1"/>
                <a:gd name="f672" fmla="*/ 1201 f623 1"/>
                <a:gd name="f673" fmla="*/ 708 f624 1"/>
                <a:gd name="f674" fmla="*/ 980 f623 1"/>
                <a:gd name="f675" fmla="*/ 556 f624 1"/>
                <a:gd name="f676" fmla="*/ 1125 f623 1"/>
                <a:gd name="f677" fmla="*/ 379 f624 1"/>
                <a:gd name="f678" fmla="*/ 721 f623 1"/>
                <a:gd name="f679" fmla="*/ 134 f624 1"/>
                <a:gd name="f680" fmla="*/ 1211 f623 1"/>
                <a:gd name="f681" fmla="*/ 143 f624 1"/>
                <a:gd name="f682" fmla="*/ 2258 f623 1"/>
                <a:gd name="f683" fmla="*/ 629 f624 1"/>
                <a:gd name="f684" fmla="*/ 2779 f623 1"/>
                <a:gd name="f685" fmla="*/ 1912 f624 1"/>
                <a:gd name="f686" fmla="*/ 2807 f623 1"/>
                <a:gd name="f687" fmla="*/ 372 f624 1"/>
                <a:gd name="f688" fmla="*/ 641 f623 1"/>
                <a:gd name="f689" fmla="*/ 499 f624 1"/>
                <a:gd name="f690" fmla="*/ 609 f623 1"/>
                <a:gd name="f691" fmla="*/ 329 f624 1"/>
                <a:gd name="f692" fmla="*/ 501 f623 1"/>
                <a:gd name="f693" fmla="*/ 1313 f624 1"/>
                <a:gd name="f694" fmla="*/ 772 f623 1"/>
                <a:gd name="f695" fmla="*/ 2209 f624 1"/>
                <a:gd name="f696" fmla="*/ 705 f623 1"/>
                <a:gd name="f697" fmla="*/ 2148 f624 1"/>
                <a:gd name="f698" fmla="*/ 613 f623 1"/>
                <a:gd name="f699" fmla="*/ 887 f624 1"/>
                <a:gd name="f700" fmla="*/ 1133 f623 1"/>
                <a:gd name="f701" fmla="*/ 930 f624 1"/>
                <a:gd name="f702" fmla="*/ 1217 f623 1"/>
                <a:gd name="f703" fmla="*/ 1064 f624 1"/>
                <a:gd name="f704" fmla="*/ 1148 f623 1"/>
                <a:gd name="f705" fmla="*/ 1153 f624 1"/>
                <a:gd name="f706" fmla="*/ 1024 f623 1"/>
                <a:gd name="f707" fmla="*/ 1275 f624 1"/>
                <a:gd name="f708" fmla="*/ 1030 f623 1"/>
                <a:gd name="f709" fmla="*/ 1725 f624 1"/>
                <a:gd name="f710" fmla="*/ 573 f623 1"/>
                <a:gd name="f711" fmla="*/ 1841 f624 1"/>
                <a:gd name="f712" fmla="*/ 211 f623 1"/>
                <a:gd name="f713" fmla="*/ 622 f624 1"/>
                <a:gd name="f714" fmla="*/ 491 f623 1"/>
                <a:gd name="f715" fmla="*/ 603 f624 1"/>
                <a:gd name="f716" fmla="*/ 1106 f623 1"/>
                <a:gd name="f717" fmla="*/ 679 f624 1"/>
                <a:gd name="f718" fmla="*/ 920 f623 1"/>
                <a:gd name="f719" fmla="+- f625 0 f1"/>
                <a:gd name="f720" fmla="*/ f628 1 2623"/>
                <a:gd name="f721" fmla="*/ f629 1 2938"/>
                <a:gd name="f722" fmla="*/ f630 1 2623"/>
                <a:gd name="f723" fmla="*/ f631 1 2938"/>
                <a:gd name="f724" fmla="*/ f632 1 2623"/>
                <a:gd name="f725" fmla="*/ f633 1 2938"/>
                <a:gd name="f726" fmla="*/ f634 1 2623"/>
                <a:gd name="f727" fmla="*/ f635 1 2938"/>
                <a:gd name="f728" fmla="*/ f636 1 2623"/>
                <a:gd name="f729" fmla="*/ f637 1 2938"/>
                <a:gd name="f730" fmla="*/ f638 1 2623"/>
                <a:gd name="f731" fmla="*/ f639 1 2938"/>
                <a:gd name="f732" fmla="*/ f640 1 2623"/>
                <a:gd name="f733" fmla="*/ f641 1 2938"/>
                <a:gd name="f734" fmla="*/ f642 1 2623"/>
                <a:gd name="f735" fmla="*/ f643 1 2938"/>
                <a:gd name="f736" fmla="*/ f644 1 2623"/>
                <a:gd name="f737" fmla="*/ f645 1 2938"/>
                <a:gd name="f738" fmla="*/ f646 1 2623"/>
                <a:gd name="f739" fmla="*/ f647 1 2938"/>
                <a:gd name="f740" fmla="*/ f648 1 2623"/>
                <a:gd name="f741" fmla="*/ f649 1 2938"/>
                <a:gd name="f742" fmla="*/ f650 1 2623"/>
                <a:gd name="f743" fmla="*/ f651 1 2938"/>
                <a:gd name="f744" fmla="*/ f652 1 2623"/>
                <a:gd name="f745" fmla="*/ f653 1 2938"/>
                <a:gd name="f746" fmla="*/ f654 1 2623"/>
                <a:gd name="f747" fmla="*/ f655 1 2938"/>
                <a:gd name="f748" fmla="*/ f656 1 2623"/>
                <a:gd name="f749" fmla="*/ f657 1 2938"/>
                <a:gd name="f750" fmla="*/ f658 1 2623"/>
                <a:gd name="f751" fmla="*/ f659 1 2938"/>
                <a:gd name="f752" fmla="*/ f660 1 2623"/>
                <a:gd name="f753" fmla="*/ f661 1 2938"/>
                <a:gd name="f754" fmla="*/ f662 1 2623"/>
                <a:gd name="f755" fmla="*/ f663 1 2938"/>
                <a:gd name="f756" fmla="*/ f664 1 2623"/>
                <a:gd name="f757" fmla="*/ f665 1 2938"/>
                <a:gd name="f758" fmla="*/ f666 1 2623"/>
                <a:gd name="f759" fmla="*/ f667 1 2938"/>
                <a:gd name="f760" fmla="*/ f668 1 2623"/>
                <a:gd name="f761" fmla="*/ f669 1 2938"/>
                <a:gd name="f762" fmla="*/ f670 1 2623"/>
                <a:gd name="f763" fmla="*/ f671 1 2623"/>
                <a:gd name="f764" fmla="*/ f672 1 2938"/>
                <a:gd name="f765" fmla="*/ f673 1 2623"/>
                <a:gd name="f766" fmla="*/ f674 1 2938"/>
                <a:gd name="f767" fmla="*/ f675 1 2623"/>
                <a:gd name="f768" fmla="*/ f676 1 2938"/>
                <a:gd name="f769" fmla="*/ f677 1 2623"/>
                <a:gd name="f770" fmla="*/ f678 1 2938"/>
                <a:gd name="f771" fmla="*/ f679 1 2623"/>
                <a:gd name="f772" fmla="*/ f680 1 2938"/>
                <a:gd name="f773" fmla="*/ f681 1 2623"/>
                <a:gd name="f774" fmla="*/ f682 1 2938"/>
                <a:gd name="f775" fmla="*/ f683 1 2623"/>
                <a:gd name="f776" fmla="*/ f684 1 2938"/>
                <a:gd name="f777" fmla="*/ f685 1 2623"/>
                <a:gd name="f778" fmla="*/ f686 1 2938"/>
                <a:gd name="f779" fmla="*/ f687 1 2623"/>
                <a:gd name="f780" fmla="*/ f688 1 2938"/>
                <a:gd name="f781" fmla="*/ f689 1 2623"/>
                <a:gd name="f782" fmla="*/ f690 1 2938"/>
                <a:gd name="f783" fmla="*/ f691 1 2623"/>
                <a:gd name="f784" fmla="*/ f692 1 2938"/>
                <a:gd name="f785" fmla="*/ f693 1 2623"/>
                <a:gd name="f786" fmla="*/ f694 1 2938"/>
                <a:gd name="f787" fmla="*/ f695 1 2623"/>
                <a:gd name="f788" fmla="*/ f696 1 2938"/>
                <a:gd name="f789" fmla="*/ f697 1 2623"/>
                <a:gd name="f790" fmla="*/ f698 1 2938"/>
                <a:gd name="f791" fmla="*/ f699 1 2623"/>
                <a:gd name="f792" fmla="*/ f700 1 2938"/>
                <a:gd name="f793" fmla="*/ f701 1 2623"/>
                <a:gd name="f794" fmla="*/ f702 1 2938"/>
                <a:gd name="f795" fmla="*/ f703 1 2623"/>
                <a:gd name="f796" fmla="*/ f704 1 2938"/>
                <a:gd name="f797" fmla="*/ f705 1 2623"/>
                <a:gd name="f798" fmla="*/ f706 1 2938"/>
                <a:gd name="f799" fmla="*/ f707 1 2623"/>
                <a:gd name="f800" fmla="*/ f708 1 2938"/>
                <a:gd name="f801" fmla="*/ f709 1 2623"/>
                <a:gd name="f802" fmla="*/ f710 1 2938"/>
                <a:gd name="f803" fmla="*/ f711 1 2623"/>
                <a:gd name="f804" fmla="*/ f712 1 2938"/>
                <a:gd name="f805" fmla="*/ f713 1 2623"/>
                <a:gd name="f806" fmla="*/ f714 1 2938"/>
                <a:gd name="f807" fmla="*/ f715 1 2623"/>
                <a:gd name="f808" fmla="*/ f716 1 2938"/>
                <a:gd name="f809" fmla="*/ f717 1 2623"/>
                <a:gd name="f810" fmla="*/ f718 1 2938"/>
                <a:gd name="f811" fmla="*/ 0 1 f626"/>
                <a:gd name="f812" fmla="*/ f620 1 f626"/>
                <a:gd name="f813" fmla="*/ 0 1 f627"/>
                <a:gd name="f814" fmla="*/ f621 1 f627"/>
                <a:gd name="f815" fmla="*/ f720 1 f626"/>
                <a:gd name="f816" fmla="*/ f721 1 f627"/>
                <a:gd name="f817" fmla="*/ f722 1 f626"/>
                <a:gd name="f818" fmla="*/ f723 1 f627"/>
                <a:gd name="f819" fmla="*/ f724 1 f626"/>
                <a:gd name="f820" fmla="*/ f725 1 f627"/>
                <a:gd name="f821" fmla="*/ f726 1 f626"/>
                <a:gd name="f822" fmla="*/ f727 1 f627"/>
                <a:gd name="f823" fmla="*/ f728 1 f626"/>
                <a:gd name="f824" fmla="*/ f729 1 f627"/>
                <a:gd name="f825" fmla="*/ f730 1 f626"/>
                <a:gd name="f826" fmla="*/ f731 1 f627"/>
                <a:gd name="f827" fmla="*/ f732 1 f626"/>
                <a:gd name="f828" fmla="*/ f733 1 f627"/>
                <a:gd name="f829" fmla="*/ f734 1 f626"/>
                <a:gd name="f830" fmla="*/ f735 1 f627"/>
                <a:gd name="f831" fmla="*/ f736 1 f626"/>
                <a:gd name="f832" fmla="*/ f737 1 f627"/>
                <a:gd name="f833" fmla="*/ f738 1 f626"/>
                <a:gd name="f834" fmla="*/ f739 1 f627"/>
                <a:gd name="f835" fmla="*/ f740 1 f626"/>
                <a:gd name="f836" fmla="*/ f741 1 f627"/>
                <a:gd name="f837" fmla="*/ f742 1 f626"/>
                <a:gd name="f838" fmla="*/ f743 1 f627"/>
                <a:gd name="f839" fmla="*/ f744 1 f626"/>
                <a:gd name="f840" fmla="*/ f745 1 f627"/>
                <a:gd name="f841" fmla="*/ f746 1 f626"/>
                <a:gd name="f842" fmla="*/ f747 1 f627"/>
                <a:gd name="f843" fmla="*/ f748 1 f626"/>
                <a:gd name="f844" fmla="*/ f749 1 f627"/>
                <a:gd name="f845" fmla="*/ f750 1 f626"/>
                <a:gd name="f846" fmla="*/ f751 1 f627"/>
                <a:gd name="f847" fmla="*/ f752 1 f626"/>
                <a:gd name="f848" fmla="*/ f753 1 f627"/>
                <a:gd name="f849" fmla="*/ f754 1 f626"/>
                <a:gd name="f850" fmla="*/ f755 1 f627"/>
                <a:gd name="f851" fmla="*/ f756 1 f626"/>
                <a:gd name="f852" fmla="*/ f757 1 f627"/>
                <a:gd name="f853" fmla="*/ f758 1 f626"/>
                <a:gd name="f854" fmla="*/ f759 1 f627"/>
                <a:gd name="f855" fmla="*/ f760 1 f626"/>
                <a:gd name="f856" fmla="*/ f761 1 f627"/>
                <a:gd name="f857" fmla="*/ f762 1 f626"/>
                <a:gd name="f858" fmla="*/ f763 1 f626"/>
                <a:gd name="f859" fmla="*/ f764 1 f627"/>
                <a:gd name="f860" fmla="*/ f765 1 f626"/>
                <a:gd name="f861" fmla="*/ f766 1 f627"/>
                <a:gd name="f862" fmla="*/ f767 1 f626"/>
                <a:gd name="f863" fmla="*/ f768 1 f627"/>
                <a:gd name="f864" fmla="*/ f769 1 f626"/>
                <a:gd name="f865" fmla="*/ f770 1 f627"/>
                <a:gd name="f866" fmla="*/ f771 1 f626"/>
                <a:gd name="f867" fmla="*/ f772 1 f627"/>
                <a:gd name="f868" fmla="*/ f773 1 f626"/>
                <a:gd name="f869" fmla="*/ f774 1 f627"/>
                <a:gd name="f870" fmla="*/ f775 1 f626"/>
                <a:gd name="f871" fmla="*/ f776 1 f627"/>
                <a:gd name="f872" fmla="*/ f777 1 f626"/>
                <a:gd name="f873" fmla="*/ f778 1 f627"/>
                <a:gd name="f874" fmla="*/ f779 1 f626"/>
                <a:gd name="f875" fmla="*/ f780 1 f627"/>
                <a:gd name="f876" fmla="*/ f781 1 f626"/>
                <a:gd name="f877" fmla="*/ f782 1 f627"/>
                <a:gd name="f878" fmla="*/ f783 1 f626"/>
                <a:gd name="f879" fmla="*/ f784 1 f627"/>
                <a:gd name="f880" fmla="*/ f785 1 f626"/>
                <a:gd name="f881" fmla="*/ f786 1 f627"/>
                <a:gd name="f882" fmla="*/ f787 1 f626"/>
                <a:gd name="f883" fmla="*/ f788 1 f627"/>
                <a:gd name="f884" fmla="*/ f789 1 f626"/>
                <a:gd name="f885" fmla="*/ f790 1 f627"/>
                <a:gd name="f886" fmla="*/ f791 1 f626"/>
                <a:gd name="f887" fmla="*/ f792 1 f627"/>
                <a:gd name="f888" fmla="*/ f793 1 f626"/>
                <a:gd name="f889" fmla="*/ f794 1 f627"/>
                <a:gd name="f890" fmla="*/ f795 1 f626"/>
                <a:gd name="f891" fmla="*/ f796 1 f627"/>
                <a:gd name="f892" fmla="*/ f797 1 f626"/>
                <a:gd name="f893" fmla="*/ f798 1 f627"/>
                <a:gd name="f894" fmla="*/ f799 1 f626"/>
                <a:gd name="f895" fmla="*/ f800 1 f627"/>
                <a:gd name="f896" fmla="*/ f801 1 f626"/>
                <a:gd name="f897" fmla="*/ f802 1 f627"/>
                <a:gd name="f898" fmla="*/ f803 1 f626"/>
                <a:gd name="f899" fmla="*/ f804 1 f627"/>
                <a:gd name="f900" fmla="*/ f805 1 f626"/>
                <a:gd name="f901" fmla="*/ f806 1 f627"/>
                <a:gd name="f902" fmla="*/ f807 1 f626"/>
                <a:gd name="f903" fmla="*/ f808 1 f627"/>
                <a:gd name="f904" fmla="*/ f809 1 f626"/>
                <a:gd name="f905" fmla="*/ f810 1 f627"/>
                <a:gd name="f906" fmla="*/ f811 f617 1"/>
                <a:gd name="f907" fmla="*/ f812 f617 1"/>
                <a:gd name="f908" fmla="*/ f814 f618 1"/>
                <a:gd name="f909" fmla="*/ f813 f618 1"/>
                <a:gd name="f910" fmla="*/ f815 f617 1"/>
                <a:gd name="f911" fmla="*/ f816 f618 1"/>
                <a:gd name="f912" fmla="*/ f817 f617 1"/>
                <a:gd name="f913" fmla="*/ f818 f618 1"/>
                <a:gd name="f914" fmla="*/ f819 f617 1"/>
                <a:gd name="f915" fmla="*/ f820 f618 1"/>
                <a:gd name="f916" fmla="*/ f821 f617 1"/>
                <a:gd name="f917" fmla="*/ f822 f618 1"/>
                <a:gd name="f918" fmla="*/ f823 f617 1"/>
                <a:gd name="f919" fmla="*/ f824 f618 1"/>
                <a:gd name="f920" fmla="*/ f825 f617 1"/>
                <a:gd name="f921" fmla="*/ f826 f618 1"/>
                <a:gd name="f922" fmla="*/ f827 f617 1"/>
                <a:gd name="f923" fmla="*/ f828 f618 1"/>
                <a:gd name="f924" fmla="*/ f829 f617 1"/>
                <a:gd name="f925" fmla="*/ f830 f618 1"/>
                <a:gd name="f926" fmla="*/ f831 f617 1"/>
                <a:gd name="f927" fmla="*/ f832 f618 1"/>
                <a:gd name="f928" fmla="*/ f833 f617 1"/>
                <a:gd name="f929" fmla="*/ f834 f618 1"/>
                <a:gd name="f930" fmla="*/ f835 f617 1"/>
                <a:gd name="f931" fmla="*/ f836 f618 1"/>
                <a:gd name="f932" fmla="*/ f837 f617 1"/>
                <a:gd name="f933" fmla="*/ f838 f618 1"/>
                <a:gd name="f934" fmla="*/ f839 f617 1"/>
                <a:gd name="f935" fmla="*/ f840 f618 1"/>
                <a:gd name="f936" fmla="*/ f841 f617 1"/>
                <a:gd name="f937" fmla="*/ f842 f618 1"/>
                <a:gd name="f938" fmla="*/ f843 f617 1"/>
                <a:gd name="f939" fmla="*/ f844 f618 1"/>
                <a:gd name="f940" fmla="*/ f845 f617 1"/>
                <a:gd name="f941" fmla="*/ f846 f618 1"/>
                <a:gd name="f942" fmla="*/ f847 f617 1"/>
                <a:gd name="f943" fmla="*/ f848 f618 1"/>
                <a:gd name="f944" fmla="*/ f849 f617 1"/>
                <a:gd name="f945" fmla="*/ f850 f618 1"/>
                <a:gd name="f946" fmla="*/ f851 f617 1"/>
                <a:gd name="f947" fmla="*/ f852 f618 1"/>
                <a:gd name="f948" fmla="*/ f853 f617 1"/>
                <a:gd name="f949" fmla="*/ f854 f618 1"/>
                <a:gd name="f950" fmla="*/ f855 f617 1"/>
                <a:gd name="f951" fmla="*/ f856 f618 1"/>
                <a:gd name="f952" fmla="*/ f857 f617 1"/>
                <a:gd name="f953" fmla="*/ f858 f617 1"/>
                <a:gd name="f954" fmla="*/ f859 f618 1"/>
                <a:gd name="f955" fmla="*/ f860 f617 1"/>
                <a:gd name="f956" fmla="*/ f861 f618 1"/>
                <a:gd name="f957" fmla="*/ f862 f617 1"/>
                <a:gd name="f958" fmla="*/ f863 f618 1"/>
                <a:gd name="f959" fmla="*/ f864 f617 1"/>
                <a:gd name="f960" fmla="*/ f865 f618 1"/>
                <a:gd name="f961" fmla="*/ f866 f617 1"/>
                <a:gd name="f962" fmla="*/ f867 f618 1"/>
                <a:gd name="f963" fmla="*/ f868 f617 1"/>
                <a:gd name="f964" fmla="*/ f869 f618 1"/>
                <a:gd name="f965" fmla="*/ f870 f617 1"/>
                <a:gd name="f966" fmla="*/ f871 f618 1"/>
                <a:gd name="f967" fmla="*/ f872 f617 1"/>
                <a:gd name="f968" fmla="*/ f873 f618 1"/>
                <a:gd name="f969" fmla="*/ f874 f617 1"/>
                <a:gd name="f970" fmla="*/ f875 f618 1"/>
                <a:gd name="f971" fmla="*/ f876 f617 1"/>
                <a:gd name="f972" fmla="*/ f877 f618 1"/>
                <a:gd name="f973" fmla="*/ f878 f617 1"/>
                <a:gd name="f974" fmla="*/ f879 f618 1"/>
                <a:gd name="f975" fmla="*/ f880 f617 1"/>
                <a:gd name="f976" fmla="*/ f881 f618 1"/>
                <a:gd name="f977" fmla="*/ f882 f617 1"/>
                <a:gd name="f978" fmla="*/ f883 f618 1"/>
                <a:gd name="f979" fmla="*/ f884 f617 1"/>
                <a:gd name="f980" fmla="*/ f885 f618 1"/>
                <a:gd name="f981" fmla="*/ f886 f617 1"/>
                <a:gd name="f982" fmla="*/ f887 f618 1"/>
                <a:gd name="f983" fmla="*/ f888 f617 1"/>
                <a:gd name="f984" fmla="*/ f889 f618 1"/>
                <a:gd name="f985" fmla="*/ f890 f617 1"/>
                <a:gd name="f986" fmla="*/ f891 f618 1"/>
                <a:gd name="f987" fmla="*/ f892 f617 1"/>
                <a:gd name="f988" fmla="*/ f893 f618 1"/>
                <a:gd name="f989" fmla="*/ f894 f617 1"/>
                <a:gd name="f990" fmla="*/ f895 f618 1"/>
                <a:gd name="f991" fmla="*/ f896 f617 1"/>
                <a:gd name="f992" fmla="*/ f897 f618 1"/>
                <a:gd name="f993" fmla="*/ f898 f617 1"/>
                <a:gd name="f994" fmla="*/ f899 f618 1"/>
                <a:gd name="f995" fmla="*/ f900 f617 1"/>
                <a:gd name="f996" fmla="*/ f901 f618 1"/>
                <a:gd name="f997" fmla="*/ f902 f617 1"/>
                <a:gd name="f998" fmla="*/ f903 f618 1"/>
                <a:gd name="f999" fmla="*/ f904 f617 1"/>
                <a:gd name="f1000" fmla="*/ f905 f6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9">
                  <a:pos x="f910" y="f911"/>
                </a:cxn>
                <a:cxn ang="f719">
                  <a:pos x="f912" y="f913"/>
                </a:cxn>
                <a:cxn ang="f719">
                  <a:pos x="f914" y="f915"/>
                </a:cxn>
                <a:cxn ang="f719">
                  <a:pos x="f916" y="f917"/>
                </a:cxn>
                <a:cxn ang="f719">
                  <a:pos x="f918" y="f919"/>
                </a:cxn>
                <a:cxn ang="f719">
                  <a:pos x="f920" y="f921"/>
                </a:cxn>
                <a:cxn ang="f719">
                  <a:pos x="f922" y="f923"/>
                </a:cxn>
                <a:cxn ang="f719">
                  <a:pos x="f924" y="f925"/>
                </a:cxn>
                <a:cxn ang="f719">
                  <a:pos x="f926" y="f927"/>
                </a:cxn>
                <a:cxn ang="f719">
                  <a:pos x="f928" y="f929"/>
                </a:cxn>
                <a:cxn ang="f719">
                  <a:pos x="f930" y="f931"/>
                </a:cxn>
                <a:cxn ang="f719">
                  <a:pos x="f932" y="f933"/>
                </a:cxn>
                <a:cxn ang="f719">
                  <a:pos x="f934" y="f935"/>
                </a:cxn>
                <a:cxn ang="f719">
                  <a:pos x="f936" y="f937"/>
                </a:cxn>
                <a:cxn ang="f719">
                  <a:pos x="f938" y="f939"/>
                </a:cxn>
                <a:cxn ang="f719">
                  <a:pos x="f940" y="f941"/>
                </a:cxn>
                <a:cxn ang="f719">
                  <a:pos x="f942" y="f943"/>
                </a:cxn>
                <a:cxn ang="f719">
                  <a:pos x="f944" y="f945"/>
                </a:cxn>
                <a:cxn ang="f719">
                  <a:pos x="f946" y="f947"/>
                </a:cxn>
                <a:cxn ang="f719">
                  <a:pos x="f948" y="f949"/>
                </a:cxn>
                <a:cxn ang="f719">
                  <a:pos x="f950" y="f951"/>
                </a:cxn>
                <a:cxn ang="f719">
                  <a:pos x="f952" y="f949"/>
                </a:cxn>
                <a:cxn ang="f719">
                  <a:pos x="f953" y="f954"/>
                </a:cxn>
                <a:cxn ang="f719">
                  <a:pos x="f955" y="f956"/>
                </a:cxn>
                <a:cxn ang="f719">
                  <a:pos x="f957" y="f958"/>
                </a:cxn>
                <a:cxn ang="f719">
                  <a:pos x="f959" y="f960"/>
                </a:cxn>
                <a:cxn ang="f719">
                  <a:pos x="f961" y="f962"/>
                </a:cxn>
                <a:cxn ang="f719">
                  <a:pos x="f963" y="f964"/>
                </a:cxn>
                <a:cxn ang="f719">
                  <a:pos x="f965" y="f966"/>
                </a:cxn>
                <a:cxn ang="f719">
                  <a:pos x="f967" y="f968"/>
                </a:cxn>
                <a:cxn ang="f719">
                  <a:pos x="f969" y="f970"/>
                </a:cxn>
                <a:cxn ang="f719">
                  <a:pos x="f971" y="f972"/>
                </a:cxn>
                <a:cxn ang="f719">
                  <a:pos x="f973" y="f974"/>
                </a:cxn>
                <a:cxn ang="f719">
                  <a:pos x="f975" y="f976"/>
                </a:cxn>
                <a:cxn ang="f719">
                  <a:pos x="f977" y="f978"/>
                </a:cxn>
                <a:cxn ang="f719">
                  <a:pos x="f979" y="f980"/>
                </a:cxn>
                <a:cxn ang="f719">
                  <a:pos x="f981" y="f982"/>
                </a:cxn>
                <a:cxn ang="f719">
                  <a:pos x="f983" y="f984"/>
                </a:cxn>
                <a:cxn ang="f719">
                  <a:pos x="f985" y="f986"/>
                </a:cxn>
                <a:cxn ang="f719">
                  <a:pos x="f987" y="f988"/>
                </a:cxn>
                <a:cxn ang="f719">
                  <a:pos x="f989" y="f990"/>
                </a:cxn>
                <a:cxn ang="f719">
                  <a:pos x="f991" y="f992"/>
                </a:cxn>
                <a:cxn ang="f719">
                  <a:pos x="f993" y="f994"/>
                </a:cxn>
                <a:cxn ang="f719">
                  <a:pos x="f995" y="f996"/>
                </a:cxn>
                <a:cxn ang="f719">
                  <a:pos x="f997" y="f998"/>
                </a:cxn>
                <a:cxn ang="f719">
                  <a:pos x="f999" y="f1000"/>
                </a:cxn>
              </a:cxnLst>
              <a:rect l="f906" t="f909" r="f907" b="f908"/>
              <a:pathLst>
                <a:path w="2623" h="293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4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18"/>
                  </a:cubicBezTo>
                  <a:cubicBezTo>
                    <a:pt x="f54" y="f55"/>
                    <a:pt x="f56" y="f11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5" y="f89"/>
                    <a:pt x="f90" y="f91"/>
                  </a:cubicBezTo>
                  <a:cubicBezTo>
                    <a:pt x="f92" y="f93"/>
                    <a:pt x="f94" y="f95"/>
                    <a:pt x="f8" y="f9"/>
                  </a:cubicBezTo>
                  <a:close/>
                  <a:moveTo>
                    <a:pt x="f96" y="f97"/>
                  </a:moveTo>
                  <a:cubicBezTo>
                    <a:pt x="f98" y="f99"/>
                    <a:pt x="f98" y="f99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24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85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42"/>
                    <a:pt x="f141" y="f120"/>
                    <a:pt x="f142" y="f143"/>
                  </a:cubicBezTo>
                  <a:cubicBezTo>
                    <a:pt x="f37" y="f144"/>
                    <a:pt x="f145" y="f146"/>
                    <a:pt x="f147" y="f148"/>
                  </a:cubicBezTo>
                  <a:cubicBezTo>
                    <a:pt x="f149" y="f111"/>
                    <a:pt x="f150" y="f112"/>
                    <a:pt x="f151" y="f109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35" y="f166"/>
                    <a:pt x="f167" y="f168"/>
                  </a:cubicBezTo>
                  <a:cubicBezTo>
                    <a:pt x="f169" y="f170"/>
                    <a:pt x="f169" y="f170"/>
                    <a:pt x="f169" y="f170"/>
                  </a:cubicBezTo>
                  <a:cubicBezTo>
                    <a:pt x="f171" y="f119"/>
                    <a:pt x="f172" y="f173"/>
                    <a:pt x="f174" y="f175"/>
                  </a:cubicBezTo>
                  <a:cubicBezTo>
                    <a:pt x="f176" y="f177"/>
                    <a:pt x="f49" y="f10"/>
                    <a:pt x="f86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5" y="f186"/>
                    <a:pt x="f185" y="f186"/>
                  </a:cubicBezTo>
                  <a:cubicBezTo>
                    <a:pt x="f187" y="f38"/>
                    <a:pt x="f188" y="f12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178"/>
                    <a:pt x="f206" y="f207"/>
                  </a:cubicBezTo>
                  <a:cubicBezTo>
                    <a:pt x="f208" y="f143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96" y="f97"/>
                  </a:cubicBezTo>
                  <a:close/>
                  <a:moveTo>
                    <a:pt x="f217" y="f218"/>
                  </a:moveTo>
                  <a:cubicBezTo>
                    <a:pt x="f219" y="f220"/>
                    <a:pt x="f219" y="f220"/>
                    <a:pt x="f219" y="f220"/>
                  </a:cubicBezTo>
                  <a:cubicBezTo>
                    <a:pt x="f221" y="f222"/>
                    <a:pt x="f223" y="f224"/>
                    <a:pt x="f59" y="f225"/>
                  </a:cubicBezTo>
                  <a:cubicBezTo>
                    <a:pt x="f226" y="f227"/>
                    <a:pt x="f226" y="f227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4" y="f265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cubicBezTo>
                    <a:pt x="f272" y="f273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2" y="f303"/>
                    <a:pt x="f302" y="f303"/>
                  </a:cubicBezTo>
                  <a:cubicBezTo>
                    <a:pt x="f287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3" y="f315"/>
                    <a:pt x="f316" y="f317"/>
                    <a:pt x="f318" y="f289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02"/>
                    <a:pt x="f245" y="f326"/>
                    <a:pt x="f327" y="f301"/>
                  </a:cubicBezTo>
                  <a:cubicBezTo>
                    <a:pt x="f328" y="f303"/>
                    <a:pt x="f328" y="f303"/>
                    <a:pt x="f328" y="f303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06"/>
                    <a:pt x="f336" y="f337"/>
                    <a:pt x="f338" y="f282"/>
                  </a:cubicBezTo>
                  <a:cubicBezTo>
                    <a:pt x="f339" y="f340"/>
                    <a:pt x="f341" y="f342"/>
                    <a:pt x="f341" y="f343"/>
                  </a:cubicBezTo>
                  <a:cubicBezTo>
                    <a:pt x="f344" y="f309"/>
                    <a:pt x="f345" y="f346"/>
                    <a:pt x="f347" y="f348"/>
                  </a:cubicBezTo>
                  <a:cubicBezTo>
                    <a:pt x="f349" y="f350"/>
                    <a:pt x="f351" y="f309"/>
                    <a:pt x="f352" y="f353"/>
                  </a:cubicBezTo>
                  <a:cubicBezTo>
                    <a:pt x="f354" y="f355"/>
                    <a:pt x="f9" y="f356"/>
                    <a:pt x="f357" y="f358"/>
                  </a:cubicBezTo>
                  <a:cubicBezTo>
                    <a:pt x="f359" y="f355"/>
                    <a:pt x="f360" y="f361"/>
                    <a:pt x="f359" y="f362"/>
                  </a:cubicBezTo>
                  <a:cubicBezTo>
                    <a:pt x="f363" y="f364"/>
                    <a:pt x="f365" y="f28"/>
                    <a:pt x="f366" y="f367"/>
                  </a:cubicBezTo>
                  <a:cubicBezTo>
                    <a:pt x="f368" y="f369"/>
                    <a:pt x="f370" y="f371"/>
                    <a:pt x="f100" y="f372"/>
                  </a:cubicBezTo>
                  <a:cubicBezTo>
                    <a:pt x="f373" y="f374"/>
                    <a:pt x="f366" y="f375"/>
                    <a:pt x="f376" y="f95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8"/>
                  </a:cubicBezTo>
                  <a:cubicBezTo>
                    <a:pt x="f389" y="f390"/>
                    <a:pt x="f133" y="f391"/>
                    <a:pt x="f392" y="f290"/>
                  </a:cubicBezTo>
                  <a:cubicBezTo>
                    <a:pt x="f393" y="f394"/>
                    <a:pt x="f395" y="f326"/>
                    <a:pt x="f126" y="f396"/>
                  </a:cubicBezTo>
                  <a:cubicBezTo>
                    <a:pt x="f397" y="f398"/>
                    <a:pt x="f397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38" y="f408"/>
                    <a:pt x="f38" y="f408"/>
                    <a:pt x="f38" y="f408"/>
                  </a:cubicBezTo>
                  <a:cubicBezTo>
                    <a:pt x="f135" y="f230"/>
                    <a:pt x="f409" y="f410"/>
                    <a:pt x="f96" y="f220"/>
                  </a:cubicBezTo>
                  <a:cubicBezTo>
                    <a:pt x="f98" y="f218"/>
                    <a:pt x="f98" y="f218"/>
                    <a:pt x="f98" y="f218"/>
                  </a:cubicBezTo>
                  <a:cubicBezTo>
                    <a:pt x="f411" y="f412"/>
                    <a:pt x="f413" y="f414"/>
                    <a:pt x="f415" y="f416"/>
                  </a:cubicBezTo>
                  <a:cubicBezTo>
                    <a:pt x="f356" y="f417"/>
                    <a:pt x="f418" y="f419"/>
                    <a:pt x="f420" y="f421"/>
                  </a:cubicBezTo>
                  <a:cubicBezTo>
                    <a:pt x="f422" y="f423"/>
                    <a:pt x="f424" y="f80"/>
                    <a:pt x="f425" y="f426"/>
                  </a:cubicBezTo>
                  <a:cubicBezTo>
                    <a:pt x="f427" y="f428"/>
                    <a:pt x="f427" y="f428"/>
                    <a:pt x="f427" y="f428"/>
                  </a:cubicBezTo>
                  <a:cubicBezTo>
                    <a:pt x="f429" y="f430"/>
                    <a:pt x="f431" y="f432"/>
                    <a:pt x="f217" y="f218"/>
                  </a:cubicBezTo>
                  <a:close/>
                  <a:moveTo>
                    <a:pt x="f433" y="f106"/>
                  </a:moveTo>
                  <a:cubicBezTo>
                    <a:pt x="f81" y="f434"/>
                    <a:pt x="f81" y="f434"/>
                    <a:pt x="f81" y="f434"/>
                  </a:cubicBezTo>
                  <a:cubicBezTo>
                    <a:pt x="f435" y="f436"/>
                    <a:pt x="f437" y="f255"/>
                    <a:pt x="f438" y="f439"/>
                  </a:cubicBezTo>
                  <a:cubicBezTo>
                    <a:pt x="f440" y="f441"/>
                    <a:pt x="f442" y="f58"/>
                    <a:pt x="f443" y="f121"/>
                  </a:cubicBezTo>
                  <a:cubicBezTo>
                    <a:pt x="f444" y="f110"/>
                    <a:pt x="f445" y="f446"/>
                    <a:pt x="f98" y="f447"/>
                  </a:cubicBezTo>
                  <a:cubicBezTo>
                    <a:pt x="f448" y="f449"/>
                    <a:pt x="f450" y="f438"/>
                    <a:pt x="f451" y="f452"/>
                  </a:cubicBezTo>
                  <a:cubicBezTo>
                    <a:pt x="f453" y="f113"/>
                    <a:pt x="f454" y="f455"/>
                    <a:pt x="f456" y="f98"/>
                  </a:cubicBezTo>
                  <a:cubicBezTo>
                    <a:pt x="f10" y="f214"/>
                    <a:pt x="f387" y="f96"/>
                    <a:pt x="f457" y="f96"/>
                  </a:cubicBezTo>
                  <a:cubicBezTo>
                    <a:pt x="f458" y="f370"/>
                    <a:pt x="f459" y="f460"/>
                    <a:pt x="f433" y="f106"/>
                  </a:cubicBezTo>
                  <a:close/>
                  <a:moveTo>
                    <a:pt x="f461" y="f462"/>
                  </a:moveTo>
                  <a:cubicBezTo>
                    <a:pt x="f463" y="f464"/>
                    <a:pt x="f465" y="f466"/>
                    <a:pt x="f152" y="f467"/>
                  </a:cubicBezTo>
                  <a:cubicBezTo>
                    <a:pt x="f156" y="f468"/>
                    <a:pt x="f469" y="f470"/>
                    <a:pt x="f471" y="f472"/>
                  </a:cubicBezTo>
                  <a:cubicBezTo>
                    <a:pt x="f473" y="f474"/>
                    <a:pt x="f475" y="f476"/>
                    <a:pt x="f477" y="f478"/>
                  </a:cubicBezTo>
                  <a:cubicBezTo>
                    <a:pt x="f479" y="f123"/>
                    <a:pt x="f480" y="f481"/>
                    <a:pt x="f482" y="f483"/>
                  </a:cubicBezTo>
                  <a:cubicBezTo>
                    <a:pt x="f484" y="f485"/>
                    <a:pt x="f43" y="f452"/>
                    <a:pt x="f486" y="f487"/>
                  </a:cubicBezTo>
                  <a:cubicBezTo>
                    <a:pt x="f488" y="f489"/>
                    <a:pt x="f490" y="f170"/>
                    <a:pt x="f491" y="f492"/>
                  </a:cubicBezTo>
                  <a:lnTo>
                    <a:pt x="f461" y="f462"/>
                  </a:lnTo>
                  <a:close/>
                  <a:moveTo>
                    <a:pt x="f493" y="f494"/>
                  </a:moveTo>
                  <a:cubicBezTo>
                    <a:pt x="f495" y="f325"/>
                    <a:pt x="f496" y="f497"/>
                    <a:pt x="f498" y="f499"/>
                  </a:cubicBezTo>
                  <a:cubicBezTo>
                    <a:pt x="f500" y="f501"/>
                    <a:pt x="f333" y="f502"/>
                    <a:pt x="f267" y="f503"/>
                  </a:cubicBezTo>
                  <a:cubicBezTo>
                    <a:pt x="f504" y="f288"/>
                    <a:pt x="f505" y="f506"/>
                    <a:pt x="f335" y="f280"/>
                  </a:cubicBezTo>
                  <a:cubicBezTo>
                    <a:pt x="f335" y="f507"/>
                    <a:pt x="f472" y="f303"/>
                    <a:pt x="f496" y="f508"/>
                  </a:cubicBezTo>
                  <a:cubicBezTo>
                    <a:pt x="f509" y="f510"/>
                    <a:pt x="f511" y="f278"/>
                    <a:pt x="f512" y="f513"/>
                  </a:cubicBezTo>
                  <a:cubicBezTo>
                    <a:pt x="f329" y="f506"/>
                    <a:pt x="f512" y="f340"/>
                    <a:pt x="f514" y="f515"/>
                  </a:cubicBezTo>
                  <a:cubicBezTo>
                    <a:pt x="f516" y="f517"/>
                    <a:pt x="f518" y="f519"/>
                    <a:pt x="f520" y="f520"/>
                  </a:cubicBezTo>
                  <a:cubicBezTo>
                    <a:pt x="f324" y="f521"/>
                    <a:pt x="f522" y="f523"/>
                    <a:pt x="f343" y="f524"/>
                  </a:cubicBezTo>
                  <a:cubicBezTo>
                    <a:pt x="f525" y="f526"/>
                    <a:pt x="f527" y="f528"/>
                    <a:pt x="f529" y="f530"/>
                  </a:cubicBezTo>
                  <a:cubicBezTo>
                    <a:pt x="f529" y="f531"/>
                    <a:pt x="f293" y="f28"/>
                    <a:pt x="f127" y="f532"/>
                  </a:cubicBezTo>
                  <a:cubicBezTo>
                    <a:pt x="f533" y="f534"/>
                    <a:pt x="f302" y="f535"/>
                    <a:pt x="f536" y="f537"/>
                  </a:cubicBezTo>
                  <a:cubicBezTo>
                    <a:pt x="f286" y="f538"/>
                    <a:pt x="f539" y="f540"/>
                    <a:pt x="f513" y="f522"/>
                  </a:cubicBezTo>
                  <a:cubicBezTo>
                    <a:pt x="f541" y="f542"/>
                    <a:pt x="f543" y="f544"/>
                    <a:pt x="f545" y="f364"/>
                  </a:cubicBezTo>
                  <a:cubicBezTo>
                    <a:pt x="f546" y="f547"/>
                    <a:pt x="f548" y="f549"/>
                    <a:pt x="f304" y="f550"/>
                  </a:cubicBezTo>
                  <a:cubicBezTo>
                    <a:pt x="f551" y="f552"/>
                    <a:pt x="f304" y="f553"/>
                    <a:pt x="f304" y="f352"/>
                  </a:cubicBezTo>
                  <a:cubicBezTo>
                    <a:pt x="f304" y="f440"/>
                    <a:pt x="f554" y="f555"/>
                    <a:pt x="f556" y="f557"/>
                  </a:cubicBezTo>
                  <a:cubicBezTo>
                    <a:pt x="f558" y="f559"/>
                    <a:pt x="f560" y="f559"/>
                    <a:pt x="f561" y="f562"/>
                  </a:cubicBezTo>
                  <a:cubicBezTo>
                    <a:pt x="f563" y="f119"/>
                    <a:pt x="f564" y="f565"/>
                    <a:pt x="f429" y="f566"/>
                  </a:cubicBezTo>
                  <a:cubicBezTo>
                    <a:pt x="f567" y="f568"/>
                    <a:pt x="f569" y="f209"/>
                    <a:pt x="f570" y="f571"/>
                  </a:cubicBezTo>
                  <a:cubicBezTo>
                    <a:pt x="f572" y="f573"/>
                    <a:pt x="f574" y="f575"/>
                    <a:pt x="f576" y="f92"/>
                  </a:cubicBezTo>
                  <a:cubicBezTo>
                    <a:pt x="f577" y="f578"/>
                    <a:pt x="f579" y="f580"/>
                    <a:pt x="f293" y="f581"/>
                  </a:cubicBezTo>
                  <a:cubicBezTo>
                    <a:pt x="f245" y="f582"/>
                    <a:pt x="f583" y="f584"/>
                    <a:pt x="f199" y="f585"/>
                  </a:cubicBezTo>
                  <a:cubicBezTo>
                    <a:pt x="f586" y="f587"/>
                    <a:pt x="f588" y="f589"/>
                    <a:pt x="f440" y="f590"/>
                  </a:cubicBezTo>
                  <a:cubicBezTo>
                    <a:pt x="f591" y="f592"/>
                    <a:pt x="f363" y="f593"/>
                    <a:pt x="f112" y="f594"/>
                  </a:cubicBezTo>
                  <a:cubicBezTo>
                    <a:pt x="f592" y="f505"/>
                    <a:pt x="f595" y="f245"/>
                    <a:pt x="f596" y="f527"/>
                  </a:cubicBezTo>
                  <a:cubicBezTo>
                    <a:pt x="f597" y="f598"/>
                    <a:pt x="f592" y="f324"/>
                    <a:pt x="f599" y="f600"/>
                  </a:cubicBezTo>
                  <a:cubicBezTo>
                    <a:pt x="f111" y="f324"/>
                    <a:pt x="f601" y="f522"/>
                    <a:pt x="f108" y="f527"/>
                  </a:cubicBezTo>
                  <a:cubicBezTo>
                    <a:pt x="f602" y="f318"/>
                    <a:pt x="f603" y="f604"/>
                    <a:pt x="f605" y="f606"/>
                  </a:cubicBezTo>
                  <a:cubicBezTo>
                    <a:pt x="f607" y="f358"/>
                    <a:pt x="f608" y="f552"/>
                    <a:pt x="f609" y="f610"/>
                  </a:cubicBezTo>
                  <a:cubicBezTo>
                    <a:pt x="f593" y="f247"/>
                    <a:pt x="f58" y="f611"/>
                    <a:pt x="f612" y="f613"/>
                  </a:cubicBezTo>
                  <a:cubicBezTo>
                    <a:pt x="f614" y="f245"/>
                    <a:pt x="f615" y="f604"/>
                    <a:pt x="f493" y="f494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59261670-92DF-4E8A-9D3A-B0830BA0BFA6}"/>
                </a:ext>
              </a:extLst>
            </p:cNvPr>
            <p:cNvSpPr/>
            <p:nvPr/>
          </p:nvSpPr>
          <p:spPr>
            <a:xfrm>
              <a:off x="9288813" y="3132834"/>
              <a:ext cx="1687351" cy="1425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4"/>
                <a:gd name="f7" fmla="val 2109"/>
                <a:gd name="f8" fmla="val 1131"/>
                <a:gd name="f9" fmla="val 369"/>
                <a:gd name="f10" fmla="val 1145"/>
                <a:gd name="f11" fmla="val 370"/>
                <a:gd name="f12" fmla="val 1160"/>
                <a:gd name="f13" fmla="val 372"/>
                <a:gd name="f14" fmla="val 1174"/>
                <a:gd name="f15" fmla="val 374"/>
                <a:gd name="f16" fmla="val 1246"/>
                <a:gd name="f17" fmla="val 366"/>
                <a:gd name="f18" fmla="val 1249"/>
                <a:gd name="f19" fmla="val 304"/>
                <a:gd name="f20" fmla="val 1255"/>
                <a:gd name="f21" fmla="val 255"/>
                <a:gd name="f22" fmla="val 1261"/>
                <a:gd name="f23" fmla="val 197"/>
                <a:gd name="f24" fmla="val 1288"/>
                <a:gd name="f25" fmla="val 186"/>
                <a:gd name="f26" fmla="val 1341"/>
                <a:gd name="f27" fmla="val 181"/>
                <a:gd name="f28" fmla="val 1511"/>
                <a:gd name="f29" fmla="val 166"/>
                <a:gd name="f30" fmla="val 1681"/>
                <a:gd name="f31" fmla="val 147"/>
                <a:gd name="f32" fmla="val 1850"/>
                <a:gd name="f33" fmla="val 119"/>
                <a:gd name="f34" fmla="val 1923"/>
                <a:gd name="f35" fmla="val 107"/>
                <a:gd name="f36" fmla="val 1991"/>
                <a:gd name="f37" fmla="val 68"/>
                <a:gd name="f38" fmla="val 2061"/>
                <a:gd name="f39" fmla="val 42"/>
                <a:gd name="f40" fmla="val 2059"/>
                <a:gd name="f41" fmla="val 43"/>
                <a:gd name="f42" fmla="val 2063"/>
                <a:gd name="f43" fmla="val 2068"/>
                <a:gd name="f44" fmla="val 45"/>
                <a:gd name="f45" fmla="val 2071"/>
                <a:gd name="f46" fmla="val 44"/>
                <a:gd name="f47" fmla="val 2140"/>
                <a:gd name="f48" fmla="val 1"/>
                <a:gd name="f49" fmla="val 2204"/>
                <a:gd name="f50" fmla="val 2258"/>
                <a:gd name="f51" fmla="val 69"/>
                <a:gd name="f52" fmla="val 2286"/>
                <a:gd name="f53" fmla="val 117"/>
                <a:gd name="f54" fmla="val 2313"/>
                <a:gd name="f55" fmla="val 165"/>
                <a:gd name="f56" fmla="val 2340"/>
                <a:gd name="f57" fmla="val 213"/>
                <a:gd name="f58" fmla="val 2347"/>
                <a:gd name="f59" fmla="val 240"/>
                <a:gd name="f60" fmla="val 2350"/>
                <a:gd name="f61" fmla="val 267"/>
                <a:gd name="f62" fmla="val 2360"/>
                <a:gd name="f63" fmla="val 292"/>
                <a:gd name="f64" fmla="val 2452"/>
                <a:gd name="f65" fmla="val 507"/>
                <a:gd name="f66" fmla="val 734"/>
                <a:gd name="f67" fmla="val 2487"/>
                <a:gd name="f68" fmla="val 966"/>
                <a:gd name="f69" fmla="val 2481"/>
                <a:gd name="f70" fmla="val 1188"/>
                <a:gd name="f71" fmla="val 2465"/>
                <a:gd name="f72" fmla="val 1410"/>
                <a:gd name="f73" fmla="val 2373"/>
                <a:gd name="f74" fmla="val 1618"/>
                <a:gd name="f75" fmla="val 2368"/>
                <a:gd name="f76" fmla="val 1631"/>
                <a:gd name="f77" fmla="val 1647"/>
                <a:gd name="f78" fmla="val 2365"/>
                <a:gd name="f79" fmla="val 1661"/>
                <a:gd name="f80" fmla="val 2367"/>
                <a:gd name="f81" fmla="val 1659"/>
                <a:gd name="f82" fmla="val 2310"/>
                <a:gd name="f83" fmla="val 1726"/>
                <a:gd name="f84" fmla="val 2255"/>
                <a:gd name="f85" fmla="val 1795"/>
                <a:gd name="f86" fmla="val 2195"/>
                <a:gd name="f87" fmla="val 1860"/>
                <a:gd name="f88" fmla="val 2158"/>
                <a:gd name="f89" fmla="val 1899"/>
                <a:gd name="f90" fmla="val 2113"/>
                <a:gd name="f91" fmla="val 1931"/>
                <a:gd name="f92" fmla="val 2072"/>
                <a:gd name="f93" fmla="val 1966"/>
                <a:gd name="f94" fmla="val 2074"/>
                <a:gd name="f95" fmla="val 1965"/>
                <a:gd name="f96" fmla="val 1997"/>
                <a:gd name="f97" fmla="val 1995"/>
                <a:gd name="f98" fmla="val 1919"/>
                <a:gd name="f99" fmla="val 2025"/>
                <a:gd name="f100" fmla="val 1842"/>
                <a:gd name="f101" fmla="val 2055"/>
                <a:gd name="f102" fmla="val 1845"/>
                <a:gd name="f103" fmla="val 2054"/>
                <a:gd name="f104" fmla="val 1830"/>
                <a:gd name="f105" fmla="val 1815"/>
                <a:gd name="f106" fmla="val 2051"/>
                <a:gd name="f107" fmla="val 1801"/>
                <a:gd name="f108" fmla="val 1574"/>
                <a:gd name="f109" fmla="val 2107"/>
                <a:gd name="f110" fmla="val 1344"/>
                <a:gd name="f111" fmla="val 1113"/>
                <a:gd name="f112" fmla="val 2102"/>
                <a:gd name="f113" fmla="val 891"/>
                <a:gd name="f114" fmla="val 2095"/>
                <a:gd name="f115" fmla="val 671"/>
                <a:gd name="f116" fmla="val 2070"/>
                <a:gd name="f117" fmla="val 465"/>
                <a:gd name="f118" fmla="val 1972"/>
                <a:gd name="f119" fmla="val 455"/>
                <a:gd name="f120" fmla="val 1967"/>
                <a:gd name="f121" fmla="val 441"/>
                <a:gd name="f122" fmla="val 429"/>
                <a:gd name="f123" fmla="val 431"/>
                <a:gd name="f124" fmla="val 418"/>
                <a:gd name="f125" fmla="val 1954"/>
                <a:gd name="f126" fmla="val 405"/>
                <a:gd name="f127" fmla="val 1939"/>
                <a:gd name="f128" fmla="val 390"/>
                <a:gd name="f129" fmla="val 1929"/>
                <a:gd name="f130" fmla="val 252"/>
                <a:gd name="f131" fmla="val 1839"/>
                <a:gd name="f132" fmla="val 160"/>
                <a:gd name="f133" fmla="val 1713"/>
                <a:gd name="f134" fmla="val 103"/>
                <a:gd name="f135" fmla="val 1560"/>
                <a:gd name="f136" fmla="val 96"/>
                <a:gd name="f137" fmla="val 1541"/>
                <a:gd name="f138" fmla="val 83"/>
                <a:gd name="f139" fmla="val 1524"/>
                <a:gd name="f140" fmla="val 73"/>
                <a:gd name="f141" fmla="val 1506"/>
                <a:gd name="f142" fmla="val 74"/>
                <a:gd name="f143" fmla="val 1508"/>
                <a:gd name="f144" fmla="val 71"/>
                <a:gd name="f145" fmla="val 1486"/>
                <a:gd name="f146" fmla="val 1463"/>
                <a:gd name="f147" fmla="val 66"/>
                <a:gd name="f148" fmla="val 1440"/>
                <a:gd name="f149" fmla="val 49"/>
                <a:gd name="f150" fmla="val 1291"/>
                <a:gd name="f151" fmla="val 26"/>
                <a:gd name="f152" fmla="val 1142"/>
                <a:gd name="f153" fmla="val 15"/>
                <a:gd name="f154" fmla="val 993"/>
                <a:gd name="f155" fmla="val 790"/>
                <a:gd name="f156" fmla="val 39"/>
                <a:gd name="f157" fmla="val 593"/>
                <a:gd name="f158" fmla="val 93"/>
                <a:gd name="f159" fmla="val 398"/>
                <a:gd name="f160" fmla="val 121"/>
                <a:gd name="f161" fmla="val 268"/>
                <a:gd name="f162" fmla="val 188"/>
                <a:gd name="f163" fmla="val 157"/>
                <a:gd name="f164" fmla="val 264"/>
                <a:gd name="f165" fmla="val 50"/>
                <a:gd name="f166" fmla="val 285"/>
                <a:gd name="f167" fmla="val 34"/>
                <a:gd name="f168" fmla="val 312"/>
                <a:gd name="f169" fmla="val 327"/>
                <a:gd name="f170" fmla="val 5"/>
                <a:gd name="f171" fmla="val 20"/>
                <a:gd name="f172" fmla="val 423"/>
                <a:gd name="f173" fmla="val 459"/>
                <a:gd name="f174" fmla="val 75"/>
                <a:gd name="f175" fmla="val 475"/>
                <a:gd name="f176" fmla="val 90"/>
                <a:gd name="f177" fmla="val 464"/>
                <a:gd name="f178" fmla="val 136"/>
                <a:gd name="f179" fmla="val 461"/>
                <a:gd name="f180" fmla="val 168"/>
                <a:gd name="f181" fmla="val 457"/>
                <a:gd name="f182" fmla="val 225"/>
                <a:gd name="f183" fmla="val 283"/>
                <a:gd name="f184" fmla="val 336"/>
                <a:gd name="f185" fmla="val 479"/>
                <a:gd name="f186" fmla="val 349"/>
                <a:gd name="f187" fmla="val 483"/>
                <a:gd name="f188" fmla="val 361"/>
                <a:gd name="f189" fmla="val 486"/>
                <a:gd name="f190" fmla="val 373"/>
                <a:gd name="f191" fmla="val 558"/>
                <a:gd name="f192" fmla="val 415"/>
                <a:gd name="f193" fmla="val 573"/>
                <a:gd name="f194" fmla="val 408"/>
                <a:gd name="f195" fmla="val 635"/>
                <a:gd name="f196" fmla="val 297"/>
                <a:gd name="f197" fmla="val 666"/>
                <a:gd name="f198" fmla="val 695"/>
                <a:gd name="f199" fmla="val 302"/>
                <a:gd name="f200" fmla="val 723"/>
                <a:gd name="f201" fmla="val 296"/>
                <a:gd name="f202" fmla="val 773"/>
                <a:gd name="f203" fmla="val 286"/>
                <a:gd name="f204" fmla="val 784"/>
                <a:gd name="f205" fmla="val 306"/>
                <a:gd name="f206" fmla="val 779"/>
                <a:gd name="f207" fmla="val 350"/>
                <a:gd name="f208" fmla="val 394"/>
                <a:gd name="f209" fmla="val 763"/>
                <a:gd name="f210" fmla="val 438"/>
                <a:gd name="f211" fmla="val 766"/>
                <a:gd name="f212" fmla="val 482"/>
                <a:gd name="f213" fmla="val 770"/>
                <a:gd name="f214" fmla="val 531"/>
                <a:gd name="f215" fmla="val 751"/>
                <a:gd name="f216" fmla="val 537"/>
                <a:gd name="f217" fmla="val 711"/>
                <a:gd name="f218" fmla="val 528"/>
                <a:gd name="f219" fmla="val 612"/>
                <a:gd name="f220" fmla="val 506"/>
                <a:gd name="f221" fmla="val 513"/>
                <a:gd name="f222" fmla="val 414"/>
                <a:gd name="f223" fmla="val 391"/>
                <a:gd name="f224" fmla="val 460"/>
                <a:gd name="f225" fmla="val 364"/>
                <a:gd name="f226" fmla="val 472"/>
                <a:gd name="f227" fmla="val 340"/>
                <a:gd name="f228" fmla="val 476"/>
                <a:gd name="f229" fmla="val 342"/>
                <a:gd name="f230" fmla="val 474"/>
                <a:gd name="f231" fmla="val 335"/>
                <a:gd name="f232" fmla="val 489"/>
                <a:gd name="f233" fmla="val 326"/>
                <a:gd name="f234" fmla="val 504"/>
                <a:gd name="f235" fmla="val 322"/>
                <a:gd name="f236" fmla="val 520"/>
                <a:gd name="f237" fmla="val 272"/>
                <a:gd name="f238" fmla="val 755"/>
                <a:gd name="f239" fmla="val 265"/>
                <a:gd name="f240" fmla="val 280"/>
                <a:gd name="f241" fmla="val 1233"/>
                <a:gd name="f242" fmla="val 281"/>
                <a:gd name="f243" fmla="val 1263"/>
                <a:gd name="f244" fmla="val 295"/>
                <a:gd name="f245" fmla="val 1293"/>
                <a:gd name="f246" fmla="val 303"/>
                <a:gd name="f247" fmla="val 1323"/>
                <a:gd name="f248" fmla="val 1361"/>
                <a:gd name="f249" fmla="val 1399"/>
                <a:gd name="f250" fmla="val 607"/>
                <a:gd name="f251" fmla="val 1436"/>
                <a:gd name="f252" fmla="val 645"/>
                <a:gd name="f253" fmla="val 1452"/>
                <a:gd name="f254" fmla="val 682"/>
                <a:gd name="f255" fmla="val 1475"/>
                <a:gd name="f256" fmla="val 721"/>
                <a:gd name="f257" fmla="val 1483"/>
                <a:gd name="f258" fmla="val 1000"/>
                <a:gd name="f259" fmla="val 1543"/>
                <a:gd name="f260" fmla="val 1283"/>
                <a:gd name="f261" fmla="val 1553"/>
                <a:gd name="f262" fmla="val 1566"/>
                <a:gd name="f263" fmla="val 1519"/>
                <a:gd name="f264" fmla="val 1678"/>
                <a:gd name="f265" fmla="val 1505"/>
                <a:gd name="f266" fmla="val 1787"/>
                <a:gd name="f267" fmla="val 1469"/>
                <a:gd name="f268" fmla="val 1897"/>
                <a:gd name="f269" fmla="val 1443"/>
                <a:gd name="f270" fmla="val 1951"/>
                <a:gd name="f271" fmla="val 1432"/>
                <a:gd name="f272" fmla="val 1976"/>
                <a:gd name="f273" fmla="val 1422"/>
                <a:gd name="f274" fmla="val 1391"/>
                <a:gd name="f275" fmla="val 2125"/>
                <a:gd name="f276" fmla="val 1357"/>
                <a:gd name="f277" fmla="val 2200"/>
                <a:gd name="f278" fmla="val 1324"/>
                <a:gd name="f279" fmla="val 2205"/>
                <a:gd name="f280" fmla="val 1302"/>
                <a:gd name="f281" fmla="val 2213"/>
                <a:gd name="f282" fmla="val 1279"/>
                <a:gd name="f283" fmla="val 2216"/>
                <a:gd name="f284" fmla="val 1257"/>
                <a:gd name="f285" fmla="val 2245"/>
                <a:gd name="f286" fmla="val 1019"/>
                <a:gd name="f287" fmla="val 2224"/>
                <a:gd name="f288" fmla="val 783"/>
                <a:gd name="f289" fmla="val 2185"/>
                <a:gd name="f290" fmla="val 548"/>
                <a:gd name="f291" fmla="val 2180"/>
                <a:gd name="f292" fmla="val 514"/>
                <a:gd name="f293" fmla="val 2161"/>
                <a:gd name="f294" fmla="val 2148"/>
                <a:gd name="f295" fmla="val 449"/>
                <a:gd name="f296" fmla="val 2150"/>
                <a:gd name="f297" fmla="val 451"/>
                <a:gd name="f298" fmla="val 2132"/>
                <a:gd name="f299" fmla="val 442"/>
                <a:gd name="f300" fmla="val 2097"/>
                <a:gd name="f301" fmla="val 447"/>
                <a:gd name="f302" fmla="val 1723"/>
                <a:gd name="f303" fmla="val 560"/>
                <a:gd name="f304" fmla="val 1343"/>
                <a:gd name="f305" fmla="val 599"/>
                <a:gd name="f306" fmla="val 954"/>
                <a:gd name="f307" fmla="val 563"/>
                <a:gd name="f308" fmla="val 900"/>
                <a:gd name="f309" fmla="val 876"/>
                <a:gd name="f310" fmla="val 543"/>
                <a:gd name="f311" fmla="val 889"/>
                <a:gd name="f312" fmla="val 487"/>
                <a:gd name="f313" fmla="val 888"/>
                <a:gd name="f314" fmla="val 490"/>
                <a:gd name="f315" fmla="val 450"/>
                <a:gd name="f316" fmla="val 912"/>
                <a:gd name="f317" fmla="val 411"/>
                <a:gd name="f318" fmla="val 924"/>
                <a:gd name="f319" fmla="val 929"/>
                <a:gd name="f320" fmla="val 935"/>
                <a:gd name="f321" fmla="val 941"/>
                <a:gd name="f322" fmla="val 945"/>
                <a:gd name="f323" fmla="val 401"/>
                <a:gd name="f324" fmla="val 942"/>
                <a:gd name="f325" fmla="val 432"/>
                <a:gd name="f326" fmla="val 456"/>
                <a:gd name="f327" fmla="val 989"/>
                <a:gd name="f328" fmla="val 1014"/>
                <a:gd name="f329" fmla="val 521"/>
                <a:gd name="f330" fmla="val 1022"/>
                <a:gd name="f331" fmla="val 525"/>
                <a:gd name="f332" fmla="val 1049"/>
                <a:gd name="f333" fmla="val 499"/>
                <a:gd name="f334" fmla="val 1068"/>
                <a:gd name="f335" fmla="val 1066"/>
                <a:gd name="f336" fmla="val 1071"/>
                <a:gd name="f337" fmla="val 1079"/>
                <a:gd name="f338" fmla="val 422"/>
                <a:gd name="f339" fmla="val 1082"/>
                <a:gd name="f340" fmla="val 388"/>
                <a:gd name="f341" fmla="val 1085"/>
                <a:gd name="f342" fmla="val 1102"/>
                <a:gd name="f343" fmla="val 343"/>
                <a:gd name="f344" fmla="+- 0 0 -90"/>
                <a:gd name="f345" fmla="*/ f3 1 2494"/>
                <a:gd name="f346" fmla="*/ f4 1 2109"/>
                <a:gd name="f347" fmla="val f5"/>
                <a:gd name="f348" fmla="val f6"/>
                <a:gd name="f349" fmla="val f7"/>
                <a:gd name="f350" fmla="*/ f344 f0 1"/>
                <a:gd name="f351" fmla="+- f349 0 f347"/>
                <a:gd name="f352" fmla="+- f348 0 f347"/>
                <a:gd name="f353" fmla="*/ f350 1 f2"/>
                <a:gd name="f354" fmla="*/ f352 1 2494"/>
                <a:gd name="f355" fmla="*/ f351 1 2109"/>
                <a:gd name="f356" fmla="*/ 1174 f352 1"/>
                <a:gd name="f357" fmla="*/ 374 f351 1"/>
                <a:gd name="f358" fmla="*/ 1341 f352 1"/>
                <a:gd name="f359" fmla="*/ 181 f351 1"/>
                <a:gd name="f360" fmla="*/ 2061 f352 1"/>
                <a:gd name="f361" fmla="*/ 42 f351 1"/>
                <a:gd name="f362" fmla="*/ 2071 f352 1"/>
                <a:gd name="f363" fmla="*/ 44 f351 1"/>
                <a:gd name="f364" fmla="*/ 2340 f352 1"/>
                <a:gd name="f365" fmla="*/ 213 f351 1"/>
                <a:gd name="f366" fmla="*/ 2487 f352 1"/>
                <a:gd name="f367" fmla="*/ 966 f351 1"/>
                <a:gd name="f368" fmla="*/ 2365 f352 1"/>
                <a:gd name="f369" fmla="*/ 1661 f351 1"/>
                <a:gd name="f370" fmla="*/ 2195 f352 1"/>
                <a:gd name="f371" fmla="*/ 1860 f351 1"/>
                <a:gd name="f372" fmla="*/ 2074 f352 1"/>
                <a:gd name="f373" fmla="*/ 1965 f351 1"/>
                <a:gd name="f374" fmla="*/ 1845 f352 1"/>
                <a:gd name="f375" fmla="*/ 2054 f351 1"/>
                <a:gd name="f376" fmla="*/ 1113 f352 1"/>
                <a:gd name="f377" fmla="*/ 2102 f351 1"/>
                <a:gd name="f378" fmla="*/ 429 f352 1"/>
                <a:gd name="f379" fmla="*/ 390 f352 1"/>
                <a:gd name="f380" fmla="*/ 1929 f351 1"/>
                <a:gd name="f381" fmla="*/ 73 f352 1"/>
                <a:gd name="f382" fmla="*/ 1506 f351 1"/>
                <a:gd name="f383" fmla="*/ 66 f352 1"/>
                <a:gd name="f384" fmla="*/ 1440 f351 1"/>
                <a:gd name="f385" fmla="*/ 93 f352 1"/>
                <a:gd name="f386" fmla="*/ 398 f351 1"/>
                <a:gd name="f387" fmla="*/ 327 f352 1"/>
                <a:gd name="f388" fmla="*/ 5 f351 1"/>
                <a:gd name="f389" fmla="*/ 461 f352 1"/>
                <a:gd name="f390" fmla="*/ 168 f351 1"/>
                <a:gd name="f391" fmla="*/ 486 f352 1"/>
                <a:gd name="f392" fmla="*/ 373 f351 1"/>
                <a:gd name="f393" fmla="*/ 723 f352 1"/>
                <a:gd name="f394" fmla="*/ 296 f351 1"/>
                <a:gd name="f395" fmla="*/ 766 f352 1"/>
                <a:gd name="f396" fmla="*/ 482 f351 1"/>
                <a:gd name="f397" fmla="*/ 414 f352 1"/>
                <a:gd name="f398" fmla="*/ 465 f351 1"/>
                <a:gd name="f399" fmla="*/ 342 f352 1"/>
                <a:gd name="f400" fmla="*/ 474 f351 1"/>
                <a:gd name="f401" fmla="*/ 280 f352 1"/>
                <a:gd name="f402" fmla="*/ 1233 f351 1"/>
                <a:gd name="f403" fmla="*/ 607 f352 1"/>
                <a:gd name="f404" fmla="*/ 1436 f351 1"/>
                <a:gd name="f405" fmla="*/ 1566 f352 1"/>
                <a:gd name="f406" fmla="*/ 1519 f351 1"/>
                <a:gd name="f407" fmla="*/ 1976 f352 1"/>
                <a:gd name="f408" fmla="*/ 1422 f351 1"/>
                <a:gd name="f409" fmla="*/ 2216 f352 1"/>
                <a:gd name="f410" fmla="*/ 1257 f351 1"/>
                <a:gd name="f411" fmla="*/ 2148 f352 1"/>
                <a:gd name="f412" fmla="*/ 449 f351 1"/>
                <a:gd name="f413" fmla="*/ 2097 f352 1"/>
                <a:gd name="f414" fmla="*/ 447 f351 1"/>
                <a:gd name="f415" fmla="*/ 889 f352 1"/>
                <a:gd name="f416" fmla="*/ 487 f351 1"/>
                <a:gd name="f417" fmla="*/ 924 f352 1"/>
                <a:gd name="f418" fmla="*/ 372 f351 1"/>
                <a:gd name="f419" fmla="*/ 954 f352 1"/>
                <a:gd name="f420" fmla="*/ 456 f351 1"/>
                <a:gd name="f421" fmla="*/ 1068 f352 1"/>
                <a:gd name="f422" fmla="*/ 1082 f352 1"/>
                <a:gd name="f423" fmla="*/ 388 f351 1"/>
                <a:gd name="f424" fmla="+- f353 0 f1"/>
                <a:gd name="f425" fmla="*/ f356 1 2494"/>
                <a:gd name="f426" fmla="*/ f357 1 2109"/>
                <a:gd name="f427" fmla="*/ f358 1 2494"/>
                <a:gd name="f428" fmla="*/ f359 1 2109"/>
                <a:gd name="f429" fmla="*/ f360 1 2494"/>
                <a:gd name="f430" fmla="*/ f361 1 2109"/>
                <a:gd name="f431" fmla="*/ f362 1 2494"/>
                <a:gd name="f432" fmla="*/ f363 1 2109"/>
                <a:gd name="f433" fmla="*/ f364 1 2494"/>
                <a:gd name="f434" fmla="*/ f365 1 2109"/>
                <a:gd name="f435" fmla="*/ f366 1 2494"/>
                <a:gd name="f436" fmla="*/ f367 1 2109"/>
                <a:gd name="f437" fmla="*/ f368 1 2494"/>
                <a:gd name="f438" fmla="*/ f369 1 2109"/>
                <a:gd name="f439" fmla="*/ f370 1 2494"/>
                <a:gd name="f440" fmla="*/ f371 1 2109"/>
                <a:gd name="f441" fmla="*/ f372 1 2494"/>
                <a:gd name="f442" fmla="*/ f373 1 2109"/>
                <a:gd name="f443" fmla="*/ f374 1 2494"/>
                <a:gd name="f444" fmla="*/ f375 1 2109"/>
                <a:gd name="f445" fmla="*/ f376 1 2494"/>
                <a:gd name="f446" fmla="*/ f377 1 2109"/>
                <a:gd name="f447" fmla="*/ f378 1 2494"/>
                <a:gd name="f448" fmla="*/ f379 1 2494"/>
                <a:gd name="f449" fmla="*/ f380 1 2109"/>
                <a:gd name="f450" fmla="*/ f381 1 2494"/>
                <a:gd name="f451" fmla="*/ f382 1 2109"/>
                <a:gd name="f452" fmla="*/ f383 1 2494"/>
                <a:gd name="f453" fmla="*/ f384 1 2109"/>
                <a:gd name="f454" fmla="*/ f385 1 2494"/>
                <a:gd name="f455" fmla="*/ f386 1 2109"/>
                <a:gd name="f456" fmla="*/ f387 1 2494"/>
                <a:gd name="f457" fmla="*/ f388 1 2109"/>
                <a:gd name="f458" fmla="*/ f389 1 2494"/>
                <a:gd name="f459" fmla="*/ f390 1 2109"/>
                <a:gd name="f460" fmla="*/ f391 1 2494"/>
                <a:gd name="f461" fmla="*/ f392 1 2109"/>
                <a:gd name="f462" fmla="*/ f393 1 2494"/>
                <a:gd name="f463" fmla="*/ f394 1 2109"/>
                <a:gd name="f464" fmla="*/ f395 1 2494"/>
                <a:gd name="f465" fmla="*/ f396 1 2109"/>
                <a:gd name="f466" fmla="*/ f397 1 2494"/>
                <a:gd name="f467" fmla="*/ f398 1 2109"/>
                <a:gd name="f468" fmla="*/ f399 1 2494"/>
                <a:gd name="f469" fmla="*/ f400 1 2109"/>
                <a:gd name="f470" fmla="*/ f401 1 2494"/>
                <a:gd name="f471" fmla="*/ f402 1 2109"/>
                <a:gd name="f472" fmla="*/ f403 1 2494"/>
                <a:gd name="f473" fmla="*/ f404 1 2109"/>
                <a:gd name="f474" fmla="*/ f405 1 2494"/>
                <a:gd name="f475" fmla="*/ f406 1 2109"/>
                <a:gd name="f476" fmla="*/ f407 1 2494"/>
                <a:gd name="f477" fmla="*/ f408 1 2109"/>
                <a:gd name="f478" fmla="*/ f409 1 2494"/>
                <a:gd name="f479" fmla="*/ f410 1 2109"/>
                <a:gd name="f480" fmla="*/ f411 1 2494"/>
                <a:gd name="f481" fmla="*/ f412 1 2109"/>
                <a:gd name="f482" fmla="*/ f413 1 2494"/>
                <a:gd name="f483" fmla="*/ f414 1 2109"/>
                <a:gd name="f484" fmla="*/ f415 1 2494"/>
                <a:gd name="f485" fmla="*/ f416 1 2109"/>
                <a:gd name="f486" fmla="*/ f417 1 2494"/>
                <a:gd name="f487" fmla="*/ f418 1 2109"/>
                <a:gd name="f488" fmla="*/ f419 1 2494"/>
                <a:gd name="f489" fmla="*/ f420 1 2109"/>
                <a:gd name="f490" fmla="*/ f421 1 2494"/>
                <a:gd name="f491" fmla="*/ f422 1 2494"/>
                <a:gd name="f492" fmla="*/ f423 1 2109"/>
                <a:gd name="f493" fmla="*/ 0 1 f354"/>
                <a:gd name="f494" fmla="*/ f348 1 f354"/>
                <a:gd name="f495" fmla="*/ 0 1 f355"/>
                <a:gd name="f496" fmla="*/ f349 1 f355"/>
                <a:gd name="f497" fmla="*/ f425 1 f354"/>
                <a:gd name="f498" fmla="*/ f426 1 f355"/>
                <a:gd name="f499" fmla="*/ f427 1 f354"/>
                <a:gd name="f500" fmla="*/ f428 1 f355"/>
                <a:gd name="f501" fmla="*/ f429 1 f354"/>
                <a:gd name="f502" fmla="*/ f430 1 f355"/>
                <a:gd name="f503" fmla="*/ f431 1 f354"/>
                <a:gd name="f504" fmla="*/ f432 1 f355"/>
                <a:gd name="f505" fmla="*/ f433 1 f354"/>
                <a:gd name="f506" fmla="*/ f434 1 f355"/>
                <a:gd name="f507" fmla="*/ f435 1 f354"/>
                <a:gd name="f508" fmla="*/ f436 1 f355"/>
                <a:gd name="f509" fmla="*/ f437 1 f354"/>
                <a:gd name="f510" fmla="*/ f438 1 f355"/>
                <a:gd name="f511" fmla="*/ f439 1 f354"/>
                <a:gd name="f512" fmla="*/ f440 1 f355"/>
                <a:gd name="f513" fmla="*/ f441 1 f354"/>
                <a:gd name="f514" fmla="*/ f442 1 f355"/>
                <a:gd name="f515" fmla="*/ f443 1 f354"/>
                <a:gd name="f516" fmla="*/ f444 1 f355"/>
                <a:gd name="f517" fmla="*/ f445 1 f354"/>
                <a:gd name="f518" fmla="*/ f446 1 f355"/>
                <a:gd name="f519" fmla="*/ f447 1 f354"/>
                <a:gd name="f520" fmla="*/ f448 1 f354"/>
                <a:gd name="f521" fmla="*/ f449 1 f355"/>
                <a:gd name="f522" fmla="*/ f450 1 f354"/>
                <a:gd name="f523" fmla="*/ f451 1 f355"/>
                <a:gd name="f524" fmla="*/ f452 1 f354"/>
                <a:gd name="f525" fmla="*/ f453 1 f355"/>
                <a:gd name="f526" fmla="*/ f454 1 f354"/>
                <a:gd name="f527" fmla="*/ f455 1 f355"/>
                <a:gd name="f528" fmla="*/ f456 1 f354"/>
                <a:gd name="f529" fmla="*/ f457 1 f355"/>
                <a:gd name="f530" fmla="*/ f458 1 f354"/>
                <a:gd name="f531" fmla="*/ f459 1 f355"/>
                <a:gd name="f532" fmla="*/ f460 1 f354"/>
                <a:gd name="f533" fmla="*/ f461 1 f355"/>
                <a:gd name="f534" fmla="*/ f462 1 f354"/>
                <a:gd name="f535" fmla="*/ f463 1 f355"/>
                <a:gd name="f536" fmla="*/ f464 1 f354"/>
                <a:gd name="f537" fmla="*/ f465 1 f355"/>
                <a:gd name="f538" fmla="*/ f466 1 f354"/>
                <a:gd name="f539" fmla="*/ f467 1 f355"/>
                <a:gd name="f540" fmla="*/ f468 1 f354"/>
                <a:gd name="f541" fmla="*/ f469 1 f355"/>
                <a:gd name="f542" fmla="*/ f470 1 f354"/>
                <a:gd name="f543" fmla="*/ f471 1 f355"/>
                <a:gd name="f544" fmla="*/ f472 1 f354"/>
                <a:gd name="f545" fmla="*/ f473 1 f355"/>
                <a:gd name="f546" fmla="*/ f474 1 f354"/>
                <a:gd name="f547" fmla="*/ f475 1 f355"/>
                <a:gd name="f548" fmla="*/ f476 1 f354"/>
                <a:gd name="f549" fmla="*/ f477 1 f355"/>
                <a:gd name="f550" fmla="*/ f478 1 f354"/>
                <a:gd name="f551" fmla="*/ f479 1 f355"/>
                <a:gd name="f552" fmla="*/ f480 1 f354"/>
                <a:gd name="f553" fmla="*/ f481 1 f355"/>
                <a:gd name="f554" fmla="*/ f482 1 f354"/>
                <a:gd name="f555" fmla="*/ f483 1 f355"/>
                <a:gd name="f556" fmla="*/ f484 1 f354"/>
                <a:gd name="f557" fmla="*/ f485 1 f355"/>
                <a:gd name="f558" fmla="*/ f486 1 f354"/>
                <a:gd name="f559" fmla="*/ f487 1 f355"/>
                <a:gd name="f560" fmla="*/ f488 1 f354"/>
                <a:gd name="f561" fmla="*/ f489 1 f355"/>
                <a:gd name="f562" fmla="*/ f490 1 f354"/>
                <a:gd name="f563" fmla="*/ f491 1 f354"/>
                <a:gd name="f564" fmla="*/ f492 1 f355"/>
                <a:gd name="f565" fmla="*/ f493 f345 1"/>
                <a:gd name="f566" fmla="*/ f494 f345 1"/>
                <a:gd name="f567" fmla="*/ f496 f346 1"/>
                <a:gd name="f568" fmla="*/ f495 f346 1"/>
                <a:gd name="f569" fmla="*/ f497 f345 1"/>
                <a:gd name="f570" fmla="*/ f498 f346 1"/>
                <a:gd name="f571" fmla="*/ f499 f345 1"/>
                <a:gd name="f572" fmla="*/ f500 f346 1"/>
                <a:gd name="f573" fmla="*/ f501 f345 1"/>
                <a:gd name="f574" fmla="*/ f502 f346 1"/>
                <a:gd name="f575" fmla="*/ f503 f345 1"/>
                <a:gd name="f576" fmla="*/ f504 f346 1"/>
                <a:gd name="f577" fmla="*/ f505 f345 1"/>
                <a:gd name="f578" fmla="*/ f506 f346 1"/>
                <a:gd name="f579" fmla="*/ f507 f345 1"/>
                <a:gd name="f580" fmla="*/ f508 f346 1"/>
                <a:gd name="f581" fmla="*/ f509 f345 1"/>
                <a:gd name="f582" fmla="*/ f510 f346 1"/>
                <a:gd name="f583" fmla="*/ f511 f345 1"/>
                <a:gd name="f584" fmla="*/ f512 f346 1"/>
                <a:gd name="f585" fmla="*/ f513 f345 1"/>
                <a:gd name="f586" fmla="*/ f514 f346 1"/>
                <a:gd name="f587" fmla="*/ f515 f345 1"/>
                <a:gd name="f588" fmla="*/ f516 f346 1"/>
                <a:gd name="f589" fmla="*/ f517 f345 1"/>
                <a:gd name="f590" fmla="*/ f518 f346 1"/>
                <a:gd name="f591" fmla="*/ f519 f345 1"/>
                <a:gd name="f592" fmla="*/ f520 f345 1"/>
                <a:gd name="f593" fmla="*/ f521 f346 1"/>
                <a:gd name="f594" fmla="*/ f522 f345 1"/>
                <a:gd name="f595" fmla="*/ f523 f346 1"/>
                <a:gd name="f596" fmla="*/ f524 f345 1"/>
                <a:gd name="f597" fmla="*/ f525 f346 1"/>
                <a:gd name="f598" fmla="*/ f526 f345 1"/>
                <a:gd name="f599" fmla="*/ f527 f346 1"/>
                <a:gd name="f600" fmla="*/ f528 f345 1"/>
                <a:gd name="f601" fmla="*/ f529 f346 1"/>
                <a:gd name="f602" fmla="*/ f530 f345 1"/>
                <a:gd name="f603" fmla="*/ f531 f346 1"/>
                <a:gd name="f604" fmla="*/ f532 f345 1"/>
                <a:gd name="f605" fmla="*/ f533 f346 1"/>
                <a:gd name="f606" fmla="*/ f534 f345 1"/>
                <a:gd name="f607" fmla="*/ f535 f346 1"/>
                <a:gd name="f608" fmla="*/ f536 f345 1"/>
                <a:gd name="f609" fmla="*/ f537 f346 1"/>
                <a:gd name="f610" fmla="*/ f538 f345 1"/>
                <a:gd name="f611" fmla="*/ f539 f346 1"/>
                <a:gd name="f612" fmla="*/ f540 f345 1"/>
                <a:gd name="f613" fmla="*/ f541 f346 1"/>
                <a:gd name="f614" fmla="*/ f542 f345 1"/>
                <a:gd name="f615" fmla="*/ f543 f346 1"/>
                <a:gd name="f616" fmla="*/ f544 f345 1"/>
                <a:gd name="f617" fmla="*/ f545 f346 1"/>
                <a:gd name="f618" fmla="*/ f546 f345 1"/>
                <a:gd name="f619" fmla="*/ f547 f346 1"/>
                <a:gd name="f620" fmla="*/ f548 f345 1"/>
                <a:gd name="f621" fmla="*/ f549 f346 1"/>
                <a:gd name="f622" fmla="*/ f550 f345 1"/>
                <a:gd name="f623" fmla="*/ f551 f346 1"/>
                <a:gd name="f624" fmla="*/ f552 f345 1"/>
                <a:gd name="f625" fmla="*/ f553 f346 1"/>
                <a:gd name="f626" fmla="*/ f554 f345 1"/>
                <a:gd name="f627" fmla="*/ f555 f346 1"/>
                <a:gd name="f628" fmla="*/ f556 f345 1"/>
                <a:gd name="f629" fmla="*/ f557 f346 1"/>
                <a:gd name="f630" fmla="*/ f558 f345 1"/>
                <a:gd name="f631" fmla="*/ f559 f346 1"/>
                <a:gd name="f632" fmla="*/ f560 f345 1"/>
                <a:gd name="f633" fmla="*/ f561 f346 1"/>
                <a:gd name="f634" fmla="*/ f562 f345 1"/>
                <a:gd name="f635" fmla="*/ f563 f345 1"/>
                <a:gd name="f636" fmla="*/ f564 f3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4">
                  <a:pos x="f569" y="f570"/>
                </a:cxn>
                <a:cxn ang="f424">
                  <a:pos x="f571" y="f572"/>
                </a:cxn>
                <a:cxn ang="f424">
                  <a:pos x="f573" y="f574"/>
                </a:cxn>
                <a:cxn ang="f424">
                  <a:pos x="f575" y="f576"/>
                </a:cxn>
                <a:cxn ang="f424">
                  <a:pos x="f577" y="f578"/>
                </a:cxn>
                <a:cxn ang="f424">
                  <a:pos x="f579" y="f580"/>
                </a:cxn>
                <a:cxn ang="f424">
                  <a:pos x="f581" y="f582"/>
                </a:cxn>
                <a:cxn ang="f424">
                  <a:pos x="f583" y="f584"/>
                </a:cxn>
                <a:cxn ang="f424">
                  <a:pos x="f585" y="f586"/>
                </a:cxn>
                <a:cxn ang="f424">
                  <a:pos x="f587" y="f588"/>
                </a:cxn>
                <a:cxn ang="f424">
                  <a:pos x="f589" y="f590"/>
                </a:cxn>
                <a:cxn ang="f424">
                  <a:pos x="f591" y="f586"/>
                </a:cxn>
                <a:cxn ang="f424">
                  <a:pos x="f592" y="f593"/>
                </a:cxn>
                <a:cxn ang="f424">
                  <a:pos x="f594" y="f595"/>
                </a:cxn>
                <a:cxn ang="f424">
                  <a:pos x="f596" y="f597"/>
                </a:cxn>
                <a:cxn ang="f424">
                  <a:pos x="f598" y="f599"/>
                </a:cxn>
                <a:cxn ang="f424">
                  <a:pos x="f600" y="f601"/>
                </a:cxn>
                <a:cxn ang="f424">
                  <a:pos x="f602" y="f603"/>
                </a:cxn>
                <a:cxn ang="f424">
                  <a:pos x="f604" y="f605"/>
                </a:cxn>
                <a:cxn ang="f424">
                  <a:pos x="f606" y="f607"/>
                </a:cxn>
                <a:cxn ang="f424">
                  <a:pos x="f608" y="f609"/>
                </a:cxn>
                <a:cxn ang="f424">
                  <a:pos x="f610" y="f611"/>
                </a:cxn>
                <a:cxn ang="f424">
                  <a:pos x="f612" y="f613"/>
                </a:cxn>
                <a:cxn ang="f424">
                  <a:pos x="f614" y="f615"/>
                </a:cxn>
                <a:cxn ang="f424">
                  <a:pos x="f616" y="f617"/>
                </a:cxn>
                <a:cxn ang="f424">
                  <a:pos x="f618" y="f619"/>
                </a:cxn>
                <a:cxn ang="f424">
                  <a:pos x="f620" y="f621"/>
                </a:cxn>
                <a:cxn ang="f424">
                  <a:pos x="f622" y="f623"/>
                </a:cxn>
                <a:cxn ang="f424">
                  <a:pos x="f624" y="f625"/>
                </a:cxn>
                <a:cxn ang="f424">
                  <a:pos x="f626" y="f627"/>
                </a:cxn>
                <a:cxn ang="f424">
                  <a:pos x="f628" y="f629"/>
                </a:cxn>
                <a:cxn ang="f424">
                  <a:pos x="f630" y="f631"/>
                </a:cxn>
                <a:cxn ang="f424">
                  <a:pos x="f632" y="f633"/>
                </a:cxn>
                <a:cxn ang="f424">
                  <a:pos x="f634" y="f629"/>
                </a:cxn>
                <a:cxn ang="f424">
                  <a:pos x="f635" y="f636"/>
                </a:cxn>
              </a:cxnLst>
              <a:rect l="f565" t="f568" r="f566" b="f567"/>
              <a:pathLst>
                <a:path w="2494" h="210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38" y="f39"/>
                    <a:pt x="f40" y="f41"/>
                    <a:pt x="f40" y="f41"/>
                  </a:cubicBezTo>
                  <a:cubicBezTo>
                    <a:pt x="f42" y="f41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5" y="f77"/>
                    <a:pt x="f78" y="f79"/>
                  </a:cubicBezTo>
                  <a:cubicBezTo>
                    <a:pt x="f78" y="f79"/>
                    <a:pt x="f80" y="f81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4" y="f95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0" y="f101"/>
                    <a:pt x="f102" y="f103"/>
                    <a:pt x="f102" y="f103"/>
                  </a:cubicBezTo>
                  <a:cubicBezTo>
                    <a:pt x="f104" y="f103"/>
                    <a:pt x="f105" y="f106"/>
                    <a:pt x="f107" y="f101"/>
                  </a:cubicBezTo>
                  <a:cubicBezTo>
                    <a:pt x="f108" y="f109"/>
                    <a:pt x="f110" y="f7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0"/>
                    <a:pt x="f122" y="f95"/>
                  </a:cubicBezTo>
                  <a:cubicBezTo>
                    <a:pt x="f123" y="f93"/>
                    <a:pt x="f123" y="f93"/>
                    <a:pt x="f123" y="f9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0" y="f141"/>
                    <a:pt x="f142" y="f143"/>
                    <a:pt x="f142" y="f143"/>
                  </a:cubicBezTo>
                  <a:cubicBezTo>
                    <a:pt x="f144" y="f145"/>
                    <a:pt x="f51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5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5"/>
                    <a:pt x="f169" y="f170"/>
                  </a:cubicBezTo>
                  <a:cubicBezTo>
                    <a:pt x="f15" y="f171"/>
                    <a:pt x="f172" y="f39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23" y="f183"/>
                    <a:pt x="f175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6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2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187"/>
                    <a:pt x="f222" y="f117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29" y="f230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154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126" y="f248"/>
                    <a:pt x="f220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34" y="f251"/>
                    <a:pt x="f270" y="f271"/>
                    <a:pt x="f272" y="f273"/>
                  </a:cubicBezTo>
                  <a:cubicBezTo>
                    <a:pt x="f106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12"/>
                    <a:pt x="f294" y="f295"/>
                  </a:cubicBezTo>
                  <a:cubicBezTo>
                    <a:pt x="f296" y="f297"/>
                    <a:pt x="f296" y="f297"/>
                    <a:pt x="f296" y="f297"/>
                  </a:cubicBezTo>
                  <a:cubicBezTo>
                    <a:pt x="f298" y="f295"/>
                    <a:pt x="f90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191"/>
                    <a:pt x="f309" y="f310"/>
                    <a:pt x="f311" y="f312"/>
                  </a:cubicBezTo>
                  <a:cubicBezTo>
                    <a:pt x="f313" y="f314"/>
                    <a:pt x="f313" y="f314"/>
                    <a:pt x="f313" y="f314"/>
                  </a:cubicBezTo>
                  <a:cubicBezTo>
                    <a:pt x="f308" y="f315"/>
                    <a:pt x="f316" y="f317"/>
                    <a:pt x="f318" y="f13"/>
                  </a:cubicBezTo>
                  <a:cubicBezTo>
                    <a:pt x="f319" y="f190"/>
                    <a:pt x="f320" y="f190"/>
                    <a:pt x="f321" y="f15"/>
                  </a:cubicBezTo>
                  <a:cubicBezTo>
                    <a:pt x="f322" y="f323"/>
                    <a:pt x="f324" y="f325"/>
                    <a:pt x="f306" y="f326"/>
                  </a:cubicBezTo>
                  <a:cubicBezTo>
                    <a:pt x="f68" y="f212"/>
                    <a:pt x="f327" y="f220"/>
                    <a:pt x="f328" y="f329"/>
                  </a:cubicBezTo>
                  <a:cubicBezTo>
                    <a:pt x="f330" y="f331"/>
                    <a:pt x="f332" y="f333"/>
                    <a:pt x="f334" y="f312"/>
                  </a:cubicBezTo>
                  <a:cubicBezTo>
                    <a:pt x="f334" y="f312"/>
                    <a:pt x="f335" y="f314"/>
                    <a:pt x="f335" y="f314"/>
                  </a:cubicBezTo>
                  <a:cubicBezTo>
                    <a:pt x="f336" y="f326"/>
                    <a:pt x="f337" y="f338"/>
                    <a:pt x="f339" y="f340"/>
                  </a:cubicBezTo>
                  <a:cubicBezTo>
                    <a:pt x="f341" y="f229"/>
                    <a:pt x="f342" y="f343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8704591E-E2A0-48E0-8A89-40667E42E136}"/>
                </a:ext>
              </a:extLst>
            </p:cNvPr>
            <p:cNvSpPr/>
            <p:nvPr/>
          </p:nvSpPr>
          <p:spPr>
            <a:xfrm>
              <a:off x="9475369" y="2648934"/>
              <a:ext cx="1322670" cy="45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5"/>
                <a:gd name="f7" fmla="val 680"/>
                <a:gd name="f8" fmla="val 332"/>
                <a:gd name="f9" fmla="val 195"/>
                <a:gd name="f10" fmla="val 209"/>
                <a:gd name="f11" fmla="val 238"/>
                <a:gd name="f12" fmla="val 177"/>
                <a:gd name="f13" fmla="val 314"/>
                <a:gd name="f14" fmla="val 230"/>
                <a:gd name="f15" fmla="val 435"/>
                <a:gd name="f16" fmla="val 241"/>
                <a:gd name="f17" fmla="val 473"/>
                <a:gd name="f18" fmla="val 252"/>
                <a:gd name="f19" fmla="val 512"/>
                <a:gd name="f20" fmla="val 266"/>
                <a:gd name="f21" fmla="val 562"/>
                <a:gd name="f22" fmla="val 220"/>
                <a:gd name="f23" fmla="val 549"/>
                <a:gd name="f24" fmla="val 186"/>
                <a:gd name="f25" fmla="val 540"/>
                <a:gd name="f26" fmla="val 153"/>
                <a:gd name="f27" fmla="val 531"/>
                <a:gd name="f28" fmla="val 155"/>
                <a:gd name="f29" fmla="val 532"/>
                <a:gd name="f30" fmla="val 133"/>
                <a:gd name="f31" fmla="val 511"/>
                <a:gd name="f32" fmla="val 111"/>
                <a:gd name="f33" fmla="val 489"/>
                <a:gd name="f34" fmla="val 87"/>
                <a:gd name="f35" fmla="val 469"/>
                <a:gd name="f36" fmla="val 21"/>
                <a:gd name="f37" fmla="val 417"/>
                <a:gd name="f38" fmla="val 354"/>
                <a:gd name="f39" fmla="val 34"/>
                <a:gd name="f40" fmla="val 276"/>
                <a:gd name="f41" fmla="val 84"/>
                <a:gd name="f42" fmla="val 234"/>
                <a:gd name="f43" fmla="val 135"/>
                <a:gd name="f44" fmla="val 192"/>
                <a:gd name="f45" fmla="val 185"/>
                <a:gd name="f46" fmla="val 150"/>
                <a:gd name="f47" fmla="val 203"/>
                <a:gd name="f48" fmla="val 146"/>
                <a:gd name="f49" fmla="val 223"/>
                <a:gd name="f50" fmla="val 240"/>
                <a:gd name="f51" fmla="val 140"/>
                <a:gd name="f52" fmla="val 597"/>
                <a:gd name="f53" fmla="val 7"/>
                <a:gd name="f54" fmla="val 966"/>
                <a:gd name="f55" fmla="val 1337"/>
                <a:gd name="f56" fmla="val 47"/>
                <a:gd name="f57" fmla="val 1458"/>
                <a:gd name="f58" fmla="val 63"/>
                <a:gd name="f59" fmla="val 1577"/>
                <a:gd name="f60" fmla="val 98"/>
                <a:gd name="f61" fmla="val 1696"/>
                <a:gd name="f62" fmla="val 125"/>
                <a:gd name="f63" fmla="val 1693"/>
                <a:gd name="f64" fmla="val 123"/>
                <a:gd name="f65" fmla="val 1752"/>
                <a:gd name="f66" fmla="val 161"/>
                <a:gd name="f67" fmla="val 1813"/>
                <a:gd name="f68" fmla="val 1867"/>
                <a:gd name="f69" fmla="val 237"/>
                <a:gd name="f70" fmla="val 1953"/>
                <a:gd name="f71" fmla="val 306"/>
                <a:gd name="f72" fmla="val 382"/>
                <a:gd name="f73" fmla="val 1876"/>
                <a:gd name="f74" fmla="val 457"/>
                <a:gd name="f75" fmla="val 1842"/>
                <a:gd name="f76" fmla="val 488"/>
                <a:gd name="f77" fmla="val 1805"/>
                <a:gd name="f78" fmla="val 516"/>
                <a:gd name="f79" fmla="val 1770"/>
                <a:gd name="f80" fmla="val 545"/>
                <a:gd name="f81" fmla="val 1773"/>
                <a:gd name="f82" fmla="val 544"/>
                <a:gd name="f83" fmla="val 1751"/>
                <a:gd name="f84" fmla="val 550"/>
                <a:gd name="f85" fmla="val 1728"/>
                <a:gd name="f86" fmla="val 554"/>
                <a:gd name="f87" fmla="val 1707"/>
                <a:gd name="f88" fmla="val 1486"/>
                <a:gd name="f89" fmla="val 646"/>
                <a:gd name="f90" fmla="val 1256"/>
                <a:gd name="f91" fmla="val 676"/>
                <a:gd name="f92" fmla="val 1022"/>
                <a:gd name="f93" fmla="val 679"/>
                <a:gd name="f94" fmla="val 1007"/>
                <a:gd name="f95" fmla="val 991"/>
                <a:gd name="f96" fmla="val 661"/>
                <a:gd name="f97" fmla="val 976"/>
                <a:gd name="f98" fmla="val 651"/>
                <a:gd name="f99" fmla="val 992"/>
                <a:gd name="f100" fmla="val 637"/>
                <a:gd name="f101" fmla="val 1006"/>
                <a:gd name="f102" fmla="val 619"/>
                <a:gd name="f103" fmla="val 1025"/>
                <a:gd name="f104" fmla="val 612"/>
                <a:gd name="f105" fmla="val 1041"/>
                <a:gd name="f106" fmla="val 605"/>
                <a:gd name="f107" fmla="val 1062"/>
                <a:gd name="f108" fmla="val 610"/>
                <a:gd name="f109" fmla="val 1081"/>
                <a:gd name="f110" fmla="val 1234"/>
                <a:gd name="f111" fmla="val 1386"/>
                <a:gd name="f112" fmla="val 598"/>
                <a:gd name="f113" fmla="val 1531"/>
                <a:gd name="f114" fmla="val 1572"/>
                <a:gd name="f115" fmla="val 529"/>
                <a:gd name="f116" fmla="val 1607"/>
                <a:gd name="f117" fmla="val 497"/>
                <a:gd name="f118" fmla="val 1645"/>
                <a:gd name="f119" fmla="val 441"/>
                <a:gd name="f120" fmla="val 1741"/>
                <a:gd name="f121" fmla="val 392"/>
                <a:gd name="f122" fmla="val 1732"/>
                <a:gd name="f123" fmla="val 320"/>
                <a:gd name="f124" fmla="val 1720"/>
                <a:gd name="f125" fmla="val 1650"/>
                <a:gd name="f126" fmla="val 212"/>
                <a:gd name="f127" fmla="val 1590"/>
                <a:gd name="f128" fmla="val 179"/>
                <a:gd name="f129" fmla="val 1568"/>
                <a:gd name="f130" fmla="val 167"/>
                <a:gd name="f131" fmla="val 1542"/>
                <a:gd name="f132" fmla="val 164"/>
                <a:gd name="f133" fmla="val 1518"/>
                <a:gd name="f134" fmla="val 157"/>
                <a:gd name="f135" fmla="val 1497"/>
                <a:gd name="f136" fmla="val 144"/>
                <a:gd name="f137" fmla="val 1477"/>
                <a:gd name="f138" fmla="val 124"/>
                <a:gd name="f139" fmla="val 1455"/>
                <a:gd name="f140" fmla="val 121"/>
                <a:gd name="f141" fmla="val 1317"/>
                <a:gd name="f142" fmla="val 100"/>
                <a:gd name="f143" fmla="val 1179"/>
                <a:gd name="f144" fmla="val 78"/>
                <a:gd name="f145" fmla="val 1040"/>
                <a:gd name="f146" fmla="val 68"/>
                <a:gd name="f147" fmla="val 821"/>
                <a:gd name="f148" fmla="val 51"/>
                <a:gd name="f149" fmla="val 606"/>
                <a:gd name="f150" fmla="val 77"/>
                <a:gd name="f151" fmla="val 397"/>
                <a:gd name="f152" fmla="val 373"/>
                <a:gd name="f153" fmla="val 158"/>
                <a:gd name="f154" fmla="val 353"/>
                <a:gd name="f155" fmla="+- 0 0 -90"/>
                <a:gd name="f156" fmla="*/ f3 1 1955"/>
                <a:gd name="f157" fmla="*/ f4 1 680"/>
                <a:gd name="f158" fmla="val f5"/>
                <a:gd name="f159" fmla="val f6"/>
                <a:gd name="f160" fmla="val f7"/>
                <a:gd name="f161" fmla="*/ f155 f0 1"/>
                <a:gd name="f162" fmla="+- f160 0 f158"/>
                <a:gd name="f163" fmla="+- f159 0 f158"/>
                <a:gd name="f164" fmla="*/ f161 1 f2"/>
                <a:gd name="f165" fmla="*/ f163 1 1955"/>
                <a:gd name="f166" fmla="*/ f162 1 680"/>
                <a:gd name="f167" fmla="*/ 332 f163 1"/>
                <a:gd name="f168" fmla="*/ 195 f162 1"/>
                <a:gd name="f169" fmla="*/ 230 f163 1"/>
                <a:gd name="f170" fmla="*/ 435 f162 1"/>
                <a:gd name="f171" fmla="*/ 266 f163 1"/>
                <a:gd name="f172" fmla="*/ 562 f162 1"/>
                <a:gd name="f173" fmla="*/ 153 f163 1"/>
                <a:gd name="f174" fmla="*/ 531 f162 1"/>
                <a:gd name="f175" fmla="*/ 155 f163 1"/>
                <a:gd name="f176" fmla="*/ 532 f162 1"/>
                <a:gd name="f177" fmla="*/ 87 f163 1"/>
                <a:gd name="f178" fmla="*/ 469 f162 1"/>
                <a:gd name="f179" fmla="*/ 34 f163 1"/>
                <a:gd name="f180" fmla="*/ 276 f162 1"/>
                <a:gd name="f181" fmla="*/ 185 f163 1"/>
                <a:gd name="f182" fmla="*/ 150 f162 1"/>
                <a:gd name="f183" fmla="*/ 240 f163 1"/>
                <a:gd name="f184" fmla="*/ 140 f162 1"/>
                <a:gd name="f185" fmla="*/ 1337 f163 1"/>
                <a:gd name="f186" fmla="*/ 47 f162 1"/>
                <a:gd name="f187" fmla="*/ 1696 f163 1"/>
                <a:gd name="f188" fmla="*/ 125 f162 1"/>
                <a:gd name="f189" fmla="*/ 1693 f163 1"/>
                <a:gd name="f190" fmla="*/ 123 f162 1"/>
                <a:gd name="f191" fmla="*/ 1867 f163 1"/>
                <a:gd name="f192" fmla="*/ 237 f162 1"/>
                <a:gd name="f193" fmla="*/ 1876 f163 1"/>
                <a:gd name="f194" fmla="*/ 457 f162 1"/>
                <a:gd name="f195" fmla="*/ 1770 f163 1"/>
                <a:gd name="f196" fmla="*/ 545 f162 1"/>
                <a:gd name="f197" fmla="*/ 1773 f163 1"/>
                <a:gd name="f198" fmla="*/ 544 f162 1"/>
                <a:gd name="f199" fmla="*/ 1707 f163 1"/>
                <a:gd name="f200" fmla="*/ 1022 f163 1"/>
                <a:gd name="f201" fmla="*/ 679 f162 1"/>
                <a:gd name="f202" fmla="*/ 976 f163 1"/>
                <a:gd name="f203" fmla="*/ 651 f162 1"/>
                <a:gd name="f204" fmla="*/ 1025 f163 1"/>
                <a:gd name="f205" fmla="*/ 612 f162 1"/>
                <a:gd name="f206" fmla="*/ 1081 f163 1"/>
                <a:gd name="f207" fmla="*/ 610 f162 1"/>
                <a:gd name="f208" fmla="*/ 1531 f163 1"/>
                <a:gd name="f209" fmla="*/ 1645 f163 1"/>
                <a:gd name="f210" fmla="*/ 473 f162 1"/>
                <a:gd name="f211" fmla="*/ 1732 f163 1"/>
                <a:gd name="f212" fmla="*/ 320 f162 1"/>
                <a:gd name="f213" fmla="*/ 1590 f163 1"/>
                <a:gd name="f214" fmla="*/ 179 f162 1"/>
                <a:gd name="f215" fmla="*/ 1518 f163 1"/>
                <a:gd name="f216" fmla="*/ 157 f162 1"/>
                <a:gd name="f217" fmla="*/ 1455 f163 1"/>
                <a:gd name="f218" fmla="*/ 121 f162 1"/>
                <a:gd name="f219" fmla="*/ 1040 f163 1"/>
                <a:gd name="f220" fmla="*/ 68 f162 1"/>
                <a:gd name="f221" fmla="*/ 397 f163 1"/>
                <a:gd name="f222" fmla="+- f164 0 f1"/>
                <a:gd name="f223" fmla="*/ f167 1 1955"/>
                <a:gd name="f224" fmla="*/ f168 1 680"/>
                <a:gd name="f225" fmla="*/ f169 1 1955"/>
                <a:gd name="f226" fmla="*/ f170 1 680"/>
                <a:gd name="f227" fmla="*/ f171 1 1955"/>
                <a:gd name="f228" fmla="*/ f172 1 680"/>
                <a:gd name="f229" fmla="*/ f173 1 1955"/>
                <a:gd name="f230" fmla="*/ f174 1 680"/>
                <a:gd name="f231" fmla="*/ f175 1 1955"/>
                <a:gd name="f232" fmla="*/ f176 1 680"/>
                <a:gd name="f233" fmla="*/ f177 1 1955"/>
                <a:gd name="f234" fmla="*/ f178 1 680"/>
                <a:gd name="f235" fmla="*/ f179 1 1955"/>
                <a:gd name="f236" fmla="*/ f180 1 680"/>
                <a:gd name="f237" fmla="*/ f181 1 1955"/>
                <a:gd name="f238" fmla="*/ f182 1 680"/>
                <a:gd name="f239" fmla="*/ f183 1 1955"/>
                <a:gd name="f240" fmla="*/ f184 1 680"/>
                <a:gd name="f241" fmla="*/ f185 1 1955"/>
                <a:gd name="f242" fmla="*/ f186 1 680"/>
                <a:gd name="f243" fmla="*/ f187 1 1955"/>
                <a:gd name="f244" fmla="*/ f188 1 680"/>
                <a:gd name="f245" fmla="*/ f189 1 1955"/>
                <a:gd name="f246" fmla="*/ f190 1 680"/>
                <a:gd name="f247" fmla="*/ f191 1 1955"/>
                <a:gd name="f248" fmla="*/ f192 1 680"/>
                <a:gd name="f249" fmla="*/ f193 1 1955"/>
                <a:gd name="f250" fmla="*/ f194 1 680"/>
                <a:gd name="f251" fmla="*/ f195 1 1955"/>
                <a:gd name="f252" fmla="*/ f196 1 680"/>
                <a:gd name="f253" fmla="*/ f197 1 1955"/>
                <a:gd name="f254" fmla="*/ f198 1 680"/>
                <a:gd name="f255" fmla="*/ f199 1 1955"/>
                <a:gd name="f256" fmla="*/ f200 1 1955"/>
                <a:gd name="f257" fmla="*/ f201 1 680"/>
                <a:gd name="f258" fmla="*/ f202 1 1955"/>
                <a:gd name="f259" fmla="*/ f203 1 680"/>
                <a:gd name="f260" fmla="*/ f204 1 1955"/>
                <a:gd name="f261" fmla="*/ f205 1 680"/>
                <a:gd name="f262" fmla="*/ f206 1 1955"/>
                <a:gd name="f263" fmla="*/ f207 1 680"/>
                <a:gd name="f264" fmla="*/ f208 1 1955"/>
                <a:gd name="f265" fmla="*/ f209 1 1955"/>
                <a:gd name="f266" fmla="*/ f210 1 680"/>
                <a:gd name="f267" fmla="*/ f211 1 1955"/>
                <a:gd name="f268" fmla="*/ f212 1 680"/>
                <a:gd name="f269" fmla="*/ f213 1 1955"/>
                <a:gd name="f270" fmla="*/ f214 1 680"/>
                <a:gd name="f271" fmla="*/ f215 1 1955"/>
                <a:gd name="f272" fmla="*/ f216 1 680"/>
                <a:gd name="f273" fmla="*/ f217 1 1955"/>
                <a:gd name="f274" fmla="*/ f218 1 680"/>
                <a:gd name="f275" fmla="*/ f219 1 1955"/>
                <a:gd name="f276" fmla="*/ f220 1 680"/>
                <a:gd name="f277" fmla="*/ f221 1 1955"/>
                <a:gd name="f278" fmla="*/ 0 1 f165"/>
                <a:gd name="f279" fmla="*/ f159 1 f165"/>
                <a:gd name="f280" fmla="*/ 0 1 f166"/>
                <a:gd name="f281" fmla="*/ f160 1 f166"/>
                <a:gd name="f282" fmla="*/ f223 1 f165"/>
                <a:gd name="f283" fmla="*/ f224 1 f166"/>
                <a:gd name="f284" fmla="*/ f225 1 f165"/>
                <a:gd name="f285" fmla="*/ f226 1 f166"/>
                <a:gd name="f286" fmla="*/ f227 1 f165"/>
                <a:gd name="f287" fmla="*/ f228 1 f166"/>
                <a:gd name="f288" fmla="*/ f229 1 f165"/>
                <a:gd name="f289" fmla="*/ f230 1 f166"/>
                <a:gd name="f290" fmla="*/ f231 1 f165"/>
                <a:gd name="f291" fmla="*/ f232 1 f166"/>
                <a:gd name="f292" fmla="*/ f233 1 f165"/>
                <a:gd name="f293" fmla="*/ f234 1 f166"/>
                <a:gd name="f294" fmla="*/ f235 1 f165"/>
                <a:gd name="f295" fmla="*/ f236 1 f166"/>
                <a:gd name="f296" fmla="*/ f237 1 f165"/>
                <a:gd name="f297" fmla="*/ f238 1 f166"/>
                <a:gd name="f298" fmla="*/ f239 1 f165"/>
                <a:gd name="f299" fmla="*/ f240 1 f166"/>
                <a:gd name="f300" fmla="*/ f241 1 f165"/>
                <a:gd name="f301" fmla="*/ f242 1 f166"/>
                <a:gd name="f302" fmla="*/ f243 1 f165"/>
                <a:gd name="f303" fmla="*/ f244 1 f166"/>
                <a:gd name="f304" fmla="*/ f245 1 f165"/>
                <a:gd name="f305" fmla="*/ f246 1 f166"/>
                <a:gd name="f306" fmla="*/ f247 1 f165"/>
                <a:gd name="f307" fmla="*/ f248 1 f166"/>
                <a:gd name="f308" fmla="*/ f249 1 f165"/>
                <a:gd name="f309" fmla="*/ f250 1 f166"/>
                <a:gd name="f310" fmla="*/ f251 1 f165"/>
                <a:gd name="f311" fmla="*/ f252 1 f166"/>
                <a:gd name="f312" fmla="*/ f253 1 f165"/>
                <a:gd name="f313" fmla="*/ f254 1 f166"/>
                <a:gd name="f314" fmla="*/ f255 1 f165"/>
                <a:gd name="f315" fmla="*/ f256 1 f165"/>
                <a:gd name="f316" fmla="*/ f257 1 f166"/>
                <a:gd name="f317" fmla="*/ f258 1 f165"/>
                <a:gd name="f318" fmla="*/ f259 1 f166"/>
                <a:gd name="f319" fmla="*/ f260 1 f165"/>
                <a:gd name="f320" fmla="*/ f261 1 f166"/>
                <a:gd name="f321" fmla="*/ f262 1 f165"/>
                <a:gd name="f322" fmla="*/ f263 1 f166"/>
                <a:gd name="f323" fmla="*/ f264 1 f165"/>
                <a:gd name="f324" fmla="*/ f265 1 f165"/>
                <a:gd name="f325" fmla="*/ f266 1 f166"/>
                <a:gd name="f326" fmla="*/ f267 1 f165"/>
                <a:gd name="f327" fmla="*/ f268 1 f166"/>
                <a:gd name="f328" fmla="*/ f269 1 f165"/>
                <a:gd name="f329" fmla="*/ f270 1 f166"/>
                <a:gd name="f330" fmla="*/ f271 1 f165"/>
                <a:gd name="f331" fmla="*/ f272 1 f166"/>
                <a:gd name="f332" fmla="*/ f273 1 f165"/>
                <a:gd name="f333" fmla="*/ f274 1 f166"/>
                <a:gd name="f334" fmla="*/ f275 1 f165"/>
                <a:gd name="f335" fmla="*/ f276 1 f166"/>
                <a:gd name="f336" fmla="*/ f277 1 f165"/>
                <a:gd name="f337" fmla="*/ f278 f156 1"/>
                <a:gd name="f338" fmla="*/ f279 f156 1"/>
                <a:gd name="f339" fmla="*/ f281 f157 1"/>
                <a:gd name="f340" fmla="*/ f280 f157 1"/>
                <a:gd name="f341" fmla="*/ f282 f156 1"/>
                <a:gd name="f342" fmla="*/ f283 f157 1"/>
                <a:gd name="f343" fmla="*/ f284 f156 1"/>
                <a:gd name="f344" fmla="*/ f285 f157 1"/>
                <a:gd name="f345" fmla="*/ f286 f156 1"/>
                <a:gd name="f346" fmla="*/ f287 f157 1"/>
                <a:gd name="f347" fmla="*/ f288 f156 1"/>
                <a:gd name="f348" fmla="*/ f289 f157 1"/>
                <a:gd name="f349" fmla="*/ f290 f156 1"/>
                <a:gd name="f350" fmla="*/ f291 f157 1"/>
                <a:gd name="f351" fmla="*/ f292 f156 1"/>
                <a:gd name="f352" fmla="*/ f293 f157 1"/>
                <a:gd name="f353" fmla="*/ f294 f156 1"/>
                <a:gd name="f354" fmla="*/ f295 f157 1"/>
                <a:gd name="f355" fmla="*/ f296 f156 1"/>
                <a:gd name="f356" fmla="*/ f297 f157 1"/>
                <a:gd name="f357" fmla="*/ f298 f156 1"/>
                <a:gd name="f358" fmla="*/ f299 f157 1"/>
                <a:gd name="f359" fmla="*/ f300 f156 1"/>
                <a:gd name="f360" fmla="*/ f301 f157 1"/>
                <a:gd name="f361" fmla="*/ f302 f156 1"/>
                <a:gd name="f362" fmla="*/ f303 f157 1"/>
                <a:gd name="f363" fmla="*/ f304 f156 1"/>
                <a:gd name="f364" fmla="*/ f305 f157 1"/>
                <a:gd name="f365" fmla="*/ f306 f156 1"/>
                <a:gd name="f366" fmla="*/ f307 f157 1"/>
                <a:gd name="f367" fmla="*/ f308 f156 1"/>
                <a:gd name="f368" fmla="*/ f309 f157 1"/>
                <a:gd name="f369" fmla="*/ f310 f156 1"/>
                <a:gd name="f370" fmla="*/ f311 f157 1"/>
                <a:gd name="f371" fmla="*/ f312 f156 1"/>
                <a:gd name="f372" fmla="*/ f313 f157 1"/>
                <a:gd name="f373" fmla="*/ f314 f156 1"/>
                <a:gd name="f374" fmla="*/ f315 f156 1"/>
                <a:gd name="f375" fmla="*/ f316 f157 1"/>
                <a:gd name="f376" fmla="*/ f317 f156 1"/>
                <a:gd name="f377" fmla="*/ f318 f157 1"/>
                <a:gd name="f378" fmla="*/ f319 f156 1"/>
                <a:gd name="f379" fmla="*/ f320 f157 1"/>
                <a:gd name="f380" fmla="*/ f321 f156 1"/>
                <a:gd name="f381" fmla="*/ f322 f157 1"/>
                <a:gd name="f382" fmla="*/ f323 f156 1"/>
                <a:gd name="f383" fmla="*/ f324 f156 1"/>
                <a:gd name="f384" fmla="*/ f325 f157 1"/>
                <a:gd name="f385" fmla="*/ f326 f156 1"/>
                <a:gd name="f386" fmla="*/ f327 f157 1"/>
                <a:gd name="f387" fmla="*/ f328 f156 1"/>
                <a:gd name="f388" fmla="*/ f329 f157 1"/>
                <a:gd name="f389" fmla="*/ f330 f156 1"/>
                <a:gd name="f390" fmla="*/ f331 f157 1"/>
                <a:gd name="f391" fmla="*/ f332 f156 1"/>
                <a:gd name="f392" fmla="*/ f333 f157 1"/>
                <a:gd name="f393" fmla="*/ f334 f156 1"/>
                <a:gd name="f394" fmla="*/ f335 f157 1"/>
                <a:gd name="f395" fmla="*/ f336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2">
                  <a:pos x="f341" y="f342"/>
                </a:cxn>
                <a:cxn ang="f222">
                  <a:pos x="f343" y="f344"/>
                </a:cxn>
                <a:cxn ang="f222">
                  <a:pos x="f345" y="f346"/>
                </a:cxn>
                <a:cxn ang="f222">
                  <a:pos x="f347" y="f348"/>
                </a:cxn>
                <a:cxn ang="f222">
                  <a:pos x="f349" y="f350"/>
                </a:cxn>
                <a:cxn ang="f222">
                  <a:pos x="f351" y="f352"/>
                </a:cxn>
                <a:cxn ang="f222">
                  <a:pos x="f353" y="f354"/>
                </a:cxn>
                <a:cxn ang="f222">
                  <a:pos x="f355" y="f356"/>
                </a:cxn>
                <a:cxn ang="f222">
                  <a:pos x="f357" y="f358"/>
                </a:cxn>
                <a:cxn ang="f222">
                  <a:pos x="f359" y="f360"/>
                </a:cxn>
                <a:cxn ang="f222">
                  <a:pos x="f361" y="f362"/>
                </a:cxn>
                <a:cxn ang="f222">
                  <a:pos x="f363" y="f364"/>
                </a:cxn>
                <a:cxn ang="f222">
                  <a:pos x="f365" y="f366"/>
                </a:cxn>
                <a:cxn ang="f222">
                  <a:pos x="f367" y="f368"/>
                </a:cxn>
                <a:cxn ang="f222">
                  <a:pos x="f369" y="f370"/>
                </a:cxn>
                <a:cxn ang="f222">
                  <a:pos x="f371" y="f372"/>
                </a:cxn>
                <a:cxn ang="f222">
                  <a:pos x="f373" y="f346"/>
                </a:cxn>
                <a:cxn ang="f222">
                  <a:pos x="f374" y="f375"/>
                </a:cxn>
                <a:cxn ang="f222">
                  <a:pos x="f376" y="f377"/>
                </a:cxn>
                <a:cxn ang="f222">
                  <a:pos x="f378" y="f379"/>
                </a:cxn>
                <a:cxn ang="f222">
                  <a:pos x="f380" y="f381"/>
                </a:cxn>
                <a:cxn ang="f222">
                  <a:pos x="f382" y="f372"/>
                </a:cxn>
                <a:cxn ang="f222">
                  <a:pos x="f383" y="f384"/>
                </a:cxn>
                <a:cxn ang="f222">
                  <a:pos x="f385" y="f386"/>
                </a:cxn>
                <a:cxn ang="f222">
                  <a:pos x="f387" y="f388"/>
                </a:cxn>
                <a:cxn ang="f222">
                  <a:pos x="f389" y="f390"/>
                </a:cxn>
                <a:cxn ang="f222">
                  <a:pos x="f391" y="f392"/>
                </a:cxn>
                <a:cxn ang="f222">
                  <a:pos x="f393" y="f394"/>
                </a:cxn>
                <a:cxn ang="f222">
                  <a:pos x="f395" y="f356"/>
                </a:cxn>
                <a:cxn ang="f222">
                  <a:pos x="f341" y="f342"/>
                </a:cxn>
              </a:cxnLst>
              <a:rect l="f337" t="f340" r="f338" b="f339"/>
              <a:pathLst>
                <a:path w="1954" h="6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8"/>
                    <a:pt x="f50" y="f51"/>
                  </a:cubicBezTo>
                  <a:cubicBezTo>
                    <a:pt x="f52" y="f53"/>
                    <a:pt x="f54" y="f5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66"/>
                    <a:pt x="f67" y="f9"/>
                    <a:pt x="f68" y="f69"/>
                  </a:cubicBezTo>
                  <a:cubicBezTo>
                    <a:pt x="f70" y="f71"/>
                    <a:pt x="f6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1" y="f82"/>
                    <a:pt x="f81" y="f82"/>
                  </a:cubicBezTo>
                  <a:cubicBezTo>
                    <a:pt x="f83" y="f84"/>
                    <a:pt x="f85" y="f86"/>
                    <a:pt x="f87" y="f21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7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4"/>
                    <a:pt x="f111" y="f112"/>
                    <a:pt x="f113" y="f82"/>
                  </a:cubicBezTo>
                  <a:cubicBezTo>
                    <a:pt x="f114" y="f115"/>
                    <a:pt x="f116" y="f117"/>
                    <a:pt x="f118" y="f17"/>
                  </a:cubicBezTo>
                  <a:cubicBezTo>
                    <a:pt x="f87" y="f119"/>
                    <a:pt x="f120" y="f121"/>
                    <a:pt x="f122" y="f123"/>
                  </a:cubicBezTo>
                  <a:cubicBezTo>
                    <a:pt x="f124" y="f11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46"/>
                  </a:cubicBezTo>
                  <a:cubicBezTo>
                    <a:pt x="f152" y="f153"/>
                    <a:pt x="f154" y="f2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0D7CED99-96FA-45B7-9660-2E715D71EEE1}"/>
                </a:ext>
              </a:extLst>
            </p:cNvPr>
            <p:cNvSpPr/>
            <p:nvPr/>
          </p:nvSpPr>
          <p:spPr>
            <a:xfrm>
              <a:off x="9493602" y="3015014"/>
              <a:ext cx="176726" cy="123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"/>
                <a:gd name="f7" fmla="val 182"/>
                <a:gd name="f8" fmla="val 110"/>
                <a:gd name="f9" fmla="val 27"/>
                <a:gd name="f10" fmla="val 116"/>
                <a:gd name="f11" fmla="val 29"/>
                <a:gd name="f12" fmla="val 122"/>
                <a:gd name="f13" fmla="val 30"/>
                <a:gd name="f14" fmla="val 127"/>
                <a:gd name="f15" fmla="val 32"/>
                <a:gd name="f16" fmla="val 150"/>
                <a:gd name="f17" fmla="val 49"/>
                <a:gd name="f18" fmla="val 172"/>
                <a:gd name="f19" fmla="val 67"/>
                <a:gd name="f20" fmla="val 196"/>
                <a:gd name="f21" fmla="val 82"/>
                <a:gd name="f22" fmla="val 219"/>
                <a:gd name="f23" fmla="val 97"/>
                <a:gd name="f24" fmla="val 96"/>
                <a:gd name="f25" fmla="val 244"/>
                <a:gd name="f26" fmla="val 140"/>
                <a:gd name="f27" fmla="val 227"/>
                <a:gd name="f28" fmla="val 193"/>
                <a:gd name="f29" fmla="val 160"/>
                <a:gd name="f30" fmla="val 163"/>
                <a:gd name="f31" fmla="val 105"/>
                <a:gd name="f32" fmla="val 132"/>
                <a:gd name="f33" fmla="val 53"/>
                <a:gd name="f34" fmla="val 64"/>
                <a:gd name="f35" fmla="val 2"/>
                <a:gd name="f36" fmla="val 66"/>
                <a:gd name="f37" fmla="val 1"/>
                <a:gd name="f38" fmla="val 44"/>
                <a:gd name="f39" fmla="val 22"/>
                <a:gd name="f40" fmla="val 24"/>
                <a:gd name="f41" fmla="val 6"/>
                <a:gd name="f42" fmla="val 46"/>
                <a:gd name="f43" fmla="val 12"/>
                <a:gd name="f44" fmla="val 68"/>
                <a:gd name="f45" fmla="val 17"/>
                <a:gd name="f46" fmla="val 21"/>
                <a:gd name="f47" fmla="+- 0 0 -90"/>
                <a:gd name="f48" fmla="*/ f3 1 261"/>
                <a:gd name="f49" fmla="*/ f4 1 18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61"/>
                <a:gd name="f58" fmla="*/ f54 1 182"/>
                <a:gd name="f59" fmla="*/ 110 f55 1"/>
                <a:gd name="f60" fmla="*/ 27 f54 1"/>
                <a:gd name="f61" fmla="*/ 127 f55 1"/>
                <a:gd name="f62" fmla="*/ 32 f54 1"/>
                <a:gd name="f63" fmla="*/ 196 f55 1"/>
                <a:gd name="f64" fmla="*/ 82 f54 1"/>
                <a:gd name="f65" fmla="*/ 244 f55 1"/>
                <a:gd name="f66" fmla="*/ 140 f54 1"/>
                <a:gd name="f67" fmla="*/ 160 f55 1"/>
                <a:gd name="f68" fmla="*/ 163 f54 1"/>
                <a:gd name="f69" fmla="*/ 0 f55 1"/>
                <a:gd name="f70" fmla="*/ 64 f54 1"/>
                <a:gd name="f71" fmla="*/ 2 f55 1"/>
                <a:gd name="f72" fmla="*/ 66 f54 1"/>
                <a:gd name="f73" fmla="*/ 1 f55 1"/>
                <a:gd name="f74" fmla="*/ 0 f54 1"/>
                <a:gd name="f75" fmla="*/ 68 f55 1"/>
                <a:gd name="f76" fmla="*/ 17 f54 1"/>
                <a:gd name="f77" fmla="+- f56 0 f1"/>
                <a:gd name="f78" fmla="*/ f59 1 261"/>
                <a:gd name="f79" fmla="*/ f60 1 182"/>
                <a:gd name="f80" fmla="*/ f61 1 261"/>
                <a:gd name="f81" fmla="*/ f62 1 182"/>
                <a:gd name="f82" fmla="*/ f63 1 261"/>
                <a:gd name="f83" fmla="*/ f64 1 182"/>
                <a:gd name="f84" fmla="*/ f65 1 261"/>
                <a:gd name="f85" fmla="*/ f66 1 182"/>
                <a:gd name="f86" fmla="*/ f67 1 261"/>
                <a:gd name="f87" fmla="*/ f68 1 182"/>
                <a:gd name="f88" fmla="*/ f69 1 261"/>
                <a:gd name="f89" fmla="*/ f70 1 182"/>
                <a:gd name="f90" fmla="*/ f71 1 261"/>
                <a:gd name="f91" fmla="*/ f72 1 182"/>
                <a:gd name="f92" fmla="*/ f73 1 261"/>
                <a:gd name="f93" fmla="*/ f74 1 182"/>
                <a:gd name="f94" fmla="*/ f75 1 261"/>
                <a:gd name="f95" fmla="*/ f76 1 182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8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9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261" h="18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6" y="f24"/>
                    <a:pt x="f25" y="f26"/>
                  </a:cubicBezTo>
                  <a:cubicBezTo>
                    <a:pt x="f27" y="f7"/>
                    <a:pt x="f28" y="f7"/>
                    <a:pt x="f29" y="f30"/>
                  </a:cubicBezTo>
                  <a:cubicBezTo>
                    <a:pt x="f31" y="f32"/>
                    <a:pt x="f33" y="f23"/>
                    <a:pt x="f5" y="f34"/>
                  </a:cubicBezTo>
                  <a:cubicBezTo>
                    <a:pt x="f5" y="f34"/>
                    <a:pt x="f35" y="f36"/>
                    <a:pt x="f35" y="f36"/>
                  </a:cubicBezTo>
                  <a:cubicBezTo>
                    <a:pt x="f37" y="f38"/>
                    <a:pt x="f37" y="f39"/>
                    <a:pt x="f37" y="f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21" y="f46"/>
                    <a:pt x="f24" y="f40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18D02D92-F325-4AF3-A829-CAA6AF887A9C}"/>
                </a:ext>
              </a:extLst>
            </p:cNvPr>
            <p:cNvSpPr/>
            <p:nvPr/>
          </p:nvSpPr>
          <p:spPr>
            <a:xfrm>
              <a:off x="10534336" y="4461110"/>
              <a:ext cx="157093" cy="60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2"/>
                <a:gd name="f7" fmla="val 90"/>
                <a:gd name="f8" fmla="val 77"/>
                <a:gd name="f9" fmla="val 60"/>
                <a:gd name="f10" fmla="val 155"/>
                <a:gd name="f11" fmla="val 30"/>
                <a:gd name="f12" fmla="+- 0 0 -90"/>
                <a:gd name="f13" fmla="*/ f3 1 232"/>
                <a:gd name="f14" fmla="*/ f4 1 9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32"/>
                <a:gd name="f23" fmla="*/ f19 1 90"/>
                <a:gd name="f24" fmla="*/ 0 f20 1"/>
                <a:gd name="f25" fmla="*/ 90 f19 1"/>
                <a:gd name="f26" fmla="*/ 232 f20 1"/>
                <a:gd name="f27" fmla="*/ 0 f19 1"/>
                <a:gd name="f28" fmla="+- f21 0 f1"/>
                <a:gd name="f29" fmla="*/ f24 1 232"/>
                <a:gd name="f30" fmla="*/ f25 1 90"/>
                <a:gd name="f31" fmla="*/ f26 1 232"/>
                <a:gd name="f32" fmla="*/ f27 1 9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31" h="90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0" y="f11"/>
                    <a:pt x="f8" y="f9"/>
                    <a:pt x="f5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928BCCD-39B0-45CB-B66D-D8B462E1F231}"/>
                </a:ext>
              </a:extLst>
            </p:cNvPr>
            <p:cNvSpPr/>
            <p:nvPr/>
          </p:nvSpPr>
          <p:spPr>
            <a:xfrm>
              <a:off x="9479575" y="3437202"/>
              <a:ext cx="1315657" cy="737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4"/>
                <a:gd name="f7" fmla="val 1092"/>
                <a:gd name="f8" fmla="val 58"/>
                <a:gd name="f9" fmla="val 27"/>
                <a:gd name="f10" fmla="val 93"/>
                <a:gd name="f11" fmla="val 31"/>
                <a:gd name="f12" fmla="val 129"/>
                <a:gd name="f13" fmla="val 30"/>
                <a:gd name="f14" fmla="val 163"/>
                <a:gd name="f15" fmla="val 38"/>
                <a:gd name="f16" fmla="val 497"/>
                <a:gd name="f17" fmla="val 124"/>
                <a:gd name="f18" fmla="val 837"/>
                <a:gd name="f19" fmla="val 165"/>
                <a:gd name="f20" fmla="val 1180"/>
                <a:gd name="f21" fmla="val 133"/>
                <a:gd name="f22" fmla="val 1389"/>
                <a:gd name="f23" fmla="val 113"/>
                <a:gd name="f24" fmla="val 1594"/>
                <a:gd name="f25" fmla="val 57"/>
                <a:gd name="f26" fmla="val 1801"/>
                <a:gd name="f27" fmla="val 18"/>
                <a:gd name="f28" fmla="val 1824"/>
                <a:gd name="f29" fmla="val 13"/>
                <a:gd name="f30" fmla="val 1846"/>
                <a:gd name="f31" fmla="val 7"/>
                <a:gd name="f32" fmla="val 1868"/>
                <a:gd name="f33" fmla="val 2"/>
                <a:gd name="f34" fmla="val 1866"/>
                <a:gd name="f35" fmla="val 1934"/>
                <a:gd name="f36" fmla="val 289"/>
                <a:gd name="f37" fmla="val 581"/>
                <a:gd name="f38" fmla="val 1918"/>
                <a:gd name="f39" fmla="val 875"/>
                <a:gd name="f40" fmla="val 1843"/>
                <a:gd name="f41" fmla="val 908"/>
                <a:gd name="f42" fmla="val 1769"/>
                <a:gd name="f43" fmla="val 942"/>
                <a:gd name="f44" fmla="val 1694"/>
                <a:gd name="f45" fmla="val 973"/>
                <a:gd name="f46" fmla="val 1669"/>
                <a:gd name="f47" fmla="val 983"/>
                <a:gd name="f48" fmla="val 1641"/>
                <a:gd name="f49" fmla="val 987"/>
                <a:gd name="f50" fmla="val 1615"/>
                <a:gd name="f51" fmla="val 994"/>
                <a:gd name="f52" fmla="val 1457"/>
                <a:gd name="f53" fmla="val 1018"/>
                <a:gd name="f54" fmla="val 1299"/>
                <a:gd name="f55" fmla="val 1049"/>
                <a:gd name="f56" fmla="val 1140"/>
                <a:gd name="f57" fmla="val 1065"/>
                <a:gd name="f58" fmla="val 864"/>
                <a:gd name="f59" fmla="val 592"/>
                <a:gd name="f60" fmla="val 325"/>
                <a:gd name="f61" fmla="val 224"/>
                <a:gd name="f62" fmla="val 950"/>
                <a:gd name="f63" fmla="val 123"/>
                <a:gd name="f64" fmla="val 912"/>
                <a:gd name="f65" fmla="val 21"/>
                <a:gd name="f66" fmla="val 874"/>
                <a:gd name="f67" fmla="val 16"/>
                <a:gd name="f68" fmla="val 771"/>
                <a:gd name="f69" fmla="val 668"/>
                <a:gd name="f70" fmla="val 6"/>
                <a:gd name="f71" fmla="val 565"/>
                <a:gd name="f72" fmla="val 17"/>
                <a:gd name="f73" fmla="val 385"/>
                <a:gd name="f74" fmla="val 41"/>
                <a:gd name="f75" fmla="val 205"/>
                <a:gd name="f76" fmla="val 60"/>
                <a:gd name="f77" fmla="val 25"/>
                <a:gd name="f78" fmla="val 96"/>
                <a:gd name="f79" fmla="val 47"/>
                <a:gd name="f80" fmla="val 89"/>
                <a:gd name="f81" fmla="val 55"/>
                <a:gd name="f82" fmla="val 85"/>
                <a:gd name="f83" fmla="val 84"/>
                <a:gd name="f84" fmla="val 62"/>
                <a:gd name="f85" fmla="val 29"/>
                <a:gd name="f86" fmla="val 317"/>
                <a:gd name="f87" fmla="val 19"/>
                <a:gd name="f88" fmla="val 574"/>
                <a:gd name="f89" fmla="val 832"/>
                <a:gd name="f90" fmla="val 49"/>
                <a:gd name="f91" fmla="val 848"/>
                <a:gd name="f92" fmla="val 70"/>
                <a:gd name="f93" fmla="val 867"/>
                <a:gd name="f94" fmla="val 87"/>
                <a:gd name="f95" fmla="val 873"/>
                <a:gd name="f96" fmla="val 173"/>
                <a:gd name="f97" fmla="val 907"/>
                <a:gd name="f98" fmla="val 259"/>
                <a:gd name="f99" fmla="val 943"/>
                <a:gd name="f100" fmla="val 348"/>
                <a:gd name="f101" fmla="val 968"/>
                <a:gd name="f102" fmla="val 656"/>
                <a:gd name="f103" fmla="val 1056"/>
                <a:gd name="f104" fmla="val 971"/>
                <a:gd name="f105" fmla="val 1063"/>
                <a:gd name="f106" fmla="val 1286"/>
                <a:gd name="f107" fmla="val 1030"/>
                <a:gd name="f108" fmla="val 1478"/>
                <a:gd name="f109" fmla="val 1009"/>
                <a:gd name="f110" fmla="val 1663"/>
                <a:gd name="f111" fmla="val 959"/>
                <a:gd name="f112" fmla="val 1841"/>
                <a:gd name="f113" fmla="val 880"/>
                <a:gd name="f114" fmla="val 1879"/>
                <a:gd name="f115" fmla="val 863"/>
                <a:gd name="f116" fmla="val 1895"/>
                <a:gd name="f117" fmla="val 844"/>
                <a:gd name="f118" fmla="val 801"/>
                <a:gd name="f119" fmla="val 697"/>
                <a:gd name="f120" fmla="val 1909"/>
                <a:gd name="f121" fmla="val 593"/>
                <a:gd name="f122" fmla="val 1903"/>
                <a:gd name="f123" fmla="val 490"/>
                <a:gd name="f124" fmla="val 1894"/>
                <a:gd name="f125" fmla="val 337"/>
                <a:gd name="f126" fmla="val 1873"/>
                <a:gd name="f127" fmla="val 185"/>
                <a:gd name="f128" fmla="val 1857"/>
                <a:gd name="f129" fmla="val 26"/>
                <a:gd name="f130" fmla="val 1261"/>
                <a:gd name="f131" fmla="val 217"/>
                <a:gd name="f132" fmla="val 677"/>
                <a:gd name="f133" fmla="+- 0 0 -90"/>
                <a:gd name="f134" fmla="*/ f3 1 1944"/>
                <a:gd name="f135" fmla="*/ f4 1 1092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1944"/>
                <a:gd name="f144" fmla="*/ f140 1 1092"/>
                <a:gd name="f145" fmla="*/ 58 f141 1"/>
                <a:gd name="f146" fmla="*/ 27 f140 1"/>
                <a:gd name="f147" fmla="*/ 163 f141 1"/>
                <a:gd name="f148" fmla="*/ 38 f140 1"/>
                <a:gd name="f149" fmla="*/ 1180 f141 1"/>
                <a:gd name="f150" fmla="*/ 133 f140 1"/>
                <a:gd name="f151" fmla="*/ 1801 f141 1"/>
                <a:gd name="f152" fmla="*/ 18 f140 1"/>
                <a:gd name="f153" fmla="*/ 1868 f141 1"/>
                <a:gd name="f154" fmla="*/ 2 f140 1"/>
                <a:gd name="f155" fmla="*/ 1866 f141 1"/>
                <a:gd name="f156" fmla="*/ 0 f140 1"/>
                <a:gd name="f157" fmla="*/ 1918 f141 1"/>
                <a:gd name="f158" fmla="*/ 875 f140 1"/>
                <a:gd name="f159" fmla="*/ 1694 f141 1"/>
                <a:gd name="f160" fmla="*/ 973 f140 1"/>
                <a:gd name="f161" fmla="*/ 1615 f141 1"/>
                <a:gd name="f162" fmla="*/ 994 f140 1"/>
                <a:gd name="f163" fmla="*/ 1140 f141 1"/>
                <a:gd name="f164" fmla="*/ 1065 f140 1"/>
                <a:gd name="f165" fmla="*/ 325 f141 1"/>
                <a:gd name="f166" fmla="*/ 987 f140 1"/>
                <a:gd name="f167" fmla="*/ 21 f141 1"/>
                <a:gd name="f168" fmla="*/ 874 f140 1"/>
                <a:gd name="f169" fmla="*/ 6 f141 1"/>
                <a:gd name="f170" fmla="*/ 565 f140 1"/>
                <a:gd name="f171" fmla="*/ 60 f141 1"/>
                <a:gd name="f172" fmla="*/ 25 f140 1"/>
                <a:gd name="f173" fmla="*/ 96 f141 1"/>
                <a:gd name="f174" fmla="*/ 47 f140 1"/>
                <a:gd name="f175" fmla="*/ 84 f141 1"/>
                <a:gd name="f176" fmla="*/ 62 f140 1"/>
                <a:gd name="f177" fmla="*/ 47 f141 1"/>
                <a:gd name="f178" fmla="*/ 832 f140 1"/>
                <a:gd name="f179" fmla="*/ 87 f141 1"/>
                <a:gd name="f180" fmla="*/ 873 f140 1"/>
                <a:gd name="f181" fmla="*/ 348 f141 1"/>
                <a:gd name="f182" fmla="*/ 968 f140 1"/>
                <a:gd name="f183" fmla="*/ 1286 f141 1"/>
                <a:gd name="f184" fmla="*/ 1030 f140 1"/>
                <a:gd name="f185" fmla="*/ 1841 f141 1"/>
                <a:gd name="f186" fmla="*/ 880 f140 1"/>
                <a:gd name="f187" fmla="*/ 1895 f141 1"/>
                <a:gd name="f188" fmla="*/ 801 f140 1"/>
                <a:gd name="f189" fmla="*/ 1903 f141 1"/>
                <a:gd name="f190" fmla="*/ 490 f140 1"/>
                <a:gd name="f191" fmla="*/ 1857 f141 1"/>
                <a:gd name="f192" fmla="*/ 26 f140 1"/>
                <a:gd name="f193" fmla="+- f142 0 f1"/>
                <a:gd name="f194" fmla="*/ f145 1 1944"/>
                <a:gd name="f195" fmla="*/ f146 1 1092"/>
                <a:gd name="f196" fmla="*/ f147 1 1944"/>
                <a:gd name="f197" fmla="*/ f148 1 1092"/>
                <a:gd name="f198" fmla="*/ f149 1 1944"/>
                <a:gd name="f199" fmla="*/ f150 1 1092"/>
                <a:gd name="f200" fmla="*/ f151 1 1944"/>
                <a:gd name="f201" fmla="*/ f152 1 1092"/>
                <a:gd name="f202" fmla="*/ f153 1 1944"/>
                <a:gd name="f203" fmla="*/ f154 1 1092"/>
                <a:gd name="f204" fmla="*/ f155 1 1944"/>
                <a:gd name="f205" fmla="*/ f156 1 1092"/>
                <a:gd name="f206" fmla="*/ f157 1 1944"/>
                <a:gd name="f207" fmla="*/ f158 1 1092"/>
                <a:gd name="f208" fmla="*/ f159 1 1944"/>
                <a:gd name="f209" fmla="*/ f160 1 1092"/>
                <a:gd name="f210" fmla="*/ f161 1 1944"/>
                <a:gd name="f211" fmla="*/ f162 1 1092"/>
                <a:gd name="f212" fmla="*/ f163 1 1944"/>
                <a:gd name="f213" fmla="*/ f164 1 1092"/>
                <a:gd name="f214" fmla="*/ f165 1 1944"/>
                <a:gd name="f215" fmla="*/ f166 1 1092"/>
                <a:gd name="f216" fmla="*/ f167 1 1944"/>
                <a:gd name="f217" fmla="*/ f168 1 1092"/>
                <a:gd name="f218" fmla="*/ f169 1 1944"/>
                <a:gd name="f219" fmla="*/ f170 1 1092"/>
                <a:gd name="f220" fmla="*/ f171 1 1944"/>
                <a:gd name="f221" fmla="*/ f172 1 1092"/>
                <a:gd name="f222" fmla="*/ f173 1 1944"/>
                <a:gd name="f223" fmla="*/ f174 1 1092"/>
                <a:gd name="f224" fmla="*/ f175 1 1944"/>
                <a:gd name="f225" fmla="*/ f176 1 1092"/>
                <a:gd name="f226" fmla="*/ f177 1 1944"/>
                <a:gd name="f227" fmla="*/ f178 1 1092"/>
                <a:gd name="f228" fmla="*/ f179 1 1944"/>
                <a:gd name="f229" fmla="*/ f180 1 1092"/>
                <a:gd name="f230" fmla="*/ f181 1 1944"/>
                <a:gd name="f231" fmla="*/ f182 1 1092"/>
                <a:gd name="f232" fmla="*/ f183 1 1944"/>
                <a:gd name="f233" fmla="*/ f184 1 1092"/>
                <a:gd name="f234" fmla="*/ f185 1 1944"/>
                <a:gd name="f235" fmla="*/ f186 1 1092"/>
                <a:gd name="f236" fmla="*/ f187 1 1944"/>
                <a:gd name="f237" fmla="*/ f188 1 1092"/>
                <a:gd name="f238" fmla="*/ f189 1 1944"/>
                <a:gd name="f239" fmla="*/ f190 1 1092"/>
                <a:gd name="f240" fmla="*/ f191 1 1944"/>
                <a:gd name="f241" fmla="*/ f192 1 1092"/>
                <a:gd name="f242" fmla="*/ 0 1 f143"/>
                <a:gd name="f243" fmla="*/ f137 1 f143"/>
                <a:gd name="f244" fmla="*/ 0 1 f144"/>
                <a:gd name="f245" fmla="*/ f138 1 f144"/>
                <a:gd name="f246" fmla="*/ f194 1 f143"/>
                <a:gd name="f247" fmla="*/ f195 1 f144"/>
                <a:gd name="f248" fmla="*/ f196 1 f143"/>
                <a:gd name="f249" fmla="*/ f197 1 f144"/>
                <a:gd name="f250" fmla="*/ f198 1 f143"/>
                <a:gd name="f251" fmla="*/ f199 1 f144"/>
                <a:gd name="f252" fmla="*/ f200 1 f143"/>
                <a:gd name="f253" fmla="*/ f201 1 f144"/>
                <a:gd name="f254" fmla="*/ f202 1 f143"/>
                <a:gd name="f255" fmla="*/ f203 1 f144"/>
                <a:gd name="f256" fmla="*/ f204 1 f143"/>
                <a:gd name="f257" fmla="*/ f205 1 f144"/>
                <a:gd name="f258" fmla="*/ f206 1 f143"/>
                <a:gd name="f259" fmla="*/ f207 1 f144"/>
                <a:gd name="f260" fmla="*/ f208 1 f143"/>
                <a:gd name="f261" fmla="*/ f209 1 f144"/>
                <a:gd name="f262" fmla="*/ f210 1 f143"/>
                <a:gd name="f263" fmla="*/ f211 1 f144"/>
                <a:gd name="f264" fmla="*/ f212 1 f143"/>
                <a:gd name="f265" fmla="*/ f213 1 f144"/>
                <a:gd name="f266" fmla="*/ f214 1 f143"/>
                <a:gd name="f267" fmla="*/ f215 1 f144"/>
                <a:gd name="f268" fmla="*/ f216 1 f143"/>
                <a:gd name="f269" fmla="*/ f217 1 f144"/>
                <a:gd name="f270" fmla="*/ f218 1 f143"/>
                <a:gd name="f271" fmla="*/ f219 1 f144"/>
                <a:gd name="f272" fmla="*/ f220 1 f143"/>
                <a:gd name="f273" fmla="*/ f221 1 f144"/>
                <a:gd name="f274" fmla="*/ f222 1 f143"/>
                <a:gd name="f275" fmla="*/ f223 1 f144"/>
                <a:gd name="f276" fmla="*/ f224 1 f143"/>
                <a:gd name="f277" fmla="*/ f225 1 f144"/>
                <a:gd name="f278" fmla="*/ f226 1 f143"/>
                <a:gd name="f279" fmla="*/ f227 1 f144"/>
                <a:gd name="f280" fmla="*/ f228 1 f143"/>
                <a:gd name="f281" fmla="*/ f229 1 f144"/>
                <a:gd name="f282" fmla="*/ f230 1 f143"/>
                <a:gd name="f283" fmla="*/ f231 1 f144"/>
                <a:gd name="f284" fmla="*/ f232 1 f143"/>
                <a:gd name="f285" fmla="*/ f233 1 f144"/>
                <a:gd name="f286" fmla="*/ f234 1 f143"/>
                <a:gd name="f287" fmla="*/ f235 1 f144"/>
                <a:gd name="f288" fmla="*/ f236 1 f143"/>
                <a:gd name="f289" fmla="*/ f237 1 f144"/>
                <a:gd name="f290" fmla="*/ f238 1 f143"/>
                <a:gd name="f291" fmla="*/ f239 1 f144"/>
                <a:gd name="f292" fmla="*/ f240 1 f143"/>
                <a:gd name="f293" fmla="*/ f241 1 f144"/>
                <a:gd name="f294" fmla="*/ f242 f134 1"/>
                <a:gd name="f295" fmla="*/ f243 f134 1"/>
                <a:gd name="f296" fmla="*/ f245 f135 1"/>
                <a:gd name="f297" fmla="*/ f244 f135 1"/>
                <a:gd name="f298" fmla="*/ f246 f134 1"/>
                <a:gd name="f299" fmla="*/ f247 f135 1"/>
                <a:gd name="f300" fmla="*/ f248 f134 1"/>
                <a:gd name="f301" fmla="*/ f249 f135 1"/>
                <a:gd name="f302" fmla="*/ f250 f134 1"/>
                <a:gd name="f303" fmla="*/ f251 f135 1"/>
                <a:gd name="f304" fmla="*/ f252 f134 1"/>
                <a:gd name="f305" fmla="*/ f253 f135 1"/>
                <a:gd name="f306" fmla="*/ f254 f134 1"/>
                <a:gd name="f307" fmla="*/ f255 f135 1"/>
                <a:gd name="f308" fmla="*/ f256 f134 1"/>
                <a:gd name="f309" fmla="*/ f257 f135 1"/>
                <a:gd name="f310" fmla="*/ f258 f134 1"/>
                <a:gd name="f311" fmla="*/ f259 f135 1"/>
                <a:gd name="f312" fmla="*/ f260 f134 1"/>
                <a:gd name="f313" fmla="*/ f261 f135 1"/>
                <a:gd name="f314" fmla="*/ f262 f134 1"/>
                <a:gd name="f315" fmla="*/ f263 f135 1"/>
                <a:gd name="f316" fmla="*/ f264 f134 1"/>
                <a:gd name="f317" fmla="*/ f265 f135 1"/>
                <a:gd name="f318" fmla="*/ f266 f134 1"/>
                <a:gd name="f319" fmla="*/ f267 f135 1"/>
                <a:gd name="f320" fmla="*/ f268 f134 1"/>
                <a:gd name="f321" fmla="*/ f269 f135 1"/>
                <a:gd name="f322" fmla="*/ f270 f134 1"/>
                <a:gd name="f323" fmla="*/ f271 f135 1"/>
                <a:gd name="f324" fmla="*/ f272 f134 1"/>
                <a:gd name="f325" fmla="*/ f273 f135 1"/>
                <a:gd name="f326" fmla="*/ f274 f134 1"/>
                <a:gd name="f327" fmla="*/ f275 f135 1"/>
                <a:gd name="f328" fmla="*/ f276 f134 1"/>
                <a:gd name="f329" fmla="*/ f277 f135 1"/>
                <a:gd name="f330" fmla="*/ f278 f134 1"/>
                <a:gd name="f331" fmla="*/ f279 f135 1"/>
                <a:gd name="f332" fmla="*/ f280 f134 1"/>
                <a:gd name="f333" fmla="*/ f281 f135 1"/>
                <a:gd name="f334" fmla="*/ f282 f134 1"/>
                <a:gd name="f335" fmla="*/ f283 f135 1"/>
                <a:gd name="f336" fmla="*/ f284 f134 1"/>
                <a:gd name="f337" fmla="*/ f285 f135 1"/>
                <a:gd name="f338" fmla="*/ f286 f134 1"/>
                <a:gd name="f339" fmla="*/ f287 f135 1"/>
                <a:gd name="f340" fmla="*/ f288 f134 1"/>
                <a:gd name="f341" fmla="*/ f289 f135 1"/>
                <a:gd name="f342" fmla="*/ f290 f134 1"/>
                <a:gd name="f343" fmla="*/ f291 f135 1"/>
                <a:gd name="f344" fmla="*/ f292 f134 1"/>
                <a:gd name="f345" fmla="*/ f293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298" y="f299"/>
                </a:cxn>
                <a:cxn ang="f193">
                  <a:pos x="f300" y="f301"/>
                </a:cxn>
                <a:cxn ang="f193">
                  <a:pos x="f302" y="f303"/>
                </a:cxn>
                <a:cxn ang="f193">
                  <a:pos x="f304" y="f305"/>
                </a:cxn>
                <a:cxn ang="f193">
                  <a:pos x="f306" y="f307"/>
                </a:cxn>
                <a:cxn ang="f193">
                  <a:pos x="f308" y="f309"/>
                </a:cxn>
                <a:cxn ang="f193">
                  <a:pos x="f310" y="f311"/>
                </a:cxn>
                <a:cxn ang="f193">
                  <a:pos x="f312" y="f313"/>
                </a:cxn>
                <a:cxn ang="f193">
                  <a:pos x="f314" y="f315"/>
                </a:cxn>
                <a:cxn ang="f193">
                  <a:pos x="f316" y="f317"/>
                </a:cxn>
                <a:cxn ang="f193">
                  <a:pos x="f318" y="f319"/>
                </a:cxn>
                <a:cxn ang="f193">
                  <a:pos x="f320" y="f321"/>
                </a:cxn>
                <a:cxn ang="f193">
                  <a:pos x="f322" y="f323"/>
                </a:cxn>
                <a:cxn ang="f193">
                  <a:pos x="f324" y="f325"/>
                </a:cxn>
                <a:cxn ang="f193">
                  <a:pos x="f298" y="f299"/>
                </a:cxn>
                <a:cxn ang="f193">
                  <a:pos x="f326" y="f327"/>
                </a:cxn>
                <a:cxn ang="f193">
                  <a:pos x="f328" y="f329"/>
                </a:cxn>
                <a:cxn ang="f193">
                  <a:pos x="f330" y="f331"/>
                </a:cxn>
                <a:cxn ang="f193">
                  <a:pos x="f332" y="f333"/>
                </a:cxn>
                <a:cxn ang="f193">
                  <a:pos x="f334" y="f335"/>
                </a:cxn>
                <a:cxn ang="f193">
                  <a:pos x="f336" y="f337"/>
                </a:cxn>
                <a:cxn ang="f193">
                  <a:pos x="f338" y="f339"/>
                </a:cxn>
                <a:cxn ang="f193">
                  <a:pos x="f340" y="f341"/>
                </a:cxn>
                <a:cxn ang="f193">
                  <a:pos x="f342" y="f343"/>
                </a:cxn>
                <a:cxn ang="f193">
                  <a:pos x="f344" y="f345"/>
                </a:cxn>
                <a:cxn ang="f193">
                  <a:pos x="f326" y="f327"/>
                </a:cxn>
              </a:cxnLst>
              <a:rect l="f294" t="f297" r="f295" b="f296"/>
              <a:pathLst>
                <a:path w="1944" h="109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2" y="f33"/>
                    <a:pt x="f34" y="f5"/>
                    <a:pt x="f34" y="f5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7"/>
                    <a:pt x="f59" y="f57"/>
                    <a:pt x="f60" y="f4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5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8" y="f9"/>
                  </a:lnTo>
                  <a:close/>
                  <a:moveTo>
                    <a:pt x="f78" y="f79"/>
                  </a:moveTo>
                  <a:cubicBezTo>
                    <a:pt x="f80" y="f81"/>
                    <a:pt x="f82" y="f8"/>
                    <a:pt x="f83" y="f84"/>
                  </a:cubicBezTo>
                  <a:cubicBezTo>
                    <a:pt x="f85" y="f86"/>
                    <a:pt x="f87" y="f88"/>
                    <a:pt x="f79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75"/>
                    <a:pt x="f78" y="f7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7BFDC5C0-A456-4A62-90DC-04A750CCBCB5}"/>
                </a:ext>
              </a:extLst>
            </p:cNvPr>
            <p:cNvSpPr/>
            <p:nvPr/>
          </p:nvSpPr>
          <p:spPr>
            <a:xfrm>
              <a:off x="10144408" y="3000987"/>
              <a:ext cx="640994" cy="2061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7"/>
                <a:gd name="f7" fmla="val 305"/>
                <a:gd name="f8" fmla="val 811"/>
                <a:gd name="f9" fmla="val 59"/>
                <a:gd name="f10" fmla="val 849"/>
                <a:gd name="f11" fmla="val 42"/>
                <a:gd name="f12" fmla="val 887"/>
                <a:gd name="f13" fmla="val 26"/>
                <a:gd name="f14" fmla="val 933"/>
                <a:gd name="f15" fmla="val 39"/>
                <a:gd name="f16" fmla="val 931"/>
                <a:gd name="f17" fmla="val 71"/>
                <a:gd name="f18" fmla="val 914"/>
                <a:gd name="f19" fmla="val 84"/>
                <a:gd name="f20" fmla="val 851"/>
                <a:gd name="f21" fmla="val 129"/>
                <a:gd name="f22" fmla="val 788"/>
                <a:gd name="f23" fmla="val 179"/>
                <a:gd name="f24" fmla="val 717"/>
                <a:gd name="f25" fmla="val 206"/>
                <a:gd name="f26" fmla="val 505"/>
                <a:gd name="f27" fmla="val 287"/>
                <a:gd name="f28" fmla="val 279"/>
                <a:gd name="f29" fmla="val 298"/>
                <a:gd name="f30" fmla="val 55"/>
                <a:gd name="f31" fmla="val 304"/>
                <a:gd name="f32" fmla="val 37"/>
                <a:gd name="f33" fmla="val 18"/>
                <a:gd name="f34" fmla="val 273"/>
                <a:gd name="f35" fmla="val 256"/>
                <a:gd name="f36" fmla="val 247"/>
                <a:gd name="f37" fmla="val 36"/>
                <a:gd name="f38" fmla="val 230"/>
                <a:gd name="f39" fmla="val 281"/>
                <a:gd name="f40" fmla="val 222"/>
                <a:gd name="f41" fmla="val 502"/>
                <a:gd name="f42" fmla="val 193"/>
                <a:gd name="f43" fmla="val 715"/>
                <a:gd name="f44" fmla="val 112"/>
                <a:gd name="f45" fmla="val 749"/>
                <a:gd name="f46" fmla="val 99"/>
                <a:gd name="f47" fmla="val 780"/>
                <a:gd name="f48" fmla="val 76"/>
                <a:gd name="f49" fmla="val 813"/>
                <a:gd name="f50" fmla="val 57"/>
                <a:gd name="f51" fmla="+- 0 0 -90"/>
                <a:gd name="f52" fmla="*/ f3 1 947"/>
                <a:gd name="f53" fmla="*/ f4 1 305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47"/>
                <a:gd name="f62" fmla="*/ f58 1 305"/>
                <a:gd name="f63" fmla="*/ 811 f59 1"/>
                <a:gd name="f64" fmla="*/ 59 f58 1"/>
                <a:gd name="f65" fmla="*/ 947 f59 1"/>
                <a:gd name="f66" fmla="*/ 0 f58 1"/>
                <a:gd name="f67" fmla="*/ 914 f59 1"/>
                <a:gd name="f68" fmla="*/ 84 f58 1"/>
                <a:gd name="f69" fmla="*/ 717 f59 1"/>
                <a:gd name="f70" fmla="*/ 206 f58 1"/>
                <a:gd name="f71" fmla="*/ 55 f59 1"/>
                <a:gd name="f72" fmla="*/ 304 f58 1"/>
                <a:gd name="f73" fmla="*/ 0 f59 1"/>
                <a:gd name="f74" fmla="*/ 256 f58 1"/>
                <a:gd name="f75" fmla="*/ 230 f58 1"/>
                <a:gd name="f76" fmla="*/ 715 f59 1"/>
                <a:gd name="f77" fmla="*/ 112 f58 1"/>
                <a:gd name="f78" fmla="*/ 813 f59 1"/>
                <a:gd name="f79" fmla="*/ 57 f58 1"/>
                <a:gd name="f80" fmla="+- f60 0 f1"/>
                <a:gd name="f81" fmla="*/ f63 1 947"/>
                <a:gd name="f82" fmla="*/ f64 1 305"/>
                <a:gd name="f83" fmla="*/ f65 1 947"/>
                <a:gd name="f84" fmla="*/ f66 1 305"/>
                <a:gd name="f85" fmla="*/ f67 1 947"/>
                <a:gd name="f86" fmla="*/ f68 1 305"/>
                <a:gd name="f87" fmla="*/ f69 1 947"/>
                <a:gd name="f88" fmla="*/ f70 1 305"/>
                <a:gd name="f89" fmla="*/ f71 1 947"/>
                <a:gd name="f90" fmla="*/ f72 1 305"/>
                <a:gd name="f91" fmla="*/ f73 1 947"/>
                <a:gd name="f92" fmla="*/ f74 1 305"/>
                <a:gd name="f93" fmla="*/ f75 1 305"/>
                <a:gd name="f94" fmla="*/ f76 1 947"/>
                <a:gd name="f95" fmla="*/ f77 1 305"/>
                <a:gd name="f96" fmla="*/ f78 1 947"/>
                <a:gd name="f97" fmla="*/ f79 1 305"/>
                <a:gd name="f98" fmla="*/ 0 1 f61"/>
                <a:gd name="f99" fmla="*/ f55 1 f61"/>
                <a:gd name="f100" fmla="*/ 0 1 f62"/>
                <a:gd name="f101" fmla="*/ f56 1 f62"/>
                <a:gd name="f102" fmla="*/ f81 1 f61"/>
                <a:gd name="f103" fmla="*/ f82 1 f62"/>
                <a:gd name="f104" fmla="*/ f83 1 f61"/>
                <a:gd name="f105" fmla="*/ f84 1 f62"/>
                <a:gd name="f106" fmla="*/ f85 1 f61"/>
                <a:gd name="f107" fmla="*/ f86 1 f62"/>
                <a:gd name="f108" fmla="*/ f87 1 f61"/>
                <a:gd name="f109" fmla="*/ f88 1 f62"/>
                <a:gd name="f110" fmla="*/ f89 1 f61"/>
                <a:gd name="f111" fmla="*/ f90 1 f62"/>
                <a:gd name="f112" fmla="*/ f91 1 f61"/>
                <a:gd name="f113" fmla="*/ f92 1 f62"/>
                <a:gd name="f114" fmla="*/ f93 1 f62"/>
                <a:gd name="f115" fmla="*/ f94 1 f61"/>
                <a:gd name="f116" fmla="*/ f95 1 f62"/>
                <a:gd name="f117" fmla="*/ f96 1 f61"/>
                <a:gd name="f118" fmla="*/ f97 1 f62"/>
                <a:gd name="f119" fmla="*/ f98 f52 1"/>
                <a:gd name="f120" fmla="*/ f99 f52 1"/>
                <a:gd name="f121" fmla="*/ f101 f53 1"/>
                <a:gd name="f122" fmla="*/ f100 f53 1"/>
                <a:gd name="f123" fmla="*/ f102 f52 1"/>
                <a:gd name="f124" fmla="*/ f103 f53 1"/>
                <a:gd name="f125" fmla="*/ f104 f52 1"/>
                <a:gd name="f126" fmla="*/ f105 f53 1"/>
                <a:gd name="f127" fmla="*/ f106 f52 1"/>
                <a:gd name="f128" fmla="*/ f107 f53 1"/>
                <a:gd name="f129" fmla="*/ f108 f52 1"/>
                <a:gd name="f130" fmla="*/ f109 f53 1"/>
                <a:gd name="f131" fmla="*/ f110 f52 1"/>
                <a:gd name="f132" fmla="*/ f111 f53 1"/>
                <a:gd name="f133" fmla="*/ f112 f52 1"/>
                <a:gd name="f134" fmla="*/ f113 f53 1"/>
                <a:gd name="f135" fmla="*/ f114 f53 1"/>
                <a:gd name="f136" fmla="*/ f115 f52 1"/>
                <a:gd name="f137" fmla="*/ f116 f53 1"/>
                <a:gd name="f138" fmla="*/ f117 f52 1"/>
                <a:gd name="f139" fmla="*/ f118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3" y="f124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1" y="f135"/>
                </a:cxn>
                <a:cxn ang="f80">
                  <a:pos x="f136" y="f137"/>
                </a:cxn>
                <a:cxn ang="f80">
                  <a:pos x="f138" y="f139"/>
                </a:cxn>
                <a:cxn ang="f80">
                  <a:pos x="f123" y="f124"/>
                </a:cxn>
              </a:cxnLst>
              <a:rect l="f119" t="f122" r="f120" b="f121"/>
              <a:pathLst>
                <a:path w="946" h="305">
                  <a:moveTo>
                    <a:pt x="f8" y="f9"/>
                  </a:moveTo>
                  <a:cubicBezTo>
                    <a:pt x="f10" y="f11"/>
                    <a:pt x="f12" y="f13"/>
                    <a:pt x="f6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5" y="f35"/>
                  </a:cubicBezTo>
                  <a:cubicBezTo>
                    <a:pt x="f33" y="f36"/>
                    <a:pt x="f37" y="f38"/>
                    <a:pt x="f3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0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87" name="Freeform 49">
            <a:extLst>
              <a:ext uri="{FF2B5EF4-FFF2-40B4-BE49-F238E27FC236}">
                <a16:creationId xmlns:a16="http://schemas.microsoft.com/office/drawing/2014/main" id="{CA2AB79C-4720-43AC-8955-7EDE45BC7B43}"/>
              </a:ext>
            </a:extLst>
          </p:cNvPr>
          <p:cNvSpPr/>
          <p:nvPr/>
        </p:nvSpPr>
        <p:spPr>
          <a:xfrm>
            <a:off x="7244580" y="3042775"/>
            <a:ext cx="1523838" cy="5694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0"/>
              <a:gd name="f7" fmla="val 277"/>
              <a:gd name="f8" fmla="val 86"/>
              <a:gd name="f9" fmla="val 179"/>
              <a:gd name="f10" fmla="val 85"/>
              <a:gd name="f11" fmla="val 359"/>
              <a:gd name="f12" fmla="val 83"/>
              <a:gd name="f13" fmla="val 538"/>
              <a:gd name="f14" fmla="val 81"/>
              <a:gd name="f15" fmla="val 545"/>
              <a:gd name="f16" fmla="val 551"/>
              <a:gd name="f17" fmla="val 79"/>
              <a:gd name="f18" fmla="val 564"/>
              <a:gd name="f19" fmla="val 77"/>
              <a:gd name="f20" fmla="val 544"/>
              <a:gd name="f21" fmla="val 52"/>
              <a:gd name="f22" fmla="val 527"/>
              <a:gd name="f23" fmla="val 33"/>
              <a:gd name="f24" fmla="val 511"/>
              <a:gd name="f25" fmla="val 13"/>
              <a:gd name="f26" fmla="val 513"/>
              <a:gd name="f27" fmla="val 9"/>
              <a:gd name="f28" fmla="val 515"/>
              <a:gd name="f29" fmla="val 5"/>
              <a:gd name="f30" fmla="val 517"/>
              <a:gd name="f31" fmla="val 591"/>
              <a:gd name="f32" fmla="val 45"/>
              <a:gd name="f33" fmla="val 666"/>
              <a:gd name="f34" fmla="val 89"/>
              <a:gd name="f35" fmla="val 133"/>
              <a:gd name="f36" fmla="val 739"/>
              <a:gd name="f37" fmla="val 137"/>
              <a:gd name="f38" fmla="val 141"/>
              <a:gd name="f39" fmla="val 738"/>
              <a:gd name="f40" fmla="val 144"/>
              <a:gd name="f41" fmla="val 672"/>
              <a:gd name="f42" fmla="val 189"/>
              <a:gd name="f43" fmla="val 606"/>
              <a:gd name="f44" fmla="val 233"/>
              <a:gd name="f45" fmla="val 540"/>
              <a:gd name="f46" fmla="val 276"/>
              <a:gd name="f47" fmla="val 539"/>
              <a:gd name="f48" fmla="val 275"/>
              <a:gd name="f49" fmla="val 274"/>
              <a:gd name="f50" fmla="val 251"/>
              <a:gd name="f51" fmla="val 228"/>
              <a:gd name="f52" fmla="val 577"/>
              <a:gd name="f53" fmla="val 206"/>
              <a:gd name="f54" fmla="val 203"/>
              <a:gd name="f55" fmla="val 576"/>
              <a:gd name="f56" fmla="val 200"/>
              <a:gd name="f57" fmla="val 575"/>
              <a:gd name="f58" fmla="val 197"/>
              <a:gd name="f59" fmla="val 388"/>
              <a:gd name="f60" fmla="val 209"/>
              <a:gd name="f61" fmla="val 201"/>
              <a:gd name="f62" fmla="val 222"/>
              <a:gd name="f63" fmla="val 12"/>
              <a:gd name="f64" fmla="val 234"/>
              <a:gd name="f65" fmla="val 8"/>
              <a:gd name="f66" fmla="val 186"/>
              <a:gd name="f67" fmla="val 136"/>
              <a:gd name="f68" fmla="val 1"/>
              <a:gd name="f69" fmla="+- 0 0 -90"/>
              <a:gd name="f70" fmla="*/ f3 1 740"/>
              <a:gd name="f71" fmla="*/ f4 1 277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740"/>
              <a:gd name="f80" fmla="*/ f76 1 277"/>
              <a:gd name="f81" fmla="*/ 0 f77 1"/>
              <a:gd name="f82" fmla="*/ 86 f76 1"/>
              <a:gd name="f83" fmla="*/ 538 f77 1"/>
              <a:gd name="f84" fmla="*/ 81 f76 1"/>
              <a:gd name="f85" fmla="*/ 564 f77 1"/>
              <a:gd name="f86" fmla="*/ 77 f76 1"/>
              <a:gd name="f87" fmla="*/ 511 f77 1"/>
              <a:gd name="f88" fmla="*/ 13 f76 1"/>
              <a:gd name="f89" fmla="*/ 517 f77 1"/>
              <a:gd name="f90" fmla="*/ 0 f76 1"/>
              <a:gd name="f91" fmla="*/ 740 f77 1"/>
              <a:gd name="f92" fmla="*/ 133 f76 1"/>
              <a:gd name="f93" fmla="*/ 738 f77 1"/>
              <a:gd name="f94" fmla="*/ 144 f76 1"/>
              <a:gd name="f95" fmla="*/ 540 f77 1"/>
              <a:gd name="f96" fmla="*/ 277 f76 1"/>
              <a:gd name="f97" fmla="*/ 274 f76 1"/>
              <a:gd name="f98" fmla="*/ 577 f77 1"/>
              <a:gd name="f99" fmla="*/ 206 f76 1"/>
              <a:gd name="f100" fmla="*/ 575 f77 1"/>
              <a:gd name="f101" fmla="*/ 197 f76 1"/>
              <a:gd name="f102" fmla="*/ 12 f77 1"/>
              <a:gd name="f103" fmla="*/ 234 f76 1"/>
              <a:gd name="f104" fmla="*/ 1 f77 1"/>
              <a:gd name="f105" fmla="*/ 85 f76 1"/>
              <a:gd name="f106" fmla="+- f78 0 f1"/>
              <a:gd name="f107" fmla="*/ f81 1 740"/>
              <a:gd name="f108" fmla="*/ f82 1 277"/>
              <a:gd name="f109" fmla="*/ f83 1 740"/>
              <a:gd name="f110" fmla="*/ f84 1 277"/>
              <a:gd name="f111" fmla="*/ f85 1 740"/>
              <a:gd name="f112" fmla="*/ f86 1 277"/>
              <a:gd name="f113" fmla="*/ f87 1 740"/>
              <a:gd name="f114" fmla="*/ f88 1 277"/>
              <a:gd name="f115" fmla="*/ f89 1 740"/>
              <a:gd name="f116" fmla="*/ f90 1 277"/>
              <a:gd name="f117" fmla="*/ f91 1 740"/>
              <a:gd name="f118" fmla="*/ f92 1 277"/>
              <a:gd name="f119" fmla="*/ f93 1 740"/>
              <a:gd name="f120" fmla="*/ f94 1 277"/>
              <a:gd name="f121" fmla="*/ f95 1 740"/>
              <a:gd name="f122" fmla="*/ f96 1 277"/>
              <a:gd name="f123" fmla="*/ f97 1 277"/>
              <a:gd name="f124" fmla="*/ f98 1 740"/>
              <a:gd name="f125" fmla="*/ f99 1 277"/>
              <a:gd name="f126" fmla="*/ f100 1 740"/>
              <a:gd name="f127" fmla="*/ f101 1 277"/>
              <a:gd name="f128" fmla="*/ f102 1 740"/>
              <a:gd name="f129" fmla="*/ f103 1 277"/>
              <a:gd name="f130" fmla="*/ f104 1 740"/>
              <a:gd name="f131" fmla="*/ f105 1 277"/>
              <a:gd name="f132" fmla="*/ 0 1 f79"/>
              <a:gd name="f133" fmla="*/ f73 1 f79"/>
              <a:gd name="f134" fmla="*/ 0 1 f80"/>
              <a:gd name="f135" fmla="*/ f74 1 f80"/>
              <a:gd name="f136" fmla="*/ f107 1 f79"/>
              <a:gd name="f137" fmla="*/ f108 1 f80"/>
              <a:gd name="f138" fmla="*/ f109 1 f79"/>
              <a:gd name="f139" fmla="*/ f110 1 f80"/>
              <a:gd name="f140" fmla="*/ f111 1 f79"/>
              <a:gd name="f141" fmla="*/ f112 1 f80"/>
              <a:gd name="f142" fmla="*/ f113 1 f79"/>
              <a:gd name="f143" fmla="*/ f114 1 f80"/>
              <a:gd name="f144" fmla="*/ f115 1 f79"/>
              <a:gd name="f145" fmla="*/ f116 1 f80"/>
              <a:gd name="f146" fmla="*/ f117 1 f79"/>
              <a:gd name="f147" fmla="*/ f118 1 f80"/>
              <a:gd name="f148" fmla="*/ f119 1 f79"/>
              <a:gd name="f149" fmla="*/ f120 1 f80"/>
              <a:gd name="f150" fmla="*/ f121 1 f79"/>
              <a:gd name="f151" fmla="*/ f122 1 f80"/>
              <a:gd name="f152" fmla="*/ f123 1 f80"/>
              <a:gd name="f153" fmla="*/ f124 1 f79"/>
              <a:gd name="f154" fmla="*/ f125 1 f80"/>
              <a:gd name="f155" fmla="*/ f126 1 f79"/>
              <a:gd name="f156" fmla="*/ f127 1 f80"/>
              <a:gd name="f157" fmla="*/ f128 1 f79"/>
              <a:gd name="f158" fmla="*/ f129 1 f80"/>
              <a:gd name="f159" fmla="*/ f130 1 f79"/>
              <a:gd name="f160" fmla="*/ f131 1 f80"/>
              <a:gd name="f161" fmla="*/ f132 f70 1"/>
              <a:gd name="f162" fmla="*/ f133 f70 1"/>
              <a:gd name="f163" fmla="*/ f135 f71 1"/>
              <a:gd name="f164" fmla="*/ f134 f71 1"/>
              <a:gd name="f165" fmla="*/ f136 f70 1"/>
              <a:gd name="f166" fmla="*/ f137 f71 1"/>
              <a:gd name="f167" fmla="*/ f138 f70 1"/>
              <a:gd name="f168" fmla="*/ f139 f71 1"/>
              <a:gd name="f169" fmla="*/ f140 f70 1"/>
              <a:gd name="f170" fmla="*/ f141 f71 1"/>
              <a:gd name="f171" fmla="*/ f142 f70 1"/>
              <a:gd name="f172" fmla="*/ f143 f71 1"/>
              <a:gd name="f173" fmla="*/ f144 f70 1"/>
              <a:gd name="f174" fmla="*/ f145 f71 1"/>
              <a:gd name="f175" fmla="*/ f146 f70 1"/>
              <a:gd name="f176" fmla="*/ f147 f71 1"/>
              <a:gd name="f177" fmla="*/ f148 f70 1"/>
              <a:gd name="f178" fmla="*/ f149 f71 1"/>
              <a:gd name="f179" fmla="*/ f150 f70 1"/>
              <a:gd name="f180" fmla="*/ f151 f71 1"/>
              <a:gd name="f181" fmla="*/ f152 f71 1"/>
              <a:gd name="f182" fmla="*/ f153 f70 1"/>
              <a:gd name="f183" fmla="*/ f154 f71 1"/>
              <a:gd name="f184" fmla="*/ f155 f70 1"/>
              <a:gd name="f185" fmla="*/ f156 f71 1"/>
              <a:gd name="f186" fmla="*/ f157 f70 1"/>
              <a:gd name="f187" fmla="*/ f158 f71 1"/>
              <a:gd name="f188" fmla="*/ f159 f70 1"/>
              <a:gd name="f189" fmla="*/ f160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6">
                <a:pos x="f165" y="f166"/>
              </a:cxn>
              <a:cxn ang="f106">
                <a:pos x="f167" y="f168"/>
              </a:cxn>
              <a:cxn ang="f106">
                <a:pos x="f169" y="f170"/>
              </a:cxn>
              <a:cxn ang="f106">
                <a:pos x="f171" y="f172"/>
              </a:cxn>
              <a:cxn ang="f106">
                <a:pos x="f173" y="f174"/>
              </a:cxn>
              <a:cxn ang="f106">
                <a:pos x="f175" y="f176"/>
              </a:cxn>
              <a:cxn ang="f106">
                <a:pos x="f177" y="f178"/>
              </a:cxn>
              <a:cxn ang="f106">
                <a:pos x="f179" y="f180"/>
              </a:cxn>
              <a:cxn ang="f106">
                <a:pos x="f167" y="f181"/>
              </a:cxn>
              <a:cxn ang="f106">
                <a:pos x="f182" y="f183"/>
              </a:cxn>
              <a:cxn ang="f106">
                <a:pos x="f184" y="f185"/>
              </a:cxn>
              <a:cxn ang="f106">
                <a:pos x="f186" y="f187"/>
              </a:cxn>
              <a:cxn ang="f106">
                <a:pos x="f188" y="f189"/>
              </a:cxn>
              <a:cxn ang="f106">
                <a:pos x="f165" y="f166"/>
              </a:cxn>
            </a:cxnLst>
            <a:rect l="f161" t="f164" r="f162" b="f163"/>
            <a:pathLst>
              <a:path w="740" h="277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5"/>
                </a:cubicBezTo>
                <a:cubicBezTo>
                  <a:pt x="f31" y="f32"/>
                  <a:pt x="f33" y="f34"/>
                  <a:pt x="f6" y="f35"/>
                </a:cubicBezTo>
                <a:cubicBezTo>
                  <a:pt x="f36" y="f37"/>
                  <a:pt x="f36" y="f38"/>
                  <a:pt x="f39" y="f40"/>
                </a:cubicBezTo>
                <a:cubicBezTo>
                  <a:pt x="f41" y="f42"/>
                  <a:pt x="f43" y="f44"/>
                  <a:pt x="f45" y="f7"/>
                </a:cubicBezTo>
                <a:cubicBezTo>
                  <a:pt x="f45" y="f46"/>
                  <a:pt x="f47" y="f48"/>
                  <a:pt x="f13" y="f49"/>
                </a:cubicBezTo>
                <a:cubicBezTo>
                  <a:pt x="f16" y="f50"/>
                  <a:pt x="f18" y="f51"/>
                  <a:pt x="f52" y="f53"/>
                </a:cubicBezTo>
                <a:cubicBezTo>
                  <a:pt x="f52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29" y="f67"/>
                  <a:pt x="f68" y="f10"/>
                </a:cubicBezTo>
                <a:cubicBezTo>
                  <a:pt x="f68" y="f10"/>
                  <a:pt x="f5" y="f8"/>
                  <a:pt x="f5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CD2AA887-2F7C-48F3-882E-E01C2B9E36EC}"/>
              </a:ext>
            </a:extLst>
          </p:cNvPr>
          <p:cNvSpPr/>
          <p:nvPr/>
        </p:nvSpPr>
        <p:spPr>
          <a:xfrm>
            <a:off x="0" y="0"/>
            <a:ext cx="12261847" cy="6881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786E82-91A7-4AC6-A9DE-5B8ABCB17A57}"/>
              </a:ext>
            </a:extLst>
          </p:cNvPr>
          <p:cNvSpPr/>
          <p:nvPr/>
        </p:nvSpPr>
        <p:spPr>
          <a:xfrm>
            <a:off x="-3904" y="-30166"/>
            <a:ext cx="12261847" cy="6888166"/>
          </a:xfrm>
          <a:prstGeom prst="rect">
            <a:avLst/>
          </a:pr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B7B43E69-FC93-462B-A2A5-5309D31400A0}"/>
              </a:ext>
            </a:extLst>
          </p:cNvPr>
          <p:cNvSpPr/>
          <p:nvPr/>
        </p:nvSpPr>
        <p:spPr>
          <a:xfrm>
            <a:off x="1828169" y="1212988"/>
            <a:ext cx="852485" cy="852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66"/>
              <a:gd name="f8" fmla="val 83"/>
              <a:gd name="f9" fmla="val 336"/>
              <a:gd name="f10" fmla="val 199"/>
              <a:gd name="f11" fmla="val 457"/>
              <a:gd name="f12" fmla="+- 0 0 -90"/>
              <a:gd name="f13" fmla="*/ f3 1 537"/>
              <a:gd name="f14" fmla="*/ f4 1 537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537"/>
              <a:gd name="f21" fmla="*/ 66 f18 1"/>
              <a:gd name="f22" fmla="*/ 83 f18 1"/>
              <a:gd name="f23" fmla="*/ 0 f18 1"/>
              <a:gd name="f24" fmla="*/ 336 f18 1"/>
              <a:gd name="f25" fmla="*/ 199 f18 1"/>
              <a:gd name="f26" fmla="*/ 537 f18 1"/>
              <a:gd name="f27" fmla="*/ 457 f18 1"/>
              <a:gd name="f28" fmla="+- f19 0 f1"/>
              <a:gd name="f29" fmla="*/ f21 1 537"/>
              <a:gd name="f30" fmla="*/ f22 1 537"/>
              <a:gd name="f31" fmla="*/ f23 1 537"/>
              <a:gd name="f32" fmla="*/ f24 1 537"/>
              <a:gd name="f33" fmla="*/ f25 1 537"/>
              <a:gd name="f34" fmla="*/ f26 1 537"/>
              <a:gd name="f35" fmla="*/ f27 1 537"/>
              <a:gd name="f36" fmla="*/ 0 1 f20"/>
              <a:gd name="f37" fmla="*/ f16 1 f20"/>
              <a:gd name="f38" fmla="*/ f29 1 f20"/>
              <a:gd name="f39" fmla="*/ f30 1 f20"/>
              <a:gd name="f40" fmla="*/ f31 1 f20"/>
              <a:gd name="f41" fmla="*/ f32 1 f20"/>
              <a:gd name="f42" fmla="*/ f33 1 f20"/>
              <a:gd name="f43" fmla="*/ f34 1 f20"/>
              <a:gd name="f44" fmla="*/ f35 1 f20"/>
              <a:gd name="f45" fmla="*/ f36 f13 1"/>
              <a:gd name="f46" fmla="*/ f37 f13 1"/>
              <a:gd name="f47" fmla="*/ f37 f14 1"/>
              <a:gd name="f48" fmla="*/ f36 f14 1"/>
              <a:gd name="f49" fmla="*/ f38 f13 1"/>
              <a:gd name="f50" fmla="*/ f39 f14 1"/>
              <a:gd name="f51" fmla="*/ f40 f13 1"/>
              <a:gd name="f52" fmla="*/ f41 f14 1"/>
              <a:gd name="f53" fmla="*/ f42 f13 1"/>
              <a:gd name="f54" fmla="*/ f43 f14 1"/>
              <a:gd name="f55" fmla="*/ f44 f13 1"/>
              <a:gd name="f56" fmla="*/ f44 f14 1"/>
              <a:gd name="f57" fmla="*/ f43 f13 1"/>
              <a:gd name="f58" fmla="*/ f42 f14 1"/>
              <a:gd name="f59" fmla="*/ f41 f13 1"/>
              <a:gd name="f60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55" y="f56"/>
              </a:cxn>
              <a:cxn ang="f28">
                <a:pos x="f57" y="f58"/>
              </a:cxn>
              <a:cxn ang="f28">
                <a:pos x="f59" y="f60"/>
              </a:cxn>
              <a:cxn ang="f28">
                <a:pos x="f49" y="f50"/>
              </a:cxn>
            </a:cxnLst>
            <a:rect l="f45" t="f48" r="f46" b="f47"/>
            <a:pathLst>
              <a:path w="537" h="537">
                <a:moveTo>
                  <a:pt x="f7" y="f8"/>
                </a:moveTo>
                <a:lnTo>
                  <a:pt x="f5" y="f9"/>
                </a:lnTo>
                <a:lnTo>
                  <a:pt x="f10" y="f6"/>
                </a:lnTo>
                <a:lnTo>
                  <a:pt x="f11" y="f11"/>
                </a:lnTo>
                <a:lnTo>
                  <a:pt x="f6" y="f10"/>
                </a:lnTo>
                <a:lnTo>
                  <a:pt x="f9" y="f5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5" name="Grupo 97">
            <a:extLst>
              <a:ext uri="{FF2B5EF4-FFF2-40B4-BE49-F238E27FC236}">
                <a16:creationId xmlns:a16="http://schemas.microsoft.com/office/drawing/2014/main" id="{2E04AFD8-A1E6-43EC-97CB-C895FFCF6716}"/>
              </a:ext>
            </a:extLst>
          </p:cNvPr>
          <p:cNvGrpSpPr/>
          <p:nvPr/>
        </p:nvGrpSpPr>
        <p:grpSpPr>
          <a:xfrm>
            <a:off x="-87946" y="-57543"/>
            <a:ext cx="6245222" cy="3313107"/>
            <a:chOff x="-87946" y="-57543"/>
            <a:chExt cx="6245222" cy="3313107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E4A712DB-0928-439B-AEDF-8C100311A075}"/>
                </a:ext>
              </a:extLst>
            </p:cNvPr>
            <p:cNvSpPr/>
            <p:nvPr/>
          </p:nvSpPr>
          <p:spPr>
            <a:xfrm>
              <a:off x="777240" y="204395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199"/>
                <a:gd name="f8" fmla="val 457"/>
                <a:gd name="f9" fmla="val 201"/>
                <a:gd name="f10" fmla="val 336"/>
                <a:gd name="f11" fmla="val 67"/>
                <a:gd name="f12" fmla="val 83"/>
                <a:gd name="f13" fmla="+- 0 0 -90"/>
                <a:gd name="f14" fmla="*/ f3 1 537"/>
                <a:gd name="f15" fmla="*/ f4 1 537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537"/>
                <a:gd name="f22" fmla="*/ 199 f19 1"/>
                <a:gd name="f23" fmla="*/ 537 f19 1"/>
                <a:gd name="f24" fmla="*/ 457 f19 1"/>
                <a:gd name="f25" fmla="*/ 201 f19 1"/>
                <a:gd name="f26" fmla="*/ 336 f19 1"/>
                <a:gd name="f27" fmla="*/ 0 f19 1"/>
                <a:gd name="f28" fmla="*/ 67 f19 1"/>
                <a:gd name="f29" fmla="*/ 83 f19 1"/>
                <a:gd name="f30" fmla="+- f20 0 f1"/>
                <a:gd name="f31" fmla="*/ f22 1 537"/>
                <a:gd name="f32" fmla="*/ f23 1 537"/>
                <a:gd name="f33" fmla="*/ f24 1 537"/>
                <a:gd name="f34" fmla="*/ f25 1 537"/>
                <a:gd name="f35" fmla="*/ f26 1 537"/>
                <a:gd name="f36" fmla="*/ f27 1 537"/>
                <a:gd name="f37" fmla="*/ f28 1 537"/>
                <a:gd name="f38" fmla="*/ f29 1 537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2 f15 1"/>
                <a:gd name="f55" fmla="*/ f43 f14 1"/>
                <a:gd name="f56" fmla="*/ f43 f15 1"/>
                <a:gd name="f57" fmla="*/ f42 f14 1"/>
                <a:gd name="f58" fmla="*/ f44 f15 1"/>
                <a:gd name="f59" fmla="*/ f45 f14 1"/>
                <a:gd name="f60" fmla="*/ f46 f15 1"/>
                <a:gd name="f61" fmla="*/ f47 f14 1"/>
                <a:gd name="f62" fmla="*/ f48 f15 1"/>
                <a:gd name="f63" fmla="*/ f46 f14 1"/>
                <a:gd name="f6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537" h="537">
                  <a:moveTo>
                    <a:pt x="f7" y="f6"/>
                  </a:moveTo>
                  <a:lnTo>
                    <a:pt x="f8" y="f8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EBB1747-54D2-49B5-96F6-A2716E091712}"/>
                </a:ext>
              </a:extLst>
            </p:cNvPr>
            <p:cNvSpPr/>
            <p:nvPr/>
          </p:nvSpPr>
          <p:spPr>
            <a:xfrm>
              <a:off x="-56199" y="-22622"/>
              <a:ext cx="852485" cy="854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538"/>
                <a:gd name="f8" fmla="val 457"/>
                <a:gd name="f9" fmla="val 201"/>
                <a:gd name="f10" fmla="val 336"/>
                <a:gd name="f11" fmla="val 67"/>
                <a:gd name="f12" fmla="val 83"/>
                <a:gd name="f13" fmla="val 338"/>
                <a:gd name="f14" fmla="val 199"/>
                <a:gd name="f15" fmla="+- 0 0 -90"/>
                <a:gd name="f16" fmla="*/ f3 1 537"/>
                <a:gd name="f17" fmla="*/ f4 1 53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37"/>
                <a:gd name="f26" fmla="*/ f22 1 538"/>
                <a:gd name="f27" fmla="*/ 457 f23 1"/>
                <a:gd name="f28" fmla="*/ 457 f22 1"/>
                <a:gd name="f29" fmla="*/ 537 f23 1"/>
                <a:gd name="f30" fmla="*/ 201 f22 1"/>
                <a:gd name="f31" fmla="*/ 336 f23 1"/>
                <a:gd name="f32" fmla="*/ 0 f22 1"/>
                <a:gd name="f33" fmla="*/ 67 f23 1"/>
                <a:gd name="f34" fmla="*/ 83 f22 1"/>
                <a:gd name="f35" fmla="*/ 0 f23 1"/>
                <a:gd name="f36" fmla="*/ 338 f22 1"/>
                <a:gd name="f37" fmla="*/ 199 f23 1"/>
                <a:gd name="f38" fmla="*/ 538 f22 1"/>
                <a:gd name="f39" fmla="+- f24 0 f1"/>
                <a:gd name="f40" fmla="*/ f27 1 537"/>
                <a:gd name="f41" fmla="*/ f28 1 538"/>
                <a:gd name="f42" fmla="*/ f29 1 537"/>
                <a:gd name="f43" fmla="*/ f30 1 538"/>
                <a:gd name="f44" fmla="*/ f31 1 537"/>
                <a:gd name="f45" fmla="*/ f32 1 538"/>
                <a:gd name="f46" fmla="*/ f33 1 537"/>
                <a:gd name="f47" fmla="*/ f34 1 538"/>
                <a:gd name="f48" fmla="*/ f35 1 537"/>
                <a:gd name="f49" fmla="*/ f36 1 538"/>
                <a:gd name="f50" fmla="*/ f37 1 537"/>
                <a:gd name="f51" fmla="*/ f38 1 538"/>
                <a:gd name="f52" fmla="*/ 0 1 f25"/>
                <a:gd name="f53" fmla="*/ f19 1 f25"/>
                <a:gd name="f54" fmla="*/ 0 1 f26"/>
                <a:gd name="f55" fmla="*/ f20 1 f26"/>
                <a:gd name="f56" fmla="*/ f40 1 f25"/>
                <a:gd name="f57" fmla="*/ f41 1 f26"/>
                <a:gd name="f58" fmla="*/ f42 1 f25"/>
                <a:gd name="f59" fmla="*/ f43 1 f26"/>
                <a:gd name="f60" fmla="*/ f44 1 f25"/>
                <a:gd name="f61" fmla="*/ f45 1 f26"/>
                <a:gd name="f62" fmla="*/ f46 1 f25"/>
                <a:gd name="f63" fmla="*/ f47 1 f26"/>
                <a:gd name="f64" fmla="*/ f48 1 f25"/>
                <a:gd name="f65" fmla="*/ f49 1 f26"/>
                <a:gd name="f66" fmla="*/ f50 1 f25"/>
                <a:gd name="f67" fmla="*/ f51 1 f26"/>
                <a:gd name="f68" fmla="*/ f52 f16 1"/>
                <a:gd name="f69" fmla="*/ f53 f16 1"/>
                <a:gd name="f70" fmla="*/ f55 f17 1"/>
                <a:gd name="f71" fmla="*/ f54 f17 1"/>
                <a:gd name="f72" fmla="*/ f56 f16 1"/>
                <a:gd name="f73" fmla="*/ f57 f17 1"/>
                <a:gd name="f74" fmla="*/ f58 f16 1"/>
                <a:gd name="f75" fmla="*/ f59 f17 1"/>
                <a:gd name="f76" fmla="*/ f60 f16 1"/>
                <a:gd name="f77" fmla="*/ f61 f17 1"/>
                <a:gd name="f78" fmla="*/ f62 f16 1"/>
                <a:gd name="f79" fmla="*/ f63 f17 1"/>
                <a:gd name="f80" fmla="*/ f64 f16 1"/>
                <a:gd name="f81" fmla="*/ f65 f17 1"/>
                <a:gd name="f82" fmla="*/ f66 f16 1"/>
                <a:gd name="f83" fmla="*/ f6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72" y="f73"/>
                </a:cxn>
                <a:cxn ang="f39">
                  <a:pos x="f74" y="f75"/>
                </a:cxn>
                <a:cxn ang="f39">
                  <a:pos x="f76" y="f77"/>
                </a:cxn>
                <a:cxn ang="f39">
                  <a:pos x="f78" y="f79"/>
                </a:cxn>
                <a:cxn ang="f39">
                  <a:pos x="f80" y="f81"/>
                </a:cxn>
                <a:cxn ang="f39">
                  <a:pos x="f82" y="f83"/>
                </a:cxn>
                <a:cxn ang="f39">
                  <a:pos x="f72" y="f73"/>
                </a:cxn>
              </a:cxnLst>
              <a:rect l="f68" t="f71" r="f69" b="f70"/>
              <a:pathLst>
                <a:path w="537" h="538">
                  <a:moveTo>
                    <a:pt x="f8" y="f8"/>
                  </a:move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3"/>
                  </a:lnTo>
                  <a:lnTo>
                    <a:pt x="f14" y="f7"/>
                  </a:lnTo>
                  <a:lnTo>
                    <a:pt x="f8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39F912EA-56CC-4257-9258-57A6107D1F0D}"/>
                </a:ext>
              </a:extLst>
            </p:cNvPr>
            <p:cNvSpPr/>
            <p:nvPr/>
          </p:nvSpPr>
          <p:spPr>
            <a:xfrm>
              <a:off x="1604333" y="425058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199"/>
                <a:gd name="f8" fmla="val 457"/>
                <a:gd name="f9" fmla="val 201"/>
                <a:gd name="f10" fmla="val 336"/>
                <a:gd name="f11" fmla="val 67"/>
                <a:gd name="f12" fmla="val 82"/>
                <a:gd name="f13" fmla="+- 0 0 -90"/>
                <a:gd name="f14" fmla="*/ f3 1 537"/>
                <a:gd name="f15" fmla="*/ f4 1 537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537"/>
                <a:gd name="f22" fmla="*/ 199 f19 1"/>
                <a:gd name="f23" fmla="*/ 537 f19 1"/>
                <a:gd name="f24" fmla="*/ 457 f19 1"/>
                <a:gd name="f25" fmla="*/ 201 f19 1"/>
                <a:gd name="f26" fmla="*/ 336 f19 1"/>
                <a:gd name="f27" fmla="*/ 0 f19 1"/>
                <a:gd name="f28" fmla="*/ 67 f19 1"/>
                <a:gd name="f29" fmla="*/ 82 f19 1"/>
                <a:gd name="f30" fmla="+- f20 0 f1"/>
                <a:gd name="f31" fmla="*/ f22 1 537"/>
                <a:gd name="f32" fmla="*/ f23 1 537"/>
                <a:gd name="f33" fmla="*/ f24 1 537"/>
                <a:gd name="f34" fmla="*/ f25 1 537"/>
                <a:gd name="f35" fmla="*/ f26 1 537"/>
                <a:gd name="f36" fmla="*/ f27 1 537"/>
                <a:gd name="f37" fmla="*/ f28 1 537"/>
                <a:gd name="f38" fmla="*/ f29 1 537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2 f15 1"/>
                <a:gd name="f55" fmla="*/ f43 f14 1"/>
                <a:gd name="f56" fmla="*/ f43 f15 1"/>
                <a:gd name="f57" fmla="*/ f42 f14 1"/>
                <a:gd name="f58" fmla="*/ f44 f15 1"/>
                <a:gd name="f59" fmla="*/ f45 f14 1"/>
                <a:gd name="f60" fmla="*/ f46 f15 1"/>
                <a:gd name="f61" fmla="*/ f47 f14 1"/>
                <a:gd name="f62" fmla="*/ f48 f15 1"/>
                <a:gd name="f63" fmla="*/ f46 f14 1"/>
                <a:gd name="f6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537" h="537">
                  <a:moveTo>
                    <a:pt x="f7" y="f6"/>
                  </a:moveTo>
                  <a:lnTo>
                    <a:pt x="f8" y="f8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F456C18D-3BDA-49B7-9FDB-F026506296E4}"/>
                </a:ext>
              </a:extLst>
            </p:cNvPr>
            <p:cNvSpPr/>
            <p:nvPr/>
          </p:nvSpPr>
          <p:spPr>
            <a:xfrm>
              <a:off x="2437772" y="648894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201"/>
                <a:gd name="f8" fmla="val 457"/>
                <a:gd name="f9" fmla="val 338"/>
                <a:gd name="f10" fmla="val 69"/>
                <a:gd name="f11" fmla="val 82"/>
                <a:gd name="f12" fmla="+- 0 0 -90"/>
                <a:gd name="f13" fmla="*/ f3 1 537"/>
                <a:gd name="f14" fmla="*/ f4 1 53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537"/>
                <a:gd name="f21" fmla="*/ 201 f18 1"/>
                <a:gd name="f22" fmla="*/ 537 f18 1"/>
                <a:gd name="f23" fmla="*/ 457 f18 1"/>
                <a:gd name="f24" fmla="*/ 338 f18 1"/>
                <a:gd name="f25" fmla="*/ 0 f18 1"/>
                <a:gd name="f26" fmla="*/ 69 f18 1"/>
                <a:gd name="f27" fmla="*/ 82 f18 1"/>
                <a:gd name="f28" fmla="+- f19 0 f1"/>
                <a:gd name="f29" fmla="*/ f21 1 537"/>
                <a:gd name="f30" fmla="*/ f22 1 537"/>
                <a:gd name="f31" fmla="*/ f23 1 537"/>
                <a:gd name="f32" fmla="*/ f24 1 537"/>
                <a:gd name="f33" fmla="*/ f25 1 537"/>
                <a:gd name="f34" fmla="*/ f26 1 537"/>
                <a:gd name="f35" fmla="*/ f27 1 537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0 f14 1"/>
                <a:gd name="f53" fmla="*/ f39 f13 1"/>
                <a:gd name="f54" fmla="*/ f38 f14 1"/>
                <a:gd name="f55" fmla="*/ f41 f13 1"/>
                <a:gd name="f56" fmla="*/ f42 f14 1"/>
                <a:gd name="f57" fmla="*/ f43 f13 1"/>
                <a:gd name="f58" fmla="*/ f44 f14 1"/>
                <a:gd name="f59" fmla="*/ f42 f13 1"/>
                <a:gd name="f6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57" y="f58"/>
                </a:cxn>
                <a:cxn ang="f28">
                  <a:pos x="f59" y="f60"/>
                </a:cxn>
                <a:cxn ang="f28">
                  <a:pos x="f49" y="f50"/>
                </a:cxn>
              </a:cxnLst>
              <a:rect l="f45" t="f48" r="f46" b="f47"/>
              <a:pathLst>
                <a:path w="537" h="537">
                  <a:moveTo>
                    <a:pt x="f7" y="f6"/>
                  </a:moveTo>
                  <a:lnTo>
                    <a:pt x="f8" y="f8"/>
                  </a:lnTo>
                  <a:lnTo>
                    <a:pt x="f6" y="f7"/>
                  </a:lnTo>
                  <a:lnTo>
                    <a:pt x="f9" y="f5"/>
                  </a:lnTo>
                  <a:lnTo>
                    <a:pt x="f10" y="f11"/>
                  </a:lnTo>
                  <a:lnTo>
                    <a:pt x="f5" y="f9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549FE960-3D0D-4EE8-B0BA-1D9272B4C55A}"/>
                </a:ext>
              </a:extLst>
            </p:cNvPr>
            <p:cNvSpPr/>
            <p:nvPr/>
          </p:nvSpPr>
          <p:spPr>
            <a:xfrm>
              <a:off x="1374142" y="-57543"/>
              <a:ext cx="852485" cy="549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346"/>
                <a:gd name="f8" fmla="val 199"/>
                <a:gd name="f9" fmla="val 457"/>
                <a:gd name="f10" fmla="val 266"/>
                <a:gd name="f11" fmla="val 10"/>
                <a:gd name="f12" fmla="val 525"/>
                <a:gd name="f13" fmla="val 39"/>
                <a:gd name="f14" fmla="val 147"/>
                <a:gd name="f15" fmla="+- 0 0 -90"/>
                <a:gd name="f16" fmla="*/ f3 1 537"/>
                <a:gd name="f17" fmla="*/ f4 1 34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37"/>
                <a:gd name="f26" fmla="*/ f22 1 346"/>
                <a:gd name="f27" fmla="*/ 199 f23 1"/>
                <a:gd name="f28" fmla="*/ 346 f22 1"/>
                <a:gd name="f29" fmla="*/ 457 f23 1"/>
                <a:gd name="f30" fmla="*/ 266 f22 1"/>
                <a:gd name="f31" fmla="*/ 537 f23 1"/>
                <a:gd name="f32" fmla="*/ 10 f22 1"/>
                <a:gd name="f33" fmla="*/ 525 f23 1"/>
                <a:gd name="f34" fmla="*/ 0 f22 1"/>
                <a:gd name="f35" fmla="*/ 39 f23 1"/>
                <a:gd name="f36" fmla="*/ 0 f23 1"/>
                <a:gd name="f37" fmla="*/ 147 f22 1"/>
                <a:gd name="f38" fmla="+- f24 0 f1"/>
                <a:gd name="f39" fmla="*/ f27 1 537"/>
                <a:gd name="f40" fmla="*/ f28 1 346"/>
                <a:gd name="f41" fmla="*/ f29 1 537"/>
                <a:gd name="f42" fmla="*/ f30 1 346"/>
                <a:gd name="f43" fmla="*/ f31 1 537"/>
                <a:gd name="f44" fmla="*/ f32 1 346"/>
                <a:gd name="f45" fmla="*/ f33 1 537"/>
                <a:gd name="f46" fmla="*/ f34 1 346"/>
                <a:gd name="f47" fmla="*/ f35 1 537"/>
                <a:gd name="f48" fmla="*/ f36 1 537"/>
                <a:gd name="f49" fmla="*/ f37 1 346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1 f25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6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537" h="346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5" y="f14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A1BD7193-B2EE-4AC9-9A7F-D43E5FCB5118}"/>
                </a:ext>
              </a:extLst>
            </p:cNvPr>
            <p:cNvSpPr/>
            <p:nvPr/>
          </p:nvSpPr>
          <p:spPr>
            <a:xfrm>
              <a:off x="540703" y="-57543"/>
              <a:ext cx="785817" cy="325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5"/>
                <a:gd name="f7" fmla="val 205"/>
                <a:gd name="f8" fmla="val 199"/>
                <a:gd name="f9" fmla="val 457"/>
                <a:gd name="f10" fmla="val 125"/>
                <a:gd name="f11" fmla="val 4"/>
                <a:gd name="f12" fmla="+- 0 0 -90"/>
                <a:gd name="f13" fmla="*/ f3 1 495"/>
                <a:gd name="f14" fmla="*/ f4 1 20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495"/>
                <a:gd name="f23" fmla="*/ f19 1 205"/>
                <a:gd name="f24" fmla="*/ 199 f20 1"/>
                <a:gd name="f25" fmla="*/ 205 f19 1"/>
                <a:gd name="f26" fmla="*/ 457 f20 1"/>
                <a:gd name="f27" fmla="*/ 125 f19 1"/>
                <a:gd name="f28" fmla="*/ 495 f20 1"/>
                <a:gd name="f29" fmla="*/ 0 f19 1"/>
                <a:gd name="f30" fmla="*/ 0 f20 1"/>
                <a:gd name="f31" fmla="*/ 4 f19 1"/>
                <a:gd name="f32" fmla="+- f21 0 f1"/>
                <a:gd name="f33" fmla="*/ f24 1 495"/>
                <a:gd name="f34" fmla="*/ f25 1 205"/>
                <a:gd name="f35" fmla="*/ f26 1 495"/>
                <a:gd name="f36" fmla="*/ f27 1 205"/>
                <a:gd name="f37" fmla="*/ f28 1 495"/>
                <a:gd name="f38" fmla="*/ f29 1 205"/>
                <a:gd name="f39" fmla="*/ f30 1 495"/>
                <a:gd name="f40" fmla="*/ f31 1 205"/>
                <a:gd name="f41" fmla="*/ 0 1 f22"/>
                <a:gd name="f42" fmla="*/ f16 1 f22"/>
                <a:gd name="f43" fmla="*/ 0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2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495" h="205">
                  <a:moveTo>
                    <a:pt x="f8" y="f7"/>
                  </a:moveTo>
                  <a:lnTo>
                    <a:pt x="f9" y="f10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11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94873AEA-0ED5-4D05-9AE1-1032C8DF9F54}"/>
                </a:ext>
              </a:extLst>
            </p:cNvPr>
            <p:cNvSpPr/>
            <p:nvPr/>
          </p:nvSpPr>
          <p:spPr>
            <a:xfrm>
              <a:off x="2201225" y="-57543"/>
              <a:ext cx="849313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5"/>
                <a:gd name="f7" fmla="val 485"/>
                <a:gd name="f8" fmla="val 286"/>
                <a:gd name="f9" fmla="val 199"/>
                <a:gd name="f10" fmla="val 457"/>
                <a:gd name="f11" fmla="val 405"/>
                <a:gd name="f12" fmla="val 149"/>
                <a:gd name="f13" fmla="val 386"/>
                <a:gd name="f14" fmla="val 169"/>
                <a:gd name="f15" fmla="val 67"/>
                <a:gd name="f16" fmla="val 30"/>
                <a:gd name="f17" fmla="+- 0 0 -90"/>
                <a:gd name="f18" fmla="*/ f3 1 535"/>
                <a:gd name="f19" fmla="*/ f4 1 48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35"/>
                <a:gd name="f28" fmla="*/ f24 1 485"/>
                <a:gd name="f29" fmla="*/ 0 f25 1"/>
                <a:gd name="f30" fmla="*/ 286 f24 1"/>
                <a:gd name="f31" fmla="*/ 199 f25 1"/>
                <a:gd name="f32" fmla="*/ 485 f24 1"/>
                <a:gd name="f33" fmla="*/ 457 f25 1"/>
                <a:gd name="f34" fmla="*/ 405 f24 1"/>
                <a:gd name="f35" fmla="*/ 535 f25 1"/>
                <a:gd name="f36" fmla="*/ 149 f24 1"/>
                <a:gd name="f37" fmla="*/ 386 f25 1"/>
                <a:gd name="f38" fmla="*/ 0 f24 1"/>
                <a:gd name="f39" fmla="*/ 169 f25 1"/>
                <a:gd name="f40" fmla="*/ 67 f25 1"/>
                <a:gd name="f41" fmla="*/ 30 f24 1"/>
                <a:gd name="f42" fmla="+- f26 0 f1"/>
                <a:gd name="f43" fmla="*/ f29 1 535"/>
                <a:gd name="f44" fmla="*/ f30 1 485"/>
                <a:gd name="f45" fmla="*/ f31 1 535"/>
                <a:gd name="f46" fmla="*/ f32 1 485"/>
                <a:gd name="f47" fmla="*/ f33 1 535"/>
                <a:gd name="f48" fmla="*/ f34 1 485"/>
                <a:gd name="f49" fmla="*/ f35 1 535"/>
                <a:gd name="f50" fmla="*/ f36 1 485"/>
                <a:gd name="f51" fmla="*/ f37 1 535"/>
                <a:gd name="f52" fmla="*/ f38 1 485"/>
                <a:gd name="f53" fmla="*/ f39 1 535"/>
                <a:gd name="f54" fmla="*/ f40 1 535"/>
                <a:gd name="f55" fmla="*/ f41 1 485"/>
                <a:gd name="f56" fmla="*/ 0 1 f27"/>
                <a:gd name="f57" fmla="*/ f21 1 f27"/>
                <a:gd name="f58" fmla="*/ 0 1 f28"/>
                <a:gd name="f59" fmla="*/ f22 1 f28"/>
                <a:gd name="f60" fmla="*/ f43 1 f27"/>
                <a:gd name="f61" fmla="*/ f44 1 f28"/>
                <a:gd name="f62" fmla="*/ f45 1 f27"/>
                <a:gd name="f63" fmla="*/ f46 1 f28"/>
                <a:gd name="f64" fmla="*/ f47 1 f27"/>
                <a:gd name="f65" fmla="*/ f48 1 f28"/>
                <a:gd name="f66" fmla="*/ f49 1 f27"/>
                <a:gd name="f67" fmla="*/ f50 1 f28"/>
                <a:gd name="f68" fmla="*/ f51 1 f27"/>
                <a:gd name="f69" fmla="*/ f52 1 f28"/>
                <a:gd name="f70" fmla="*/ f53 1 f27"/>
                <a:gd name="f71" fmla="*/ f54 1 f27"/>
                <a:gd name="f72" fmla="*/ f55 1 f28"/>
                <a:gd name="f73" fmla="*/ f56 f18 1"/>
                <a:gd name="f74" fmla="*/ f57 f18 1"/>
                <a:gd name="f75" fmla="*/ f59 f19 1"/>
                <a:gd name="f76" fmla="*/ f58 f19 1"/>
                <a:gd name="f77" fmla="*/ f60 f18 1"/>
                <a:gd name="f78" fmla="*/ f61 f19 1"/>
                <a:gd name="f79" fmla="*/ f62 f18 1"/>
                <a:gd name="f80" fmla="*/ f63 f19 1"/>
                <a:gd name="f81" fmla="*/ f64 f18 1"/>
                <a:gd name="f82" fmla="*/ f65 f19 1"/>
                <a:gd name="f83" fmla="*/ f66 f18 1"/>
                <a:gd name="f84" fmla="*/ f67 f19 1"/>
                <a:gd name="f85" fmla="*/ f68 f18 1"/>
                <a:gd name="f86" fmla="*/ f69 f19 1"/>
                <a:gd name="f87" fmla="*/ f70 f18 1"/>
                <a:gd name="f88" fmla="*/ f71 f18 1"/>
                <a:gd name="f89" fmla="*/ f7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87" y="f86"/>
                </a:cxn>
                <a:cxn ang="f42">
                  <a:pos x="f88" y="f89"/>
                </a:cxn>
                <a:cxn ang="f42">
                  <a:pos x="f77" y="f78"/>
                </a:cxn>
              </a:cxnLst>
              <a:rect l="f73" t="f76" r="f74" b="f75"/>
              <a:pathLst>
                <a:path w="535" h="485">
                  <a:moveTo>
                    <a:pt x="f5" y="f8"/>
                  </a:moveTo>
                  <a:lnTo>
                    <a:pt x="f9" y="f7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5" y="f16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B8B67EF3-6B7F-4269-9A48-5C65CA445B91}"/>
                </a:ext>
              </a:extLst>
            </p:cNvPr>
            <p:cNvSpPr/>
            <p:nvPr/>
          </p:nvSpPr>
          <p:spPr>
            <a:xfrm>
              <a:off x="3034664" y="86922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457"/>
                <a:gd name="f8" fmla="val 456"/>
                <a:gd name="f9" fmla="val 199"/>
                <a:gd name="f10" fmla="val 338"/>
                <a:gd name="f11" fmla="val 67"/>
                <a:gd name="f12" fmla="val 80"/>
                <a:gd name="f13" fmla="val 336"/>
                <a:gd name="f14" fmla="val 201"/>
                <a:gd name="f15" fmla="+- 0 0 -90"/>
                <a:gd name="f16" fmla="*/ f3 1 537"/>
                <a:gd name="f17" fmla="*/ f4 1 53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37"/>
                <a:gd name="f24" fmla="*/ 457 f21 1"/>
                <a:gd name="f25" fmla="*/ 456 f21 1"/>
                <a:gd name="f26" fmla="*/ 537 f21 1"/>
                <a:gd name="f27" fmla="*/ 199 f21 1"/>
                <a:gd name="f28" fmla="*/ 338 f21 1"/>
                <a:gd name="f29" fmla="*/ 0 f21 1"/>
                <a:gd name="f30" fmla="*/ 67 f21 1"/>
                <a:gd name="f31" fmla="*/ 80 f21 1"/>
                <a:gd name="f32" fmla="*/ 336 f21 1"/>
                <a:gd name="f33" fmla="*/ 201 f21 1"/>
                <a:gd name="f34" fmla="+- f22 0 f1"/>
                <a:gd name="f35" fmla="*/ f24 1 537"/>
                <a:gd name="f36" fmla="*/ f25 1 537"/>
                <a:gd name="f37" fmla="*/ f26 1 537"/>
                <a:gd name="f38" fmla="*/ f27 1 537"/>
                <a:gd name="f39" fmla="*/ f28 1 537"/>
                <a:gd name="f40" fmla="*/ f29 1 537"/>
                <a:gd name="f41" fmla="*/ f30 1 537"/>
                <a:gd name="f42" fmla="*/ f31 1 537"/>
                <a:gd name="f43" fmla="*/ f32 1 537"/>
                <a:gd name="f44" fmla="*/ f33 1 537"/>
                <a:gd name="f45" fmla="*/ 0 1 f23"/>
                <a:gd name="f46" fmla="*/ f19 1 f23"/>
                <a:gd name="f47" fmla="*/ f35 1 f23"/>
                <a:gd name="f48" fmla="*/ f36 1 f23"/>
                <a:gd name="f49" fmla="*/ f37 1 f23"/>
                <a:gd name="f50" fmla="*/ f38 1 f23"/>
                <a:gd name="f51" fmla="*/ f39 1 f23"/>
                <a:gd name="f52" fmla="*/ f40 1 f23"/>
                <a:gd name="f53" fmla="*/ f41 1 f23"/>
                <a:gd name="f54" fmla="*/ f42 1 f23"/>
                <a:gd name="f55" fmla="*/ f43 1 f23"/>
                <a:gd name="f56" fmla="*/ f44 1 f23"/>
                <a:gd name="f57" fmla="*/ f45 f16 1"/>
                <a:gd name="f58" fmla="*/ f46 f16 1"/>
                <a:gd name="f59" fmla="*/ f46 f17 1"/>
                <a:gd name="f60" fmla="*/ f45 f17 1"/>
                <a:gd name="f61" fmla="*/ f47 f16 1"/>
                <a:gd name="f62" fmla="*/ f48 f17 1"/>
                <a:gd name="f63" fmla="*/ f49 f16 1"/>
                <a:gd name="f64" fmla="*/ f50 f17 1"/>
                <a:gd name="f65" fmla="*/ f51 f16 1"/>
                <a:gd name="f66" fmla="*/ f52 f17 1"/>
                <a:gd name="f67" fmla="*/ f53 f16 1"/>
                <a:gd name="f68" fmla="*/ f54 f17 1"/>
                <a:gd name="f69" fmla="*/ f52 f16 1"/>
                <a:gd name="f70" fmla="*/ f55 f17 1"/>
                <a:gd name="f71" fmla="*/ f56 f16 1"/>
                <a:gd name="f72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7" y="f68"/>
                </a:cxn>
                <a:cxn ang="f34">
                  <a:pos x="f69" y="f70"/>
                </a:cxn>
                <a:cxn ang="f34">
                  <a:pos x="f71" y="f72"/>
                </a:cxn>
                <a:cxn ang="f34">
                  <a:pos x="f61" y="f62"/>
                </a:cxn>
              </a:cxnLst>
              <a:rect l="f57" t="f60" r="f58" b="f59"/>
              <a:pathLst>
                <a:path w="537" h="537">
                  <a:moveTo>
                    <a:pt x="f7" y="f8"/>
                  </a:move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3"/>
                  </a:lnTo>
                  <a:lnTo>
                    <a:pt x="f14" y="f6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EC165FA5-3E10-4FF4-A114-B4A71DD67A72}"/>
                </a:ext>
              </a:extLst>
            </p:cNvPr>
            <p:cNvSpPr/>
            <p:nvPr/>
          </p:nvSpPr>
          <p:spPr>
            <a:xfrm>
              <a:off x="3641095" y="-57543"/>
              <a:ext cx="817565" cy="4190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5"/>
                <a:gd name="f7" fmla="val 264"/>
                <a:gd name="f8" fmla="val 202"/>
                <a:gd name="f9" fmla="val 457"/>
                <a:gd name="f10" fmla="val 183"/>
                <a:gd name="f11" fmla="val 17"/>
                <a:gd name="f12" fmla="val 62"/>
                <a:gd name="f13" fmla="+- 0 0 -90"/>
                <a:gd name="f14" fmla="*/ f3 1 515"/>
                <a:gd name="f15" fmla="*/ f4 1 26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15"/>
                <a:gd name="f24" fmla="*/ f20 1 264"/>
                <a:gd name="f25" fmla="*/ 202 f21 1"/>
                <a:gd name="f26" fmla="*/ 264 f20 1"/>
                <a:gd name="f27" fmla="*/ 457 f21 1"/>
                <a:gd name="f28" fmla="*/ 183 f20 1"/>
                <a:gd name="f29" fmla="*/ 515 f21 1"/>
                <a:gd name="f30" fmla="*/ 0 f20 1"/>
                <a:gd name="f31" fmla="*/ 17 f21 1"/>
                <a:gd name="f32" fmla="*/ 0 f21 1"/>
                <a:gd name="f33" fmla="*/ 62 f20 1"/>
                <a:gd name="f34" fmla="+- f22 0 f1"/>
                <a:gd name="f35" fmla="*/ f25 1 515"/>
                <a:gd name="f36" fmla="*/ f26 1 264"/>
                <a:gd name="f37" fmla="*/ f27 1 515"/>
                <a:gd name="f38" fmla="*/ f28 1 264"/>
                <a:gd name="f39" fmla="*/ f29 1 515"/>
                <a:gd name="f40" fmla="*/ f30 1 264"/>
                <a:gd name="f41" fmla="*/ f31 1 515"/>
                <a:gd name="f42" fmla="*/ f32 1 515"/>
                <a:gd name="f43" fmla="*/ f33 1 264"/>
                <a:gd name="f44" fmla="*/ 0 1 f23"/>
                <a:gd name="f45" fmla="*/ f17 1 f23"/>
                <a:gd name="f46" fmla="*/ 0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1 f23"/>
                <a:gd name="f56" fmla="*/ f43 1 f24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5 1"/>
                <a:gd name="f65" fmla="*/ f52 f14 1"/>
                <a:gd name="f66" fmla="*/ f53 f15 1"/>
                <a:gd name="f67" fmla="*/ f54 f14 1"/>
                <a:gd name="f68" fmla="*/ f55 f14 1"/>
                <a:gd name="f69" fmla="*/ f5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7" y="f66"/>
                </a:cxn>
                <a:cxn ang="f34">
                  <a:pos x="f68" y="f69"/>
                </a:cxn>
                <a:cxn ang="f34">
                  <a:pos x="f61" y="f62"/>
                </a:cxn>
              </a:cxnLst>
              <a:rect l="f57" t="f60" r="f58" b="f59"/>
              <a:pathLst>
                <a:path w="515" h="264">
                  <a:moveTo>
                    <a:pt x="f8" y="f7"/>
                  </a:moveTo>
                  <a:lnTo>
                    <a:pt x="f9" y="f10"/>
                  </a:lnTo>
                  <a:lnTo>
                    <a:pt x="f6" y="f5"/>
                  </a:lnTo>
                  <a:lnTo>
                    <a:pt x="f11" y="f5"/>
                  </a:lnTo>
                  <a:lnTo>
                    <a:pt x="f5" y="f12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F5045A99-BC02-4C2B-9198-F6607DEE9C07}"/>
                </a:ext>
              </a:extLst>
            </p:cNvPr>
            <p:cNvSpPr/>
            <p:nvPr/>
          </p:nvSpPr>
          <p:spPr>
            <a:xfrm>
              <a:off x="2933066" y="-57543"/>
              <a:ext cx="622304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2"/>
                <a:gd name="f7" fmla="val 121"/>
                <a:gd name="f8" fmla="val 378"/>
                <a:gd name="f9" fmla="val 40"/>
                <a:gd name="f10" fmla="val 123"/>
                <a:gd name="f11" fmla="+- 0 0 -90"/>
                <a:gd name="f12" fmla="*/ f3 1 392"/>
                <a:gd name="f13" fmla="*/ f4 1 12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392"/>
                <a:gd name="f22" fmla="*/ f18 1 121"/>
                <a:gd name="f23" fmla="*/ 378 f19 1"/>
                <a:gd name="f24" fmla="*/ 40 f18 1"/>
                <a:gd name="f25" fmla="*/ 392 f19 1"/>
                <a:gd name="f26" fmla="*/ 0 f18 1"/>
                <a:gd name="f27" fmla="*/ 0 f19 1"/>
                <a:gd name="f28" fmla="*/ 123 f19 1"/>
                <a:gd name="f29" fmla="*/ 121 f18 1"/>
                <a:gd name="f30" fmla="+- f20 0 f1"/>
                <a:gd name="f31" fmla="*/ f23 1 392"/>
                <a:gd name="f32" fmla="*/ f24 1 121"/>
                <a:gd name="f33" fmla="*/ f25 1 392"/>
                <a:gd name="f34" fmla="*/ f26 1 121"/>
                <a:gd name="f35" fmla="*/ f27 1 392"/>
                <a:gd name="f36" fmla="*/ f28 1 392"/>
                <a:gd name="f37" fmla="*/ f29 1 121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1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2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6"/>
                </a:cxn>
                <a:cxn ang="f30">
                  <a:pos x="f58" y="f59"/>
                </a:cxn>
                <a:cxn ang="f30">
                  <a:pos x="f53" y="f54"/>
                </a:cxn>
              </a:cxnLst>
              <a:rect l="f49" t="f52" r="f50" b="f51"/>
              <a:pathLst>
                <a:path w="392" h="120">
                  <a:moveTo>
                    <a:pt x="f8" y="f9"/>
                  </a:moveTo>
                  <a:lnTo>
                    <a:pt x="f6" y="f5"/>
                  </a:lnTo>
                  <a:lnTo>
                    <a:pt x="f5" y="f5"/>
                  </a:lnTo>
                  <a:lnTo>
                    <a:pt x="f10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E75BA9C4-03F7-48E1-B4CB-B552F75DAB09}"/>
                </a:ext>
              </a:extLst>
            </p:cNvPr>
            <p:cNvSpPr/>
            <p:nvPr/>
          </p:nvSpPr>
          <p:spPr>
            <a:xfrm>
              <a:off x="4468179" y="-57543"/>
              <a:ext cx="852485" cy="639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403"/>
                <a:gd name="f8" fmla="val 200"/>
                <a:gd name="f9" fmla="val 457"/>
                <a:gd name="f10" fmla="val 322"/>
                <a:gd name="f11" fmla="val 64"/>
                <a:gd name="f12" fmla="val 471"/>
                <a:gd name="f13" fmla="val 53"/>
                <a:gd name="f14" fmla="val 201"/>
                <a:gd name="f15" fmla="+- 0 0 -90"/>
                <a:gd name="f16" fmla="*/ f3 1 537"/>
                <a:gd name="f17" fmla="*/ f4 1 40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37"/>
                <a:gd name="f26" fmla="*/ f22 1 403"/>
                <a:gd name="f27" fmla="*/ 200 f23 1"/>
                <a:gd name="f28" fmla="*/ 403 f22 1"/>
                <a:gd name="f29" fmla="*/ 457 f23 1"/>
                <a:gd name="f30" fmla="*/ 322 f22 1"/>
                <a:gd name="f31" fmla="*/ 537 f23 1"/>
                <a:gd name="f32" fmla="*/ 64 f22 1"/>
                <a:gd name="f33" fmla="*/ 471 f23 1"/>
                <a:gd name="f34" fmla="*/ 0 f22 1"/>
                <a:gd name="f35" fmla="*/ 53 f23 1"/>
                <a:gd name="f36" fmla="*/ 0 f23 1"/>
                <a:gd name="f37" fmla="*/ 201 f22 1"/>
                <a:gd name="f38" fmla="+- f24 0 f1"/>
                <a:gd name="f39" fmla="*/ f27 1 537"/>
                <a:gd name="f40" fmla="*/ f28 1 403"/>
                <a:gd name="f41" fmla="*/ f29 1 537"/>
                <a:gd name="f42" fmla="*/ f30 1 403"/>
                <a:gd name="f43" fmla="*/ f31 1 537"/>
                <a:gd name="f44" fmla="*/ f32 1 403"/>
                <a:gd name="f45" fmla="*/ f33 1 537"/>
                <a:gd name="f46" fmla="*/ f34 1 403"/>
                <a:gd name="f47" fmla="*/ f35 1 537"/>
                <a:gd name="f48" fmla="*/ f36 1 537"/>
                <a:gd name="f49" fmla="*/ f37 1 403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1 f25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6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537" h="402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5" y="f14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A93810D6-4C2B-4EE1-B8C4-AAC6BC3370A6}"/>
                </a:ext>
              </a:extLst>
            </p:cNvPr>
            <p:cNvSpPr/>
            <p:nvPr/>
          </p:nvSpPr>
          <p:spPr>
            <a:xfrm>
              <a:off x="3871276" y="317104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201"/>
                <a:gd name="f8" fmla="val 457"/>
                <a:gd name="f9" fmla="val 456"/>
                <a:gd name="f10" fmla="val 199"/>
                <a:gd name="f11" fmla="val 336"/>
                <a:gd name="f12" fmla="val 67"/>
                <a:gd name="f13" fmla="val 82"/>
                <a:gd name="f14" fmla="+- 0 0 -90"/>
                <a:gd name="f15" fmla="*/ f3 1 537"/>
                <a:gd name="f16" fmla="*/ f4 1 53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537"/>
                <a:gd name="f23" fmla="*/ 201 f20 1"/>
                <a:gd name="f24" fmla="*/ 537 f20 1"/>
                <a:gd name="f25" fmla="*/ 457 f20 1"/>
                <a:gd name="f26" fmla="*/ 456 f20 1"/>
                <a:gd name="f27" fmla="*/ 199 f20 1"/>
                <a:gd name="f28" fmla="*/ 336 f20 1"/>
                <a:gd name="f29" fmla="*/ 0 f20 1"/>
                <a:gd name="f30" fmla="*/ 67 f20 1"/>
                <a:gd name="f31" fmla="*/ 82 f20 1"/>
                <a:gd name="f32" fmla="+- f21 0 f1"/>
                <a:gd name="f33" fmla="*/ f23 1 537"/>
                <a:gd name="f34" fmla="*/ f24 1 537"/>
                <a:gd name="f35" fmla="*/ f25 1 537"/>
                <a:gd name="f36" fmla="*/ f26 1 537"/>
                <a:gd name="f37" fmla="*/ f27 1 537"/>
                <a:gd name="f38" fmla="*/ f28 1 537"/>
                <a:gd name="f39" fmla="*/ f29 1 537"/>
                <a:gd name="f40" fmla="*/ f30 1 537"/>
                <a:gd name="f41" fmla="*/ f31 1 537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5 f16 1"/>
                <a:gd name="f59" fmla="*/ f46 f15 1"/>
                <a:gd name="f60" fmla="*/ f47 f16 1"/>
                <a:gd name="f61" fmla="*/ f45 f15 1"/>
                <a:gd name="f62" fmla="*/ f48 f16 1"/>
                <a:gd name="f63" fmla="*/ f49 f15 1"/>
                <a:gd name="f64" fmla="*/ f50 f16 1"/>
                <a:gd name="f65" fmla="*/ f51 f15 1"/>
                <a:gd name="f66" fmla="*/ f52 f16 1"/>
                <a:gd name="f67" fmla="*/ f50 f15 1"/>
                <a:gd name="f68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537" h="537">
                  <a:moveTo>
                    <a:pt x="f7" y="f6"/>
                  </a:moveTo>
                  <a:lnTo>
                    <a:pt x="f8" y="f9"/>
                  </a:lnTo>
                  <a:lnTo>
                    <a:pt x="f6" y="f10"/>
                  </a:lnTo>
                  <a:lnTo>
                    <a:pt x="f11" y="f5"/>
                  </a:lnTo>
                  <a:lnTo>
                    <a:pt x="f12" y="f13"/>
                  </a:lnTo>
                  <a:lnTo>
                    <a:pt x="f5" y="f11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EC923FBA-3B87-49B6-88D1-570F75E694BA}"/>
                </a:ext>
              </a:extLst>
            </p:cNvPr>
            <p:cNvSpPr/>
            <p:nvPr/>
          </p:nvSpPr>
          <p:spPr>
            <a:xfrm>
              <a:off x="5304791" y="-48015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457"/>
                <a:gd name="f8" fmla="val 201"/>
                <a:gd name="f9" fmla="val 336"/>
                <a:gd name="f10" fmla="val 67"/>
                <a:gd name="f11" fmla="val 83"/>
                <a:gd name="f12" fmla="val 338"/>
                <a:gd name="f13" fmla="val 200"/>
                <a:gd name="f14" fmla="+- 0 0 -90"/>
                <a:gd name="f15" fmla="*/ f3 1 537"/>
                <a:gd name="f16" fmla="*/ f4 1 53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537"/>
                <a:gd name="f23" fmla="*/ 457 f20 1"/>
                <a:gd name="f24" fmla="*/ 537 f20 1"/>
                <a:gd name="f25" fmla="*/ 201 f20 1"/>
                <a:gd name="f26" fmla="*/ 336 f20 1"/>
                <a:gd name="f27" fmla="*/ 0 f20 1"/>
                <a:gd name="f28" fmla="*/ 67 f20 1"/>
                <a:gd name="f29" fmla="*/ 83 f20 1"/>
                <a:gd name="f30" fmla="*/ 338 f20 1"/>
                <a:gd name="f31" fmla="*/ 200 f20 1"/>
                <a:gd name="f32" fmla="+- f21 0 f1"/>
                <a:gd name="f33" fmla="*/ f23 1 537"/>
                <a:gd name="f34" fmla="*/ f24 1 537"/>
                <a:gd name="f35" fmla="*/ f25 1 537"/>
                <a:gd name="f36" fmla="*/ f26 1 537"/>
                <a:gd name="f37" fmla="*/ f27 1 537"/>
                <a:gd name="f38" fmla="*/ f28 1 537"/>
                <a:gd name="f39" fmla="*/ f29 1 537"/>
                <a:gd name="f40" fmla="*/ f30 1 537"/>
                <a:gd name="f41" fmla="*/ f31 1 537"/>
                <a:gd name="f42" fmla="*/ 0 1 f22"/>
                <a:gd name="f43" fmla="*/ f18 1 f22"/>
                <a:gd name="f44" fmla="*/ f33 1 f22"/>
                <a:gd name="f45" fmla="*/ f34 1 f22"/>
                <a:gd name="f46" fmla="*/ f35 1 f22"/>
                <a:gd name="f47" fmla="*/ f36 1 f22"/>
                <a:gd name="f48" fmla="*/ f37 1 f22"/>
                <a:gd name="f49" fmla="*/ f38 1 f22"/>
                <a:gd name="f50" fmla="*/ f39 1 f22"/>
                <a:gd name="f51" fmla="*/ f40 1 f22"/>
                <a:gd name="f52" fmla="*/ f41 1 f22"/>
                <a:gd name="f53" fmla="*/ f42 f15 1"/>
                <a:gd name="f54" fmla="*/ f43 f15 1"/>
                <a:gd name="f55" fmla="*/ f43 f16 1"/>
                <a:gd name="f56" fmla="*/ f42 f16 1"/>
                <a:gd name="f57" fmla="*/ f44 f15 1"/>
                <a:gd name="f58" fmla="*/ f44 f16 1"/>
                <a:gd name="f59" fmla="*/ f45 f15 1"/>
                <a:gd name="f60" fmla="*/ f46 f16 1"/>
                <a:gd name="f61" fmla="*/ f47 f15 1"/>
                <a:gd name="f62" fmla="*/ f48 f16 1"/>
                <a:gd name="f63" fmla="*/ f49 f15 1"/>
                <a:gd name="f64" fmla="*/ f50 f16 1"/>
                <a:gd name="f65" fmla="*/ f48 f15 1"/>
                <a:gd name="f66" fmla="*/ f51 f16 1"/>
                <a:gd name="f67" fmla="*/ f52 f15 1"/>
                <a:gd name="f68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65" y="f66"/>
                </a:cxn>
                <a:cxn ang="f32">
                  <a:pos x="f67" y="f68"/>
                </a:cxn>
                <a:cxn ang="f32">
                  <a:pos x="f57" y="f58"/>
                </a:cxn>
              </a:cxnLst>
              <a:rect l="f53" t="f56" r="f54" b="f55"/>
              <a:pathLst>
                <a:path w="537" h="537">
                  <a:moveTo>
                    <a:pt x="f7" y="f7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10" y="f11"/>
                  </a:lnTo>
                  <a:lnTo>
                    <a:pt x="f5" y="f12"/>
                  </a:lnTo>
                  <a:lnTo>
                    <a:pt x="f13" y="f6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FCB964DA-D8BC-48AB-B47C-C780C4018D2B}"/>
                </a:ext>
              </a:extLst>
            </p:cNvPr>
            <p:cNvSpPr/>
            <p:nvPr/>
          </p:nvSpPr>
          <p:spPr>
            <a:xfrm>
              <a:off x="1016959" y="1012432"/>
              <a:ext cx="852485" cy="854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538"/>
                <a:gd name="f8" fmla="val 457"/>
                <a:gd name="f9" fmla="val 202"/>
                <a:gd name="f10" fmla="val 336"/>
                <a:gd name="f11" fmla="val 66"/>
                <a:gd name="f12" fmla="val 83"/>
                <a:gd name="f13" fmla="val 199"/>
                <a:gd name="f14" fmla="+- 0 0 -90"/>
                <a:gd name="f15" fmla="*/ f3 1 537"/>
                <a:gd name="f16" fmla="*/ f4 1 53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37"/>
                <a:gd name="f25" fmla="*/ f21 1 538"/>
                <a:gd name="f26" fmla="*/ 457 f22 1"/>
                <a:gd name="f27" fmla="*/ 457 f21 1"/>
                <a:gd name="f28" fmla="*/ 537 f22 1"/>
                <a:gd name="f29" fmla="*/ 202 f21 1"/>
                <a:gd name="f30" fmla="*/ 336 f22 1"/>
                <a:gd name="f31" fmla="*/ 0 f21 1"/>
                <a:gd name="f32" fmla="*/ 66 f22 1"/>
                <a:gd name="f33" fmla="*/ 83 f21 1"/>
                <a:gd name="f34" fmla="*/ 0 f22 1"/>
                <a:gd name="f35" fmla="*/ 336 f21 1"/>
                <a:gd name="f36" fmla="*/ 199 f22 1"/>
                <a:gd name="f37" fmla="*/ 538 f21 1"/>
                <a:gd name="f38" fmla="+- f23 0 f1"/>
                <a:gd name="f39" fmla="*/ f26 1 537"/>
                <a:gd name="f40" fmla="*/ f27 1 538"/>
                <a:gd name="f41" fmla="*/ f28 1 537"/>
                <a:gd name="f42" fmla="*/ f29 1 538"/>
                <a:gd name="f43" fmla="*/ f30 1 537"/>
                <a:gd name="f44" fmla="*/ f31 1 538"/>
                <a:gd name="f45" fmla="*/ f32 1 537"/>
                <a:gd name="f46" fmla="*/ f33 1 538"/>
                <a:gd name="f47" fmla="*/ f34 1 537"/>
                <a:gd name="f48" fmla="*/ f35 1 538"/>
                <a:gd name="f49" fmla="*/ f36 1 537"/>
                <a:gd name="f50" fmla="*/ f37 1 538"/>
                <a:gd name="f51" fmla="*/ 0 1 f24"/>
                <a:gd name="f52" fmla="*/ f18 1 f24"/>
                <a:gd name="f53" fmla="*/ 0 1 f25"/>
                <a:gd name="f54" fmla="*/ f19 1 f25"/>
                <a:gd name="f55" fmla="*/ f39 1 f24"/>
                <a:gd name="f56" fmla="*/ f40 1 f25"/>
                <a:gd name="f57" fmla="*/ f41 1 f24"/>
                <a:gd name="f58" fmla="*/ f42 1 f25"/>
                <a:gd name="f59" fmla="*/ f43 1 f24"/>
                <a:gd name="f60" fmla="*/ f44 1 f25"/>
                <a:gd name="f61" fmla="*/ f45 1 f24"/>
                <a:gd name="f62" fmla="*/ f46 1 f25"/>
                <a:gd name="f63" fmla="*/ f47 1 f24"/>
                <a:gd name="f64" fmla="*/ f48 1 f25"/>
                <a:gd name="f65" fmla="*/ f49 1 f24"/>
                <a:gd name="f66" fmla="*/ f50 1 f25"/>
                <a:gd name="f67" fmla="*/ f51 f15 1"/>
                <a:gd name="f68" fmla="*/ f52 f15 1"/>
                <a:gd name="f69" fmla="*/ f54 f16 1"/>
                <a:gd name="f70" fmla="*/ f53 f16 1"/>
                <a:gd name="f71" fmla="*/ f55 f15 1"/>
                <a:gd name="f72" fmla="*/ f56 f16 1"/>
                <a:gd name="f73" fmla="*/ f57 f15 1"/>
                <a:gd name="f74" fmla="*/ f58 f16 1"/>
                <a:gd name="f75" fmla="*/ f59 f15 1"/>
                <a:gd name="f76" fmla="*/ f60 f16 1"/>
                <a:gd name="f77" fmla="*/ f61 f15 1"/>
                <a:gd name="f78" fmla="*/ f62 f16 1"/>
                <a:gd name="f79" fmla="*/ f63 f15 1"/>
                <a:gd name="f80" fmla="*/ f64 f16 1"/>
                <a:gd name="f81" fmla="*/ f65 f15 1"/>
                <a:gd name="f82" fmla="*/ f6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80"/>
                </a:cxn>
                <a:cxn ang="f38">
                  <a:pos x="f81" y="f82"/>
                </a:cxn>
                <a:cxn ang="f38">
                  <a:pos x="f71" y="f72"/>
                </a:cxn>
              </a:cxnLst>
              <a:rect l="f67" t="f70" r="f68" b="f69"/>
              <a:pathLst>
                <a:path w="537" h="538">
                  <a:moveTo>
                    <a:pt x="f8" y="f8"/>
                  </a:move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13" y="f7"/>
                  </a:lnTo>
                  <a:lnTo>
                    <a:pt x="f8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C4E9117E-47F7-44E6-A7A8-77C9F750D54D}"/>
                </a:ext>
              </a:extLst>
            </p:cNvPr>
            <p:cNvSpPr/>
            <p:nvPr/>
          </p:nvSpPr>
          <p:spPr>
            <a:xfrm>
              <a:off x="-87946" y="588571"/>
              <a:ext cx="280985" cy="736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464"/>
                <a:gd name="f8" fmla="val 97"/>
                <a:gd name="f9" fmla="val 434"/>
                <a:gd name="f10" fmla="val 179"/>
                <a:gd name="f11" fmla="+- 0 0 -90"/>
                <a:gd name="f12" fmla="*/ f3 1 177"/>
                <a:gd name="f13" fmla="*/ f4 1 46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77"/>
                <a:gd name="f22" fmla="*/ f18 1 464"/>
                <a:gd name="f23" fmla="*/ 97 f19 1"/>
                <a:gd name="f24" fmla="*/ 434 f18 1"/>
                <a:gd name="f25" fmla="*/ 177 f19 1"/>
                <a:gd name="f26" fmla="*/ 179 f18 1"/>
                <a:gd name="f27" fmla="*/ 0 f19 1"/>
                <a:gd name="f28" fmla="*/ 0 f18 1"/>
                <a:gd name="f29" fmla="*/ 464 f18 1"/>
                <a:gd name="f30" fmla="+- f20 0 f1"/>
                <a:gd name="f31" fmla="*/ f23 1 177"/>
                <a:gd name="f32" fmla="*/ f24 1 464"/>
                <a:gd name="f33" fmla="*/ f25 1 177"/>
                <a:gd name="f34" fmla="*/ f26 1 464"/>
                <a:gd name="f35" fmla="*/ f27 1 177"/>
                <a:gd name="f36" fmla="*/ f28 1 464"/>
                <a:gd name="f37" fmla="*/ f29 1 464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7" y="f59"/>
                </a:cxn>
                <a:cxn ang="f30">
                  <a:pos x="f53" y="f54"/>
                </a:cxn>
              </a:cxnLst>
              <a:rect l="f49" t="f52" r="f50" b="f51"/>
              <a:pathLst>
                <a:path w="177" h="463">
                  <a:moveTo>
                    <a:pt x="f8" y="f9"/>
                  </a:moveTo>
                  <a:lnTo>
                    <a:pt x="f6" y="f10"/>
                  </a:lnTo>
                  <a:lnTo>
                    <a:pt x="f5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450DB634-7DDB-4CF6-AB52-2A3218C06F0E}"/>
                </a:ext>
              </a:extLst>
            </p:cNvPr>
            <p:cNvSpPr/>
            <p:nvPr/>
          </p:nvSpPr>
          <p:spPr>
            <a:xfrm>
              <a:off x="-87946" y="1368033"/>
              <a:ext cx="527051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"/>
                <a:gd name="f7" fmla="val 537"/>
                <a:gd name="f8" fmla="val 201"/>
                <a:gd name="f9" fmla="val 133"/>
                <a:gd name="f10" fmla="val 40"/>
                <a:gd name="f11" fmla="val 252"/>
                <a:gd name="f12" fmla="val 456"/>
                <a:gd name="f13" fmla="+- 0 0 -90"/>
                <a:gd name="f14" fmla="*/ f3 1 332"/>
                <a:gd name="f15" fmla="*/ f4 1 53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32"/>
                <a:gd name="f24" fmla="*/ f20 1 537"/>
                <a:gd name="f25" fmla="*/ 332 f21 1"/>
                <a:gd name="f26" fmla="*/ 201 f20 1"/>
                <a:gd name="f27" fmla="*/ 133 f21 1"/>
                <a:gd name="f28" fmla="*/ 0 f20 1"/>
                <a:gd name="f29" fmla="*/ 0 f21 1"/>
                <a:gd name="f30" fmla="*/ 40 f20 1"/>
                <a:gd name="f31" fmla="*/ 537 f20 1"/>
                <a:gd name="f32" fmla="*/ 252 f21 1"/>
                <a:gd name="f33" fmla="*/ 456 f20 1"/>
                <a:gd name="f34" fmla="+- f22 0 f1"/>
                <a:gd name="f35" fmla="*/ f25 1 332"/>
                <a:gd name="f36" fmla="*/ f26 1 537"/>
                <a:gd name="f37" fmla="*/ f27 1 332"/>
                <a:gd name="f38" fmla="*/ f28 1 537"/>
                <a:gd name="f39" fmla="*/ f29 1 332"/>
                <a:gd name="f40" fmla="*/ f30 1 537"/>
                <a:gd name="f41" fmla="*/ f31 1 537"/>
                <a:gd name="f42" fmla="*/ f32 1 332"/>
                <a:gd name="f43" fmla="*/ f33 1 537"/>
                <a:gd name="f44" fmla="*/ 0 1 f23"/>
                <a:gd name="f45" fmla="*/ f17 1 f23"/>
                <a:gd name="f46" fmla="*/ 0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4"/>
                <a:gd name="f55" fmla="*/ f42 1 f23"/>
                <a:gd name="f56" fmla="*/ f43 1 f24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5 1"/>
                <a:gd name="f65" fmla="*/ f52 f14 1"/>
                <a:gd name="f66" fmla="*/ f53 f15 1"/>
                <a:gd name="f67" fmla="*/ f54 f15 1"/>
                <a:gd name="f68" fmla="*/ f55 f14 1"/>
                <a:gd name="f69" fmla="*/ f5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5" y="f67"/>
                </a:cxn>
                <a:cxn ang="f34">
                  <a:pos x="f68" y="f69"/>
                </a:cxn>
                <a:cxn ang="f34">
                  <a:pos x="f61" y="f62"/>
                </a:cxn>
              </a:cxnLst>
              <a:rect l="f57" t="f60" r="f58" b="f59"/>
              <a:pathLst>
                <a:path w="332" h="537">
                  <a:moveTo>
                    <a:pt x="f6" y="f8"/>
                  </a:moveTo>
                  <a:lnTo>
                    <a:pt x="f9" y="f5"/>
                  </a:lnTo>
                  <a:lnTo>
                    <a:pt x="f5" y="f10"/>
                  </a:lnTo>
                  <a:lnTo>
                    <a:pt x="f5" y="f7"/>
                  </a:lnTo>
                  <a:lnTo>
                    <a:pt x="f11" y="f1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B9AC1F42-8423-4AAC-A60C-D78214756A47}"/>
                </a:ext>
              </a:extLst>
            </p:cNvPr>
            <p:cNvSpPr/>
            <p:nvPr/>
          </p:nvSpPr>
          <p:spPr>
            <a:xfrm>
              <a:off x="177165" y="775895"/>
              <a:ext cx="852485" cy="854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538"/>
                <a:gd name="f8" fmla="val 457"/>
                <a:gd name="f9" fmla="val 202"/>
                <a:gd name="f10" fmla="val 336"/>
                <a:gd name="f11" fmla="val 66"/>
                <a:gd name="f12" fmla="val 83"/>
                <a:gd name="f13" fmla="val 338"/>
                <a:gd name="f14" fmla="val 201"/>
                <a:gd name="f15" fmla="+- 0 0 -90"/>
                <a:gd name="f16" fmla="*/ f3 1 537"/>
                <a:gd name="f17" fmla="*/ f4 1 53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37"/>
                <a:gd name="f26" fmla="*/ f22 1 538"/>
                <a:gd name="f27" fmla="*/ 457 f23 1"/>
                <a:gd name="f28" fmla="*/ 457 f22 1"/>
                <a:gd name="f29" fmla="*/ 537 f23 1"/>
                <a:gd name="f30" fmla="*/ 202 f22 1"/>
                <a:gd name="f31" fmla="*/ 336 f23 1"/>
                <a:gd name="f32" fmla="*/ 0 f22 1"/>
                <a:gd name="f33" fmla="*/ 66 f23 1"/>
                <a:gd name="f34" fmla="*/ 83 f22 1"/>
                <a:gd name="f35" fmla="*/ 0 f23 1"/>
                <a:gd name="f36" fmla="*/ 338 f22 1"/>
                <a:gd name="f37" fmla="*/ 201 f23 1"/>
                <a:gd name="f38" fmla="*/ 538 f22 1"/>
                <a:gd name="f39" fmla="+- f24 0 f1"/>
                <a:gd name="f40" fmla="*/ f27 1 537"/>
                <a:gd name="f41" fmla="*/ f28 1 538"/>
                <a:gd name="f42" fmla="*/ f29 1 537"/>
                <a:gd name="f43" fmla="*/ f30 1 538"/>
                <a:gd name="f44" fmla="*/ f31 1 537"/>
                <a:gd name="f45" fmla="*/ f32 1 538"/>
                <a:gd name="f46" fmla="*/ f33 1 537"/>
                <a:gd name="f47" fmla="*/ f34 1 538"/>
                <a:gd name="f48" fmla="*/ f35 1 537"/>
                <a:gd name="f49" fmla="*/ f36 1 538"/>
                <a:gd name="f50" fmla="*/ f37 1 537"/>
                <a:gd name="f51" fmla="*/ f38 1 538"/>
                <a:gd name="f52" fmla="*/ 0 1 f25"/>
                <a:gd name="f53" fmla="*/ f19 1 f25"/>
                <a:gd name="f54" fmla="*/ 0 1 f26"/>
                <a:gd name="f55" fmla="*/ f20 1 f26"/>
                <a:gd name="f56" fmla="*/ f40 1 f25"/>
                <a:gd name="f57" fmla="*/ f41 1 f26"/>
                <a:gd name="f58" fmla="*/ f42 1 f25"/>
                <a:gd name="f59" fmla="*/ f43 1 f26"/>
                <a:gd name="f60" fmla="*/ f44 1 f25"/>
                <a:gd name="f61" fmla="*/ f45 1 f26"/>
                <a:gd name="f62" fmla="*/ f46 1 f25"/>
                <a:gd name="f63" fmla="*/ f47 1 f26"/>
                <a:gd name="f64" fmla="*/ f48 1 f25"/>
                <a:gd name="f65" fmla="*/ f49 1 f26"/>
                <a:gd name="f66" fmla="*/ f50 1 f25"/>
                <a:gd name="f67" fmla="*/ f51 1 f26"/>
                <a:gd name="f68" fmla="*/ f52 f16 1"/>
                <a:gd name="f69" fmla="*/ f53 f16 1"/>
                <a:gd name="f70" fmla="*/ f55 f17 1"/>
                <a:gd name="f71" fmla="*/ f54 f17 1"/>
                <a:gd name="f72" fmla="*/ f56 f16 1"/>
                <a:gd name="f73" fmla="*/ f57 f17 1"/>
                <a:gd name="f74" fmla="*/ f58 f16 1"/>
                <a:gd name="f75" fmla="*/ f59 f17 1"/>
                <a:gd name="f76" fmla="*/ f60 f16 1"/>
                <a:gd name="f77" fmla="*/ f61 f17 1"/>
                <a:gd name="f78" fmla="*/ f62 f16 1"/>
                <a:gd name="f79" fmla="*/ f63 f17 1"/>
                <a:gd name="f80" fmla="*/ f64 f16 1"/>
                <a:gd name="f81" fmla="*/ f65 f17 1"/>
                <a:gd name="f82" fmla="*/ f66 f16 1"/>
                <a:gd name="f83" fmla="*/ f6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72" y="f73"/>
                </a:cxn>
                <a:cxn ang="f39">
                  <a:pos x="f74" y="f75"/>
                </a:cxn>
                <a:cxn ang="f39">
                  <a:pos x="f76" y="f77"/>
                </a:cxn>
                <a:cxn ang="f39">
                  <a:pos x="f78" y="f79"/>
                </a:cxn>
                <a:cxn ang="f39">
                  <a:pos x="f80" y="f81"/>
                </a:cxn>
                <a:cxn ang="f39">
                  <a:pos x="f82" y="f83"/>
                </a:cxn>
                <a:cxn ang="f39">
                  <a:pos x="f72" y="f73"/>
                </a:cxn>
              </a:cxnLst>
              <a:rect l="f68" t="f71" r="f69" b="f70"/>
              <a:pathLst>
                <a:path w="537" h="538">
                  <a:moveTo>
                    <a:pt x="f8" y="f8"/>
                  </a:moveTo>
                  <a:lnTo>
                    <a:pt x="f6" y="f9"/>
                  </a:lnTo>
                  <a:lnTo>
                    <a:pt x="f10" y="f5"/>
                  </a:lnTo>
                  <a:lnTo>
                    <a:pt x="f11" y="f12"/>
                  </a:lnTo>
                  <a:lnTo>
                    <a:pt x="f5" y="f13"/>
                  </a:lnTo>
                  <a:lnTo>
                    <a:pt x="f14" y="f7"/>
                  </a:lnTo>
                  <a:lnTo>
                    <a:pt x="f8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31CC9FF1-ADB3-4AF7-B9DC-7CA507E04643}"/>
                </a:ext>
              </a:extLst>
            </p:cNvPr>
            <p:cNvSpPr/>
            <p:nvPr/>
          </p:nvSpPr>
          <p:spPr>
            <a:xfrm>
              <a:off x="413701" y="1588696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456"/>
                <a:gd name="f8" fmla="val 201"/>
                <a:gd name="f9" fmla="val 336"/>
                <a:gd name="f10" fmla="val 66"/>
                <a:gd name="f11" fmla="val 82"/>
                <a:gd name="f12" fmla="val 338"/>
                <a:gd name="f13" fmla="+- 0 0 -90"/>
                <a:gd name="f14" fmla="*/ f3 1 537"/>
                <a:gd name="f15" fmla="*/ f4 1 537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537"/>
                <a:gd name="f22" fmla="*/ 456 f19 1"/>
                <a:gd name="f23" fmla="*/ 537 f19 1"/>
                <a:gd name="f24" fmla="*/ 201 f19 1"/>
                <a:gd name="f25" fmla="*/ 336 f19 1"/>
                <a:gd name="f26" fmla="*/ 0 f19 1"/>
                <a:gd name="f27" fmla="*/ 66 f19 1"/>
                <a:gd name="f28" fmla="*/ 82 f19 1"/>
                <a:gd name="f29" fmla="*/ 338 f19 1"/>
                <a:gd name="f30" fmla="+- f20 0 f1"/>
                <a:gd name="f31" fmla="*/ f22 1 537"/>
                <a:gd name="f32" fmla="*/ f23 1 537"/>
                <a:gd name="f33" fmla="*/ f24 1 537"/>
                <a:gd name="f34" fmla="*/ f25 1 537"/>
                <a:gd name="f35" fmla="*/ f26 1 537"/>
                <a:gd name="f36" fmla="*/ f27 1 537"/>
                <a:gd name="f37" fmla="*/ f28 1 537"/>
                <a:gd name="f38" fmla="*/ f29 1 537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1 f15 1"/>
                <a:gd name="f55" fmla="*/ f42 f14 1"/>
                <a:gd name="f56" fmla="*/ f43 f15 1"/>
                <a:gd name="f57" fmla="*/ f44 f14 1"/>
                <a:gd name="f58" fmla="*/ f45 f15 1"/>
                <a:gd name="f59" fmla="*/ f46 f14 1"/>
                <a:gd name="f60" fmla="*/ f47 f15 1"/>
                <a:gd name="f61" fmla="*/ f45 f14 1"/>
                <a:gd name="f62" fmla="*/ f48 f15 1"/>
                <a:gd name="f63" fmla="*/ f43 f14 1"/>
                <a:gd name="f64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537" h="537">
                  <a:moveTo>
                    <a:pt x="f7" y="f7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10" y="f11"/>
                  </a:lnTo>
                  <a:lnTo>
                    <a:pt x="f5" y="f12"/>
                  </a:lnTo>
                  <a:lnTo>
                    <a:pt x="f8" y="f6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8EDAA15A-0395-40E5-8749-1C4A7631A408}"/>
                </a:ext>
              </a:extLst>
            </p:cNvPr>
            <p:cNvSpPr/>
            <p:nvPr/>
          </p:nvSpPr>
          <p:spPr>
            <a:xfrm>
              <a:off x="659767" y="2403079"/>
              <a:ext cx="852485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66"/>
                <a:gd name="f8" fmla="val 82"/>
                <a:gd name="f9" fmla="val 336"/>
                <a:gd name="f10" fmla="val 201"/>
                <a:gd name="f11" fmla="val 456"/>
                <a:gd name="f12" fmla="val 457"/>
                <a:gd name="f13" fmla="+- 0 0 -90"/>
                <a:gd name="f14" fmla="*/ f3 1 537"/>
                <a:gd name="f15" fmla="*/ f4 1 537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537"/>
                <a:gd name="f22" fmla="*/ 66 f19 1"/>
                <a:gd name="f23" fmla="*/ 82 f19 1"/>
                <a:gd name="f24" fmla="*/ 0 f19 1"/>
                <a:gd name="f25" fmla="*/ 336 f19 1"/>
                <a:gd name="f26" fmla="*/ 201 f19 1"/>
                <a:gd name="f27" fmla="*/ 537 f19 1"/>
                <a:gd name="f28" fmla="*/ 456 f19 1"/>
                <a:gd name="f29" fmla="*/ 457 f19 1"/>
                <a:gd name="f30" fmla="+- f20 0 f1"/>
                <a:gd name="f31" fmla="*/ f22 1 537"/>
                <a:gd name="f32" fmla="*/ f23 1 537"/>
                <a:gd name="f33" fmla="*/ f24 1 537"/>
                <a:gd name="f34" fmla="*/ f25 1 537"/>
                <a:gd name="f35" fmla="*/ f26 1 537"/>
                <a:gd name="f36" fmla="*/ f27 1 537"/>
                <a:gd name="f37" fmla="*/ f28 1 537"/>
                <a:gd name="f38" fmla="*/ f29 1 537"/>
                <a:gd name="f39" fmla="*/ 0 1 f21"/>
                <a:gd name="f40" fmla="*/ f17 1 f21"/>
                <a:gd name="f41" fmla="*/ f31 1 f21"/>
                <a:gd name="f42" fmla="*/ f32 1 f21"/>
                <a:gd name="f43" fmla="*/ f33 1 f21"/>
                <a:gd name="f44" fmla="*/ f34 1 f21"/>
                <a:gd name="f45" fmla="*/ f35 1 f21"/>
                <a:gd name="f46" fmla="*/ f36 1 f21"/>
                <a:gd name="f47" fmla="*/ f37 1 f21"/>
                <a:gd name="f48" fmla="*/ f38 1 f21"/>
                <a:gd name="f49" fmla="*/ f39 f14 1"/>
                <a:gd name="f50" fmla="*/ f40 f14 1"/>
                <a:gd name="f51" fmla="*/ f40 f15 1"/>
                <a:gd name="f52" fmla="*/ f39 f15 1"/>
                <a:gd name="f53" fmla="*/ f41 f14 1"/>
                <a:gd name="f54" fmla="*/ f42 f15 1"/>
                <a:gd name="f55" fmla="*/ f43 f14 1"/>
                <a:gd name="f56" fmla="*/ f44 f15 1"/>
                <a:gd name="f57" fmla="*/ f45 f14 1"/>
                <a:gd name="f58" fmla="*/ f46 f15 1"/>
                <a:gd name="f59" fmla="*/ f47 f14 1"/>
                <a:gd name="f60" fmla="*/ f48 f15 1"/>
                <a:gd name="f61" fmla="*/ f46 f14 1"/>
                <a:gd name="f62" fmla="*/ f45 f15 1"/>
                <a:gd name="f63" fmla="*/ f44 f14 1"/>
                <a:gd name="f64" fmla="*/ f4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9" y="f60"/>
                </a:cxn>
                <a:cxn ang="f30">
                  <a:pos x="f61" y="f62"/>
                </a:cxn>
                <a:cxn ang="f30">
                  <a:pos x="f63" y="f64"/>
                </a:cxn>
                <a:cxn ang="f30">
                  <a:pos x="f53" y="f54"/>
                </a:cxn>
              </a:cxnLst>
              <a:rect l="f49" t="f52" r="f50" b="f51"/>
              <a:pathLst>
                <a:path w="537" h="537">
                  <a:moveTo>
                    <a:pt x="f7" y="f8"/>
                  </a:moveTo>
                  <a:lnTo>
                    <a:pt x="f5" y="f9"/>
                  </a:lnTo>
                  <a:lnTo>
                    <a:pt x="f10" y="f6"/>
                  </a:lnTo>
                  <a:lnTo>
                    <a:pt x="f11" y="f12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77935B19-F64A-4154-9CC3-4DF48C370617}"/>
                </a:ext>
              </a:extLst>
            </p:cNvPr>
            <p:cNvSpPr/>
            <p:nvPr/>
          </p:nvSpPr>
          <p:spPr>
            <a:xfrm>
              <a:off x="1250313" y="1810941"/>
              <a:ext cx="852485" cy="854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"/>
                <a:gd name="f7" fmla="val 538"/>
                <a:gd name="f8" fmla="val 66"/>
                <a:gd name="f9" fmla="val 83"/>
                <a:gd name="f10" fmla="val 338"/>
                <a:gd name="f11" fmla="val 199"/>
                <a:gd name="f12" fmla="val 456"/>
                <a:gd name="f13" fmla="val 457"/>
                <a:gd name="f14" fmla="val 202"/>
                <a:gd name="f15" fmla="val 336"/>
                <a:gd name="f16" fmla="+- 0 0 -90"/>
                <a:gd name="f17" fmla="*/ f3 1 537"/>
                <a:gd name="f18" fmla="*/ f4 1 53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537"/>
                <a:gd name="f27" fmla="*/ f23 1 538"/>
                <a:gd name="f28" fmla="*/ 66 f24 1"/>
                <a:gd name="f29" fmla="*/ 83 f23 1"/>
                <a:gd name="f30" fmla="*/ 0 f24 1"/>
                <a:gd name="f31" fmla="*/ 338 f23 1"/>
                <a:gd name="f32" fmla="*/ 199 f24 1"/>
                <a:gd name="f33" fmla="*/ 538 f23 1"/>
                <a:gd name="f34" fmla="*/ 456 f24 1"/>
                <a:gd name="f35" fmla="*/ 457 f23 1"/>
                <a:gd name="f36" fmla="*/ 537 f24 1"/>
                <a:gd name="f37" fmla="*/ 202 f23 1"/>
                <a:gd name="f38" fmla="*/ 336 f24 1"/>
                <a:gd name="f39" fmla="*/ 0 f23 1"/>
                <a:gd name="f40" fmla="+- f25 0 f1"/>
                <a:gd name="f41" fmla="*/ f28 1 537"/>
                <a:gd name="f42" fmla="*/ f29 1 538"/>
                <a:gd name="f43" fmla="*/ f30 1 537"/>
                <a:gd name="f44" fmla="*/ f31 1 538"/>
                <a:gd name="f45" fmla="*/ f32 1 537"/>
                <a:gd name="f46" fmla="*/ f33 1 538"/>
                <a:gd name="f47" fmla="*/ f34 1 537"/>
                <a:gd name="f48" fmla="*/ f35 1 538"/>
                <a:gd name="f49" fmla="*/ f36 1 537"/>
                <a:gd name="f50" fmla="*/ f37 1 538"/>
                <a:gd name="f51" fmla="*/ f38 1 537"/>
                <a:gd name="f52" fmla="*/ f39 1 538"/>
                <a:gd name="f53" fmla="*/ 0 1 f26"/>
                <a:gd name="f54" fmla="*/ f20 1 f26"/>
                <a:gd name="f55" fmla="*/ 0 1 f27"/>
                <a:gd name="f56" fmla="*/ f21 1 f27"/>
                <a:gd name="f57" fmla="*/ f41 1 f26"/>
                <a:gd name="f58" fmla="*/ f42 1 f27"/>
                <a:gd name="f59" fmla="*/ f43 1 f26"/>
                <a:gd name="f60" fmla="*/ f44 1 f27"/>
                <a:gd name="f61" fmla="*/ f45 1 f26"/>
                <a:gd name="f62" fmla="*/ f46 1 f27"/>
                <a:gd name="f63" fmla="*/ f47 1 f26"/>
                <a:gd name="f64" fmla="*/ f48 1 f27"/>
                <a:gd name="f65" fmla="*/ f49 1 f26"/>
                <a:gd name="f66" fmla="*/ f50 1 f27"/>
                <a:gd name="f67" fmla="*/ f51 1 f26"/>
                <a:gd name="f68" fmla="*/ f52 1 f27"/>
                <a:gd name="f69" fmla="*/ f53 f17 1"/>
                <a:gd name="f70" fmla="*/ f54 f17 1"/>
                <a:gd name="f71" fmla="*/ f56 f18 1"/>
                <a:gd name="f72" fmla="*/ f55 f18 1"/>
                <a:gd name="f73" fmla="*/ f57 f17 1"/>
                <a:gd name="f74" fmla="*/ f58 f18 1"/>
                <a:gd name="f75" fmla="*/ f59 f17 1"/>
                <a:gd name="f76" fmla="*/ f60 f18 1"/>
                <a:gd name="f77" fmla="*/ f61 f17 1"/>
                <a:gd name="f78" fmla="*/ f62 f18 1"/>
                <a:gd name="f79" fmla="*/ f63 f17 1"/>
                <a:gd name="f80" fmla="*/ f64 f18 1"/>
                <a:gd name="f81" fmla="*/ f65 f17 1"/>
                <a:gd name="f82" fmla="*/ f66 f18 1"/>
                <a:gd name="f83" fmla="*/ f67 f17 1"/>
                <a:gd name="f84" fmla="*/ f6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79" y="f80"/>
                </a:cxn>
                <a:cxn ang="f40">
                  <a:pos x="f81" y="f82"/>
                </a:cxn>
                <a:cxn ang="f40">
                  <a:pos x="f83" y="f84"/>
                </a:cxn>
                <a:cxn ang="f40">
                  <a:pos x="f73" y="f74"/>
                </a:cxn>
              </a:cxnLst>
              <a:rect l="f69" t="f72" r="f70" b="f71"/>
              <a:pathLst>
                <a:path w="537" h="538">
                  <a:moveTo>
                    <a:pt x="f8" y="f9"/>
                  </a:moveTo>
                  <a:lnTo>
                    <a:pt x="f5" y="f10"/>
                  </a:lnTo>
                  <a:lnTo>
                    <a:pt x="f11" y="f7"/>
                  </a:lnTo>
                  <a:lnTo>
                    <a:pt x="f12" y="f13"/>
                  </a:lnTo>
                  <a:lnTo>
                    <a:pt x="f6" y="f14"/>
                  </a:lnTo>
                  <a:lnTo>
                    <a:pt x="f15" y="f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C2751779-0622-4728-9F84-ACFDF8B20812}"/>
                </a:ext>
              </a:extLst>
            </p:cNvPr>
            <p:cNvSpPr/>
            <p:nvPr/>
          </p:nvSpPr>
          <p:spPr>
            <a:xfrm>
              <a:off x="-87946" y="2176070"/>
              <a:ext cx="766760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3"/>
                <a:gd name="f7" fmla="val 537"/>
                <a:gd name="f8" fmla="val 402"/>
                <a:gd name="f9" fmla="val 457"/>
                <a:gd name="f10" fmla="val 201"/>
                <a:gd name="f11" fmla="val 282"/>
                <a:gd name="f12" fmla="val 12"/>
                <a:gd name="f13" fmla="val 82"/>
                <a:gd name="f14" fmla="val 131"/>
                <a:gd name="f15" fmla="val 390"/>
                <a:gd name="f16" fmla="val 147"/>
                <a:gd name="f17" fmla="+- 0 0 -90"/>
                <a:gd name="f18" fmla="*/ f3 1 483"/>
                <a:gd name="f19" fmla="*/ f4 1 53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83"/>
                <a:gd name="f28" fmla="*/ f24 1 537"/>
                <a:gd name="f29" fmla="*/ 402 f25 1"/>
                <a:gd name="f30" fmla="*/ 457 f24 1"/>
                <a:gd name="f31" fmla="*/ 483 f25 1"/>
                <a:gd name="f32" fmla="*/ 201 f24 1"/>
                <a:gd name="f33" fmla="*/ 282 f25 1"/>
                <a:gd name="f34" fmla="*/ 0 f24 1"/>
                <a:gd name="f35" fmla="*/ 12 f25 1"/>
                <a:gd name="f36" fmla="*/ 82 f24 1"/>
                <a:gd name="f37" fmla="*/ 0 f25 1"/>
                <a:gd name="f38" fmla="*/ 131 f24 1"/>
                <a:gd name="f39" fmla="*/ 390 f24 1"/>
                <a:gd name="f40" fmla="*/ 147 f25 1"/>
                <a:gd name="f41" fmla="*/ 537 f24 1"/>
                <a:gd name="f42" fmla="+- f26 0 f1"/>
                <a:gd name="f43" fmla="*/ f29 1 483"/>
                <a:gd name="f44" fmla="*/ f30 1 537"/>
                <a:gd name="f45" fmla="*/ f31 1 483"/>
                <a:gd name="f46" fmla="*/ f32 1 537"/>
                <a:gd name="f47" fmla="*/ f33 1 483"/>
                <a:gd name="f48" fmla="*/ f34 1 537"/>
                <a:gd name="f49" fmla="*/ f35 1 483"/>
                <a:gd name="f50" fmla="*/ f36 1 537"/>
                <a:gd name="f51" fmla="*/ f37 1 483"/>
                <a:gd name="f52" fmla="*/ f38 1 537"/>
                <a:gd name="f53" fmla="*/ f39 1 537"/>
                <a:gd name="f54" fmla="*/ f40 1 483"/>
                <a:gd name="f55" fmla="*/ f41 1 537"/>
                <a:gd name="f56" fmla="*/ 0 1 f27"/>
                <a:gd name="f57" fmla="*/ f21 1 f27"/>
                <a:gd name="f58" fmla="*/ 0 1 f28"/>
                <a:gd name="f59" fmla="*/ f22 1 f28"/>
                <a:gd name="f60" fmla="*/ f43 1 f27"/>
                <a:gd name="f61" fmla="*/ f44 1 f28"/>
                <a:gd name="f62" fmla="*/ f45 1 f27"/>
                <a:gd name="f63" fmla="*/ f46 1 f28"/>
                <a:gd name="f64" fmla="*/ f47 1 f27"/>
                <a:gd name="f65" fmla="*/ f48 1 f28"/>
                <a:gd name="f66" fmla="*/ f49 1 f27"/>
                <a:gd name="f67" fmla="*/ f50 1 f28"/>
                <a:gd name="f68" fmla="*/ f51 1 f27"/>
                <a:gd name="f69" fmla="*/ f52 1 f28"/>
                <a:gd name="f70" fmla="*/ f53 1 f28"/>
                <a:gd name="f71" fmla="*/ f54 1 f27"/>
                <a:gd name="f72" fmla="*/ f55 1 f28"/>
                <a:gd name="f73" fmla="*/ f56 f18 1"/>
                <a:gd name="f74" fmla="*/ f57 f18 1"/>
                <a:gd name="f75" fmla="*/ f59 f19 1"/>
                <a:gd name="f76" fmla="*/ f58 f19 1"/>
                <a:gd name="f77" fmla="*/ f60 f18 1"/>
                <a:gd name="f78" fmla="*/ f61 f19 1"/>
                <a:gd name="f79" fmla="*/ f62 f18 1"/>
                <a:gd name="f80" fmla="*/ f63 f19 1"/>
                <a:gd name="f81" fmla="*/ f64 f18 1"/>
                <a:gd name="f82" fmla="*/ f65 f19 1"/>
                <a:gd name="f83" fmla="*/ f66 f18 1"/>
                <a:gd name="f84" fmla="*/ f67 f19 1"/>
                <a:gd name="f85" fmla="*/ f68 f18 1"/>
                <a:gd name="f86" fmla="*/ f69 f19 1"/>
                <a:gd name="f87" fmla="*/ f70 f19 1"/>
                <a:gd name="f88" fmla="*/ f71 f18 1"/>
                <a:gd name="f89" fmla="*/ f7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85" y="f87"/>
                </a:cxn>
                <a:cxn ang="f42">
                  <a:pos x="f88" y="f89"/>
                </a:cxn>
                <a:cxn ang="f42">
                  <a:pos x="f77" y="f78"/>
                </a:cxn>
              </a:cxnLst>
              <a:rect l="f73" t="f76" r="f74" b="f75"/>
              <a:pathLst>
                <a:path w="482" h="537">
                  <a:moveTo>
                    <a:pt x="f8" y="f9"/>
                  </a:moveTo>
                  <a:lnTo>
                    <a:pt x="f6" y="f10"/>
                  </a:lnTo>
                  <a:lnTo>
                    <a:pt x="f11" y="f5"/>
                  </a:lnTo>
                  <a:lnTo>
                    <a:pt x="f12" y="f13"/>
                  </a:lnTo>
                  <a:lnTo>
                    <a:pt x="f5" y="f14"/>
                  </a:lnTo>
                  <a:lnTo>
                    <a:pt x="f5" y="f15"/>
                  </a:lnTo>
                  <a:lnTo>
                    <a:pt x="f16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27" name="Subtítulo 2">
            <a:extLst>
              <a:ext uri="{FF2B5EF4-FFF2-40B4-BE49-F238E27FC236}">
                <a16:creationId xmlns:a16="http://schemas.microsoft.com/office/drawing/2014/main" id="{5160AD54-657C-4DC4-B91C-DA9A639A68FF}"/>
              </a:ext>
            </a:extLst>
          </p:cNvPr>
          <p:cNvSpPr txBox="1"/>
          <p:nvPr/>
        </p:nvSpPr>
        <p:spPr>
          <a:xfrm>
            <a:off x="7211269" y="2861925"/>
            <a:ext cx="4625766" cy="7872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defPPr/>
          </a:lstStyle>
          <a:p>
            <a:pPr lvl="0" algn="r" defTabSz="914372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</a:t>
            </a:r>
            <a:endParaRPr lang="es-PE" sz="4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D20675D2-2ABC-4596-8FEE-A37F087E47A9}"/>
              </a:ext>
            </a:extLst>
          </p:cNvPr>
          <p:cNvSpPr txBox="1"/>
          <p:nvPr/>
        </p:nvSpPr>
        <p:spPr>
          <a:xfrm>
            <a:off x="6468886" y="4565215"/>
            <a:ext cx="5393890" cy="1976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77500" lnSpcReduction="20000"/>
          </a:bodyPr>
          <a:lstStyle>
            <a:defPPr/>
          </a:lstStyle>
          <a:p>
            <a:pPr marL="228600" lvl="0" indent="-228600" algn="r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آنتوفیل‌ها که معمولاً به عنوان زنبورها شناخته می‌شوند، دسته‌ای از حشرات پرده‌بالا، بدون مکان در طبقه‌بندی طبقه‌بندی، در ابرخانواده </a:t>
            </a:r>
            <a:r>
              <a:rPr lang="en-US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Apoidea </a:t>
            </a:r>
            <a:r>
              <a:rPr lang="fa-IR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هستند.</a:t>
            </a:r>
          </a:p>
          <a:p>
            <a:pPr marL="228600" lvl="0" indent="-228600" algn="r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آنتوفیل‌ها که معمولاً به عنوان زنبورها شناخته می‌شوند، دسته‌ای از حشرات پرده‌بالا، بدون مکان در طبقه‌بندی طبقه‌بندی، در ابرخانواده </a:t>
            </a:r>
            <a:r>
              <a:rPr lang="en-US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Apoidea </a:t>
            </a:r>
            <a:r>
              <a:rPr lang="fa-IR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هستند.</a:t>
            </a:r>
            <a:endParaRPr lang="es-PE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9607E255-97A6-4808-9AA4-D4AF01FE0632}"/>
              </a:ext>
            </a:extLst>
          </p:cNvPr>
          <p:cNvSpPr txBox="1"/>
          <p:nvPr/>
        </p:nvSpPr>
        <p:spPr>
          <a:xfrm>
            <a:off x="7211269" y="3603549"/>
            <a:ext cx="4625766" cy="7872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defPPr/>
          </a:lstStyle>
          <a:p>
            <a:pPr lvl="0" algn="r" defTabSz="914372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قالب رایگان</a:t>
            </a:r>
            <a:endParaRPr lang="es-PE" sz="4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30" name="Imagen 2">
            <a:extLst>
              <a:ext uri="{FF2B5EF4-FFF2-40B4-BE49-F238E27FC236}">
                <a16:creationId xmlns:a16="http://schemas.microsoft.com/office/drawing/2014/main" id="{F96B2CBD-542A-42AB-8B14-20EB6C4E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9" y="142088"/>
            <a:ext cx="8252862" cy="672345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1" name="Grupo 34">
            <a:extLst>
              <a:ext uri="{FF2B5EF4-FFF2-40B4-BE49-F238E27FC236}">
                <a16:creationId xmlns:a16="http://schemas.microsoft.com/office/drawing/2014/main" id="{9434C5F1-D935-4252-B6CE-D4D65FC4D65B}"/>
              </a:ext>
            </a:extLst>
          </p:cNvPr>
          <p:cNvGrpSpPr/>
          <p:nvPr/>
        </p:nvGrpSpPr>
        <p:grpSpPr>
          <a:xfrm>
            <a:off x="8778029" y="668709"/>
            <a:ext cx="2636727" cy="1885877"/>
            <a:chOff x="8778029" y="668709"/>
            <a:chExt cx="2636727" cy="1885877"/>
          </a:xfrm>
        </p:grpSpPr>
        <p:sp>
          <p:nvSpPr>
            <p:cNvPr id="32" name="Freeform 103">
              <a:extLst>
                <a:ext uri="{FF2B5EF4-FFF2-40B4-BE49-F238E27FC236}">
                  <a16:creationId xmlns:a16="http://schemas.microsoft.com/office/drawing/2014/main" id="{06C74F71-1634-4085-B9A2-D0C5D812A4F3}"/>
                </a:ext>
              </a:extLst>
            </p:cNvPr>
            <p:cNvSpPr/>
            <p:nvPr/>
          </p:nvSpPr>
          <p:spPr>
            <a:xfrm>
              <a:off x="8778029" y="1122718"/>
              <a:ext cx="321292" cy="5273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98"/>
                <a:gd name="f8" fmla="val 59"/>
                <a:gd name="f9" fmla="val 1"/>
                <a:gd name="f10" fmla="val 45"/>
                <a:gd name="f11" fmla="val 34"/>
                <a:gd name="f12" fmla="val 7"/>
                <a:gd name="f13" fmla="val 24"/>
                <a:gd name="f14" fmla="val 14"/>
                <a:gd name="f15" fmla="val 79"/>
                <a:gd name="f16" fmla="val 2"/>
                <a:gd name="f17" fmla="val 88"/>
                <a:gd name="f18" fmla="val 4"/>
                <a:gd name="f19" fmla="val 97"/>
                <a:gd name="f20" fmla="val 16"/>
                <a:gd name="f21" fmla="val 22"/>
                <a:gd name="f22" fmla="val 93"/>
                <a:gd name="f23" fmla="val 28"/>
                <a:gd name="f24" fmla="val 87"/>
                <a:gd name="f25" fmla="val 36"/>
                <a:gd name="f26" fmla="val 25"/>
                <a:gd name="f27" fmla="val 40"/>
                <a:gd name="f28" fmla="val 21"/>
                <a:gd name="f29" fmla="val 15"/>
                <a:gd name="f30" fmla="+- 0 0 -90"/>
                <a:gd name="f31" fmla="*/ f3 1 60"/>
                <a:gd name="f32" fmla="*/ f4 1 9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0"/>
                <a:gd name="f41" fmla="*/ f37 1 98"/>
                <a:gd name="f42" fmla="*/ 59 f38 1"/>
                <a:gd name="f43" fmla="*/ 1 f37 1"/>
                <a:gd name="f44" fmla="*/ 34 f38 1"/>
                <a:gd name="f45" fmla="*/ 7 f37 1"/>
                <a:gd name="f46" fmla="*/ 2 f38 1"/>
                <a:gd name="f47" fmla="*/ 88 f37 1"/>
                <a:gd name="f48" fmla="*/ 22 f38 1"/>
                <a:gd name="f49" fmla="*/ 93 f37 1"/>
                <a:gd name="f50" fmla="*/ 40 f38 1"/>
                <a:gd name="f51" fmla="*/ 21 f37 1"/>
                <a:gd name="f52" fmla="*/ 60 f38 1"/>
                <a:gd name="f53" fmla="*/ 15 f37 1"/>
                <a:gd name="f54" fmla="+- f39 0 f1"/>
                <a:gd name="f55" fmla="*/ f42 1 60"/>
                <a:gd name="f56" fmla="*/ f43 1 98"/>
                <a:gd name="f57" fmla="*/ f44 1 60"/>
                <a:gd name="f58" fmla="*/ f45 1 98"/>
                <a:gd name="f59" fmla="*/ f46 1 60"/>
                <a:gd name="f60" fmla="*/ f47 1 98"/>
                <a:gd name="f61" fmla="*/ f48 1 60"/>
                <a:gd name="f62" fmla="*/ f49 1 98"/>
                <a:gd name="f63" fmla="*/ f50 1 60"/>
                <a:gd name="f64" fmla="*/ f51 1 98"/>
                <a:gd name="f65" fmla="*/ f52 1 60"/>
                <a:gd name="f66" fmla="*/ f53 1 98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60" h="98">
                  <a:moveTo>
                    <a:pt x="f8" y="f9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0" y="f20"/>
                    <a:pt x="f6" y="f29"/>
                    <a:pt x="f6" y="f2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33" name="Grupo 36">
              <a:extLst>
                <a:ext uri="{FF2B5EF4-FFF2-40B4-BE49-F238E27FC236}">
                  <a16:creationId xmlns:a16="http://schemas.microsoft.com/office/drawing/2014/main" id="{7AE25493-53F5-42F5-98AD-F25CEF3B4AC5}"/>
                </a:ext>
              </a:extLst>
            </p:cNvPr>
            <p:cNvGrpSpPr/>
            <p:nvPr/>
          </p:nvGrpSpPr>
          <p:grpSpPr>
            <a:xfrm>
              <a:off x="9092345" y="668709"/>
              <a:ext cx="2322411" cy="1885877"/>
              <a:chOff x="9092345" y="668709"/>
              <a:chExt cx="2322411" cy="1885877"/>
            </a:xfrm>
          </p:grpSpPr>
          <p:sp>
            <p:nvSpPr>
              <p:cNvPr id="34" name="Freeform 100">
                <a:extLst>
                  <a:ext uri="{FF2B5EF4-FFF2-40B4-BE49-F238E27FC236}">
                    <a16:creationId xmlns:a16="http://schemas.microsoft.com/office/drawing/2014/main" id="{7CA1E495-AFCB-41AE-BA2D-43D212E75B25}"/>
                  </a:ext>
                </a:extLst>
              </p:cNvPr>
              <p:cNvSpPr/>
              <p:nvPr/>
            </p:nvSpPr>
            <p:spPr>
              <a:xfrm>
                <a:off x="9787326" y="668709"/>
                <a:ext cx="1627430" cy="6984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3"/>
                  <a:gd name="f7" fmla="val 130"/>
                  <a:gd name="f8" fmla="val 4"/>
                  <a:gd name="f9" fmla="val 99"/>
                  <a:gd name="f10" fmla="val 87"/>
                  <a:gd name="f11" fmla="val 211"/>
                  <a:gd name="f12" fmla="val 255"/>
                  <a:gd name="f13" fmla="val 13"/>
                  <a:gd name="f14" fmla="val 299"/>
                  <a:gd name="f15" fmla="val 25"/>
                  <a:gd name="f16" fmla="val 85"/>
                  <a:gd name="f17" fmla="val 277"/>
                  <a:gd name="f18" fmla="val 106"/>
                  <a:gd name="f19" fmla="val 252"/>
                  <a:gd name="f20" fmla="val 126"/>
                  <a:gd name="f21" fmla="val 16"/>
                  <a:gd name="f22" fmla="+- 0 0 -90"/>
                  <a:gd name="f23" fmla="*/ f3 1 303"/>
                  <a:gd name="f24" fmla="*/ f4 1 130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03"/>
                  <a:gd name="f33" fmla="*/ f29 1 130"/>
                  <a:gd name="f34" fmla="*/ 4 f30 1"/>
                  <a:gd name="f35" fmla="*/ 99 f29 1"/>
                  <a:gd name="f36" fmla="*/ 255 f30 1"/>
                  <a:gd name="f37" fmla="*/ 13 f29 1"/>
                  <a:gd name="f38" fmla="*/ 277 f30 1"/>
                  <a:gd name="f39" fmla="*/ 106 f29 1"/>
                  <a:gd name="f40" fmla="+- f31 0 f1"/>
                  <a:gd name="f41" fmla="*/ f34 1 303"/>
                  <a:gd name="f42" fmla="*/ f35 1 130"/>
                  <a:gd name="f43" fmla="*/ f36 1 303"/>
                  <a:gd name="f44" fmla="*/ f37 1 130"/>
                  <a:gd name="f45" fmla="*/ f38 1 303"/>
                  <a:gd name="f46" fmla="*/ f39 1 13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303" h="130">
                    <a:moveTo>
                      <a:pt x="f8" y="f9"/>
                    </a:moveTo>
                    <a:cubicBezTo>
                      <a:pt x="f5" y="f10"/>
                      <a:pt x="f11" y="f5"/>
                      <a:pt x="f12" y="f13"/>
                    </a:cubicBezTo>
                    <a:cubicBezTo>
                      <a:pt x="f14" y="f15"/>
                      <a:pt x="f6" y="f16"/>
                      <a:pt x="f17" y="f18"/>
                    </a:cubicBezTo>
                    <a:cubicBezTo>
                      <a:pt x="f19" y="f20"/>
                      <a:pt x="f21" y="f7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101">
                <a:extLst>
                  <a:ext uri="{FF2B5EF4-FFF2-40B4-BE49-F238E27FC236}">
                    <a16:creationId xmlns:a16="http://schemas.microsoft.com/office/drawing/2014/main" id="{8F93D9DF-D244-4A78-8C29-B0BB5AF15335}"/>
                  </a:ext>
                </a:extLst>
              </p:cNvPr>
              <p:cNvSpPr/>
              <p:nvPr/>
            </p:nvSpPr>
            <p:spPr>
              <a:xfrm>
                <a:off x="9602224" y="1091281"/>
                <a:ext cx="677515" cy="7438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"/>
                  <a:gd name="f7" fmla="val 138"/>
                  <a:gd name="f8" fmla="val 43"/>
                  <a:gd name="f9" fmla="val 13"/>
                  <a:gd name="f10" fmla="val 11"/>
                  <a:gd name="f11" fmla="val 27"/>
                  <a:gd name="f12" fmla="val 32"/>
                  <a:gd name="f13" fmla="val 41"/>
                  <a:gd name="f14" fmla="val 53"/>
                  <a:gd name="f15" fmla="val 110"/>
                  <a:gd name="f16" fmla="val 115"/>
                  <a:gd name="f17" fmla="val 52"/>
                  <a:gd name="f18" fmla="val 96"/>
                  <a:gd name="f19" fmla="val 76"/>
                  <a:gd name="f20" fmla="val 117"/>
                  <a:gd name="f21" fmla="val 26"/>
                  <a:gd name="f22" fmla="val 9"/>
                  <a:gd name="f23" fmla="val 83"/>
                  <a:gd name="f24" fmla="val 5"/>
                  <a:gd name="f25" fmla="val 54"/>
                  <a:gd name="f26" fmla="val 25"/>
                  <a:gd name="f27" fmla="val 14"/>
                  <a:gd name="f28" fmla="val 3"/>
                  <a:gd name="f29" fmla="+- 0 0 -90"/>
                  <a:gd name="f30" fmla="*/ f3 1 126"/>
                  <a:gd name="f31" fmla="*/ f4 1 138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126"/>
                  <a:gd name="f40" fmla="*/ f36 1 138"/>
                  <a:gd name="f41" fmla="*/ 43 f37 1"/>
                  <a:gd name="f42" fmla="*/ 0 f36 1"/>
                  <a:gd name="f43" fmla="*/ 27 f37 1"/>
                  <a:gd name="f44" fmla="*/ 32 f36 1"/>
                  <a:gd name="f45" fmla="*/ 115 f37 1"/>
                  <a:gd name="f46" fmla="*/ 52 f36 1"/>
                  <a:gd name="f47" fmla="*/ 76 f37 1"/>
                  <a:gd name="f48" fmla="*/ 117 f36 1"/>
                  <a:gd name="f49" fmla="*/ 5 f37 1"/>
                  <a:gd name="f50" fmla="*/ 54 f36 1"/>
                  <a:gd name="f51" fmla="+- f38 0 f1"/>
                  <a:gd name="f52" fmla="*/ f41 1 126"/>
                  <a:gd name="f53" fmla="*/ f42 1 138"/>
                  <a:gd name="f54" fmla="*/ f43 1 126"/>
                  <a:gd name="f55" fmla="*/ f44 1 138"/>
                  <a:gd name="f56" fmla="*/ f45 1 126"/>
                  <a:gd name="f57" fmla="*/ f46 1 138"/>
                  <a:gd name="f58" fmla="*/ f47 1 126"/>
                  <a:gd name="f59" fmla="*/ f48 1 138"/>
                  <a:gd name="f60" fmla="*/ f49 1 126"/>
                  <a:gd name="f61" fmla="*/ f50 1 138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125" h="138">
                    <a:moveTo>
                      <a:pt x="f8" y="f5"/>
                    </a:moveTo>
                    <a:cubicBezTo>
                      <a:pt x="f8" y="f5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6" y="f17"/>
                      <a:pt x="f6" y="f18"/>
                      <a:pt x="f19" y="f20"/>
                    </a:cubicBezTo>
                    <a:cubicBezTo>
                      <a:pt x="f21" y="f7"/>
                      <a:pt x="f22" y="f23"/>
                      <a:pt x="f24" y="f25"/>
                    </a:cubicBezTo>
                    <a:cubicBezTo>
                      <a:pt x="f5" y="f26"/>
                      <a:pt x="f27" y="f28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102">
                <a:extLst>
                  <a:ext uri="{FF2B5EF4-FFF2-40B4-BE49-F238E27FC236}">
                    <a16:creationId xmlns:a16="http://schemas.microsoft.com/office/drawing/2014/main" id="{7686FB05-6D77-493D-8651-F626351D6D0E}"/>
                  </a:ext>
                </a:extLst>
              </p:cNvPr>
              <p:cNvSpPr/>
              <p:nvPr/>
            </p:nvSpPr>
            <p:spPr>
              <a:xfrm>
                <a:off x="9092345" y="983025"/>
                <a:ext cx="628622" cy="6879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"/>
                  <a:gd name="f7" fmla="val 128"/>
                  <a:gd name="f8" fmla="val 71"/>
                  <a:gd name="f9" fmla="val 2"/>
                  <a:gd name="f10" fmla="val 29"/>
                  <a:gd name="f11" fmla="val 27"/>
                  <a:gd name="f12" fmla="val 13"/>
                  <a:gd name="f13" fmla="val 73"/>
                  <a:gd name="f14" fmla="val 25"/>
                  <a:gd name="f15" fmla="val 120"/>
                  <a:gd name="f16" fmla="val 37"/>
                  <a:gd name="f17" fmla="val 57"/>
                  <a:gd name="f18" fmla="val 122"/>
                  <a:gd name="f19" fmla="val 77"/>
                  <a:gd name="f20" fmla="val 116"/>
                  <a:gd name="f21" fmla="val 5"/>
                  <a:gd name="f22" fmla="+- 0 0 -90"/>
                  <a:gd name="f23" fmla="*/ f3 1 117"/>
                  <a:gd name="f24" fmla="*/ f4 1 128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17"/>
                  <a:gd name="f33" fmla="*/ f29 1 128"/>
                  <a:gd name="f34" fmla="*/ 71 f30 1"/>
                  <a:gd name="f35" fmla="*/ 2 f29 1"/>
                  <a:gd name="f36" fmla="*/ 13 f30 1"/>
                  <a:gd name="f37" fmla="*/ 73 f29 1"/>
                  <a:gd name="f38" fmla="*/ 57 f30 1"/>
                  <a:gd name="f39" fmla="*/ 122 f29 1"/>
                  <a:gd name="f40" fmla="+- f31 0 f1"/>
                  <a:gd name="f41" fmla="*/ f34 1 117"/>
                  <a:gd name="f42" fmla="*/ f35 1 128"/>
                  <a:gd name="f43" fmla="*/ f36 1 117"/>
                  <a:gd name="f44" fmla="*/ f37 1 128"/>
                  <a:gd name="f45" fmla="*/ f38 1 117"/>
                  <a:gd name="f46" fmla="*/ f39 1 128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117" h="128">
                    <a:moveTo>
                      <a:pt x="f8" y="f9"/>
                    </a:moveTo>
                    <a:cubicBezTo>
                      <a:pt x="f10" y="f5"/>
                      <a:pt x="f5" y="f11"/>
                      <a:pt x="f12" y="f13"/>
                    </a:cubicBezTo>
                    <a:cubicBezTo>
                      <a:pt x="f14" y="f15"/>
                      <a:pt x="f16" y="f7"/>
                      <a:pt x="f17" y="f18"/>
                    </a:cubicBezTo>
                    <a:cubicBezTo>
                      <a:pt x="f19" y="f20"/>
                      <a:pt x="f6" y="f21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04">
                <a:extLst>
                  <a:ext uri="{FF2B5EF4-FFF2-40B4-BE49-F238E27FC236}">
                    <a16:creationId xmlns:a16="http://schemas.microsoft.com/office/drawing/2014/main" id="{57D72DBB-447B-4D63-BF50-B35D795420B1}"/>
                  </a:ext>
                </a:extLst>
              </p:cNvPr>
              <p:cNvSpPr/>
              <p:nvPr/>
            </p:nvSpPr>
            <p:spPr>
              <a:xfrm>
                <a:off x="10126074" y="1332262"/>
                <a:ext cx="1124538" cy="10546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0"/>
                  <a:gd name="f7" fmla="val 196"/>
                  <a:gd name="f8" fmla="val 31"/>
                  <a:gd name="f9" fmla="val 20"/>
                  <a:gd name="f10" fmla="val 32"/>
                  <a:gd name="f11" fmla="val 48"/>
                  <a:gd name="f12" fmla="val 11"/>
                  <a:gd name="f13" fmla="val 70"/>
                  <a:gd name="f14" fmla="val 114"/>
                  <a:gd name="f15" fmla="val 63"/>
                  <a:gd name="f16" fmla="val 146"/>
                  <a:gd name="f17" fmla="val 127"/>
                  <a:gd name="f18" fmla="val 179"/>
                  <a:gd name="f19" fmla="val 182"/>
                  <a:gd name="f20" fmla="val 164"/>
                  <a:gd name="f21" fmla="val 157"/>
                  <a:gd name="f22" fmla="+- 0 0 -90"/>
                  <a:gd name="f23" fmla="*/ f3 1 210"/>
                  <a:gd name="f24" fmla="*/ f4 1 19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0"/>
                  <a:gd name="f33" fmla="*/ f29 1 196"/>
                  <a:gd name="f34" fmla="*/ 31 f30 1"/>
                  <a:gd name="f35" fmla="*/ 20 f29 1"/>
                  <a:gd name="f36" fmla="*/ 11 f30 1"/>
                  <a:gd name="f37" fmla="*/ 70 f29 1"/>
                  <a:gd name="f38" fmla="*/ 63 f30 1"/>
                  <a:gd name="f39" fmla="*/ 146 f29 1"/>
                  <a:gd name="f40" fmla="*/ 196 f30 1"/>
                  <a:gd name="f41" fmla="*/ 180 f29 1"/>
                  <a:gd name="f42" fmla="+- f31 0 f1"/>
                  <a:gd name="f43" fmla="*/ f34 1 210"/>
                  <a:gd name="f44" fmla="*/ f35 1 196"/>
                  <a:gd name="f45" fmla="*/ f36 1 210"/>
                  <a:gd name="f46" fmla="*/ f37 1 196"/>
                  <a:gd name="f47" fmla="*/ f38 1 210"/>
                  <a:gd name="f48" fmla="*/ f39 1 196"/>
                  <a:gd name="f49" fmla="*/ f40 1 210"/>
                  <a:gd name="f50" fmla="*/ f41 1 196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2"/>
                  <a:gd name="f60" fmla="*/ f48 1 f33"/>
                  <a:gd name="f61" fmla="*/ f49 1 f32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3 1"/>
                  <a:gd name="f72" fmla="*/ f60 f24 1"/>
                  <a:gd name="f73" fmla="*/ f61 f23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71" y="f72"/>
                  </a:cxn>
                  <a:cxn ang="f42">
                    <a:pos x="f73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10" h="196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3"/>
                      <a:pt x="f5" y="f14"/>
                      <a:pt x="f15" y="f16"/>
                    </a:cubicBezTo>
                    <a:cubicBezTo>
                      <a:pt x="f17" y="f18"/>
                      <a:pt x="f19" y="f7"/>
                      <a:pt x="f7" y="f2"/>
                    </a:cubicBezTo>
                    <a:cubicBezTo>
                      <a:pt x="f6" y="f20"/>
                      <a:pt x="f21" y="f5"/>
                      <a:pt x="f8" y="f9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05">
                <a:extLst>
                  <a:ext uri="{FF2B5EF4-FFF2-40B4-BE49-F238E27FC236}">
                    <a16:creationId xmlns:a16="http://schemas.microsoft.com/office/drawing/2014/main" id="{A07C1550-3BEE-4089-B903-E0D716182E55}"/>
                  </a:ext>
                </a:extLst>
              </p:cNvPr>
              <p:cNvSpPr/>
              <p:nvPr/>
            </p:nvSpPr>
            <p:spPr>
              <a:xfrm>
                <a:off x="9259973" y="1608155"/>
                <a:ext cx="387650" cy="61814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115"/>
                  <a:gd name="f8" fmla="val 62"/>
                  <a:gd name="f9" fmla="val 1"/>
                  <a:gd name="f10" fmla="val 46"/>
                  <a:gd name="f11" fmla="val 17"/>
                  <a:gd name="f12" fmla="val 25"/>
                  <a:gd name="f13" fmla="val 39"/>
                  <a:gd name="f14" fmla="val 4"/>
                  <a:gd name="f15" fmla="val 77"/>
                  <a:gd name="f16" fmla="val 5"/>
                  <a:gd name="f17" fmla="val 87"/>
                  <a:gd name="f18" fmla="val 11"/>
                  <a:gd name="f19" fmla="val 96"/>
                  <a:gd name="f20" fmla="val 27"/>
                  <a:gd name="f21" fmla="val 32"/>
                  <a:gd name="f22" fmla="val 109"/>
                  <a:gd name="f23" fmla="val 36"/>
                  <a:gd name="f24" fmla="val 104"/>
                  <a:gd name="f25" fmla="val 92"/>
                  <a:gd name="f26" fmla="val 18"/>
                  <a:gd name="f27" fmla="val 81"/>
                  <a:gd name="f28" fmla="val 20"/>
                  <a:gd name="f29" fmla="val 71"/>
                  <a:gd name="f30" fmla="val 67"/>
                  <a:gd name="f31" fmla="val 70"/>
                  <a:gd name="f32" fmla="val 15"/>
                  <a:gd name="f33" fmla="val 69"/>
                  <a:gd name="f34" fmla="+- 0 0 -90"/>
                  <a:gd name="f35" fmla="*/ f3 1 72"/>
                  <a:gd name="f36" fmla="*/ f4 1 115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2"/>
                  <a:gd name="f45" fmla="*/ f41 1 115"/>
                  <a:gd name="f46" fmla="*/ 62 f42 1"/>
                  <a:gd name="f47" fmla="*/ 1 f41 1"/>
                  <a:gd name="f48" fmla="*/ 25 f42 1"/>
                  <a:gd name="f49" fmla="*/ 39 f41 1"/>
                  <a:gd name="f50" fmla="*/ 5 f42 1"/>
                  <a:gd name="f51" fmla="*/ 87 f41 1"/>
                  <a:gd name="f52" fmla="*/ 32 f42 1"/>
                  <a:gd name="f53" fmla="*/ 109 f41 1"/>
                  <a:gd name="f54" fmla="*/ 18 f42 1"/>
                  <a:gd name="f55" fmla="*/ 81 f41 1"/>
                  <a:gd name="f56" fmla="*/ 70 f42 1"/>
                  <a:gd name="f57" fmla="*/ 15 f41 1"/>
                  <a:gd name="f58" fmla="+- f43 0 f1"/>
                  <a:gd name="f59" fmla="*/ f46 1 72"/>
                  <a:gd name="f60" fmla="*/ f47 1 115"/>
                  <a:gd name="f61" fmla="*/ f48 1 72"/>
                  <a:gd name="f62" fmla="*/ f49 1 115"/>
                  <a:gd name="f63" fmla="*/ f50 1 72"/>
                  <a:gd name="f64" fmla="*/ f51 1 115"/>
                  <a:gd name="f65" fmla="*/ f52 1 72"/>
                  <a:gd name="f66" fmla="*/ f53 1 115"/>
                  <a:gd name="f67" fmla="*/ f54 1 72"/>
                  <a:gd name="f68" fmla="*/ f55 1 115"/>
                  <a:gd name="f69" fmla="*/ f56 1 72"/>
                  <a:gd name="f70" fmla="*/ f57 1 115"/>
                  <a:gd name="f71" fmla="*/ 0 1 f44"/>
                  <a:gd name="f72" fmla="*/ f38 1 f44"/>
                  <a:gd name="f73" fmla="*/ 0 1 f45"/>
                  <a:gd name="f74" fmla="*/ f39 1 f45"/>
                  <a:gd name="f75" fmla="*/ f59 1 f44"/>
                  <a:gd name="f76" fmla="*/ f60 1 f45"/>
                  <a:gd name="f77" fmla="*/ f61 1 f44"/>
                  <a:gd name="f78" fmla="*/ f62 1 f45"/>
                  <a:gd name="f79" fmla="*/ f63 1 f44"/>
                  <a:gd name="f80" fmla="*/ f64 1 f45"/>
                  <a:gd name="f81" fmla="*/ f65 1 f44"/>
                  <a:gd name="f82" fmla="*/ f66 1 f45"/>
                  <a:gd name="f83" fmla="*/ f67 1 f44"/>
                  <a:gd name="f84" fmla="*/ f68 1 f45"/>
                  <a:gd name="f85" fmla="*/ f69 1 f44"/>
                  <a:gd name="f86" fmla="*/ f70 1 f45"/>
                  <a:gd name="f87" fmla="*/ f71 f35 1"/>
                  <a:gd name="f88" fmla="*/ f72 f35 1"/>
                  <a:gd name="f89" fmla="*/ f74 f36 1"/>
                  <a:gd name="f90" fmla="*/ f73 f36 1"/>
                  <a:gd name="f91" fmla="*/ f75 f35 1"/>
                  <a:gd name="f92" fmla="*/ f76 f36 1"/>
                  <a:gd name="f93" fmla="*/ f77 f35 1"/>
                  <a:gd name="f94" fmla="*/ f78 f36 1"/>
                  <a:gd name="f95" fmla="*/ f79 f35 1"/>
                  <a:gd name="f96" fmla="*/ f80 f36 1"/>
                  <a:gd name="f97" fmla="*/ f81 f35 1"/>
                  <a:gd name="f98" fmla="*/ f82 f36 1"/>
                  <a:gd name="f99" fmla="*/ f83 f35 1"/>
                  <a:gd name="f100" fmla="*/ f84 f36 1"/>
                  <a:gd name="f101" fmla="*/ f85 f35 1"/>
                  <a:gd name="f102" fmla="*/ f8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1" y="f92"/>
                  </a:cxn>
                  <a:cxn ang="f58">
                    <a:pos x="f93" y="f94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91" y="f92"/>
                  </a:cxn>
                </a:cxnLst>
                <a:rect l="f87" t="f90" r="f88" b="f89"/>
                <a:pathLst>
                  <a:path w="72" h="115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8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11" y="f25"/>
                      <a:pt x="f26" y="f27"/>
                    </a:cubicBezTo>
                    <a:cubicBezTo>
                      <a:pt x="f28" y="f29"/>
                      <a:pt x="f30" y="f26"/>
                      <a:pt x="f31" y="f32"/>
                    </a:cubicBezTo>
                    <a:cubicBezTo>
                      <a:pt x="f6" y="f18"/>
                      <a:pt x="f33" y="f5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06">
                <a:extLst>
                  <a:ext uri="{FF2B5EF4-FFF2-40B4-BE49-F238E27FC236}">
                    <a16:creationId xmlns:a16="http://schemas.microsoft.com/office/drawing/2014/main" id="{ED3BD42D-A824-4350-995C-4BE64D636784}"/>
                  </a:ext>
                </a:extLst>
              </p:cNvPr>
              <p:cNvSpPr/>
              <p:nvPr/>
            </p:nvSpPr>
            <p:spPr>
              <a:xfrm>
                <a:off x="9549838" y="1719913"/>
                <a:ext cx="209543" cy="6775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"/>
                  <a:gd name="f7" fmla="val 126"/>
                  <a:gd name="f8" fmla="val 29"/>
                  <a:gd name="f9" fmla="val 6"/>
                  <a:gd name="f10" fmla="val 26"/>
                  <a:gd name="f11" fmla="val 8"/>
                  <a:gd name="f12" fmla="val 80"/>
                  <a:gd name="f13" fmla="val 97"/>
                  <a:gd name="f14" fmla="val 113"/>
                  <a:gd name="f15" fmla="val 35"/>
                  <a:gd name="f16" fmla="val 37"/>
                  <a:gd name="f17" fmla="val 121"/>
                  <a:gd name="f18" fmla="val 116"/>
                  <a:gd name="f19" fmla="val 18"/>
                  <a:gd name="f20" fmla="val 110"/>
                  <a:gd name="f21" fmla="val 15"/>
                  <a:gd name="f22" fmla="val 102"/>
                  <a:gd name="f23" fmla="val 11"/>
                  <a:gd name="f24" fmla="val 94"/>
                  <a:gd name="f25" fmla="val 19"/>
                  <a:gd name="f26" fmla="val 38"/>
                  <a:gd name="f27" fmla="val 14"/>
                  <a:gd name="f28" fmla="val 9"/>
                  <a:gd name="f29" fmla="+- 0 0 -90"/>
                  <a:gd name="f30" fmla="*/ f3 1 39"/>
                  <a:gd name="f31" fmla="*/ f4 1 12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9"/>
                  <a:gd name="f40" fmla="*/ f36 1 126"/>
                  <a:gd name="f41" fmla="*/ 29 f37 1"/>
                  <a:gd name="f42" fmla="*/ 6 f36 1"/>
                  <a:gd name="f43" fmla="*/ 0 f37 1"/>
                  <a:gd name="f44" fmla="*/ 97 f36 1"/>
                  <a:gd name="f45" fmla="*/ 37 f37 1"/>
                  <a:gd name="f46" fmla="*/ 121 f36 1"/>
                  <a:gd name="f47" fmla="*/ 15 f37 1"/>
                  <a:gd name="f48" fmla="*/ 102 f36 1"/>
                  <a:gd name="f49" fmla="*/ 38 f37 1"/>
                  <a:gd name="f50" fmla="*/ 14 f36 1"/>
                  <a:gd name="f51" fmla="+- f38 0 f1"/>
                  <a:gd name="f52" fmla="*/ f41 1 39"/>
                  <a:gd name="f53" fmla="*/ f42 1 126"/>
                  <a:gd name="f54" fmla="*/ f43 1 39"/>
                  <a:gd name="f55" fmla="*/ f44 1 126"/>
                  <a:gd name="f56" fmla="*/ f45 1 39"/>
                  <a:gd name="f57" fmla="*/ f46 1 126"/>
                  <a:gd name="f58" fmla="*/ f47 1 39"/>
                  <a:gd name="f59" fmla="*/ f48 1 126"/>
                  <a:gd name="f60" fmla="*/ f49 1 39"/>
                  <a:gd name="f61" fmla="*/ f50 1 126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39" h="125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15" y="f7"/>
                      <a:pt x="f16" y="f17"/>
                    </a:cubicBezTo>
                    <a:cubicBezTo>
                      <a:pt x="f6" y="f18"/>
                      <a:pt x="f19" y="f20"/>
                      <a:pt x="f21" y="f22"/>
                    </a:cubicBezTo>
                    <a:cubicBezTo>
                      <a:pt x="f23" y="f24"/>
                      <a:pt x="f16" y="f25"/>
                      <a:pt x="f26" y="f27"/>
                    </a:cubicBezTo>
                    <a:cubicBezTo>
                      <a:pt x="f6" y="f28"/>
                      <a:pt x="f26" y="f5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107">
                <a:extLst>
                  <a:ext uri="{FF2B5EF4-FFF2-40B4-BE49-F238E27FC236}">
                    <a16:creationId xmlns:a16="http://schemas.microsoft.com/office/drawing/2014/main" id="{74CC282E-FFCE-4C85-A9C4-A444E57619F3}"/>
                  </a:ext>
                </a:extLst>
              </p:cNvPr>
              <p:cNvSpPr/>
              <p:nvPr/>
            </p:nvSpPr>
            <p:spPr>
              <a:xfrm>
                <a:off x="9986381" y="1758327"/>
                <a:ext cx="450515" cy="7962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"/>
                  <a:gd name="f7" fmla="val 148"/>
                  <a:gd name="f8" fmla="val 9"/>
                  <a:gd name="f9" fmla="val 29"/>
                  <a:gd name="f10" fmla="val 124"/>
                  <a:gd name="f11" fmla="val 36"/>
                  <a:gd name="f12" fmla="val 136"/>
                  <a:gd name="f13" fmla="val 43"/>
                  <a:gd name="f14" fmla="val 79"/>
                  <a:gd name="f15" fmla="val 146"/>
                  <a:gd name="f16" fmla="val 82"/>
                  <a:gd name="f17" fmla="val 142"/>
                  <a:gd name="f18" fmla="val 140"/>
                  <a:gd name="f19" fmla="val 73"/>
                  <a:gd name="f20" fmla="val 64"/>
                  <a:gd name="f21" fmla="val 51"/>
                  <a:gd name="f22" fmla="val 49"/>
                  <a:gd name="f23" fmla="val 134"/>
                  <a:gd name="f24" fmla="val 45"/>
                  <a:gd name="f25" fmla="val 123"/>
                  <a:gd name="f26" fmla="val 21"/>
                  <a:gd name="f27" fmla="val 11"/>
                  <a:gd name="f28" fmla="val 16"/>
                  <a:gd name="f29" fmla="val 7"/>
                  <a:gd name="f30" fmla="val 12"/>
                  <a:gd name="f31" fmla="val 4"/>
                  <a:gd name="f32" fmla="+- 0 0 -90"/>
                  <a:gd name="f33" fmla="*/ f3 1 84"/>
                  <a:gd name="f34" fmla="*/ f4 1 148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84"/>
                  <a:gd name="f43" fmla="*/ f39 1 148"/>
                  <a:gd name="f44" fmla="*/ 0 f40 1"/>
                  <a:gd name="f45" fmla="*/ 9 f39 1"/>
                  <a:gd name="f46" fmla="*/ 36 f40 1"/>
                  <a:gd name="f47" fmla="*/ 136 f39 1"/>
                  <a:gd name="f48" fmla="*/ 82 f40 1"/>
                  <a:gd name="f49" fmla="*/ 142 f39 1"/>
                  <a:gd name="f50" fmla="*/ 73 f40 1"/>
                  <a:gd name="f51" fmla="*/ 140 f39 1"/>
                  <a:gd name="f52" fmla="*/ 49 f40 1"/>
                  <a:gd name="f53" fmla="*/ 134 f39 1"/>
                  <a:gd name="f54" fmla="*/ 16 f40 1"/>
                  <a:gd name="f55" fmla="*/ 7 f39 1"/>
                  <a:gd name="f56" fmla="+- f41 0 f1"/>
                  <a:gd name="f57" fmla="*/ f44 1 84"/>
                  <a:gd name="f58" fmla="*/ f45 1 148"/>
                  <a:gd name="f59" fmla="*/ f46 1 84"/>
                  <a:gd name="f60" fmla="*/ f47 1 148"/>
                  <a:gd name="f61" fmla="*/ f48 1 84"/>
                  <a:gd name="f62" fmla="*/ f49 1 148"/>
                  <a:gd name="f63" fmla="*/ f50 1 84"/>
                  <a:gd name="f64" fmla="*/ f51 1 148"/>
                  <a:gd name="f65" fmla="*/ f52 1 84"/>
                  <a:gd name="f66" fmla="*/ f53 1 148"/>
                  <a:gd name="f67" fmla="*/ f54 1 84"/>
                  <a:gd name="f68" fmla="*/ f55 1 148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2"/>
                  <a:gd name="f80" fmla="*/ f64 1 f43"/>
                  <a:gd name="f81" fmla="*/ f65 1 f42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3 1"/>
                  <a:gd name="f96" fmla="*/ f80 f34 1"/>
                  <a:gd name="f97" fmla="*/ f81 f33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89" y="f90"/>
                  </a:cxn>
                </a:cxnLst>
                <a:rect l="f85" t="f88" r="f86" b="f87"/>
                <a:pathLst>
                  <a:path w="84" h="148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7"/>
                      <a:pt x="f14" y="f15"/>
                      <a:pt x="f16" y="f17"/>
                    </a:cubicBezTo>
                    <a:cubicBezTo>
                      <a:pt x="f6" y="f18"/>
                      <a:pt x="f14" y="f18"/>
                      <a:pt x="f19" y="f18"/>
                    </a:cubicBezTo>
                    <a:cubicBezTo>
                      <a:pt x="f20" y="f18"/>
                      <a:pt x="f21" y="f18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5" y="f5"/>
                      <a:pt x="f5" y="f8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136">
                <a:extLst>
                  <a:ext uri="{FF2B5EF4-FFF2-40B4-BE49-F238E27FC236}">
                    <a16:creationId xmlns:a16="http://schemas.microsoft.com/office/drawing/2014/main" id="{CFC82072-3247-4672-ACA0-33ACCF5E0D8B}"/>
                  </a:ext>
                </a:extLst>
              </p:cNvPr>
              <p:cNvSpPr/>
              <p:nvPr/>
            </p:nvSpPr>
            <p:spPr>
              <a:xfrm>
                <a:off x="10140046" y="728081"/>
                <a:ext cx="1274710" cy="5937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7"/>
                  <a:gd name="f7" fmla="val 111"/>
                  <a:gd name="f8" fmla="val 178"/>
                  <a:gd name="f9" fmla="val 141"/>
                  <a:gd name="f10" fmla="val 58"/>
                  <a:gd name="f11" fmla="val 29"/>
                  <a:gd name="f12" fmla="val 53"/>
                  <a:gd name="f13" fmla="val 107"/>
                  <a:gd name="f14" fmla="val 23"/>
                  <a:gd name="f15" fmla="val 110"/>
                  <a:gd name="f16" fmla="val 50"/>
                  <a:gd name="f17" fmla="val 76"/>
                  <a:gd name="f18" fmla="val 138"/>
                  <a:gd name="f19" fmla="val 199"/>
                  <a:gd name="f20" fmla="val 105"/>
                  <a:gd name="f21" fmla="val 211"/>
                  <a:gd name="f22" fmla="val 95"/>
                  <a:gd name="f23" fmla="val 74"/>
                  <a:gd name="f24" fmla="val 233"/>
                  <a:gd name="f25" fmla="val 14"/>
                  <a:gd name="f26" fmla="val 189"/>
                  <a:gd name="f27" fmla="val 2"/>
                  <a:gd name="f28" fmla="val 186"/>
                  <a:gd name="f29" fmla="val 1"/>
                  <a:gd name="f30" fmla="val 183"/>
                  <a:gd name="f31" fmla="+- 0 0 -90"/>
                  <a:gd name="f32" fmla="*/ f3 1 237"/>
                  <a:gd name="f33" fmla="*/ f4 1 11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37"/>
                  <a:gd name="f42" fmla="*/ f38 1 111"/>
                  <a:gd name="f43" fmla="*/ 178 f39 1"/>
                  <a:gd name="f44" fmla="*/ 0 f38 1"/>
                  <a:gd name="f45" fmla="*/ 0 f39 1"/>
                  <a:gd name="f46" fmla="*/ 53 f38 1"/>
                  <a:gd name="f47" fmla="*/ 107 f38 1"/>
                  <a:gd name="f48" fmla="*/ 76 f39 1"/>
                  <a:gd name="f49" fmla="*/ 111 f38 1"/>
                  <a:gd name="f50" fmla="*/ 211 f39 1"/>
                  <a:gd name="f51" fmla="*/ 95 f38 1"/>
                  <a:gd name="f52" fmla="*/ 189 f39 1"/>
                  <a:gd name="f53" fmla="*/ 2 f38 1"/>
                  <a:gd name="f54" fmla="+- f40 0 f1"/>
                  <a:gd name="f55" fmla="*/ f43 1 237"/>
                  <a:gd name="f56" fmla="*/ f44 1 111"/>
                  <a:gd name="f57" fmla="*/ f45 1 237"/>
                  <a:gd name="f58" fmla="*/ f46 1 111"/>
                  <a:gd name="f59" fmla="*/ f47 1 111"/>
                  <a:gd name="f60" fmla="*/ f48 1 237"/>
                  <a:gd name="f61" fmla="*/ f49 1 111"/>
                  <a:gd name="f62" fmla="*/ f50 1 237"/>
                  <a:gd name="f63" fmla="*/ f51 1 111"/>
                  <a:gd name="f64" fmla="*/ f52 1 237"/>
                  <a:gd name="f65" fmla="*/ f53 1 111"/>
                  <a:gd name="f66" fmla="*/ 0 1 f41"/>
                  <a:gd name="f67" fmla="*/ f35 1 f41"/>
                  <a:gd name="f68" fmla="*/ 0 1 f42"/>
                  <a:gd name="f69" fmla="*/ f36 1 f42"/>
                  <a:gd name="f70" fmla="*/ f55 1 f41"/>
                  <a:gd name="f71" fmla="*/ f56 1 f42"/>
                  <a:gd name="f72" fmla="*/ f57 1 f41"/>
                  <a:gd name="f73" fmla="*/ f58 1 f42"/>
                  <a:gd name="f74" fmla="*/ f59 1 f42"/>
                  <a:gd name="f75" fmla="*/ f60 1 f41"/>
                  <a:gd name="f76" fmla="*/ f61 1 f42"/>
                  <a:gd name="f77" fmla="*/ f62 1 f41"/>
                  <a:gd name="f78" fmla="*/ f63 1 f42"/>
                  <a:gd name="f79" fmla="*/ f64 1 f41"/>
                  <a:gd name="f80" fmla="*/ f65 1 f42"/>
                  <a:gd name="f81" fmla="*/ f66 f32 1"/>
                  <a:gd name="f82" fmla="*/ f67 f32 1"/>
                  <a:gd name="f83" fmla="*/ f69 f33 1"/>
                  <a:gd name="f84" fmla="*/ f68 f33 1"/>
                  <a:gd name="f85" fmla="*/ f70 f32 1"/>
                  <a:gd name="f86" fmla="*/ f71 f33 1"/>
                  <a:gd name="f87" fmla="*/ f72 f32 1"/>
                  <a:gd name="f88" fmla="*/ f73 f33 1"/>
                  <a:gd name="f89" fmla="*/ f74 f33 1"/>
                  <a:gd name="f90" fmla="*/ f75 f32 1"/>
                  <a:gd name="f91" fmla="*/ f76 f33 1"/>
                  <a:gd name="f92" fmla="*/ f77 f32 1"/>
                  <a:gd name="f93" fmla="*/ f78 f33 1"/>
                  <a:gd name="f94" fmla="*/ f79 f32 1"/>
                  <a:gd name="f95" fmla="*/ f8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5" y="f86"/>
                  </a:cxn>
                  <a:cxn ang="f54">
                    <a:pos x="f87" y="f88"/>
                  </a:cxn>
                  <a:cxn ang="f54">
                    <a:pos x="f87" y="f89"/>
                  </a:cxn>
                  <a:cxn ang="f54">
                    <a:pos x="f90" y="f91"/>
                  </a:cxn>
                  <a:cxn ang="f54">
                    <a:pos x="f92" y="f93"/>
                  </a:cxn>
                  <a:cxn ang="f54">
                    <a:pos x="f94" y="f95"/>
                  </a:cxn>
                  <a:cxn ang="f54">
                    <a:pos x="f85" y="f86"/>
                  </a:cxn>
                </a:cxnLst>
                <a:rect l="f81" t="f84" r="f82" b="f83"/>
                <a:pathLst>
                  <a:path w="236" h="110">
                    <a:moveTo>
                      <a:pt x="f8" y="f5"/>
                    </a:moveTo>
                    <a:cubicBezTo>
                      <a:pt x="f9" y="f5"/>
                      <a:pt x="f10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14" y="f15"/>
                      <a:pt x="f16" y="f7"/>
                      <a:pt x="f17" y="f7"/>
                    </a:cubicBezTo>
                    <a:cubicBezTo>
                      <a:pt x="f18" y="f7"/>
                      <a:pt x="f19" y="f20"/>
                      <a:pt x="f21" y="f22"/>
                    </a:cubicBezTo>
                    <a:cubicBezTo>
                      <a:pt x="f6" y="f23"/>
                      <a:pt x="f24" y="f25"/>
                      <a:pt x="f26" y="f27"/>
                    </a:cubicBezTo>
                    <a:cubicBezTo>
                      <a:pt x="f28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137">
                <a:extLst>
                  <a:ext uri="{FF2B5EF4-FFF2-40B4-BE49-F238E27FC236}">
                    <a16:creationId xmlns:a16="http://schemas.microsoft.com/office/drawing/2014/main" id="{4E9A62E1-16E4-459B-A521-D21406290369}"/>
                  </a:ext>
                </a:extLst>
              </p:cNvPr>
              <p:cNvSpPr/>
              <p:nvPr/>
            </p:nvSpPr>
            <p:spPr>
              <a:xfrm>
                <a:off x="10140046" y="1370676"/>
                <a:ext cx="118743" cy="2654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9"/>
                  <a:gd name="f8" fmla="val 15"/>
                  <a:gd name="f9" fmla="val 14"/>
                  <a:gd name="f10" fmla="val 11"/>
                  <a:gd name="f11" fmla="val 6"/>
                  <a:gd name="f12" fmla="val 4"/>
                  <a:gd name="f13" fmla="val 2"/>
                  <a:gd name="f14" fmla="val 27"/>
                  <a:gd name="f15" fmla="+- 0 0 -90"/>
                  <a:gd name="f16" fmla="*/ f3 1 22"/>
                  <a:gd name="f17" fmla="*/ f4 1 49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9"/>
                  <a:gd name="f27" fmla="*/ 15 f23 1"/>
                  <a:gd name="f28" fmla="*/ 0 f22 1"/>
                  <a:gd name="f29" fmla="*/ 6 f23 1"/>
                  <a:gd name="f30" fmla="*/ 0 f23 1"/>
                  <a:gd name="f31" fmla="*/ 49 f22 1"/>
                  <a:gd name="f32" fmla="+- f24 0 f1"/>
                  <a:gd name="f33" fmla="*/ f27 1 22"/>
                  <a:gd name="f34" fmla="*/ f28 1 49"/>
                  <a:gd name="f35" fmla="*/ f29 1 22"/>
                  <a:gd name="f36" fmla="*/ f30 1 22"/>
                  <a:gd name="f37" fmla="*/ f31 1 49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5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6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3" y="f52"/>
                  </a:cxn>
                  <a:cxn ang="f32">
                    <a:pos x="f54" y="f52"/>
                  </a:cxn>
                  <a:cxn ang="f32">
                    <a:pos x="f54" y="f55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9">
                    <a:moveTo>
                      <a:pt x="f8" y="f5"/>
                    </a:moveTo>
                    <a:cubicBezTo>
                      <a:pt x="f9" y="f5"/>
                      <a:pt x="f10" y="f5"/>
                      <a:pt x="f11" y="f5"/>
                    </a:cubicBezTo>
                    <a:cubicBezTo>
                      <a:pt x="f12" y="f5"/>
                      <a:pt x="f13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6" y="f14"/>
                      <a:pt x="f8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138">
                <a:extLst>
                  <a:ext uri="{FF2B5EF4-FFF2-40B4-BE49-F238E27FC236}">
                    <a16:creationId xmlns:a16="http://schemas.microsoft.com/office/drawing/2014/main" id="{7134611B-D608-483F-90BE-BC86CB3730FE}"/>
                  </a:ext>
                </a:extLst>
              </p:cNvPr>
              <p:cNvSpPr/>
              <p:nvPr/>
            </p:nvSpPr>
            <p:spPr>
              <a:xfrm>
                <a:off x="10126074" y="1430039"/>
                <a:ext cx="1121045" cy="9045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9"/>
                  <a:gd name="f7" fmla="val 168"/>
                  <a:gd name="f8" fmla="val 52"/>
                  <a:gd name="f9" fmla="val 45"/>
                  <a:gd name="f10" fmla="val 38"/>
                  <a:gd name="f11" fmla="val 1"/>
                  <a:gd name="f12" fmla="val 31"/>
                  <a:gd name="f13" fmla="val 2"/>
                  <a:gd name="f14" fmla="val 32"/>
                  <a:gd name="f15" fmla="val 30"/>
                  <a:gd name="f16" fmla="val 11"/>
                  <a:gd name="f17" fmla="val 96"/>
                  <a:gd name="f18" fmla="val 63"/>
                  <a:gd name="f19" fmla="val 128"/>
                  <a:gd name="f20" fmla="val 111"/>
                  <a:gd name="f21" fmla="val 152"/>
                  <a:gd name="f22" fmla="val 153"/>
                  <a:gd name="f23" fmla="val 177"/>
                  <a:gd name="f24" fmla="val 186"/>
                  <a:gd name="f25" fmla="val 192"/>
                  <a:gd name="f26" fmla="val 166"/>
                  <a:gd name="f27" fmla="val 196"/>
                  <a:gd name="f28" fmla="val 162"/>
                  <a:gd name="f29" fmla="val 147"/>
                  <a:gd name="f30" fmla="val 163"/>
                  <a:gd name="f31" fmla="+- 0 0 -90"/>
                  <a:gd name="f32" fmla="*/ f3 1 209"/>
                  <a:gd name="f33" fmla="*/ f4 1 168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09"/>
                  <a:gd name="f42" fmla="*/ f38 1 168"/>
                  <a:gd name="f43" fmla="*/ 52 f39 1"/>
                  <a:gd name="f44" fmla="*/ 0 f38 1"/>
                  <a:gd name="f45" fmla="*/ 31 f39 1"/>
                  <a:gd name="f46" fmla="*/ 2 f38 1"/>
                  <a:gd name="f47" fmla="*/ 11 f39 1"/>
                  <a:gd name="f48" fmla="*/ 52 f38 1"/>
                  <a:gd name="f49" fmla="*/ 63 f39 1"/>
                  <a:gd name="f50" fmla="*/ 128 f38 1"/>
                  <a:gd name="f51" fmla="*/ 177 f39 1"/>
                  <a:gd name="f52" fmla="*/ 168 f38 1"/>
                  <a:gd name="f53" fmla="*/ 196 f39 1"/>
                  <a:gd name="f54" fmla="*/ 162 f38 1"/>
                  <a:gd name="f55" fmla="+- f40 0 f1"/>
                  <a:gd name="f56" fmla="*/ f43 1 209"/>
                  <a:gd name="f57" fmla="*/ f44 1 168"/>
                  <a:gd name="f58" fmla="*/ f45 1 209"/>
                  <a:gd name="f59" fmla="*/ f46 1 168"/>
                  <a:gd name="f60" fmla="*/ f47 1 209"/>
                  <a:gd name="f61" fmla="*/ f48 1 168"/>
                  <a:gd name="f62" fmla="*/ f49 1 209"/>
                  <a:gd name="f63" fmla="*/ f50 1 168"/>
                  <a:gd name="f64" fmla="*/ f51 1 209"/>
                  <a:gd name="f65" fmla="*/ f52 1 168"/>
                  <a:gd name="f66" fmla="*/ f53 1 209"/>
                  <a:gd name="f67" fmla="*/ f54 1 168"/>
                  <a:gd name="f68" fmla="*/ 0 1 f41"/>
                  <a:gd name="f69" fmla="*/ f35 1 f41"/>
                  <a:gd name="f70" fmla="*/ 0 1 f42"/>
                  <a:gd name="f71" fmla="*/ f36 1 f42"/>
                  <a:gd name="f72" fmla="*/ f56 1 f41"/>
                  <a:gd name="f73" fmla="*/ f57 1 f42"/>
                  <a:gd name="f74" fmla="*/ f58 1 f41"/>
                  <a:gd name="f75" fmla="*/ f59 1 f42"/>
                  <a:gd name="f76" fmla="*/ f60 1 f41"/>
                  <a:gd name="f77" fmla="*/ f61 1 f42"/>
                  <a:gd name="f78" fmla="*/ f62 1 f41"/>
                  <a:gd name="f79" fmla="*/ f63 1 f42"/>
                  <a:gd name="f80" fmla="*/ f64 1 f41"/>
                  <a:gd name="f81" fmla="*/ f65 1 f42"/>
                  <a:gd name="f82" fmla="*/ f66 1 f41"/>
                  <a:gd name="f83" fmla="*/ f67 1 f42"/>
                  <a:gd name="f84" fmla="*/ f68 f32 1"/>
                  <a:gd name="f85" fmla="*/ f69 f32 1"/>
                  <a:gd name="f86" fmla="*/ f71 f33 1"/>
                  <a:gd name="f87" fmla="*/ f70 f33 1"/>
                  <a:gd name="f88" fmla="*/ f72 f32 1"/>
                  <a:gd name="f89" fmla="*/ f73 f33 1"/>
                  <a:gd name="f90" fmla="*/ f74 f32 1"/>
                  <a:gd name="f91" fmla="*/ f75 f33 1"/>
                  <a:gd name="f92" fmla="*/ f76 f32 1"/>
                  <a:gd name="f93" fmla="*/ f77 f33 1"/>
                  <a:gd name="f94" fmla="*/ f78 f32 1"/>
                  <a:gd name="f95" fmla="*/ f79 f33 1"/>
                  <a:gd name="f96" fmla="*/ f80 f32 1"/>
                  <a:gd name="f97" fmla="*/ f81 f33 1"/>
                  <a:gd name="f98" fmla="*/ f82 f32 1"/>
                  <a:gd name="f99" fmla="*/ f8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88" y="f89"/>
                  </a:cxn>
                  <a:cxn ang="f55">
                    <a:pos x="f90" y="f91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88" y="f89"/>
                  </a:cxn>
                </a:cxnLst>
                <a:rect l="f84" t="f87" r="f85" b="f86"/>
                <a:pathLst>
                  <a:path w="209" h="168">
                    <a:moveTo>
                      <a:pt x="f8" y="f5"/>
                    </a:moveTo>
                    <a:cubicBezTo>
                      <a:pt x="f9" y="f5"/>
                      <a:pt x="f10" y="f11"/>
                      <a:pt x="f12" y="f13"/>
                    </a:cubicBezTo>
                    <a:cubicBezTo>
                      <a:pt x="f12" y="f13"/>
                      <a:pt x="f14" y="f15"/>
                      <a:pt x="f16" y="f8"/>
                    </a:cubicBezTo>
                    <a:cubicBezTo>
                      <a:pt x="f16" y="f8"/>
                      <a:pt x="f5" y="f17"/>
                      <a:pt x="f18" y="f19"/>
                    </a:cubicBezTo>
                    <a:cubicBezTo>
                      <a:pt x="f20" y="f21"/>
                      <a:pt x="f22" y="f7"/>
                      <a:pt x="f23" y="f7"/>
                    </a:cubicBezTo>
                    <a:cubicBezTo>
                      <a:pt x="f24" y="f7"/>
                      <a:pt x="f25" y="f26"/>
                      <a:pt x="f27" y="f28"/>
                    </a:cubicBezTo>
                    <a:cubicBezTo>
                      <a:pt x="f6" y="f29"/>
                      <a:pt x="f30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139">
                <a:extLst>
                  <a:ext uri="{FF2B5EF4-FFF2-40B4-BE49-F238E27FC236}">
                    <a16:creationId xmlns:a16="http://schemas.microsoft.com/office/drawing/2014/main" id="{04C35483-C691-4276-B788-E2768C67914A}"/>
                  </a:ext>
                </a:extLst>
              </p:cNvPr>
              <p:cNvSpPr/>
              <p:nvPr/>
            </p:nvSpPr>
            <p:spPr>
              <a:xfrm>
                <a:off x="10140046" y="2044698"/>
                <a:ext cx="296850" cy="4924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"/>
                  <a:gd name="f7" fmla="val 92"/>
                  <a:gd name="f8" fmla="val 64"/>
                  <a:gd name="f9" fmla="val 3"/>
                  <a:gd name="f10" fmla="val 74"/>
                  <a:gd name="f11" fmla="val 6"/>
                  <a:gd name="f12" fmla="val 81"/>
                  <a:gd name="f13" fmla="val 7"/>
                  <a:gd name="f14" fmla="val 83"/>
                  <a:gd name="f15" fmla="val 11"/>
                  <a:gd name="f16" fmla="val 90"/>
                  <a:gd name="f17" fmla="val 25"/>
                  <a:gd name="f18" fmla="val 36"/>
                  <a:gd name="f19" fmla="val 45"/>
                  <a:gd name="f20" fmla="val 52"/>
                  <a:gd name="f21" fmla="val 91"/>
                  <a:gd name="f22" fmla="val 53"/>
                  <a:gd name="f23" fmla="val 89"/>
                  <a:gd name="f24" fmla="val 87"/>
                  <a:gd name="f25" fmla="val 50"/>
                  <a:gd name="f26" fmla="val 44"/>
                  <a:gd name="f27" fmla="val 35"/>
                  <a:gd name="f28" fmla="val 22"/>
                  <a:gd name="f29" fmla="val 20"/>
                  <a:gd name="f30" fmla="val 18"/>
                  <a:gd name="f31" fmla="val 75"/>
                  <a:gd name="f32" fmla="val 8"/>
                  <a:gd name="f33" fmla="val 33"/>
                  <a:gd name="f34" fmla="+- 0 0 -90"/>
                  <a:gd name="f35" fmla="*/ f3 1 55"/>
                  <a:gd name="f36" fmla="*/ f4 1 9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55"/>
                  <a:gd name="f45" fmla="*/ f41 1 92"/>
                  <a:gd name="f46" fmla="*/ 0 f42 1"/>
                  <a:gd name="f47" fmla="*/ 0 f41 1"/>
                  <a:gd name="f48" fmla="*/ 64 f41 1"/>
                  <a:gd name="f49" fmla="*/ 7 f42 1"/>
                  <a:gd name="f50" fmla="*/ 83 f41 1"/>
                  <a:gd name="f51" fmla="*/ 36 f42 1"/>
                  <a:gd name="f52" fmla="*/ 92 f41 1"/>
                  <a:gd name="f53" fmla="*/ 53 f42 1"/>
                  <a:gd name="f54" fmla="*/ 89 f41 1"/>
                  <a:gd name="f55" fmla="*/ 44 f42 1"/>
                  <a:gd name="f56" fmla="*/ 87 f41 1"/>
                  <a:gd name="f57" fmla="*/ 20 f42 1"/>
                  <a:gd name="f58" fmla="*/ 81 f41 1"/>
                  <a:gd name="f59" fmla="+- f43 0 f1"/>
                  <a:gd name="f60" fmla="*/ f46 1 55"/>
                  <a:gd name="f61" fmla="*/ f47 1 92"/>
                  <a:gd name="f62" fmla="*/ f48 1 92"/>
                  <a:gd name="f63" fmla="*/ f49 1 55"/>
                  <a:gd name="f64" fmla="*/ f50 1 92"/>
                  <a:gd name="f65" fmla="*/ f51 1 55"/>
                  <a:gd name="f66" fmla="*/ f52 1 92"/>
                  <a:gd name="f67" fmla="*/ f53 1 55"/>
                  <a:gd name="f68" fmla="*/ f54 1 92"/>
                  <a:gd name="f69" fmla="*/ f55 1 55"/>
                  <a:gd name="f70" fmla="*/ f56 1 92"/>
                  <a:gd name="f71" fmla="*/ f57 1 55"/>
                  <a:gd name="f72" fmla="*/ f58 1 92"/>
                  <a:gd name="f73" fmla="*/ 0 1 f44"/>
                  <a:gd name="f74" fmla="*/ f38 1 f44"/>
                  <a:gd name="f75" fmla="*/ 0 1 f45"/>
                  <a:gd name="f76" fmla="*/ f39 1 f45"/>
                  <a:gd name="f77" fmla="*/ f60 1 f44"/>
                  <a:gd name="f78" fmla="*/ f61 1 f45"/>
                  <a:gd name="f79" fmla="*/ f62 1 f45"/>
                  <a:gd name="f80" fmla="*/ f63 1 f44"/>
                  <a:gd name="f81" fmla="*/ f64 1 f45"/>
                  <a:gd name="f82" fmla="*/ f65 1 f44"/>
                  <a:gd name="f83" fmla="*/ f66 1 f45"/>
                  <a:gd name="f84" fmla="*/ f67 1 f44"/>
                  <a:gd name="f85" fmla="*/ f68 1 f45"/>
                  <a:gd name="f86" fmla="*/ f69 1 f44"/>
                  <a:gd name="f87" fmla="*/ f70 1 f45"/>
                  <a:gd name="f88" fmla="*/ f71 1 f44"/>
                  <a:gd name="f89" fmla="*/ f72 1 f45"/>
                  <a:gd name="f90" fmla="*/ f73 f35 1"/>
                  <a:gd name="f91" fmla="*/ f74 f35 1"/>
                  <a:gd name="f92" fmla="*/ f76 f36 1"/>
                  <a:gd name="f93" fmla="*/ f75 f36 1"/>
                  <a:gd name="f94" fmla="*/ f77 f35 1"/>
                  <a:gd name="f95" fmla="*/ f78 f36 1"/>
                  <a:gd name="f96" fmla="*/ f79 f36 1"/>
                  <a:gd name="f97" fmla="*/ f80 f35 1"/>
                  <a:gd name="f98" fmla="*/ f81 f36 1"/>
                  <a:gd name="f99" fmla="*/ f82 f35 1"/>
                  <a:gd name="f100" fmla="*/ f83 f36 1"/>
                  <a:gd name="f101" fmla="*/ f84 f35 1"/>
                  <a:gd name="f102" fmla="*/ f85 f36 1"/>
                  <a:gd name="f103" fmla="*/ f86 f35 1"/>
                  <a:gd name="f104" fmla="*/ f87 f36 1"/>
                  <a:gd name="f105" fmla="*/ f88 f35 1"/>
                  <a:gd name="f106" fmla="*/ f89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4" y="f95"/>
                  </a:cxn>
                  <a:cxn ang="f59">
                    <a:pos x="f94" y="f96"/>
                  </a:cxn>
                  <a:cxn ang="f59">
                    <a:pos x="f97" y="f98"/>
                  </a:cxn>
                  <a:cxn ang="f59">
                    <a:pos x="f99" y="f100"/>
                  </a:cxn>
                  <a:cxn ang="f59">
                    <a:pos x="f101" y="f102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94" y="f95"/>
                  </a:cxn>
                </a:cxnLst>
                <a:rect l="f90" t="f93" r="f91" b="f92"/>
                <a:pathLst>
                  <a:path w="55" h="92">
                    <a:moveTo>
                      <a:pt x="f5" y="f5"/>
                    </a:moveTo>
                    <a:cubicBezTo>
                      <a:pt x="f5" y="f8"/>
                      <a:pt x="f5" y="f8"/>
                      <a:pt x="f5" y="f8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7"/>
                      <a:pt x="f18" y="f7"/>
                    </a:cubicBezTo>
                    <a:cubicBezTo>
                      <a:pt x="f19" y="f7"/>
                      <a:pt x="f20" y="f21"/>
                      <a:pt x="f22" y="f23"/>
                    </a:cubicBezTo>
                    <a:cubicBezTo>
                      <a:pt x="f6" y="f24"/>
                      <a:pt x="f25" y="f24"/>
                      <a:pt x="f26" y="f24"/>
                    </a:cubicBezTo>
                    <a:cubicBezTo>
                      <a:pt x="f27" y="f24"/>
                      <a:pt x="f28" y="f24"/>
                      <a:pt x="f29" y="f12"/>
                    </a:cubicBezTo>
                    <a:cubicBezTo>
                      <a:pt x="f30" y="f31"/>
                      <a:pt x="f32" y="f33"/>
                      <a:pt x="f5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E7897E5-5620-4A36-A248-F27D3B2F530F}"/>
              </a:ext>
            </a:extLst>
          </p:cNvPr>
          <p:cNvSpPr/>
          <p:nvPr/>
        </p:nvSpPr>
        <p:spPr>
          <a:xfrm>
            <a:off x="-13560" y="5547545"/>
            <a:ext cx="12205557" cy="13104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3" name="Imagen 34">
            <a:extLst>
              <a:ext uri="{FF2B5EF4-FFF2-40B4-BE49-F238E27FC236}">
                <a16:creationId xmlns:a16="http://schemas.microsoft.com/office/drawing/2014/main" id="{64C5F253-B3EA-4939-85B8-90371F32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5" y="0"/>
            <a:ext cx="3609840" cy="66917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25">
            <a:extLst>
              <a:ext uri="{FF2B5EF4-FFF2-40B4-BE49-F238E27FC236}">
                <a16:creationId xmlns:a16="http://schemas.microsoft.com/office/drawing/2014/main" id="{ED107A0A-849E-431D-8830-4D9C5EB01AE4}"/>
              </a:ext>
            </a:extLst>
          </p:cNvPr>
          <p:cNvSpPr/>
          <p:nvPr/>
        </p:nvSpPr>
        <p:spPr>
          <a:xfrm>
            <a:off x="5483199" y="4580942"/>
            <a:ext cx="852485" cy="852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25630B8F-7DF7-46D2-8CFF-FDE1C795F880}"/>
              </a:ext>
            </a:extLst>
          </p:cNvPr>
          <p:cNvSpPr/>
          <p:nvPr/>
        </p:nvSpPr>
        <p:spPr>
          <a:xfrm>
            <a:off x="5468185" y="3372526"/>
            <a:ext cx="852485" cy="852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FD5B470E-A596-4B96-9832-3D14E4A517B8}"/>
              </a:ext>
            </a:extLst>
          </p:cNvPr>
          <p:cNvSpPr/>
          <p:nvPr/>
        </p:nvSpPr>
        <p:spPr>
          <a:xfrm>
            <a:off x="5479203" y="2197632"/>
            <a:ext cx="852485" cy="852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A6BF198F-797F-49AF-B8E3-58490CC34FD6}"/>
              </a:ext>
            </a:extLst>
          </p:cNvPr>
          <p:cNvSpPr/>
          <p:nvPr/>
        </p:nvSpPr>
        <p:spPr>
          <a:xfrm>
            <a:off x="5468185" y="1038968"/>
            <a:ext cx="852485" cy="852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"/>
              <a:gd name="f7" fmla="val 471"/>
              <a:gd name="f8" fmla="val 455"/>
              <a:gd name="f9" fmla="val 201"/>
              <a:gd name="f10" fmla="val 338"/>
              <a:gd name="f11" fmla="val 81"/>
              <a:gd name="f12" fmla="val 80"/>
              <a:gd name="f13" fmla="val 336"/>
              <a:gd name="f14" fmla="+- 0 0 -90"/>
              <a:gd name="f15" fmla="*/ f3 1 537"/>
              <a:gd name="f16" fmla="*/ f4 1 537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537"/>
              <a:gd name="f23" fmla="*/ 471 f20 1"/>
              <a:gd name="f24" fmla="*/ 455 f20 1"/>
              <a:gd name="f25" fmla="*/ 537 f20 1"/>
              <a:gd name="f26" fmla="*/ 201 f20 1"/>
              <a:gd name="f27" fmla="*/ 338 f20 1"/>
              <a:gd name="f28" fmla="*/ 0 f20 1"/>
              <a:gd name="f29" fmla="*/ 81 f20 1"/>
              <a:gd name="f30" fmla="*/ 80 f20 1"/>
              <a:gd name="f31" fmla="*/ 336 f20 1"/>
              <a:gd name="f32" fmla="+- f21 0 f1"/>
              <a:gd name="f33" fmla="*/ f23 1 537"/>
              <a:gd name="f34" fmla="*/ f24 1 537"/>
              <a:gd name="f35" fmla="*/ f25 1 537"/>
              <a:gd name="f36" fmla="*/ f26 1 537"/>
              <a:gd name="f37" fmla="*/ f27 1 537"/>
              <a:gd name="f38" fmla="*/ f28 1 537"/>
              <a:gd name="f39" fmla="*/ f29 1 537"/>
              <a:gd name="f40" fmla="*/ f30 1 537"/>
              <a:gd name="f41" fmla="*/ f31 1 537"/>
              <a:gd name="f42" fmla="*/ 0 1 f22"/>
              <a:gd name="f43" fmla="*/ f18 1 f22"/>
              <a:gd name="f44" fmla="*/ f33 1 f22"/>
              <a:gd name="f45" fmla="*/ f34 1 f22"/>
              <a:gd name="f46" fmla="*/ f35 1 f22"/>
              <a:gd name="f47" fmla="*/ f36 1 f22"/>
              <a:gd name="f48" fmla="*/ f37 1 f22"/>
              <a:gd name="f49" fmla="*/ f38 1 f22"/>
              <a:gd name="f50" fmla="*/ f39 1 f22"/>
              <a:gd name="f51" fmla="*/ f40 1 f22"/>
              <a:gd name="f52" fmla="*/ f41 1 f22"/>
              <a:gd name="f53" fmla="*/ f42 f15 1"/>
              <a:gd name="f54" fmla="*/ f43 f15 1"/>
              <a:gd name="f55" fmla="*/ f43 f16 1"/>
              <a:gd name="f56" fmla="*/ f42 f16 1"/>
              <a:gd name="f57" fmla="*/ f44 f15 1"/>
              <a:gd name="f58" fmla="*/ f45 f16 1"/>
              <a:gd name="f59" fmla="*/ f46 f15 1"/>
              <a:gd name="f60" fmla="*/ f47 f16 1"/>
              <a:gd name="f61" fmla="*/ f48 f15 1"/>
              <a:gd name="f62" fmla="*/ f49 f16 1"/>
              <a:gd name="f63" fmla="*/ f50 f15 1"/>
              <a:gd name="f64" fmla="*/ f51 f16 1"/>
              <a:gd name="f65" fmla="*/ f49 f15 1"/>
              <a:gd name="f66" fmla="*/ f52 f16 1"/>
              <a:gd name="f67" fmla="*/ f47 f15 1"/>
              <a:gd name="f68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65" y="f66"/>
              </a:cxn>
              <a:cxn ang="f32">
                <a:pos x="f67" y="f68"/>
              </a:cxn>
              <a:cxn ang="f32">
                <a:pos x="f57" y="f58"/>
              </a:cxn>
            </a:cxnLst>
            <a:rect l="f53" t="f56" r="f54" b="f55"/>
            <a:pathLst>
              <a:path w="537" h="537">
                <a:moveTo>
                  <a:pt x="f7" y="f8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lnTo>
                  <a:pt x="f5" y="f13"/>
                </a:lnTo>
                <a:lnTo>
                  <a:pt x="f9" y="f6"/>
                </a:lnTo>
                <a:lnTo>
                  <a:pt x="f7" y="f8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072545F-8A5A-4B97-A6C3-C6A6E14553F9}"/>
              </a:ext>
            </a:extLst>
          </p:cNvPr>
          <p:cNvSpPr txBox="1"/>
          <p:nvPr/>
        </p:nvSpPr>
        <p:spPr>
          <a:xfrm>
            <a:off x="341537" y="-59910"/>
            <a:ext cx="4828835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600" b="1" dirty="0">
                <a:latin typeface="Arial"/>
                <a:ea typeface="Arial Unicode MS"/>
                <a:cs typeface="B Nazanin" panose="00000400000000000000" pitchFamily="2" charset="-78"/>
              </a:rPr>
              <a:t>دستور جلسه</a:t>
            </a:r>
          </a:p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600" b="1" dirty="0">
                <a:latin typeface="Arial"/>
                <a:ea typeface="Arial Unicode MS"/>
                <a:cs typeface="B Nazanin" panose="00000400000000000000" pitchFamily="2" charset="-78"/>
              </a:rPr>
              <a:t>زنبور عسل</a:t>
            </a:r>
            <a:endParaRPr lang="en-US" sz="6600" b="1" i="0" u="none" strike="noStrike" kern="1200" cap="none" spc="0" baseline="0" dirty="0"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7887C91F-1054-4380-B313-806E7A46BB05}"/>
              </a:ext>
            </a:extLst>
          </p:cNvPr>
          <p:cNvGrpSpPr/>
          <p:nvPr/>
        </p:nvGrpSpPr>
        <p:grpSpPr>
          <a:xfrm>
            <a:off x="5426397" y="1065788"/>
            <a:ext cx="5721812" cy="800218"/>
            <a:chOff x="5426397" y="1065788"/>
            <a:chExt cx="5721812" cy="800218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0D2C0FBF-B905-4F87-AB00-FADA4945376D}"/>
                </a:ext>
              </a:extLst>
            </p:cNvPr>
            <p:cNvGrpSpPr/>
            <p:nvPr/>
          </p:nvGrpSpPr>
          <p:grpSpPr>
            <a:xfrm>
              <a:off x="6640519" y="1065788"/>
              <a:ext cx="4507690" cy="800218"/>
              <a:chOff x="6640519" y="1065788"/>
              <a:chExt cx="4507690" cy="800218"/>
            </a:xfrm>
          </p:grpSpPr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AA21DBF9-8952-4E92-B7C8-893529456613}"/>
                  </a:ext>
                </a:extLst>
              </p:cNvPr>
              <p:cNvSpPr txBox="1"/>
              <p:nvPr/>
            </p:nvSpPr>
            <p:spPr>
              <a:xfrm>
                <a:off x="6640519" y="1404344"/>
                <a:ext cx="4507690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526A9F4-5A51-4540-9CE3-C39754AC48A7}"/>
                  </a:ext>
                </a:extLst>
              </p:cNvPr>
              <p:cNvSpPr txBox="1"/>
              <p:nvPr/>
            </p:nvSpPr>
            <p:spPr>
              <a:xfrm>
                <a:off x="6640519" y="1065788"/>
                <a:ext cx="4507690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07999" tIns="45720" rIns="107999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b="1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فهرست</a:t>
                </a:r>
                <a:endPara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86C8C27-B4A1-4523-B6B2-41E06C73F8FF}"/>
                </a:ext>
              </a:extLst>
            </p:cNvPr>
            <p:cNvSpPr txBox="1"/>
            <p:nvPr/>
          </p:nvSpPr>
          <p:spPr>
            <a:xfrm>
              <a:off x="5426397" y="1142734"/>
              <a:ext cx="95809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8E56AAD5-DCFE-4FE2-89B1-967337B94682}"/>
              </a:ext>
            </a:extLst>
          </p:cNvPr>
          <p:cNvGrpSpPr/>
          <p:nvPr/>
        </p:nvGrpSpPr>
        <p:grpSpPr>
          <a:xfrm>
            <a:off x="5426397" y="2249899"/>
            <a:ext cx="5721812" cy="800219"/>
            <a:chOff x="5426397" y="2249899"/>
            <a:chExt cx="5721812" cy="800219"/>
          </a:xfrm>
        </p:grpSpPr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B11D768B-D5C6-4FC9-BEF5-3B3E0DDA18D9}"/>
                </a:ext>
              </a:extLst>
            </p:cNvPr>
            <p:cNvGrpSpPr/>
            <p:nvPr/>
          </p:nvGrpSpPr>
          <p:grpSpPr>
            <a:xfrm>
              <a:off x="6640519" y="2249899"/>
              <a:ext cx="4507690" cy="800219"/>
              <a:chOff x="6640519" y="2249899"/>
              <a:chExt cx="4507690" cy="800219"/>
            </a:xfrm>
          </p:grpSpPr>
          <p:sp>
            <p:nvSpPr>
              <p:cNvPr id="16" name="TextBox 40">
                <a:extLst>
                  <a:ext uri="{FF2B5EF4-FFF2-40B4-BE49-F238E27FC236}">
                    <a16:creationId xmlns:a16="http://schemas.microsoft.com/office/drawing/2014/main" id="{60C09A83-8A92-4685-B99B-E0C04433C43B}"/>
                  </a:ext>
                </a:extLst>
              </p:cNvPr>
              <p:cNvSpPr txBox="1"/>
              <p:nvPr/>
            </p:nvSpPr>
            <p:spPr>
              <a:xfrm>
                <a:off x="6640519" y="2588456"/>
                <a:ext cx="4507690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CB298A0F-27F3-43B4-B88C-5C4E719DA4CE}"/>
                  </a:ext>
                </a:extLst>
              </p:cNvPr>
              <p:cNvSpPr txBox="1"/>
              <p:nvPr/>
            </p:nvSpPr>
            <p:spPr>
              <a:xfrm>
                <a:off x="6640519" y="2249899"/>
                <a:ext cx="4507690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07999" tIns="45720" rIns="107999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b="1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فهرست</a:t>
                </a:r>
                <a:endPara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D46225ED-2FD2-4874-8C4E-90CE3B3F3A67}"/>
                </a:ext>
              </a:extLst>
            </p:cNvPr>
            <p:cNvSpPr txBox="1"/>
            <p:nvPr/>
          </p:nvSpPr>
          <p:spPr>
            <a:xfrm>
              <a:off x="5426397" y="2326846"/>
              <a:ext cx="95809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F09E92EC-8CA5-43EA-A96F-3A6BFE7BBB17}"/>
              </a:ext>
            </a:extLst>
          </p:cNvPr>
          <p:cNvGrpSpPr/>
          <p:nvPr/>
        </p:nvGrpSpPr>
        <p:grpSpPr>
          <a:xfrm>
            <a:off x="5426397" y="3434010"/>
            <a:ext cx="5721812" cy="800210"/>
            <a:chOff x="5426397" y="3434010"/>
            <a:chExt cx="5721812" cy="800210"/>
          </a:xfrm>
        </p:grpSpPr>
        <p:grpSp>
          <p:nvGrpSpPr>
            <p:cNvPr id="20" name="Group 43">
              <a:extLst>
                <a:ext uri="{FF2B5EF4-FFF2-40B4-BE49-F238E27FC236}">
                  <a16:creationId xmlns:a16="http://schemas.microsoft.com/office/drawing/2014/main" id="{18E6107E-E78C-47E3-BAC0-CB73D63B617F}"/>
                </a:ext>
              </a:extLst>
            </p:cNvPr>
            <p:cNvGrpSpPr/>
            <p:nvPr/>
          </p:nvGrpSpPr>
          <p:grpSpPr>
            <a:xfrm>
              <a:off x="6640519" y="3434010"/>
              <a:ext cx="4507690" cy="800210"/>
              <a:chOff x="6640519" y="3434010"/>
              <a:chExt cx="4507690" cy="800210"/>
            </a:xfrm>
          </p:grpSpPr>
          <p:sp>
            <p:nvSpPr>
              <p:cNvPr id="21" name="TextBox 47">
                <a:extLst>
                  <a:ext uri="{FF2B5EF4-FFF2-40B4-BE49-F238E27FC236}">
                    <a16:creationId xmlns:a16="http://schemas.microsoft.com/office/drawing/2014/main" id="{0BEF43BC-7573-48D8-B528-AD0C26FC9052}"/>
                  </a:ext>
                </a:extLst>
              </p:cNvPr>
              <p:cNvSpPr txBox="1"/>
              <p:nvPr/>
            </p:nvSpPr>
            <p:spPr>
              <a:xfrm>
                <a:off x="6640519" y="3772558"/>
                <a:ext cx="4507690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:a16="http://schemas.microsoft.com/office/drawing/2014/main" id="{8CA512E0-3613-426C-A101-CA9503CC822C}"/>
                  </a:ext>
                </a:extLst>
              </p:cNvPr>
              <p:cNvSpPr txBox="1"/>
              <p:nvPr/>
            </p:nvSpPr>
            <p:spPr>
              <a:xfrm>
                <a:off x="6640519" y="3434010"/>
                <a:ext cx="4507690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07999" tIns="45720" rIns="107999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b="1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فهرست</a:t>
                </a:r>
                <a:endPara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9A9F587B-15A7-41B8-8524-1B0838CE746B}"/>
                </a:ext>
              </a:extLst>
            </p:cNvPr>
            <p:cNvSpPr txBox="1"/>
            <p:nvPr/>
          </p:nvSpPr>
          <p:spPr>
            <a:xfrm>
              <a:off x="5426397" y="3510948"/>
              <a:ext cx="95809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rPr>
                <a:t>03</a:t>
              </a: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19184483-CD65-4381-91C4-932D85A6D2B3}"/>
              </a:ext>
            </a:extLst>
          </p:cNvPr>
          <p:cNvGrpSpPr/>
          <p:nvPr/>
        </p:nvGrpSpPr>
        <p:grpSpPr>
          <a:xfrm>
            <a:off x="5426397" y="4618113"/>
            <a:ext cx="5721812" cy="800218"/>
            <a:chOff x="5426397" y="4618113"/>
            <a:chExt cx="5721812" cy="800218"/>
          </a:xfrm>
        </p:grpSpPr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14ACAE6D-E957-4B72-AB4F-A4364FD72A01}"/>
                </a:ext>
              </a:extLst>
            </p:cNvPr>
            <p:cNvGrpSpPr/>
            <p:nvPr/>
          </p:nvGrpSpPr>
          <p:grpSpPr>
            <a:xfrm>
              <a:off x="6640519" y="4618113"/>
              <a:ext cx="4507690" cy="800218"/>
              <a:chOff x="6640519" y="4618113"/>
              <a:chExt cx="4507690" cy="800218"/>
            </a:xfrm>
          </p:grpSpPr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17D3EBEE-C3A7-49E0-8EE7-8560450E1124}"/>
                  </a:ext>
                </a:extLst>
              </p:cNvPr>
              <p:cNvSpPr txBox="1"/>
              <p:nvPr/>
            </p:nvSpPr>
            <p:spPr>
              <a:xfrm>
                <a:off x="6640519" y="4956669"/>
                <a:ext cx="4507690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Box 55">
                <a:extLst>
                  <a:ext uri="{FF2B5EF4-FFF2-40B4-BE49-F238E27FC236}">
                    <a16:creationId xmlns:a16="http://schemas.microsoft.com/office/drawing/2014/main" id="{E36C650E-8A8E-4BD1-9BB6-1386B4C1BC88}"/>
                  </a:ext>
                </a:extLst>
              </p:cNvPr>
              <p:cNvSpPr txBox="1"/>
              <p:nvPr/>
            </p:nvSpPr>
            <p:spPr>
              <a:xfrm>
                <a:off x="6640519" y="4618113"/>
                <a:ext cx="4507690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107999" tIns="45720" rIns="107999" bIns="45720" anchor="t" anchorCtr="0" compatLnSpc="1">
                <a:spAutoFit/>
              </a:bodyPr>
              <a:lstStyle>
                <a:defPPr/>
              </a:lstStyle>
              <a:p>
                <a:pPr lvl="0" algn="r" defTabSz="914372" rtl="1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b="1" dirty="0">
                    <a:solidFill>
                      <a:srgbClr val="262626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فهرست</a:t>
                </a:r>
                <a:endPara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5059F3C7-1369-4A9B-B7E0-8240257D76D1}"/>
                </a:ext>
              </a:extLst>
            </p:cNvPr>
            <p:cNvSpPr txBox="1"/>
            <p:nvPr/>
          </p:nvSpPr>
          <p:spPr>
            <a:xfrm>
              <a:off x="5426397" y="4695059"/>
              <a:ext cx="95809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A4C9B3-4AB7-4B9E-AFDC-AE868F9297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0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0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1417D0B9-5CD5-419C-9986-06C7B9E7D5B7}"/>
              </a:ext>
            </a:extLst>
          </p:cNvPr>
          <p:cNvCxnSpPr/>
          <p:nvPr/>
        </p:nvCxnSpPr>
        <p:spPr>
          <a:xfrm>
            <a:off x="0" y="4830208"/>
            <a:ext cx="12191996" cy="0"/>
          </a:xfrm>
          <a:prstGeom prst="straightConnector1">
            <a:avLst/>
          </a:prstGeom>
          <a:noFill/>
          <a:ln w="63495" cap="flat">
            <a:solidFill>
              <a:srgbClr val="000000"/>
            </a:solidFill>
            <a:prstDash val="solid"/>
            <a:miter/>
          </a:ln>
        </p:spPr>
      </p:cxnSp>
      <p:grpSp>
        <p:nvGrpSpPr>
          <p:cNvPr id="4" name="Group 124">
            <a:extLst>
              <a:ext uri="{FF2B5EF4-FFF2-40B4-BE49-F238E27FC236}">
                <a16:creationId xmlns:a16="http://schemas.microsoft.com/office/drawing/2014/main" id="{D9063383-DCD2-4347-8247-0391F8016ADC}"/>
              </a:ext>
            </a:extLst>
          </p:cNvPr>
          <p:cNvGrpSpPr/>
          <p:nvPr/>
        </p:nvGrpSpPr>
        <p:grpSpPr>
          <a:xfrm>
            <a:off x="2219321" y="5091671"/>
            <a:ext cx="7753353" cy="1158392"/>
            <a:chOff x="2219321" y="5091671"/>
            <a:chExt cx="7753353" cy="1158392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C9915890-811F-4DE8-B923-4D488E17E23B}"/>
                </a:ext>
              </a:extLst>
            </p:cNvPr>
            <p:cNvSpPr txBox="1"/>
            <p:nvPr/>
          </p:nvSpPr>
          <p:spPr>
            <a:xfrm>
              <a:off x="2219321" y="5511399"/>
              <a:ext cx="7753353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</a:t>
              </a:r>
              <a:endParaRPr lang="en-US" sz="14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BD14E732-5412-4D10-994F-8DCD6DE077E9}"/>
                </a:ext>
              </a:extLst>
            </p:cNvPr>
            <p:cNvSpPr txBox="1"/>
            <p:nvPr/>
          </p:nvSpPr>
          <p:spPr>
            <a:xfrm>
              <a:off x="2219321" y="5091671"/>
              <a:ext cx="775335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0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را در اینجا اضافه کنید</a:t>
              </a:r>
              <a:endParaRPr lang="en-US" sz="20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7" name="Rectangle 54">
            <a:extLst>
              <a:ext uri="{FF2B5EF4-FFF2-40B4-BE49-F238E27FC236}">
                <a16:creationId xmlns:a16="http://schemas.microsoft.com/office/drawing/2014/main" id="{B272E355-BF47-407E-B178-3AA68ADC9439}"/>
              </a:ext>
            </a:extLst>
          </p:cNvPr>
          <p:cNvSpPr/>
          <p:nvPr/>
        </p:nvSpPr>
        <p:spPr>
          <a:xfrm rot="18900010">
            <a:off x="1919636" y="1691694"/>
            <a:ext cx="447434" cy="44743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9DC7107-43F5-4726-8022-0C464F882328}"/>
              </a:ext>
            </a:extLst>
          </p:cNvPr>
          <p:cNvSpPr txBox="1"/>
          <p:nvPr/>
        </p:nvSpPr>
        <p:spPr>
          <a:xfrm>
            <a:off x="1898751" y="1776907"/>
            <a:ext cx="48920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rPr>
              <a:t>01</a:t>
            </a:r>
          </a:p>
        </p:txBody>
      </p:sp>
      <p:grpSp>
        <p:nvGrpSpPr>
          <p:cNvPr id="9" name="Group 56">
            <a:extLst>
              <a:ext uri="{FF2B5EF4-FFF2-40B4-BE49-F238E27FC236}">
                <a16:creationId xmlns:a16="http://schemas.microsoft.com/office/drawing/2014/main" id="{D062578E-2154-47FE-BF24-D710E4740858}"/>
              </a:ext>
            </a:extLst>
          </p:cNvPr>
          <p:cNvGrpSpPr/>
          <p:nvPr/>
        </p:nvGrpSpPr>
        <p:grpSpPr>
          <a:xfrm>
            <a:off x="2531799" y="1483751"/>
            <a:ext cx="1960555" cy="678652"/>
            <a:chOff x="2531799" y="1483751"/>
            <a:chExt cx="1960555" cy="678652"/>
          </a:xfrm>
        </p:grpSpPr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708FFBF6-54DB-4072-B6C2-1171BC3C709A}"/>
                </a:ext>
              </a:extLst>
            </p:cNvPr>
            <p:cNvSpPr txBox="1"/>
            <p:nvPr/>
          </p:nvSpPr>
          <p:spPr>
            <a:xfrm>
              <a:off x="2531799" y="1483751"/>
              <a:ext cx="196055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اضافه کردن متن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C12DF8AD-A2A5-46A2-9DA2-5E6443406433}"/>
                </a:ext>
              </a:extLst>
            </p:cNvPr>
            <p:cNvSpPr txBox="1"/>
            <p:nvPr/>
          </p:nvSpPr>
          <p:spPr>
            <a:xfrm>
              <a:off x="2531799" y="1700738"/>
              <a:ext cx="196055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angle 59">
            <a:extLst>
              <a:ext uri="{FF2B5EF4-FFF2-40B4-BE49-F238E27FC236}">
                <a16:creationId xmlns:a16="http://schemas.microsoft.com/office/drawing/2014/main" id="{FE6AFECC-BF95-4A4D-93B4-F337489A6673}"/>
              </a:ext>
            </a:extLst>
          </p:cNvPr>
          <p:cNvSpPr/>
          <p:nvPr/>
        </p:nvSpPr>
        <p:spPr>
          <a:xfrm rot="18900010">
            <a:off x="8380238" y="2291879"/>
            <a:ext cx="447434" cy="44743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6139AB1-B2AC-46F1-A28C-9A11CCFE07DE}"/>
              </a:ext>
            </a:extLst>
          </p:cNvPr>
          <p:cNvSpPr txBox="1"/>
          <p:nvPr/>
        </p:nvSpPr>
        <p:spPr>
          <a:xfrm>
            <a:off x="8359353" y="2377092"/>
            <a:ext cx="48920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rPr>
              <a:t>03</a:t>
            </a:r>
          </a:p>
        </p:txBody>
      </p:sp>
      <p:grpSp>
        <p:nvGrpSpPr>
          <p:cNvPr id="14" name="Group 61">
            <a:extLst>
              <a:ext uri="{FF2B5EF4-FFF2-40B4-BE49-F238E27FC236}">
                <a16:creationId xmlns:a16="http://schemas.microsoft.com/office/drawing/2014/main" id="{1C587DEA-2ED1-4E45-ADBB-9FC4921B86C8}"/>
              </a:ext>
            </a:extLst>
          </p:cNvPr>
          <p:cNvGrpSpPr/>
          <p:nvPr/>
        </p:nvGrpSpPr>
        <p:grpSpPr>
          <a:xfrm>
            <a:off x="8992401" y="2083935"/>
            <a:ext cx="1960555" cy="678653"/>
            <a:chOff x="8992401" y="2083935"/>
            <a:chExt cx="1960555" cy="678653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32D03F1-512F-4637-979D-540BF391E7CC}"/>
                </a:ext>
              </a:extLst>
            </p:cNvPr>
            <p:cNvSpPr txBox="1"/>
            <p:nvPr/>
          </p:nvSpPr>
          <p:spPr>
            <a:xfrm>
              <a:off x="8992401" y="2083935"/>
              <a:ext cx="196055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اضافه کردن متن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C7528815-2618-4111-8AE2-B600F8A3B21F}"/>
                </a:ext>
              </a:extLst>
            </p:cNvPr>
            <p:cNvSpPr txBox="1"/>
            <p:nvPr/>
          </p:nvSpPr>
          <p:spPr>
            <a:xfrm>
              <a:off x="8992401" y="2300923"/>
              <a:ext cx="196055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7" name="Rectangle 64">
            <a:extLst>
              <a:ext uri="{FF2B5EF4-FFF2-40B4-BE49-F238E27FC236}">
                <a16:creationId xmlns:a16="http://schemas.microsoft.com/office/drawing/2014/main" id="{DCADCD41-7301-4679-9DD2-CCCFA44E031F}"/>
              </a:ext>
            </a:extLst>
          </p:cNvPr>
          <p:cNvSpPr/>
          <p:nvPr/>
        </p:nvSpPr>
        <p:spPr>
          <a:xfrm rot="18900010">
            <a:off x="5149937" y="2307415"/>
            <a:ext cx="447434" cy="44743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EEDFA0D-63E3-45BC-BD8C-A3B92A283B3C}"/>
              </a:ext>
            </a:extLst>
          </p:cNvPr>
          <p:cNvSpPr txBox="1"/>
          <p:nvPr/>
        </p:nvSpPr>
        <p:spPr>
          <a:xfrm>
            <a:off x="5129052" y="2392628"/>
            <a:ext cx="48920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rPr>
              <a:t>02</a:t>
            </a:r>
          </a:p>
        </p:txBody>
      </p:sp>
      <p:grpSp>
        <p:nvGrpSpPr>
          <p:cNvPr id="19" name="Group 66">
            <a:extLst>
              <a:ext uri="{FF2B5EF4-FFF2-40B4-BE49-F238E27FC236}">
                <a16:creationId xmlns:a16="http://schemas.microsoft.com/office/drawing/2014/main" id="{66768BB7-B0CB-4FEF-820F-CED6DC04536B}"/>
              </a:ext>
            </a:extLst>
          </p:cNvPr>
          <p:cNvGrpSpPr/>
          <p:nvPr/>
        </p:nvGrpSpPr>
        <p:grpSpPr>
          <a:xfrm>
            <a:off x="5762100" y="2099471"/>
            <a:ext cx="1960555" cy="678652"/>
            <a:chOff x="5762100" y="2099471"/>
            <a:chExt cx="1960555" cy="678652"/>
          </a:xfrm>
        </p:grpSpPr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90735161-EEC3-43AF-8512-4077A238CCC9}"/>
                </a:ext>
              </a:extLst>
            </p:cNvPr>
            <p:cNvSpPr txBox="1"/>
            <p:nvPr/>
          </p:nvSpPr>
          <p:spPr>
            <a:xfrm>
              <a:off x="5762100" y="2099471"/>
              <a:ext cx="196055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اضافه کردن متن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F74CD3BE-03A8-4AEB-959B-B78D196358F0}"/>
                </a:ext>
              </a:extLst>
            </p:cNvPr>
            <p:cNvSpPr txBox="1"/>
            <p:nvPr/>
          </p:nvSpPr>
          <p:spPr>
            <a:xfrm>
              <a:off x="5762100" y="2316458"/>
              <a:ext cx="196055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id="{B08AADBC-789E-436F-82F4-BE4401A9BA94}"/>
              </a:ext>
            </a:extLst>
          </p:cNvPr>
          <p:cNvSpPr/>
          <p:nvPr/>
        </p:nvSpPr>
        <p:spPr>
          <a:xfrm>
            <a:off x="6317406" y="3579464"/>
            <a:ext cx="521354" cy="4514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6"/>
              <a:gd name="f7" fmla="val 213"/>
              <a:gd name="f8" fmla="val 61"/>
              <a:gd name="f9" fmla="val 107"/>
              <a:gd name="f10" fmla="val 184"/>
              <a:gd name="f11" fmla="+- 0 0 -90"/>
              <a:gd name="f12" fmla="*/ f3 1 246"/>
              <a:gd name="f13" fmla="*/ f4 1 213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246"/>
              <a:gd name="f22" fmla="*/ f18 1 213"/>
              <a:gd name="f23" fmla="*/ 61 f19 1"/>
              <a:gd name="f24" fmla="*/ 0 f18 1"/>
              <a:gd name="f25" fmla="*/ 0 f19 1"/>
              <a:gd name="f26" fmla="*/ 107 f18 1"/>
              <a:gd name="f27" fmla="*/ 213 f18 1"/>
              <a:gd name="f28" fmla="*/ 184 f19 1"/>
              <a:gd name="f29" fmla="*/ 246 f19 1"/>
              <a:gd name="f30" fmla="+- f20 0 f1"/>
              <a:gd name="f31" fmla="*/ f23 1 246"/>
              <a:gd name="f32" fmla="*/ f24 1 213"/>
              <a:gd name="f33" fmla="*/ f25 1 246"/>
              <a:gd name="f34" fmla="*/ f26 1 213"/>
              <a:gd name="f35" fmla="*/ f27 1 213"/>
              <a:gd name="f36" fmla="*/ f28 1 246"/>
              <a:gd name="f37" fmla="*/ f29 1 246"/>
              <a:gd name="f38" fmla="*/ 0 1 f21"/>
              <a:gd name="f39" fmla="*/ f15 1 f21"/>
              <a:gd name="f40" fmla="*/ 0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2"/>
              <a:gd name="f47" fmla="*/ f36 1 f21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3 1"/>
              <a:gd name="f58" fmla="*/ f47 f12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3" y="f57"/>
              </a:cxn>
              <a:cxn ang="f30">
                <a:pos x="f58" y="f57"/>
              </a:cxn>
              <a:cxn ang="f30">
                <a:pos x="f59" y="f56"/>
              </a:cxn>
              <a:cxn ang="f30">
                <a:pos x="f58" y="f54"/>
              </a:cxn>
              <a:cxn ang="f30">
                <a:pos x="f53" y="f54"/>
              </a:cxn>
            </a:cxnLst>
            <a:rect l="f49" t="f52" r="f50" b="f51"/>
            <a:pathLst>
              <a:path w="246" h="213">
                <a:moveTo>
                  <a:pt x="f8" y="f5"/>
                </a:moveTo>
                <a:lnTo>
                  <a:pt x="f5" y="f9"/>
                </a:lnTo>
                <a:lnTo>
                  <a:pt x="f8" y="f7"/>
                </a:lnTo>
                <a:lnTo>
                  <a:pt x="f10" y="f7"/>
                </a:lnTo>
                <a:lnTo>
                  <a:pt x="f6" y="f9"/>
                </a:lnTo>
                <a:lnTo>
                  <a:pt x="f10" y="f5"/>
                </a:lnTo>
                <a:lnTo>
                  <a:pt x="f8" y="f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FCE683CC-076F-4593-A8C4-4391C0D5DE05}"/>
              </a:ext>
            </a:extLst>
          </p:cNvPr>
          <p:cNvSpPr/>
          <p:nvPr/>
        </p:nvSpPr>
        <p:spPr>
          <a:xfrm>
            <a:off x="6317406" y="3026316"/>
            <a:ext cx="521354" cy="449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6"/>
              <a:gd name="f7" fmla="val 212"/>
              <a:gd name="f8" fmla="val 184"/>
              <a:gd name="f9" fmla="val 106"/>
              <a:gd name="f10" fmla="val 61"/>
              <a:gd name="f11" fmla="+- 0 0 -90"/>
              <a:gd name="f12" fmla="*/ f3 1 246"/>
              <a:gd name="f13" fmla="*/ f4 1 21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246"/>
              <a:gd name="f22" fmla="*/ f18 1 212"/>
              <a:gd name="f23" fmla="*/ 184 f19 1"/>
              <a:gd name="f24" fmla="*/ 212 f18 1"/>
              <a:gd name="f25" fmla="*/ 246 f19 1"/>
              <a:gd name="f26" fmla="*/ 106 f18 1"/>
              <a:gd name="f27" fmla="*/ 0 f18 1"/>
              <a:gd name="f28" fmla="*/ 61 f19 1"/>
              <a:gd name="f29" fmla="*/ 0 f19 1"/>
              <a:gd name="f30" fmla="+- f20 0 f1"/>
              <a:gd name="f31" fmla="*/ f23 1 246"/>
              <a:gd name="f32" fmla="*/ f24 1 212"/>
              <a:gd name="f33" fmla="*/ f25 1 246"/>
              <a:gd name="f34" fmla="*/ f26 1 212"/>
              <a:gd name="f35" fmla="*/ f27 1 212"/>
              <a:gd name="f36" fmla="*/ f28 1 246"/>
              <a:gd name="f37" fmla="*/ f29 1 246"/>
              <a:gd name="f38" fmla="*/ 0 1 f21"/>
              <a:gd name="f39" fmla="*/ f15 1 f21"/>
              <a:gd name="f40" fmla="*/ 0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2"/>
              <a:gd name="f47" fmla="*/ f36 1 f21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3 1"/>
              <a:gd name="f58" fmla="*/ f47 f12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3" y="f57"/>
              </a:cxn>
              <a:cxn ang="f30">
                <a:pos x="f58" y="f57"/>
              </a:cxn>
              <a:cxn ang="f30">
                <a:pos x="f59" y="f56"/>
              </a:cxn>
              <a:cxn ang="f30">
                <a:pos x="f58" y="f54"/>
              </a:cxn>
              <a:cxn ang="f30">
                <a:pos x="f53" y="f54"/>
              </a:cxn>
            </a:cxnLst>
            <a:rect l="f49" t="f52" r="f50" b="f51"/>
            <a:pathLst>
              <a:path w="246" h="211">
                <a:moveTo>
                  <a:pt x="f8" y="f7"/>
                </a:moveTo>
                <a:lnTo>
                  <a:pt x="f6" y="f9"/>
                </a:lnTo>
                <a:lnTo>
                  <a:pt x="f8" y="f5"/>
                </a:lnTo>
                <a:lnTo>
                  <a:pt x="f10" y="f5"/>
                </a:lnTo>
                <a:lnTo>
                  <a:pt x="f5" y="f9"/>
                </a:lnTo>
                <a:lnTo>
                  <a:pt x="f10" y="f7"/>
                </a:lnTo>
                <a:lnTo>
                  <a:pt x="f8" y="f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3B34F4A4-5791-4B71-AE82-387E1BAD68BA}"/>
              </a:ext>
            </a:extLst>
          </p:cNvPr>
          <p:cNvSpPr/>
          <p:nvPr/>
        </p:nvSpPr>
        <p:spPr>
          <a:xfrm>
            <a:off x="6300453" y="4124117"/>
            <a:ext cx="572213" cy="6824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209"/>
              <a:gd name="f8" fmla="val 125"/>
              <a:gd name="f9" fmla="val 45"/>
              <a:gd name="f10" fmla="val 5"/>
              <a:gd name="f11" fmla="val 69"/>
              <a:gd name="f12" fmla="val 169"/>
              <a:gd name="f13" fmla="val 18"/>
              <a:gd name="f14" fmla="val 172"/>
              <a:gd name="f15" fmla="val 36"/>
              <a:gd name="f16" fmla="val 174"/>
              <a:gd name="f17" fmla="val 13"/>
              <a:gd name="f18" fmla="val 138"/>
              <a:gd name="f19" fmla="val 29"/>
              <a:gd name="f20" fmla="val 26"/>
              <a:gd name="f21" fmla="val 195"/>
              <a:gd name="f22" fmla="val 53"/>
              <a:gd name="f23" fmla="val 202"/>
              <a:gd name="f24" fmla="val 80"/>
              <a:gd name="f25" fmla="val 59"/>
              <a:gd name="f26" fmla="val 144"/>
              <a:gd name="f27" fmla="val 85"/>
              <a:gd name="f28" fmla="val 151"/>
              <a:gd name="f29" fmla="val 111"/>
              <a:gd name="f30" fmla="val 158"/>
              <a:gd name="f31" fmla="val 87"/>
              <a:gd name="f32" fmla="val 179"/>
              <a:gd name="f33" fmla="val 106"/>
              <a:gd name="f34" fmla="val 181"/>
              <a:gd name="f35" fmla="val 183"/>
              <a:gd name="f36" fmla="val 133"/>
              <a:gd name="f37" fmla="val 153"/>
              <a:gd name="f38" fmla="val 143"/>
              <a:gd name="f39" fmla="val 155"/>
              <a:gd name="f40" fmla="val 117"/>
              <a:gd name="f41" fmla="val 197"/>
              <a:gd name="f42" fmla="val 193"/>
              <a:gd name="f43" fmla="val 188"/>
              <a:gd name="f44" fmla="val 134"/>
              <a:gd name="f45" fmla="val 165"/>
              <a:gd name="f46" fmla="+- 0 0 -90"/>
              <a:gd name="f47" fmla="*/ f3 1 176"/>
              <a:gd name="f48" fmla="*/ f4 1 209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176"/>
              <a:gd name="f57" fmla="*/ f53 1 209"/>
              <a:gd name="f58" fmla="*/ 125 f54 1"/>
              <a:gd name="f59" fmla="*/ 0 f53 1"/>
              <a:gd name="f60" fmla="*/ 45 f54 1"/>
              <a:gd name="f61" fmla="*/ 5 f54 1"/>
              <a:gd name="f62" fmla="*/ 69 f53 1"/>
              <a:gd name="f63" fmla="*/ 18 f54 1"/>
              <a:gd name="f64" fmla="*/ 172 f53 1"/>
              <a:gd name="f65" fmla="*/ 29 f54 1"/>
              <a:gd name="f66" fmla="*/ 138 f53 1"/>
              <a:gd name="f67" fmla="*/ 53 f54 1"/>
              <a:gd name="f68" fmla="*/ 202 f53 1"/>
              <a:gd name="f69" fmla="*/ 85 f54 1"/>
              <a:gd name="f70" fmla="*/ 151 f53 1"/>
              <a:gd name="f71" fmla="*/ 106 f54 1"/>
              <a:gd name="f72" fmla="*/ 181 f53 1"/>
              <a:gd name="f73" fmla="*/ 143 f54 1"/>
              <a:gd name="f74" fmla="*/ 155 f53 1"/>
              <a:gd name="f75" fmla="*/ 193 f53 1"/>
              <a:gd name="f76" fmla="*/ 165 f54 1"/>
              <a:gd name="f77" fmla="+- f55 0 f1"/>
              <a:gd name="f78" fmla="*/ f58 1 176"/>
              <a:gd name="f79" fmla="*/ f59 1 209"/>
              <a:gd name="f80" fmla="*/ f60 1 176"/>
              <a:gd name="f81" fmla="*/ f61 1 176"/>
              <a:gd name="f82" fmla="*/ f62 1 209"/>
              <a:gd name="f83" fmla="*/ f63 1 176"/>
              <a:gd name="f84" fmla="*/ f64 1 209"/>
              <a:gd name="f85" fmla="*/ f65 1 176"/>
              <a:gd name="f86" fmla="*/ f66 1 209"/>
              <a:gd name="f87" fmla="*/ f67 1 176"/>
              <a:gd name="f88" fmla="*/ f68 1 209"/>
              <a:gd name="f89" fmla="*/ f69 1 176"/>
              <a:gd name="f90" fmla="*/ f70 1 209"/>
              <a:gd name="f91" fmla="*/ f71 1 176"/>
              <a:gd name="f92" fmla="*/ f72 1 209"/>
              <a:gd name="f93" fmla="*/ f73 1 176"/>
              <a:gd name="f94" fmla="*/ f74 1 209"/>
              <a:gd name="f95" fmla="*/ f75 1 209"/>
              <a:gd name="f96" fmla="*/ f76 1 176"/>
              <a:gd name="f97" fmla="*/ 0 1 f56"/>
              <a:gd name="f98" fmla="*/ f50 1 f56"/>
              <a:gd name="f99" fmla="*/ 0 1 f57"/>
              <a:gd name="f100" fmla="*/ f51 1 f57"/>
              <a:gd name="f101" fmla="*/ f78 1 f56"/>
              <a:gd name="f102" fmla="*/ f79 1 f57"/>
              <a:gd name="f103" fmla="*/ f80 1 f56"/>
              <a:gd name="f104" fmla="*/ f81 1 f56"/>
              <a:gd name="f105" fmla="*/ f82 1 f57"/>
              <a:gd name="f106" fmla="*/ f83 1 f56"/>
              <a:gd name="f107" fmla="*/ f84 1 f57"/>
              <a:gd name="f108" fmla="*/ f85 1 f56"/>
              <a:gd name="f109" fmla="*/ f86 1 f57"/>
              <a:gd name="f110" fmla="*/ f87 1 f56"/>
              <a:gd name="f111" fmla="*/ f88 1 f57"/>
              <a:gd name="f112" fmla="*/ f89 1 f56"/>
              <a:gd name="f113" fmla="*/ f90 1 f57"/>
              <a:gd name="f114" fmla="*/ f91 1 f56"/>
              <a:gd name="f115" fmla="*/ f92 1 f57"/>
              <a:gd name="f116" fmla="*/ f93 1 f56"/>
              <a:gd name="f117" fmla="*/ f94 1 f57"/>
              <a:gd name="f118" fmla="*/ f95 1 f57"/>
              <a:gd name="f119" fmla="*/ f96 1 f56"/>
              <a:gd name="f120" fmla="*/ f97 f47 1"/>
              <a:gd name="f121" fmla="*/ f98 f47 1"/>
              <a:gd name="f122" fmla="*/ f100 f48 1"/>
              <a:gd name="f123" fmla="*/ f99 f48 1"/>
              <a:gd name="f124" fmla="*/ f101 f47 1"/>
              <a:gd name="f125" fmla="*/ f102 f48 1"/>
              <a:gd name="f126" fmla="*/ f103 f47 1"/>
              <a:gd name="f127" fmla="*/ f104 f47 1"/>
              <a:gd name="f128" fmla="*/ f105 f48 1"/>
              <a:gd name="f129" fmla="*/ f106 f47 1"/>
              <a:gd name="f130" fmla="*/ f107 f48 1"/>
              <a:gd name="f131" fmla="*/ f108 f47 1"/>
              <a:gd name="f132" fmla="*/ f109 f48 1"/>
              <a:gd name="f133" fmla="*/ f110 f47 1"/>
              <a:gd name="f134" fmla="*/ f111 f48 1"/>
              <a:gd name="f135" fmla="*/ f112 f47 1"/>
              <a:gd name="f136" fmla="*/ f113 f48 1"/>
              <a:gd name="f137" fmla="*/ f114 f47 1"/>
              <a:gd name="f138" fmla="*/ f115 f48 1"/>
              <a:gd name="f139" fmla="*/ f116 f47 1"/>
              <a:gd name="f140" fmla="*/ f117 f48 1"/>
              <a:gd name="f141" fmla="*/ f118 f48 1"/>
              <a:gd name="f142" fmla="*/ f11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4" y="f125"/>
              </a:cxn>
              <a:cxn ang="f77">
                <a:pos x="f126" y="f125"/>
              </a:cxn>
              <a:cxn ang="f77">
                <a:pos x="f127" y="f128"/>
              </a:cxn>
              <a:cxn ang="f77">
                <a:pos x="f129" y="f130"/>
              </a:cxn>
              <a:cxn ang="f77">
                <a:pos x="f131" y="f132"/>
              </a:cxn>
              <a:cxn ang="f77">
                <a:pos x="f133" y="f134"/>
              </a:cxn>
              <a:cxn ang="f77">
                <a:pos x="f135" y="f136"/>
              </a:cxn>
              <a:cxn ang="f77">
                <a:pos x="f137" y="f138"/>
              </a:cxn>
              <a:cxn ang="f77">
                <a:pos x="f139" y="f140"/>
              </a:cxn>
              <a:cxn ang="f77">
                <a:pos x="f139" y="f141"/>
              </a:cxn>
              <a:cxn ang="f77">
                <a:pos x="f142" y="f128"/>
              </a:cxn>
              <a:cxn ang="f77">
                <a:pos x="f124" y="f125"/>
              </a:cxn>
            </a:cxnLst>
            <a:rect l="f120" t="f123" r="f121" b="f122"/>
            <a:pathLst>
              <a:path w="176" h="209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11"/>
                  <a:pt x="f10" y="f11"/>
                  <a:pt x="f10" y="f11"/>
                </a:cubicBezTo>
                <a:cubicBezTo>
                  <a:pt x="f10" y="f11"/>
                  <a:pt x="f5" y="f12"/>
                  <a:pt x="f13" y="f14"/>
                </a:cubicBezTo>
                <a:cubicBezTo>
                  <a:pt x="f15" y="f16"/>
                  <a:pt x="f17" y="f18"/>
                  <a:pt x="f19" y="f18"/>
                </a:cubicBezTo>
                <a:cubicBezTo>
                  <a:pt x="f9" y="f18"/>
                  <a:pt x="f20" y="f21"/>
                  <a:pt x="f22" y="f23"/>
                </a:cubicBezTo>
                <a:cubicBezTo>
                  <a:pt x="f24" y="f7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8" y="f35"/>
                  <a:pt x="f36" y="f37"/>
                  <a:pt x="f38" y="f39"/>
                </a:cubicBezTo>
                <a:cubicBezTo>
                  <a:pt x="f37" y="f30"/>
                  <a:pt x="f40" y="f41"/>
                  <a:pt x="f38" y="f42"/>
                </a:cubicBezTo>
                <a:cubicBezTo>
                  <a:pt x="f12" y="f43"/>
                  <a:pt x="f6" y="f44"/>
                  <a:pt x="f45" y="f11"/>
                </a:cubicBezTo>
                <a:lnTo>
                  <a:pt x="f8" y="f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02A666F3-5E75-433A-8F2B-46DF5E90F9AE}"/>
              </a:ext>
            </a:extLst>
          </p:cNvPr>
          <p:cNvSpPr/>
          <p:nvPr/>
        </p:nvSpPr>
        <p:spPr>
          <a:xfrm>
            <a:off x="5840565" y="3857085"/>
            <a:ext cx="519232" cy="6760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207"/>
              <a:gd name="f8" fmla="val 69"/>
              <a:gd name="f9" fmla="val 119"/>
              <a:gd name="f10" fmla="val 40"/>
              <a:gd name="f11" fmla="val 5"/>
              <a:gd name="f12" fmla="val 112"/>
              <a:gd name="f13" fmla="val 19"/>
              <a:gd name="f14" fmla="val 138"/>
              <a:gd name="f15" fmla="val 33"/>
              <a:gd name="f16" fmla="val 163"/>
              <a:gd name="f17" fmla="val 17"/>
              <a:gd name="f18" fmla="val 198"/>
              <a:gd name="f19" fmla="val 35"/>
              <a:gd name="f20" fmla="val 203"/>
              <a:gd name="f21" fmla="val 54"/>
              <a:gd name="f22" fmla="val 42"/>
              <a:gd name="f23" fmla="val 140"/>
              <a:gd name="f24" fmla="val 58"/>
              <a:gd name="f25" fmla="val 151"/>
              <a:gd name="f26" fmla="val 75"/>
              <a:gd name="f27" fmla="val 61"/>
              <a:gd name="f28" fmla="val 175"/>
              <a:gd name="f29" fmla="val 79"/>
              <a:gd name="f30" fmla="val 177"/>
              <a:gd name="f31" fmla="val 98"/>
              <a:gd name="f32" fmla="val 179"/>
              <a:gd name="f33" fmla="val 84"/>
              <a:gd name="f34" fmla="val 147"/>
              <a:gd name="f35" fmla="val 156"/>
              <a:gd name="f36" fmla="val 101"/>
              <a:gd name="f37" fmla="val 124"/>
              <a:gd name="f38" fmla="val 165"/>
              <a:gd name="f39" fmla="val 155"/>
              <a:gd name="f40" fmla="val 123"/>
              <a:gd name="f41" fmla="val 141"/>
              <a:gd name="f42" fmla="+- 0 0 -90"/>
              <a:gd name="f43" fmla="*/ f3 1 159"/>
              <a:gd name="f44" fmla="*/ f4 1 207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59"/>
              <a:gd name="f53" fmla="*/ f49 1 207"/>
              <a:gd name="f54" fmla="*/ 159 f50 1"/>
              <a:gd name="f55" fmla="*/ 69 f49 1"/>
              <a:gd name="f56" fmla="*/ 119 f50 1"/>
              <a:gd name="f57" fmla="*/ 0 f49 1"/>
              <a:gd name="f58" fmla="*/ 40 f50 1"/>
              <a:gd name="f59" fmla="*/ 0 f50 1"/>
              <a:gd name="f60" fmla="*/ 19 f50 1"/>
              <a:gd name="f61" fmla="*/ 138 f49 1"/>
              <a:gd name="f62" fmla="*/ 35 f50 1"/>
              <a:gd name="f63" fmla="*/ 203 f49 1"/>
              <a:gd name="f64" fmla="*/ 58 f50 1"/>
              <a:gd name="f65" fmla="*/ 151 f49 1"/>
              <a:gd name="f66" fmla="*/ 79 f50 1"/>
              <a:gd name="f67" fmla="*/ 177 f49 1"/>
              <a:gd name="f68" fmla="*/ 98 f50 1"/>
              <a:gd name="f69" fmla="*/ 124 f50 1"/>
              <a:gd name="f70" fmla="*/ 165 f49 1"/>
              <a:gd name="f71" fmla="*/ 141 f50 1"/>
              <a:gd name="f72" fmla="*/ 101 f49 1"/>
              <a:gd name="f73" fmla="+- f51 0 f1"/>
              <a:gd name="f74" fmla="*/ f54 1 159"/>
              <a:gd name="f75" fmla="*/ f55 1 207"/>
              <a:gd name="f76" fmla="*/ f56 1 159"/>
              <a:gd name="f77" fmla="*/ f57 1 207"/>
              <a:gd name="f78" fmla="*/ f58 1 159"/>
              <a:gd name="f79" fmla="*/ f59 1 159"/>
              <a:gd name="f80" fmla="*/ f60 1 159"/>
              <a:gd name="f81" fmla="*/ f61 1 207"/>
              <a:gd name="f82" fmla="*/ f62 1 159"/>
              <a:gd name="f83" fmla="*/ f63 1 207"/>
              <a:gd name="f84" fmla="*/ f64 1 159"/>
              <a:gd name="f85" fmla="*/ f65 1 207"/>
              <a:gd name="f86" fmla="*/ f66 1 159"/>
              <a:gd name="f87" fmla="*/ f67 1 207"/>
              <a:gd name="f88" fmla="*/ f68 1 159"/>
              <a:gd name="f89" fmla="*/ f69 1 159"/>
              <a:gd name="f90" fmla="*/ f70 1 207"/>
              <a:gd name="f91" fmla="*/ f71 1 159"/>
              <a:gd name="f92" fmla="*/ f72 1 207"/>
              <a:gd name="f93" fmla="*/ 0 1 f52"/>
              <a:gd name="f94" fmla="*/ f46 1 f52"/>
              <a:gd name="f95" fmla="*/ 0 1 f53"/>
              <a:gd name="f96" fmla="*/ f47 1 f53"/>
              <a:gd name="f97" fmla="*/ f74 1 f52"/>
              <a:gd name="f98" fmla="*/ f75 1 f53"/>
              <a:gd name="f99" fmla="*/ f76 1 f52"/>
              <a:gd name="f100" fmla="*/ f77 1 f53"/>
              <a:gd name="f101" fmla="*/ f78 1 f52"/>
              <a:gd name="f102" fmla="*/ f79 1 f52"/>
              <a:gd name="f103" fmla="*/ f80 1 f52"/>
              <a:gd name="f104" fmla="*/ f81 1 f53"/>
              <a:gd name="f105" fmla="*/ f82 1 f52"/>
              <a:gd name="f106" fmla="*/ f83 1 f53"/>
              <a:gd name="f107" fmla="*/ f84 1 f52"/>
              <a:gd name="f108" fmla="*/ f85 1 f53"/>
              <a:gd name="f109" fmla="*/ f86 1 f52"/>
              <a:gd name="f110" fmla="*/ f87 1 f53"/>
              <a:gd name="f111" fmla="*/ f88 1 f52"/>
              <a:gd name="f112" fmla="*/ f89 1 f52"/>
              <a:gd name="f113" fmla="*/ f90 1 f53"/>
              <a:gd name="f114" fmla="*/ f91 1 f52"/>
              <a:gd name="f115" fmla="*/ f92 1 f53"/>
              <a:gd name="f116" fmla="*/ f93 f43 1"/>
              <a:gd name="f117" fmla="*/ f94 f43 1"/>
              <a:gd name="f118" fmla="*/ f96 f44 1"/>
              <a:gd name="f119" fmla="*/ f95 f44 1"/>
              <a:gd name="f120" fmla="*/ f97 f43 1"/>
              <a:gd name="f121" fmla="*/ f98 f44 1"/>
              <a:gd name="f122" fmla="*/ f99 f43 1"/>
              <a:gd name="f123" fmla="*/ f100 f44 1"/>
              <a:gd name="f124" fmla="*/ f101 f43 1"/>
              <a:gd name="f125" fmla="*/ f102 f43 1"/>
              <a:gd name="f126" fmla="*/ f103 f43 1"/>
              <a:gd name="f127" fmla="*/ f104 f44 1"/>
              <a:gd name="f128" fmla="*/ f105 f43 1"/>
              <a:gd name="f129" fmla="*/ f106 f44 1"/>
              <a:gd name="f130" fmla="*/ f107 f43 1"/>
              <a:gd name="f131" fmla="*/ f108 f44 1"/>
              <a:gd name="f132" fmla="*/ f109 f43 1"/>
              <a:gd name="f133" fmla="*/ f110 f44 1"/>
              <a:gd name="f134" fmla="*/ f111 f43 1"/>
              <a:gd name="f135" fmla="*/ f112 f43 1"/>
              <a:gd name="f136" fmla="*/ f113 f44 1"/>
              <a:gd name="f137" fmla="*/ f114 f43 1"/>
              <a:gd name="f138" fmla="*/ f115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3"/>
              </a:cxn>
              <a:cxn ang="f73">
                <a:pos x="f125" y="f121"/>
              </a:cxn>
              <a:cxn ang="f73">
                <a:pos x="f126" y="f127"/>
              </a:cxn>
              <a:cxn ang="f73">
                <a:pos x="f128" y="f129"/>
              </a:cxn>
              <a:cxn ang="f73">
                <a:pos x="f130" y="f131"/>
              </a:cxn>
              <a:cxn ang="f73">
                <a:pos x="f132" y="f133"/>
              </a:cxn>
              <a:cxn ang="f73">
                <a:pos x="f134" y="f131"/>
              </a:cxn>
              <a:cxn ang="f73">
                <a:pos x="f135" y="f136"/>
              </a:cxn>
              <a:cxn ang="f73">
                <a:pos x="f137" y="f138"/>
              </a:cxn>
              <a:cxn ang="f73">
                <a:pos x="f120" y="f121"/>
              </a:cxn>
            </a:cxnLst>
            <a:rect l="f116" t="f119" r="f117" b="f118"/>
            <a:pathLst>
              <a:path w="159" h="206">
                <a:moveTo>
                  <a:pt x="f6" y="f8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5" y="f8"/>
                  <a:pt x="f5" y="f8"/>
                  <a:pt x="f5" y="f8"/>
                </a:cubicBezTo>
                <a:cubicBezTo>
                  <a:pt x="f5" y="f8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16"/>
                  <a:pt x="f27" y="f28"/>
                  <a:pt x="f29" y="f30"/>
                </a:cubicBezTo>
                <a:cubicBezTo>
                  <a:pt x="f31" y="f32"/>
                  <a:pt x="f33" y="f34"/>
                  <a:pt x="f31" y="f25"/>
                </a:cubicBezTo>
                <a:cubicBezTo>
                  <a:pt x="f12" y="f35"/>
                  <a:pt x="f36" y="f32"/>
                  <a:pt x="f37" y="f38"/>
                </a:cubicBezTo>
                <a:cubicBezTo>
                  <a:pt x="f23" y="f39"/>
                  <a:pt x="f14" y="f40"/>
                  <a:pt x="f41" y="f36"/>
                </a:cubicBezTo>
                <a:lnTo>
                  <a:pt x="f6" y="f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3211D946-9EC7-4773-846F-454EF278A926}"/>
              </a:ext>
            </a:extLst>
          </p:cNvPr>
          <p:cNvSpPr/>
          <p:nvPr/>
        </p:nvSpPr>
        <p:spPr>
          <a:xfrm>
            <a:off x="5840565" y="3303946"/>
            <a:ext cx="519232" cy="449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5"/>
              <a:gd name="f7" fmla="val 212"/>
              <a:gd name="f8" fmla="val 183"/>
              <a:gd name="f9" fmla="val 106"/>
              <a:gd name="f10" fmla="val 62"/>
              <a:gd name="f11" fmla="+- 0 0 -90"/>
              <a:gd name="f12" fmla="*/ f3 1 245"/>
              <a:gd name="f13" fmla="*/ f4 1 21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245"/>
              <a:gd name="f22" fmla="*/ f18 1 212"/>
              <a:gd name="f23" fmla="*/ 183 f19 1"/>
              <a:gd name="f24" fmla="*/ 212 f18 1"/>
              <a:gd name="f25" fmla="*/ 245 f19 1"/>
              <a:gd name="f26" fmla="*/ 106 f18 1"/>
              <a:gd name="f27" fmla="*/ 0 f18 1"/>
              <a:gd name="f28" fmla="*/ 62 f19 1"/>
              <a:gd name="f29" fmla="*/ 0 f19 1"/>
              <a:gd name="f30" fmla="+- f20 0 f1"/>
              <a:gd name="f31" fmla="*/ f23 1 245"/>
              <a:gd name="f32" fmla="*/ f24 1 212"/>
              <a:gd name="f33" fmla="*/ f25 1 245"/>
              <a:gd name="f34" fmla="*/ f26 1 212"/>
              <a:gd name="f35" fmla="*/ f27 1 212"/>
              <a:gd name="f36" fmla="*/ f28 1 245"/>
              <a:gd name="f37" fmla="*/ f29 1 245"/>
              <a:gd name="f38" fmla="*/ 0 1 f21"/>
              <a:gd name="f39" fmla="*/ f15 1 f21"/>
              <a:gd name="f40" fmla="*/ 0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2"/>
              <a:gd name="f47" fmla="*/ f36 1 f21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3 1"/>
              <a:gd name="f58" fmla="*/ f47 f12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3" y="f57"/>
              </a:cxn>
              <a:cxn ang="f30">
                <a:pos x="f58" y="f57"/>
              </a:cxn>
              <a:cxn ang="f30">
                <a:pos x="f59" y="f56"/>
              </a:cxn>
              <a:cxn ang="f30">
                <a:pos x="f58" y="f54"/>
              </a:cxn>
              <a:cxn ang="f30">
                <a:pos x="f53" y="f54"/>
              </a:cxn>
            </a:cxnLst>
            <a:rect l="f49" t="f52" r="f50" b="f51"/>
            <a:pathLst>
              <a:path w="245" h="211">
                <a:moveTo>
                  <a:pt x="f8" y="f7"/>
                </a:moveTo>
                <a:lnTo>
                  <a:pt x="f6" y="f9"/>
                </a:lnTo>
                <a:lnTo>
                  <a:pt x="f8" y="f5"/>
                </a:lnTo>
                <a:lnTo>
                  <a:pt x="f10" y="f5"/>
                </a:lnTo>
                <a:lnTo>
                  <a:pt x="f5" y="f9"/>
                </a:lnTo>
                <a:lnTo>
                  <a:pt x="f10" y="f7"/>
                </a:lnTo>
                <a:lnTo>
                  <a:pt x="f8" y="f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E591151C-0E2D-4019-A6A1-0846B829C206}"/>
              </a:ext>
            </a:extLst>
          </p:cNvPr>
          <p:cNvSpPr/>
          <p:nvPr/>
        </p:nvSpPr>
        <p:spPr>
          <a:xfrm>
            <a:off x="6766697" y="3857085"/>
            <a:ext cx="517111" cy="767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235"/>
              <a:gd name="f8" fmla="val 40"/>
              <a:gd name="f9" fmla="val 69"/>
              <a:gd name="f10" fmla="val 138"/>
              <a:gd name="f11" fmla="val 179"/>
              <a:gd name="f12" fmla="val 54"/>
              <a:gd name="f13" fmla="val 186"/>
              <a:gd name="f14" fmla="val 68"/>
              <a:gd name="f15" fmla="val 193"/>
              <a:gd name="f16" fmla="val 63"/>
              <a:gd name="f17" fmla="val 147"/>
              <a:gd name="f18" fmla="val 80"/>
              <a:gd name="f19" fmla="val 162"/>
              <a:gd name="f20" fmla="val 96"/>
              <a:gd name="f21" fmla="val 177"/>
              <a:gd name="f22" fmla="val 70"/>
              <a:gd name="f23" fmla="val 98"/>
              <a:gd name="f24" fmla="val 233"/>
              <a:gd name="f25" fmla="val 126"/>
              <a:gd name="f26" fmla="val 230"/>
              <a:gd name="f27" fmla="val 91"/>
              <a:gd name="f28" fmla="val 114"/>
              <a:gd name="f29" fmla="val 151"/>
              <a:gd name="f30" fmla="val 156"/>
              <a:gd name="f31" fmla="val 189"/>
              <a:gd name="f32" fmla="val 135"/>
              <a:gd name="f33" fmla="val 185"/>
              <a:gd name="f34" fmla="val 182"/>
              <a:gd name="f35" fmla="val 119"/>
              <a:gd name="f36" fmla="+- 0 0 -90"/>
              <a:gd name="f37" fmla="*/ f3 1 159"/>
              <a:gd name="f38" fmla="*/ f4 1 235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159"/>
              <a:gd name="f47" fmla="*/ f43 1 235"/>
              <a:gd name="f48" fmla="*/ 40 f44 1"/>
              <a:gd name="f49" fmla="*/ 0 f43 1"/>
              <a:gd name="f50" fmla="*/ 0 f44 1"/>
              <a:gd name="f51" fmla="*/ 69 f43 1"/>
              <a:gd name="f52" fmla="*/ 138 f43 1"/>
              <a:gd name="f53" fmla="*/ 54 f44 1"/>
              <a:gd name="f54" fmla="*/ 186 f43 1"/>
              <a:gd name="f55" fmla="*/ 80 f44 1"/>
              <a:gd name="f56" fmla="*/ 162 f43 1"/>
              <a:gd name="f57" fmla="*/ 98 f44 1"/>
              <a:gd name="f58" fmla="*/ 233 f43 1"/>
              <a:gd name="f59" fmla="*/ 114 f44 1"/>
              <a:gd name="f60" fmla="*/ 151 f43 1"/>
              <a:gd name="f61" fmla="*/ 135 f44 1"/>
              <a:gd name="f62" fmla="*/ 185 f43 1"/>
              <a:gd name="f63" fmla="*/ 159 f44 1"/>
              <a:gd name="f64" fmla="*/ 119 f44 1"/>
              <a:gd name="f65" fmla="+- f45 0 f1"/>
              <a:gd name="f66" fmla="*/ f48 1 159"/>
              <a:gd name="f67" fmla="*/ f49 1 235"/>
              <a:gd name="f68" fmla="*/ f50 1 159"/>
              <a:gd name="f69" fmla="*/ f51 1 235"/>
              <a:gd name="f70" fmla="*/ f52 1 235"/>
              <a:gd name="f71" fmla="*/ f53 1 159"/>
              <a:gd name="f72" fmla="*/ f54 1 235"/>
              <a:gd name="f73" fmla="*/ f55 1 159"/>
              <a:gd name="f74" fmla="*/ f56 1 235"/>
              <a:gd name="f75" fmla="*/ f57 1 159"/>
              <a:gd name="f76" fmla="*/ f58 1 235"/>
              <a:gd name="f77" fmla="*/ f59 1 159"/>
              <a:gd name="f78" fmla="*/ f60 1 235"/>
              <a:gd name="f79" fmla="*/ f61 1 159"/>
              <a:gd name="f80" fmla="*/ f62 1 235"/>
              <a:gd name="f81" fmla="*/ f63 1 159"/>
              <a:gd name="f82" fmla="*/ f64 1 159"/>
              <a:gd name="f83" fmla="*/ 0 1 f46"/>
              <a:gd name="f84" fmla="*/ f40 1 f46"/>
              <a:gd name="f85" fmla="*/ 0 1 f47"/>
              <a:gd name="f86" fmla="*/ f41 1 f47"/>
              <a:gd name="f87" fmla="*/ f66 1 f46"/>
              <a:gd name="f88" fmla="*/ f67 1 f47"/>
              <a:gd name="f89" fmla="*/ f68 1 f46"/>
              <a:gd name="f90" fmla="*/ f69 1 f47"/>
              <a:gd name="f91" fmla="*/ f70 1 f47"/>
              <a:gd name="f92" fmla="*/ f71 1 f46"/>
              <a:gd name="f93" fmla="*/ f72 1 f47"/>
              <a:gd name="f94" fmla="*/ f73 1 f46"/>
              <a:gd name="f95" fmla="*/ f74 1 f47"/>
              <a:gd name="f96" fmla="*/ f75 1 f46"/>
              <a:gd name="f97" fmla="*/ f76 1 f47"/>
              <a:gd name="f98" fmla="*/ f77 1 f46"/>
              <a:gd name="f99" fmla="*/ f78 1 f47"/>
              <a:gd name="f100" fmla="*/ f79 1 f46"/>
              <a:gd name="f101" fmla="*/ f80 1 f47"/>
              <a:gd name="f102" fmla="*/ f81 1 f46"/>
              <a:gd name="f103" fmla="*/ f82 1 f46"/>
              <a:gd name="f104" fmla="*/ f83 f37 1"/>
              <a:gd name="f105" fmla="*/ f84 f37 1"/>
              <a:gd name="f106" fmla="*/ f86 f38 1"/>
              <a:gd name="f107" fmla="*/ f85 f38 1"/>
              <a:gd name="f108" fmla="*/ f87 f37 1"/>
              <a:gd name="f109" fmla="*/ f88 f38 1"/>
              <a:gd name="f110" fmla="*/ f89 f37 1"/>
              <a:gd name="f111" fmla="*/ f90 f38 1"/>
              <a:gd name="f112" fmla="*/ f91 f38 1"/>
              <a:gd name="f113" fmla="*/ f92 f37 1"/>
              <a:gd name="f114" fmla="*/ f93 f38 1"/>
              <a:gd name="f115" fmla="*/ f94 f37 1"/>
              <a:gd name="f116" fmla="*/ f95 f38 1"/>
              <a:gd name="f117" fmla="*/ f96 f37 1"/>
              <a:gd name="f118" fmla="*/ f97 f38 1"/>
              <a:gd name="f119" fmla="*/ f98 f37 1"/>
              <a:gd name="f120" fmla="*/ f99 f38 1"/>
              <a:gd name="f121" fmla="*/ f100 f37 1"/>
              <a:gd name="f122" fmla="*/ f101 f38 1"/>
              <a:gd name="f123" fmla="*/ f102 f37 1"/>
              <a:gd name="f124" fmla="*/ f10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08" y="f112"/>
              </a:cxn>
              <a:cxn ang="f65">
                <a:pos x="f113" y="f114"/>
              </a:cxn>
              <a:cxn ang="f65">
                <a:pos x="f115" y="f116"/>
              </a:cxn>
              <a:cxn ang="f65">
                <a:pos x="f117" y="f118"/>
              </a:cxn>
              <a:cxn ang="f65">
                <a:pos x="f119" y="f120"/>
              </a:cxn>
              <a:cxn ang="f65">
                <a:pos x="f121" y="f122"/>
              </a:cxn>
              <a:cxn ang="f65">
                <a:pos x="f123" y="f111"/>
              </a:cxn>
              <a:cxn ang="f65">
                <a:pos x="f124" y="f109"/>
              </a:cxn>
              <a:cxn ang="f65">
                <a:pos x="f108" y="f109"/>
              </a:cxn>
            </a:cxnLst>
            <a:rect l="f104" t="f107" r="f105" b="f106"/>
            <a:pathLst>
              <a:path w="159" h="235">
                <a:moveTo>
                  <a:pt x="f8" y="f5"/>
                </a:moveTo>
                <a:cubicBezTo>
                  <a:pt x="f5" y="f9"/>
                  <a:pt x="f5" y="f9"/>
                  <a:pt x="f5" y="f9"/>
                </a:cubicBezTo>
                <a:cubicBezTo>
                  <a:pt x="f8" y="f10"/>
                  <a:pt x="f8" y="f10"/>
                  <a:pt x="f8" y="f10"/>
                </a:cubicBezTo>
                <a:cubicBezTo>
                  <a:pt x="f8" y="f10"/>
                  <a:pt x="f8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7"/>
                  <a:pt x="f23" y="f24"/>
                </a:cubicBezTo>
                <a:cubicBezTo>
                  <a:pt x="f25" y="f26"/>
                  <a:pt x="f27" y="f17"/>
                  <a:pt x="f28" y="f29"/>
                </a:cubicBezTo>
                <a:cubicBezTo>
                  <a:pt x="f10" y="f30"/>
                  <a:pt x="f28" y="f31"/>
                  <a:pt x="f32" y="f33"/>
                </a:cubicBezTo>
                <a:cubicBezTo>
                  <a:pt x="f30" y="f34"/>
                  <a:pt x="f6" y="f9"/>
                  <a:pt x="f6" y="f9"/>
                </a:cubicBezTo>
                <a:cubicBezTo>
                  <a:pt x="f35" y="f5"/>
                  <a:pt x="f35" y="f5"/>
                  <a:pt x="f35" y="f5"/>
                </a:cubicBezTo>
                <a:lnTo>
                  <a:pt x="f8" y="f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6129A181-162A-4EBE-8C45-AE1AA2BE0758}"/>
              </a:ext>
            </a:extLst>
          </p:cNvPr>
          <p:cNvSpPr/>
          <p:nvPr/>
        </p:nvSpPr>
        <p:spPr>
          <a:xfrm>
            <a:off x="6766697" y="3303946"/>
            <a:ext cx="517111" cy="449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4"/>
              <a:gd name="f7" fmla="val 212"/>
              <a:gd name="f8" fmla="val 61"/>
              <a:gd name="f9" fmla="val 183"/>
              <a:gd name="f10" fmla="val 106"/>
              <a:gd name="f11" fmla="+- 0 0 -90"/>
              <a:gd name="f12" fmla="*/ f3 1 244"/>
              <a:gd name="f13" fmla="*/ f4 1 21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244"/>
              <a:gd name="f22" fmla="*/ f18 1 212"/>
              <a:gd name="f23" fmla="*/ 61 f19 1"/>
              <a:gd name="f24" fmla="*/ 212 f18 1"/>
              <a:gd name="f25" fmla="*/ 183 f19 1"/>
              <a:gd name="f26" fmla="*/ 244 f19 1"/>
              <a:gd name="f27" fmla="*/ 106 f18 1"/>
              <a:gd name="f28" fmla="*/ 0 f18 1"/>
              <a:gd name="f29" fmla="*/ 0 f19 1"/>
              <a:gd name="f30" fmla="+- f20 0 f1"/>
              <a:gd name="f31" fmla="*/ f23 1 244"/>
              <a:gd name="f32" fmla="*/ f24 1 212"/>
              <a:gd name="f33" fmla="*/ f25 1 244"/>
              <a:gd name="f34" fmla="*/ f26 1 244"/>
              <a:gd name="f35" fmla="*/ f27 1 212"/>
              <a:gd name="f36" fmla="*/ f28 1 212"/>
              <a:gd name="f37" fmla="*/ f29 1 244"/>
              <a:gd name="f38" fmla="*/ 0 1 f21"/>
              <a:gd name="f39" fmla="*/ f15 1 f21"/>
              <a:gd name="f40" fmla="*/ 0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244" h="211">
                <a:moveTo>
                  <a:pt x="f8" y="f7"/>
                </a:moveTo>
                <a:lnTo>
                  <a:pt x="f9" y="f7"/>
                </a:lnTo>
                <a:lnTo>
                  <a:pt x="f6" y="f10"/>
                </a:lnTo>
                <a:lnTo>
                  <a:pt x="f9" y="f5"/>
                </a:lnTo>
                <a:lnTo>
                  <a:pt x="f8" y="f5"/>
                </a:lnTo>
                <a:lnTo>
                  <a:pt x="f5" y="f10"/>
                </a:lnTo>
                <a:lnTo>
                  <a:pt x="f8" y="f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29" name="Grupo 46">
            <a:extLst>
              <a:ext uri="{FF2B5EF4-FFF2-40B4-BE49-F238E27FC236}">
                <a16:creationId xmlns:a16="http://schemas.microsoft.com/office/drawing/2014/main" id="{284560E5-97DB-4429-8733-22DCC41FE93C}"/>
              </a:ext>
            </a:extLst>
          </p:cNvPr>
          <p:cNvGrpSpPr/>
          <p:nvPr/>
        </p:nvGrpSpPr>
        <p:grpSpPr>
          <a:xfrm>
            <a:off x="2103476" y="3380381"/>
            <a:ext cx="1936790" cy="1385251"/>
            <a:chOff x="2103476" y="3380381"/>
            <a:chExt cx="1936790" cy="1385251"/>
          </a:xfrm>
          <a:solidFill>
            <a:schemeClr val="accent2">
              <a:lumMod val="75000"/>
            </a:schemeClr>
          </a:solidFill>
        </p:grpSpPr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F8897D04-B9C1-48B0-9AAE-4A54076F228E}"/>
                </a:ext>
              </a:extLst>
            </p:cNvPr>
            <p:cNvSpPr/>
            <p:nvPr/>
          </p:nvSpPr>
          <p:spPr>
            <a:xfrm>
              <a:off x="2103476" y="3713872"/>
              <a:ext cx="236006" cy="387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98"/>
                <a:gd name="f8" fmla="val 59"/>
                <a:gd name="f9" fmla="val 1"/>
                <a:gd name="f10" fmla="val 45"/>
                <a:gd name="f11" fmla="val 34"/>
                <a:gd name="f12" fmla="val 7"/>
                <a:gd name="f13" fmla="val 24"/>
                <a:gd name="f14" fmla="val 14"/>
                <a:gd name="f15" fmla="val 79"/>
                <a:gd name="f16" fmla="val 2"/>
                <a:gd name="f17" fmla="val 88"/>
                <a:gd name="f18" fmla="val 4"/>
                <a:gd name="f19" fmla="val 97"/>
                <a:gd name="f20" fmla="val 16"/>
                <a:gd name="f21" fmla="val 22"/>
                <a:gd name="f22" fmla="val 93"/>
                <a:gd name="f23" fmla="val 28"/>
                <a:gd name="f24" fmla="val 87"/>
                <a:gd name="f25" fmla="val 36"/>
                <a:gd name="f26" fmla="val 25"/>
                <a:gd name="f27" fmla="val 40"/>
                <a:gd name="f28" fmla="val 21"/>
                <a:gd name="f29" fmla="val 15"/>
                <a:gd name="f30" fmla="+- 0 0 -90"/>
                <a:gd name="f31" fmla="*/ f3 1 60"/>
                <a:gd name="f32" fmla="*/ f4 1 9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0"/>
                <a:gd name="f41" fmla="*/ f37 1 98"/>
                <a:gd name="f42" fmla="*/ 59 f38 1"/>
                <a:gd name="f43" fmla="*/ 1 f37 1"/>
                <a:gd name="f44" fmla="*/ 34 f38 1"/>
                <a:gd name="f45" fmla="*/ 7 f37 1"/>
                <a:gd name="f46" fmla="*/ 2 f38 1"/>
                <a:gd name="f47" fmla="*/ 88 f37 1"/>
                <a:gd name="f48" fmla="*/ 22 f38 1"/>
                <a:gd name="f49" fmla="*/ 93 f37 1"/>
                <a:gd name="f50" fmla="*/ 40 f38 1"/>
                <a:gd name="f51" fmla="*/ 21 f37 1"/>
                <a:gd name="f52" fmla="*/ 60 f38 1"/>
                <a:gd name="f53" fmla="*/ 15 f37 1"/>
                <a:gd name="f54" fmla="+- f39 0 f1"/>
                <a:gd name="f55" fmla="*/ f42 1 60"/>
                <a:gd name="f56" fmla="*/ f43 1 98"/>
                <a:gd name="f57" fmla="*/ f44 1 60"/>
                <a:gd name="f58" fmla="*/ f45 1 98"/>
                <a:gd name="f59" fmla="*/ f46 1 60"/>
                <a:gd name="f60" fmla="*/ f47 1 98"/>
                <a:gd name="f61" fmla="*/ f48 1 60"/>
                <a:gd name="f62" fmla="*/ f49 1 98"/>
                <a:gd name="f63" fmla="*/ f50 1 60"/>
                <a:gd name="f64" fmla="*/ f51 1 98"/>
                <a:gd name="f65" fmla="*/ f52 1 60"/>
                <a:gd name="f66" fmla="*/ f53 1 98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60" h="98">
                  <a:moveTo>
                    <a:pt x="f8" y="f9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0" y="f20"/>
                    <a:pt x="f6" y="f29"/>
                    <a:pt x="f6" y="f29"/>
                  </a:cubicBezTo>
                  <a:lnTo>
                    <a:pt x="f8" y="f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31" name="Grupo 48">
              <a:extLst>
                <a:ext uri="{FF2B5EF4-FFF2-40B4-BE49-F238E27FC236}">
                  <a16:creationId xmlns:a16="http://schemas.microsoft.com/office/drawing/2014/main" id="{BA91EBC1-13A7-4F26-A34A-CE328D364032}"/>
                </a:ext>
              </a:extLst>
            </p:cNvPr>
            <p:cNvGrpSpPr/>
            <p:nvPr/>
          </p:nvGrpSpPr>
          <p:grpSpPr>
            <a:xfrm>
              <a:off x="2334353" y="3380381"/>
              <a:ext cx="1705913" cy="1385251"/>
              <a:chOff x="2334353" y="3380381"/>
              <a:chExt cx="1705913" cy="1385251"/>
            </a:xfrm>
            <a:grpFill/>
          </p:grpSpPr>
          <p:sp>
            <p:nvSpPr>
              <p:cNvPr id="32" name="Freeform 100">
                <a:extLst>
                  <a:ext uri="{FF2B5EF4-FFF2-40B4-BE49-F238E27FC236}">
                    <a16:creationId xmlns:a16="http://schemas.microsoft.com/office/drawing/2014/main" id="{BAE51CC2-E42B-4374-8245-20086FEE9B5F}"/>
                  </a:ext>
                </a:extLst>
              </p:cNvPr>
              <p:cNvSpPr/>
              <p:nvPr/>
            </p:nvSpPr>
            <p:spPr>
              <a:xfrm>
                <a:off x="2844844" y="3380381"/>
                <a:ext cx="1195422" cy="5130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3"/>
                  <a:gd name="f7" fmla="val 130"/>
                  <a:gd name="f8" fmla="val 4"/>
                  <a:gd name="f9" fmla="val 99"/>
                  <a:gd name="f10" fmla="val 87"/>
                  <a:gd name="f11" fmla="val 211"/>
                  <a:gd name="f12" fmla="val 255"/>
                  <a:gd name="f13" fmla="val 13"/>
                  <a:gd name="f14" fmla="val 299"/>
                  <a:gd name="f15" fmla="val 25"/>
                  <a:gd name="f16" fmla="val 85"/>
                  <a:gd name="f17" fmla="val 277"/>
                  <a:gd name="f18" fmla="val 106"/>
                  <a:gd name="f19" fmla="val 252"/>
                  <a:gd name="f20" fmla="val 126"/>
                  <a:gd name="f21" fmla="val 16"/>
                  <a:gd name="f22" fmla="+- 0 0 -90"/>
                  <a:gd name="f23" fmla="*/ f3 1 303"/>
                  <a:gd name="f24" fmla="*/ f4 1 130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03"/>
                  <a:gd name="f33" fmla="*/ f29 1 130"/>
                  <a:gd name="f34" fmla="*/ 4 f30 1"/>
                  <a:gd name="f35" fmla="*/ 99 f29 1"/>
                  <a:gd name="f36" fmla="*/ 255 f30 1"/>
                  <a:gd name="f37" fmla="*/ 13 f29 1"/>
                  <a:gd name="f38" fmla="*/ 277 f30 1"/>
                  <a:gd name="f39" fmla="*/ 106 f29 1"/>
                  <a:gd name="f40" fmla="+- f31 0 f1"/>
                  <a:gd name="f41" fmla="*/ f34 1 303"/>
                  <a:gd name="f42" fmla="*/ f35 1 130"/>
                  <a:gd name="f43" fmla="*/ f36 1 303"/>
                  <a:gd name="f44" fmla="*/ f37 1 130"/>
                  <a:gd name="f45" fmla="*/ f38 1 303"/>
                  <a:gd name="f46" fmla="*/ f39 1 13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303" h="130">
                    <a:moveTo>
                      <a:pt x="f8" y="f9"/>
                    </a:moveTo>
                    <a:cubicBezTo>
                      <a:pt x="f5" y="f10"/>
                      <a:pt x="f11" y="f5"/>
                      <a:pt x="f12" y="f13"/>
                    </a:cubicBezTo>
                    <a:cubicBezTo>
                      <a:pt x="f14" y="f15"/>
                      <a:pt x="f6" y="f16"/>
                      <a:pt x="f17" y="f18"/>
                    </a:cubicBezTo>
                    <a:cubicBezTo>
                      <a:pt x="f19" y="f20"/>
                      <a:pt x="f21" y="f7"/>
                      <a:pt x="f8" y="f9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101">
                <a:extLst>
                  <a:ext uri="{FF2B5EF4-FFF2-40B4-BE49-F238E27FC236}">
                    <a16:creationId xmlns:a16="http://schemas.microsoft.com/office/drawing/2014/main" id="{85821C33-13BF-4826-A542-3E3E32768BA7}"/>
                  </a:ext>
                </a:extLst>
              </p:cNvPr>
              <p:cNvSpPr/>
              <p:nvPr/>
            </p:nvSpPr>
            <p:spPr>
              <a:xfrm>
                <a:off x="2708882" y="3690783"/>
                <a:ext cx="497662" cy="5464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"/>
                  <a:gd name="f7" fmla="val 138"/>
                  <a:gd name="f8" fmla="val 43"/>
                  <a:gd name="f9" fmla="val 13"/>
                  <a:gd name="f10" fmla="val 11"/>
                  <a:gd name="f11" fmla="val 27"/>
                  <a:gd name="f12" fmla="val 32"/>
                  <a:gd name="f13" fmla="val 41"/>
                  <a:gd name="f14" fmla="val 53"/>
                  <a:gd name="f15" fmla="val 110"/>
                  <a:gd name="f16" fmla="val 115"/>
                  <a:gd name="f17" fmla="val 52"/>
                  <a:gd name="f18" fmla="val 96"/>
                  <a:gd name="f19" fmla="val 76"/>
                  <a:gd name="f20" fmla="val 117"/>
                  <a:gd name="f21" fmla="val 26"/>
                  <a:gd name="f22" fmla="val 9"/>
                  <a:gd name="f23" fmla="val 83"/>
                  <a:gd name="f24" fmla="val 5"/>
                  <a:gd name="f25" fmla="val 54"/>
                  <a:gd name="f26" fmla="val 25"/>
                  <a:gd name="f27" fmla="val 14"/>
                  <a:gd name="f28" fmla="val 3"/>
                  <a:gd name="f29" fmla="+- 0 0 -90"/>
                  <a:gd name="f30" fmla="*/ f3 1 126"/>
                  <a:gd name="f31" fmla="*/ f4 1 138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126"/>
                  <a:gd name="f40" fmla="*/ f36 1 138"/>
                  <a:gd name="f41" fmla="*/ 43 f37 1"/>
                  <a:gd name="f42" fmla="*/ 0 f36 1"/>
                  <a:gd name="f43" fmla="*/ 27 f37 1"/>
                  <a:gd name="f44" fmla="*/ 32 f36 1"/>
                  <a:gd name="f45" fmla="*/ 115 f37 1"/>
                  <a:gd name="f46" fmla="*/ 52 f36 1"/>
                  <a:gd name="f47" fmla="*/ 76 f37 1"/>
                  <a:gd name="f48" fmla="*/ 117 f36 1"/>
                  <a:gd name="f49" fmla="*/ 5 f37 1"/>
                  <a:gd name="f50" fmla="*/ 54 f36 1"/>
                  <a:gd name="f51" fmla="+- f38 0 f1"/>
                  <a:gd name="f52" fmla="*/ f41 1 126"/>
                  <a:gd name="f53" fmla="*/ f42 1 138"/>
                  <a:gd name="f54" fmla="*/ f43 1 126"/>
                  <a:gd name="f55" fmla="*/ f44 1 138"/>
                  <a:gd name="f56" fmla="*/ f45 1 126"/>
                  <a:gd name="f57" fmla="*/ f46 1 138"/>
                  <a:gd name="f58" fmla="*/ f47 1 126"/>
                  <a:gd name="f59" fmla="*/ f48 1 138"/>
                  <a:gd name="f60" fmla="*/ f49 1 126"/>
                  <a:gd name="f61" fmla="*/ f50 1 138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125" h="138">
                    <a:moveTo>
                      <a:pt x="f8" y="f5"/>
                    </a:moveTo>
                    <a:cubicBezTo>
                      <a:pt x="f8" y="f5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6" y="f17"/>
                      <a:pt x="f6" y="f18"/>
                      <a:pt x="f19" y="f20"/>
                    </a:cubicBezTo>
                    <a:cubicBezTo>
                      <a:pt x="f21" y="f7"/>
                      <a:pt x="f22" y="f23"/>
                      <a:pt x="f24" y="f25"/>
                    </a:cubicBezTo>
                    <a:cubicBezTo>
                      <a:pt x="f5" y="f26"/>
                      <a:pt x="f27" y="f28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102">
                <a:extLst>
                  <a:ext uri="{FF2B5EF4-FFF2-40B4-BE49-F238E27FC236}">
                    <a16:creationId xmlns:a16="http://schemas.microsoft.com/office/drawing/2014/main" id="{F6EE5AFE-FCAB-4220-B7C2-C233ABF9685B}"/>
                  </a:ext>
                </a:extLst>
              </p:cNvPr>
              <p:cNvSpPr/>
              <p:nvPr/>
            </p:nvSpPr>
            <p:spPr>
              <a:xfrm>
                <a:off x="2334353" y="3611258"/>
                <a:ext cx="461753" cy="5053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"/>
                  <a:gd name="f7" fmla="val 128"/>
                  <a:gd name="f8" fmla="val 71"/>
                  <a:gd name="f9" fmla="val 2"/>
                  <a:gd name="f10" fmla="val 29"/>
                  <a:gd name="f11" fmla="val 27"/>
                  <a:gd name="f12" fmla="val 13"/>
                  <a:gd name="f13" fmla="val 73"/>
                  <a:gd name="f14" fmla="val 25"/>
                  <a:gd name="f15" fmla="val 120"/>
                  <a:gd name="f16" fmla="val 37"/>
                  <a:gd name="f17" fmla="val 57"/>
                  <a:gd name="f18" fmla="val 122"/>
                  <a:gd name="f19" fmla="val 77"/>
                  <a:gd name="f20" fmla="val 116"/>
                  <a:gd name="f21" fmla="val 5"/>
                  <a:gd name="f22" fmla="+- 0 0 -90"/>
                  <a:gd name="f23" fmla="*/ f3 1 117"/>
                  <a:gd name="f24" fmla="*/ f4 1 128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17"/>
                  <a:gd name="f33" fmla="*/ f29 1 128"/>
                  <a:gd name="f34" fmla="*/ 71 f30 1"/>
                  <a:gd name="f35" fmla="*/ 2 f29 1"/>
                  <a:gd name="f36" fmla="*/ 13 f30 1"/>
                  <a:gd name="f37" fmla="*/ 73 f29 1"/>
                  <a:gd name="f38" fmla="*/ 57 f30 1"/>
                  <a:gd name="f39" fmla="*/ 122 f29 1"/>
                  <a:gd name="f40" fmla="+- f31 0 f1"/>
                  <a:gd name="f41" fmla="*/ f34 1 117"/>
                  <a:gd name="f42" fmla="*/ f35 1 128"/>
                  <a:gd name="f43" fmla="*/ f36 1 117"/>
                  <a:gd name="f44" fmla="*/ f37 1 128"/>
                  <a:gd name="f45" fmla="*/ f38 1 117"/>
                  <a:gd name="f46" fmla="*/ f39 1 128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2"/>
                  <a:gd name="f54" fmla="*/ f44 1 f33"/>
                  <a:gd name="f55" fmla="*/ f45 1 f32"/>
                  <a:gd name="f56" fmla="*/ f46 1 f33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3 1"/>
                  <a:gd name="f64" fmla="*/ f54 f24 1"/>
                  <a:gd name="f65" fmla="*/ f55 f23 1"/>
                  <a:gd name="f66" fmla="*/ f5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117" h="128">
                    <a:moveTo>
                      <a:pt x="f8" y="f9"/>
                    </a:moveTo>
                    <a:cubicBezTo>
                      <a:pt x="f10" y="f5"/>
                      <a:pt x="f5" y="f11"/>
                      <a:pt x="f12" y="f13"/>
                    </a:cubicBezTo>
                    <a:cubicBezTo>
                      <a:pt x="f14" y="f15"/>
                      <a:pt x="f16" y="f7"/>
                      <a:pt x="f17" y="f18"/>
                    </a:cubicBezTo>
                    <a:cubicBezTo>
                      <a:pt x="f19" y="f20"/>
                      <a:pt x="f6" y="f21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104">
                <a:extLst>
                  <a:ext uri="{FF2B5EF4-FFF2-40B4-BE49-F238E27FC236}">
                    <a16:creationId xmlns:a16="http://schemas.microsoft.com/office/drawing/2014/main" id="{C9FD8C45-9276-440C-BC11-CFC7D59AF988}"/>
                  </a:ext>
                </a:extLst>
              </p:cNvPr>
              <p:cNvSpPr/>
              <p:nvPr/>
            </p:nvSpPr>
            <p:spPr>
              <a:xfrm>
                <a:off x="3093680" y="3867783"/>
                <a:ext cx="826023" cy="7747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0"/>
                  <a:gd name="f7" fmla="val 196"/>
                  <a:gd name="f8" fmla="val 31"/>
                  <a:gd name="f9" fmla="val 20"/>
                  <a:gd name="f10" fmla="val 32"/>
                  <a:gd name="f11" fmla="val 48"/>
                  <a:gd name="f12" fmla="val 11"/>
                  <a:gd name="f13" fmla="val 70"/>
                  <a:gd name="f14" fmla="val 114"/>
                  <a:gd name="f15" fmla="val 63"/>
                  <a:gd name="f16" fmla="val 146"/>
                  <a:gd name="f17" fmla="val 127"/>
                  <a:gd name="f18" fmla="val 179"/>
                  <a:gd name="f19" fmla="val 182"/>
                  <a:gd name="f20" fmla="val 164"/>
                  <a:gd name="f21" fmla="val 157"/>
                  <a:gd name="f22" fmla="+- 0 0 -90"/>
                  <a:gd name="f23" fmla="*/ f3 1 210"/>
                  <a:gd name="f24" fmla="*/ f4 1 19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0"/>
                  <a:gd name="f33" fmla="*/ f29 1 196"/>
                  <a:gd name="f34" fmla="*/ 31 f30 1"/>
                  <a:gd name="f35" fmla="*/ 20 f29 1"/>
                  <a:gd name="f36" fmla="*/ 11 f30 1"/>
                  <a:gd name="f37" fmla="*/ 70 f29 1"/>
                  <a:gd name="f38" fmla="*/ 63 f30 1"/>
                  <a:gd name="f39" fmla="*/ 146 f29 1"/>
                  <a:gd name="f40" fmla="*/ 196 f30 1"/>
                  <a:gd name="f41" fmla="*/ 180 f29 1"/>
                  <a:gd name="f42" fmla="+- f31 0 f1"/>
                  <a:gd name="f43" fmla="*/ f34 1 210"/>
                  <a:gd name="f44" fmla="*/ f35 1 196"/>
                  <a:gd name="f45" fmla="*/ f36 1 210"/>
                  <a:gd name="f46" fmla="*/ f37 1 196"/>
                  <a:gd name="f47" fmla="*/ f38 1 210"/>
                  <a:gd name="f48" fmla="*/ f39 1 196"/>
                  <a:gd name="f49" fmla="*/ f40 1 210"/>
                  <a:gd name="f50" fmla="*/ f41 1 196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2"/>
                  <a:gd name="f60" fmla="*/ f48 1 f33"/>
                  <a:gd name="f61" fmla="*/ f49 1 f32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3 1"/>
                  <a:gd name="f72" fmla="*/ f60 f24 1"/>
                  <a:gd name="f73" fmla="*/ f61 f23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71" y="f72"/>
                  </a:cxn>
                  <a:cxn ang="f42">
                    <a:pos x="f73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10" h="196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3"/>
                      <a:pt x="f5" y="f14"/>
                      <a:pt x="f15" y="f16"/>
                    </a:cubicBezTo>
                    <a:cubicBezTo>
                      <a:pt x="f17" y="f18"/>
                      <a:pt x="f19" y="f7"/>
                      <a:pt x="f7" y="f2"/>
                    </a:cubicBezTo>
                    <a:cubicBezTo>
                      <a:pt x="f6" y="f20"/>
                      <a:pt x="f21" y="f5"/>
                      <a:pt x="f8" y="f9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105">
                <a:extLst>
                  <a:ext uri="{FF2B5EF4-FFF2-40B4-BE49-F238E27FC236}">
                    <a16:creationId xmlns:a16="http://schemas.microsoft.com/office/drawing/2014/main" id="{65B8483D-5EB7-44AC-9B09-C0F49A229AFF}"/>
                  </a:ext>
                </a:extLst>
              </p:cNvPr>
              <p:cNvSpPr/>
              <p:nvPr/>
            </p:nvSpPr>
            <p:spPr>
              <a:xfrm>
                <a:off x="2457486" y="4070442"/>
                <a:ext cx="284744" cy="4540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115"/>
                  <a:gd name="f8" fmla="val 62"/>
                  <a:gd name="f9" fmla="val 1"/>
                  <a:gd name="f10" fmla="val 46"/>
                  <a:gd name="f11" fmla="val 17"/>
                  <a:gd name="f12" fmla="val 25"/>
                  <a:gd name="f13" fmla="val 39"/>
                  <a:gd name="f14" fmla="val 4"/>
                  <a:gd name="f15" fmla="val 77"/>
                  <a:gd name="f16" fmla="val 5"/>
                  <a:gd name="f17" fmla="val 87"/>
                  <a:gd name="f18" fmla="val 11"/>
                  <a:gd name="f19" fmla="val 96"/>
                  <a:gd name="f20" fmla="val 27"/>
                  <a:gd name="f21" fmla="val 32"/>
                  <a:gd name="f22" fmla="val 109"/>
                  <a:gd name="f23" fmla="val 36"/>
                  <a:gd name="f24" fmla="val 104"/>
                  <a:gd name="f25" fmla="val 92"/>
                  <a:gd name="f26" fmla="val 18"/>
                  <a:gd name="f27" fmla="val 81"/>
                  <a:gd name="f28" fmla="val 20"/>
                  <a:gd name="f29" fmla="val 71"/>
                  <a:gd name="f30" fmla="val 67"/>
                  <a:gd name="f31" fmla="val 70"/>
                  <a:gd name="f32" fmla="val 15"/>
                  <a:gd name="f33" fmla="val 69"/>
                  <a:gd name="f34" fmla="+- 0 0 -90"/>
                  <a:gd name="f35" fmla="*/ f3 1 72"/>
                  <a:gd name="f36" fmla="*/ f4 1 115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2"/>
                  <a:gd name="f45" fmla="*/ f41 1 115"/>
                  <a:gd name="f46" fmla="*/ 62 f42 1"/>
                  <a:gd name="f47" fmla="*/ 1 f41 1"/>
                  <a:gd name="f48" fmla="*/ 25 f42 1"/>
                  <a:gd name="f49" fmla="*/ 39 f41 1"/>
                  <a:gd name="f50" fmla="*/ 5 f42 1"/>
                  <a:gd name="f51" fmla="*/ 87 f41 1"/>
                  <a:gd name="f52" fmla="*/ 32 f42 1"/>
                  <a:gd name="f53" fmla="*/ 109 f41 1"/>
                  <a:gd name="f54" fmla="*/ 18 f42 1"/>
                  <a:gd name="f55" fmla="*/ 81 f41 1"/>
                  <a:gd name="f56" fmla="*/ 70 f42 1"/>
                  <a:gd name="f57" fmla="*/ 15 f41 1"/>
                  <a:gd name="f58" fmla="+- f43 0 f1"/>
                  <a:gd name="f59" fmla="*/ f46 1 72"/>
                  <a:gd name="f60" fmla="*/ f47 1 115"/>
                  <a:gd name="f61" fmla="*/ f48 1 72"/>
                  <a:gd name="f62" fmla="*/ f49 1 115"/>
                  <a:gd name="f63" fmla="*/ f50 1 72"/>
                  <a:gd name="f64" fmla="*/ f51 1 115"/>
                  <a:gd name="f65" fmla="*/ f52 1 72"/>
                  <a:gd name="f66" fmla="*/ f53 1 115"/>
                  <a:gd name="f67" fmla="*/ f54 1 72"/>
                  <a:gd name="f68" fmla="*/ f55 1 115"/>
                  <a:gd name="f69" fmla="*/ f56 1 72"/>
                  <a:gd name="f70" fmla="*/ f57 1 115"/>
                  <a:gd name="f71" fmla="*/ 0 1 f44"/>
                  <a:gd name="f72" fmla="*/ f38 1 f44"/>
                  <a:gd name="f73" fmla="*/ 0 1 f45"/>
                  <a:gd name="f74" fmla="*/ f39 1 f45"/>
                  <a:gd name="f75" fmla="*/ f59 1 f44"/>
                  <a:gd name="f76" fmla="*/ f60 1 f45"/>
                  <a:gd name="f77" fmla="*/ f61 1 f44"/>
                  <a:gd name="f78" fmla="*/ f62 1 f45"/>
                  <a:gd name="f79" fmla="*/ f63 1 f44"/>
                  <a:gd name="f80" fmla="*/ f64 1 f45"/>
                  <a:gd name="f81" fmla="*/ f65 1 f44"/>
                  <a:gd name="f82" fmla="*/ f66 1 f45"/>
                  <a:gd name="f83" fmla="*/ f67 1 f44"/>
                  <a:gd name="f84" fmla="*/ f68 1 f45"/>
                  <a:gd name="f85" fmla="*/ f69 1 f44"/>
                  <a:gd name="f86" fmla="*/ f70 1 f45"/>
                  <a:gd name="f87" fmla="*/ f71 f35 1"/>
                  <a:gd name="f88" fmla="*/ f72 f35 1"/>
                  <a:gd name="f89" fmla="*/ f74 f36 1"/>
                  <a:gd name="f90" fmla="*/ f73 f36 1"/>
                  <a:gd name="f91" fmla="*/ f75 f35 1"/>
                  <a:gd name="f92" fmla="*/ f76 f36 1"/>
                  <a:gd name="f93" fmla="*/ f77 f35 1"/>
                  <a:gd name="f94" fmla="*/ f78 f36 1"/>
                  <a:gd name="f95" fmla="*/ f79 f35 1"/>
                  <a:gd name="f96" fmla="*/ f80 f36 1"/>
                  <a:gd name="f97" fmla="*/ f81 f35 1"/>
                  <a:gd name="f98" fmla="*/ f82 f36 1"/>
                  <a:gd name="f99" fmla="*/ f83 f35 1"/>
                  <a:gd name="f100" fmla="*/ f84 f36 1"/>
                  <a:gd name="f101" fmla="*/ f85 f35 1"/>
                  <a:gd name="f102" fmla="*/ f8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1" y="f92"/>
                  </a:cxn>
                  <a:cxn ang="f58">
                    <a:pos x="f93" y="f94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91" y="f92"/>
                  </a:cxn>
                </a:cxnLst>
                <a:rect l="f87" t="f90" r="f88" b="f89"/>
                <a:pathLst>
                  <a:path w="72" h="115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8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11" y="f25"/>
                      <a:pt x="f26" y="f27"/>
                    </a:cubicBezTo>
                    <a:cubicBezTo>
                      <a:pt x="f28" y="f29"/>
                      <a:pt x="f30" y="f26"/>
                      <a:pt x="f31" y="f32"/>
                    </a:cubicBezTo>
                    <a:cubicBezTo>
                      <a:pt x="f6" y="f18"/>
                      <a:pt x="f33" y="f5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06">
                <a:extLst>
                  <a:ext uri="{FF2B5EF4-FFF2-40B4-BE49-F238E27FC236}">
                    <a16:creationId xmlns:a16="http://schemas.microsoft.com/office/drawing/2014/main" id="{A3730A97-574D-4440-8389-7B2F698D8BB1}"/>
                  </a:ext>
                </a:extLst>
              </p:cNvPr>
              <p:cNvSpPr/>
              <p:nvPr/>
            </p:nvSpPr>
            <p:spPr>
              <a:xfrm>
                <a:off x="2670404" y="4152537"/>
                <a:ext cx="153920" cy="4976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"/>
                  <a:gd name="f7" fmla="val 126"/>
                  <a:gd name="f8" fmla="val 29"/>
                  <a:gd name="f9" fmla="val 6"/>
                  <a:gd name="f10" fmla="val 26"/>
                  <a:gd name="f11" fmla="val 8"/>
                  <a:gd name="f12" fmla="val 80"/>
                  <a:gd name="f13" fmla="val 97"/>
                  <a:gd name="f14" fmla="val 113"/>
                  <a:gd name="f15" fmla="val 35"/>
                  <a:gd name="f16" fmla="val 37"/>
                  <a:gd name="f17" fmla="val 121"/>
                  <a:gd name="f18" fmla="val 116"/>
                  <a:gd name="f19" fmla="val 18"/>
                  <a:gd name="f20" fmla="val 110"/>
                  <a:gd name="f21" fmla="val 15"/>
                  <a:gd name="f22" fmla="val 102"/>
                  <a:gd name="f23" fmla="val 11"/>
                  <a:gd name="f24" fmla="val 94"/>
                  <a:gd name="f25" fmla="val 19"/>
                  <a:gd name="f26" fmla="val 38"/>
                  <a:gd name="f27" fmla="val 14"/>
                  <a:gd name="f28" fmla="val 9"/>
                  <a:gd name="f29" fmla="+- 0 0 -90"/>
                  <a:gd name="f30" fmla="*/ f3 1 39"/>
                  <a:gd name="f31" fmla="*/ f4 1 12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9"/>
                  <a:gd name="f40" fmla="*/ f36 1 126"/>
                  <a:gd name="f41" fmla="*/ 29 f37 1"/>
                  <a:gd name="f42" fmla="*/ 6 f36 1"/>
                  <a:gd name="f43" fmla="*/ 0 f37 1"/>
                  <a:gd name="f44" fmla="*/ 97 f36 1"/>
                  <a:gd name="f45" fmla="*/ 37 f37 1"/>
                  <a:gd name="f46" fmla="*/ 121 f36 1"/>
                  <a:gd name="f47" fmla="*/ 15 f37 1"/>
                  <a:gd name="f48" fmla="*/ 102 f36 1"/>
                  <a:gd name="f49" fmla="*/ 38 f37 1"/>
                  <a:gd name="f50" fmla="*/ 14 f36 1"/>
                  <a:gd name="f51" fmla="+- f38 0 f1"/>
                  <a:gd name="f52" fmla="*/ f41 1 39"/>
                  <a:gd name="f53" fmla="*/ f42 1 126"/>
                  <a:gd name="f54" fmla="*/ f43 1 39"/>
                  <a:gd name="f55" fmla="*/ f44 1 126"/>
                  <a:gd name="f56" fmla="*/ f45 1 39"/>
                  <a:gd name="f57" fmla="*/ f46 1 126"/>
                  <a:gd name="f58" fmla="*/ f47 1 39"/>
                  <a:gd name="f59" fmla="*/ f48 1 126"/>
                  <a:gd name="f60" fmla="*/ f49 1 39"/>
                  <a:gd name="f61" fmla="*/ f50 1 126"/>
                  <a:gd name="f62" fmla="*/ 0 1 f39"/>
                  <a:gd name="f63" fmla="*/ f33 1 f39"/>
                  <a:gd name="f64" fmla="*/ 0 1 f40"/>
                  <a:gd name="f65" fmla="*/ f34 1 f40"/>
                  <a:gd name="f66" fmla="*/ f52 1 f39"/>
                  <a:gd name="f67" fmla="*/ f53 1 f40"/>
                  <a:gd name="f68" fmla="*/ f54 1 f39"/>
                  <a:gd name="f69" fmla="*/ f55 1 f40"/>
                  <a:gd name="f70" fmla="*/ f56 1 f39"/>
                  <a:gd name="f71" fmla="*/ f57 1 f40"/>
                  <a:gd name="f72" fmla="*/ f58 1 f39"/>
                  <a:gd name="f73" fmla="*/ f59 1 f40"/>
                  <a:gd name="f74" fmla="*/ f60 1 f39"/>
                  <a:gd name="f75" fmla="*/ f61 1 f40"/>
                  <a:gd name="f76" fmla="*/ f62 f30 1"/>
                  <a:gd name="f77" fmla="*/ f63 f30 1"/>
                  <a:gd name="f78" fmla="*/ f65 f31 1"/>
                  <a:gd name="f79" fmla="*/ f64 f31 1"/>
                  <a:gd name="f80" fmla="*/ f66 f30 1"/>
                  <a:gd name="f81" fmla="*/ f67 f31 1"/>
                  <a:gd name="f82" fmla="*/ f68 f30 1"/>
                  <a:gd name="f83" fmla="*/ f69 f31 1"/>
                  <a:gd name="f84" fmla="*/ f70 f30 1"/>
                  <a:gd name="f85" fmla="*/ f71 f31 1"/>
                  <a:gd name="f86" fmla="*/ f72 f30 1"/>
                  <a:gd name="f87" fmla="*/ f73 f31 1"/>
                  <a:gd name="f88" fmla="*/ f74 f30 1"/>
                  <a:gd name="f89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80" y="f81"/>
                  </a:cxn>
                </a:cxnLst>
                <a:rect l="f76" t="f79" r="f77" b="f78"/>
                <a:pathLst>
                  <a:path w="39" h="125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15" y="f7"/>
                      <a:pt x="f16" y="f17"/>
                    </a:cubicBezTo>
                    <a:cubicBezTo>
                      <a:pt x="f6" y="f18"/>
                      <a:pt x="f19" y="f20"/>
                      <a:pt x="f21" y="f22"/>
                    </a:cubicBezTo>
                    <a:cubicBezTo>
                      <a:pt x="f23" y="f24"/>
                      <a:pt x="f16" y="f25"/>
                      <a:pt x="f26" y="f27"/>
                    </a:cubicBezTo>
                    <a:cubicBezTo>
                      <a:pt x="f6" y="f28"/>
                      <a:pt x="f26" y="f5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07">
                <a:extLst>
                  <a:ext uri="{FF2B5EF4-FFF2-40B4-BE49-F238E27FC236}">
                    <a16:creationId xmlns:a16="http://schemas.microsoft.com/office/drawing/2014/main" id="{86D33203-EFE8-42B3-9197-96804337D31E}"/>
                  </a:ext>
                </a:extLst>
              </p:cNvPr>
              <p:cNvSpPr/>
              <p:nvPr/>
            </p:nvSpPr>
            <p:spPr>
              <a:xfrm>
                <a:off x="2991066" y="4180746"/>
                <a:ext cx="330921" cy="58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"/>
                  <a:gd name="f7" fmla="val 148"/>
                  <a:gd name="f8" fmla="val 9"/>
                  <a:gd name="f9" fmla="val 29"/>
                  <a:gd name="f10" fmla="val 124"/>
                  <a:gd name="f11" fmla="val 36"/>
                  <a:gd name="f12" fmla="val 136"/>
                  <a:gd name="f13" fmla="val 43"/>
                  <a:gd name="f14" fmla="val 79"/>
                  <a:gd name="f15" fmla="val 146"/>
                  <a:gd name="f16" fmla="val 82"/>
                  <a:gd name="f17" fmla="val 142"/>
                  <a:gd name="f18" fmla="val 140"/>
                  <a:gd name="f19" fmla="val 73"/>
                  <a:gd name="f20" fmla="val 64"/>
                  <a:gd name="f21" fmla="val 51"/>
                  <a:gd name="f22" fmla="val 49"/>
                  <a:gd name="f23" fmla="val 134"/>
                  <a:gd name="f24" fmla="val 45"/>
                  <a:gd name="f25" fmla="val 123"/>
                  <a:gd name="f26" fmla="val 21"/>
                  <a:gd name="f27" fmla="val 11"/>
                  <a:gd name="f28" fmla="val 16"/>
                  <a:gd name="f29" fmla="val 7"/>
                  <a:gd name="f30" fmla="val 12"/>
                  <a:gd name="f31" fmla="val 4"/>
                  <a:gd name="f32" fmla="+- 0 0 -90"/>
                  <a:gd name="f33" fmla="*/ f3 1 84"/>
                  <a:gd name="f34" fmla="*/ f4 1 148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84"/>
                  <a:gd name="f43" fmla="*/ f39 1 148"/>
                  <a:gd name="f44" fmla="*/ 0 f40 1"/>
                  <a:gd name="f45" fmla="*/ 9 f39 1"/>
                  <a:gd name="f46" fmla="*/ 36 f40 1"/>
                  <a:gd name="f47" fmla="*/ 136 f39 1"/>
                  <a:gd name="f48" fmla="*/ 82 f40 1"/>
                  <a:gd name="f49" fmla="*/ 142 f39 1"/>
                  <a:gd name="f50" fmla="*/ 73 f40 1"/>
                  <a:gd name="f51" fmla="*/ 140 f39 1"/>
                  <a:gd name="f52" fmla="*/ 49 f40 1"/>
                  <a:gd name="f53" fmla="*/ 134 f39 1"/>
                  <a:gd name="f54" fmla="*/ 16 f40 1"/>
                  <a:gd name="f55" fmla="*/ 7 f39 1"/>
                  <a:gd name="f56" fmla="+- f41 0 f1"/>
                  <a:gd name="f57" fmla="*/ f44 1 84"/>
                  <a:gd name="f58" fmla="*/ f45 1 148"/>
                  <a:gd name="f59" fmla="*/ f46 1 84"/>
                  <a:gd name="f60" fmla="*/ f47 1 148"/>
                  <a:gd name="f61" fmla="*/ f48 1 84"/>
                  <a:gd name="f62" fmla="*/ f49 1 148"/>
                  <a:gd name="f63" fmla="*/ f50 1 84"/>
                  <a:gd name="f64" fmla="*/ f51 1 148"/>
                  <a:gd name="f65" fmla="*/ f52 1 84"/>
                  <a:gd name="f66" fmla="*/ f53 1 148"/>
                  <a:gd name="f67" fmla="*/ f54 1 84"/>
                  <a:gd name="f68" fmla="*/ f55 1 148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2"/>
                  <a:gd name="f80" fmla="*/ f64 1 f43"/>
                  <a:gd name="f81" fmla="*/ f65 1 f42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3 1"/>
                  <a:gd name="f96" fmla="*/ f80 f34 1"/>
                  <a:gd name="f97" fmla="*/ f81 f33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89" y="f90"/>
                  </a:cxn>
                </a:cxnLst>
                <a:rect l="f85" t="f88" r="f86" b="f87"/>
                <a:pathLst>
                  <a:path w="84" h="148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7"/>
                      <a:pt x="f14" y="f15"/>
                      <a:pt x="f16" y="f17"/>
                    </a:cubicBezTo>
                    <a:cubicBezTo>
                      <a:pt x="f6" y="f18"/>
                      <a:pt x="f14" y="f18"/>
                      <a:pt x="f19" y="f18"/>
                    </a:cubicBezTo>
                    <a:cubicBezTo>
                      <a:pt x="f20" y="f18"/>
                      <a:pt x="f21" y="f18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5" y="f5"/>
                      <a:pt x="f5" y="f8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36">
                <a:extLst>
                  <a:ext uri="{FF2B5EF4-FFF2-40B4-BE49-F238E27FC236}">
                    <a16:creationId xmlns:a16="http://schemas.microsoft.com/office/drawing/2014/main" id="{B81D0839-D84E-47B3-B044-93C7C4C49360}"/>
                  </a:ext>
                </a:extLst>
              </p:cNvPr>
              <p:cNvSpPr/>
              <p:nvPr/>
            </p:nvSpPr>
            <p:spPr>
              <a:xfrm>
                <a:off x="3103939" y="3423998"/>
                <a:ext cx="936327" cy="4360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7"/>
                  <a:gd name="f7" fmla="val 111"/>
                  <a:gd name="f8" fmla="val 178"/>
                  <a:gd name="f9" fmla="val 141"/>
                  <a:gd name="f10" fmla="val 58"/>
                  <a:gd name="f11" fmla="val 29"/>
                  <a:gd name="f12" fmla="val 53"/>
                  <a:gd name="f13" fmla="val 107"/>
                  <a:gd name="f14" fmla="val 23"/>
                  <a:gd name="f15" fmla="val 110"/>
                  <a:gd name="f16" fmla="val 50"/>
                  <a:gd name="f17" fmla="val 76"/>
                  <a:gd name="f18" fmla="val 138"/>
                  <a:gd name="f19" fmla="val 199"/>
                  <a:gd name="f20" fmla="val 105"/>
                  <a:gd name="f21" fmla="val 211"/>
                  <a:gd name="f22" fmla="val 95"/>
                  <a:gd name="f23" fmla="val 74"/>
                  <a:gd name="f24" fmla="val 233"/>
                  <a:gd name="f25" fmla="val 14"/>
                  <a:gd name="f26" fmla="val 189"/>
                  <a:gd name="f27" fmla="val 2"/>
                  <a:gd name="f28" fmla="val 186"/>
                  <a:gd name="f29" fmla="val 1"/>
                  <a:gd name="f30" fmla="val 183"/>
                  <a:gd name="f31" fmla="+- 0 0 -90"/>
                  <a:gd name="f32" fmla="*/ f3 1 237"/>
                  <a:gd name="f33" fmla="*/ f4 1 11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37"/>
                  <a:gd name="f42" fmla="*/ f38 1 111"/>
                  <a:gd name="f43" fmla="*/ 178 f39 1"/>
                  <a:gd name="f44" fmla="*/ 0 f38 1"/>
                  <a:gd name="f45" fmla="*/ 0 f39 1"/>
                  <a:gd name="f46" fmla="*/ 53 f38 1"/>
                  <a:gd name="f47" fmla="*/ 107 f38 1"/>
                  <a:gd name="f48" fmla="*/ 76 f39 1"/>
                  <a:gd name="f49" fmla="*/ 111 f38 1"/>
                  <a:gd name="f50" fmla="*/ 211 f39 1"/>
                  <a:gd name="f51" fmla="*/ 95 f38 1"/>
                  <a:gd name="f52" fmla="*/ 189 f39 1"/>
                  <a:gd name="f53" fmla="*/ 2 f38 1"/>
                  <a:gd name="f54" fmla="+- f40 0 f1"/>
                  <a:gd name="f55" fmla="*/ f43 1 237"/>
                  <a:gd name="f56" fmla="*/ f44 1 111"/>
                  <a:gd name="f57" fmla="*/ f45 1 237"/>
                  <a:gd name="f58" fmla="*/ f46 1 111"/>
                  <a:gd name="f59" fmla="*/ f47 1 111"/>
                  <a:gd name="f60" fmla="*/ f48 1 237"/>
                  <a:gd name="f61" fmla="*/ f49 1 111"/>
                  <a:gd name="f62" fmla="*/ f50 1 237"/>
                  <a:gd name="f63" fmla="*/ f51 1 111"/>
                  <a:gd name="f64" fmla="*/ f52 1 237"/>
                  <a:gd name="f65" fmla="*/ f53 1 111"/>
                  <a:gd name="f66" fmla="*/ 0 1 f41"/>
                  <a:gd name="f67" fmla="*/ f35 1 f41"/>
                  <a:gd name="f68" fmla="*/ 0 1 f42"/>
                  <a:gd name="f69" fmla="*/ f36 1 f42"/>
                  <a:gd name="f70" fmla="*/ f55 1 f41"/>
                  <a:gd name="f71" fmla="*/ f56 1 f42"/>
                  <a:gd name="f72" fmla="*/ f57 1 f41"/>
                  <a:gd name="f73" fmla="*/ f58 1 f42"/>
                  <a:gd name="f74" fmla="*/ f59 1 f42"/>
                  <a:gd name="f75" fmla="*/ f60 1 f41"/>
                  <a:gd name="f76" fmla="*/ f61 1 f42"/>
                  <a:gd name="f77" fmla="*/ f62 1 f41"/>
                  <a:gd name="f78" fmla="*/ f63 1 f42"/>
                  <a:gd name="f79" fmla="*/ f64 1 f41"/>
                  <a:gd name="f80" fmla="*/ f65 1 f42"/>
                  <a:gd name="f81" fmla="*/ f66 f32 1"/>
                  <a:gd name="f82" fmla="*/ f67 f32 1"/>
                  <a:gd name="f83" fmla="*/ f69 f33 1"/>
                  <a:gd name="f84" fmla="*/ f68 f33 1"/>
                  <a:gd name="f85" fmla="*/ f70 f32 1"/>
                  <a:gd name="f86" fmla="*/ f71 f33 1"/>
                  <a:gd name="f87" fmla="*/ f72 f32 1"/>
                  <a:gd name="f88" fmla="*/ f73 f33 1"/>
                  <a:gd name="f89" fmla="*/ f74 f33 1"/>
                  <a:gd name="f90" fmla="*/ f75 f32 1"/>
                  <a:gd name="f91" fmla="*/ f76 f33 1"/>
                  <a:gd name="f92" fmla="*/ f77 f32 1"/>
                  <a:gd name="f93" fmla="*/ f78 f33 1"/>
                  <a:gd name="f94" fmla="*/ f79 f32 1"/>
                  <a:gd name="f95" fmla="*/ f8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5" y="f86"/>
                  </a:cxn>
                  <a:cxn ang="f54">
                    <a:pos x="f87" y="f88"/>
                  </a:cxn>
                  <a:cxn ang="f54">
                    <a:pos x="f87" y="f89"/>
                  </a:cxn>
                  <a:cxn ang="f54">
                    <a:pos x="f90" y="f91"/>
                  </a:cxn>
                  <a:cxn ang="f54">
                    <a:pos x="f92" y="f93"/>
                  </a:cxn>
                  <a:cxn ang="f54">
                    <a:pos x="f94" y="f95"/>
                  </a:cxn>
                  <a:cxn ang="f54">
                    <a:pos x="f85" y="f86"/>
                  </a:cxn>
                </a:cxnLst>
                <a:rect l="f81" t="f84" r="f82" b="f83"/>
                <a:pathLst>
                  <a:path w="236" h="110">
                    <a:moveTo>
                      <a:pt x="f8" y="f5"/>
                    </a:moveTo>
                    <a:cubicBezTo>
                      <a:pt x="f9" y="f5"/>
                      <a:pt x="f10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14" y="f15"/>
                      <a:pt x="f16" y="f7"/>
                      <a:pt x="f17" y="f7"/>
                    </a:cubicBezTo>
                    <a:cubicBezTo>
                      <a:pt x="f18" y="f7"/>
                      <a:pt x="f19" y="f20"/>
                      <a:pt x="f21" y="f22"/>
                    </a:cubicBezTo>
                    <a:cubicBezTo>
                      <a:pt x="f6" y="f23"/>
                      <a:pt x="f24" y="f25"/>
                      <a:pt x="f26" y="f27"/>
                    </a:cubicBezTo>
                    <a:cubicBezTo>
                      <a:pt x="f28" y="f29"/>
                      <a:pt x="f30" y="f5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137">
                <a:extLst>
                  <a:ext uri="{FF2B5EF4-FFF2-40B4-BE49-F238E27FC236}">
                    <a16:creationId xmlns:a16="http://schemas.microsoft.com/office/drawing/2014/main" id="{F0BEE400-22E6-4A4E-886C-9F2659DD9ADB}"/>
                  </a:ext>
                </a:extLst>
              </p:cNvPr>
              <p:cNvSpPr/>
              <p:nvPr/>
            </p:nvSpPr>
            <p:spPr>
              <a:xfrm>
                <a:off x="3103939" y="3896002"/>
                <a:ext cx="87215" cy="1949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9"/>
                  <a:gd name="f8" fmla="val 15"/>
                  <a:gd name="f9" fmla="val 14"/>
                  <a:gd name="f10" fmla="val 11"/>
                  <a:gd name="f11" fmla="val 6"/>
                  <a:gd name="f12" fmla="val 4"/>
                  <a:gd name="f13" fmla="val 2"/>
                  <a:gd name="f14" fmla="val 27"/>
                  <a:gd name="f15" fmla="+- 0 0 -90"/>
                  <a:gd name="f16" fmla="*/ f3 1 22"/>
                  <a:gd name="f17" fmla="*/ f4 1 49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9"/>
                  <a:gd name="f27" fmla="*/ 15 f23 1"/>
                  <a:gd name="f28" fmla="*/ 0 f22 1"/>
                  <a:gd name="f29" fmla="*/ 6 f23 1"/>
                  <a:gd name="f30" fmla="*/ 0 f23 1"/>
                  <a:gd name="f31" fmla="*/ 49 f22 1"/>
                  <a:gd name="f32" fmla="+- f24 0 f1"/>
                  <a:gd name="f33" fmla="*/ f27 1 22"/>
                  <a:gd name="f34" fmla="*/ f28 1 49"/>
                  <a:gd name="f35" fmla="*/ f29 1 22"/>
                  <a:gd name="f36" fmla="*/ f30 1 22"/>
                  <a:gd name="f37" fmla="*/ f31 1 49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5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6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3" y="f52"/>
                  </a:cxn>
                  <a:cxn ang="f32">
                    <a:pos x="f54" y="f52"/>
                  </a:cxn>
                  <a:cxn ang="f32">
                    <a:pos x="f54" y="f55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9">
                    <a:moveTo>
                      <a:pt x="f8" y="f5"/>
                    </a:moveTo>
                    <a:cubicBezTo>
                      <a:pt x="f9" y="f5"/>
                      <a:pt x="f10" y="f5"/>
                      <a:pt x="f11" y="f5"/>
                    </a:cubicBezTo>
                    <a:cubicBezTo>
                      <a:pt x="f12" y="f5"/>
                      <a:pt x="f13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6" y="f14"/>
                      <a:pt x="f8" y="f5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138">
                <a:extLst>
                  <a:ext uri="{FF2B5EF4-FFF2-40B4-BE49-F238E27FC236}">
                    <a16:creationId xmlns:a16="http://schemas.microsoft.com/office/drawing/2014/main" id="{D2CF6465-D7F7-4B9C-AD75-FEC9A8B1BC56}"/>
                  </a:ext>
                </a:extLst>
              </p:cNvPr>
              <p:cNvSpPr/>
              <p:nvPr/>
            </p:nvSpPr>
            <p:spPr>
              <a:xfrm>
                <a:off x="3093680" y="3939619"/>
                <a:ext cx="823453" cy="66441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9"/>
                  <a:gd name="f7" fmla="val 168"/>
                  <a:gd name="f8" fmla="val 52"/>
                  <a:gd name="f9" fmla="val 45"/>
                  <a:gd name="f10" fmla="val 38"/>
                  <a:gd name="f11" fmla="val 1"/>
                  <a:gd name="f12" fmla="val 31"/>
                  <a:gd name="f13" fmla="val 2"/>
                  <a:gd name="f14" fmla="val 32"/>
                  <a:gd name="f15" fmla="val 30"/>
                  <a:gd name="f16" fmla="val 11"/>
                  <a:gd name="f17" fmla="val 96"/>
                  <a:gd name="f18" fmla="val 63"/>
                  <a:gd name="f19" fmla="val 128"/>
                  <a:gd name="f20" fmla="val 111"/>
                  <a:gd name="f21" fmla="val 152"/>
                  <a:gd name="f22" fmla="val 153"/>
                  <a:gd name="f23" fmla="val 177"/>
                  <a:gd name="f24" fmla="val 186"/>
                  <a:gd name="f25" fmla="val 192"/>
                  <a:gd name="f26" fmla="val 166"/>
                  <a:gd name="f27" fmla="val 196"/>
                  <a:gd name="f28" fmla="val 162"/>
                  <a:gd name="f29" fmla="val 147"/>
                  <a:gd name="f30" fmla="val 163"/>
                  <a:gd name="f31" fmla="+- 0 0 -90"/>
                  <a:gd name="f32" fmla="*/ f3 1 209"/>
                  <a:gd name="f33" fmla="*/ f4 1 168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209"/>
                  <a:gd name="f42" fmla="*/ f38 1 168"/>
                  <a:gd name="f43" fmla="*/ 52 f39 1"/>
                  <a:gd name="f44" fmla="*/ 0 f38 1"/>
                  <a:gd name="f45" fmla="*/ 31 f39 1"/>
                  <a:gd name="f46" fmla="*/ 2 f38 1"/>
                  <a:gd name="f47" fmla="*/ 11 f39 1"/>
                  <a:gd name="f48" fmla="*/ 52 f38 1"/>
                  <a:gd name="f49" fmla="*/ 63 f39 1"/>
                  <a:gd name="f50" fmla="*/ 128 f38 1"/>
                  <a:gd name="f51" fmla="*/ 177 f39 1"/>
                  <a:gd name="f52" fmla="*/ 168 f38 1"/>
                  <a:gd name="f53" fmla="*/ 196 f39 1"/>
                  <a:gd name="f54" fmla="*/ 162 f38 1"/>
                  <a:gd name="f55" fmla="+- f40 0 f1"/>
                  <a:gd name="f56" fmla="*/ f43 1 209"/>
                  <a:gd name="f57" fmla="*/ f44 1 168"/>
                  <a:gd name="f58" fmla="*/ f45 1 209"/>
                  <a:gd name="f59" fmla="*/ f46 1 168"/>
                  <a:gd name="f60" fmla="*/ f47 1 209"/>
                  <a:gd name="f61" fmla="*/ f48 1 168"/>
                  <a:gd name="f62" fmla="*/ f49 1 209"/>
                  <a:gd name="f63" fmla="*/ f50 1 168"/>
                  <a:gd name="f64" fmla="*/ f51 1 209"/>
                  <a:gd name="f65" fmla="*/ f52 1 168"/>
                  <a:gd name="f66" fmla="*/ f53 1 209"/>
                  <a:gd name="f67" fmla="*/ f54 1 168"/>
                  <a:gd name="f68" fmla="*/ 0 1 f41"/>
                  <a:gd name="f69" fmla="*/ f35 1 f41"/>
                  <a:gd name="f70" fmla="*/ 0 1 f42"/>
                  <a:gd name="f71" fmla="*/ f36 1 f42"/>
                  <a:gd name="f72" fmla="*/ f56 1 f41"/>
                  <a:gd name="f73" fmla="*/ f57 1 f42"/>
                  <a:gd name="f74" fmla="*/ f58 1 f41"/>
                  <a:gd name="f75" fmla="*/ f59 1 f42"/>
                  <a:gd name="f76" fmla="*/ f60 1 f41"/>
                  <a:gd name="f77" fmla="*/ f61 1 f42"/>
                  <a:gd name="f78" fmla="*/ f62 1 f41"/>
                  <a:gd name="f79" fmla="*/ f63 1 f42"/>
                  <a:gd name="f80" fmla="*/ f64 1 f41"/>
                  <a:gd name="f81" fmla="*/ f65 1 f42"/>
                  <a:gd name="f82" fmla="*/ f66 1 f41"/>
                  <a:gd name="f83" fmla="*/ f67 1 f42"/>
                  <a:gd name="f84" fmla="*/ f68 f32 1"/>
                  <a:gd name="f85" fmla="*/ f69 f32 1"/>
                  <a:gd name="f86" fmla="*/ f71 f33 1"/>
                  <a:gd name="f87" fmla="*/ f70 f33 1"/>
                  <a:gd name="f88" fmla="*/ f72 f32 1"/>
                  <a:gd name="f89" fmla="*/ f73 f33 1"/>
                  <a:gd name="f90" fmla="*/ f74 f32 1"/>
                  <a:gd name="f91" fmla="*/ f75 f33 1"/>
                  <a:gd name="f92" fmla="*/ f76 f32 1"/>
                  <a:gd name="f93" fmla="*/ f77 f33 1"/>
                  <a:gd name="f94" fmla="*/ f78 f32 1"/>
                  <a:gd name="f95" fmla="*/ f79 f33 1"/>
                  <a:gd name="f96" fmla="*/ f80 f32 1"/>
                  <a:gd name="f97" fmla="*/ f81 f33 1"/>
                  <a:gd name="f98" fmla="*/ f82 f32 1"/>
                  <a:gd name="f99" fmla="*/ f8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88" y="f89"/>
                  </a:cxn>
                  <a:cxn ang="f55">
                    <a:pos x="f90" y="f91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88" y="f89"/>
                  </a:cxn>
                </a:cxnLst>
                <a:rect l="f84" t="f87" r="f85" b="f86"/>
                <a:pathLst>
                  <a:path w="209" h="168">
                    <a:moveTo>
                      <a:pt x="f8" y="f5"/>
                    </a:moveTo>
                    <a:cubicBezTo>
                      <a:pt x="f9" y="f5"/>
                      <a:pt x="f10" y="f11"/>
                      <a:pt x="f12" y="f13"/>
                    </a:cubicBezTo>
                    <a:cubicBezTo>
                      <a:pt x="f12" y="f13"/>
                      <a:pt x="f14" y="f15"/>
                      <a:pt x="f16" y="f8"/>
                    </a:cubicBezTo>
                    <a:cubicBezTo>
                      <a:pt x="f16" y="f8"/>
                      <a:pt x="f5" y="f17"/>
                      <a:pt x="f18" y="f19"/>
                    </a:cubicBezTo>
                    <a:cubicBezTo>
                      <a:pt x="f20" y="f21"/>
                      <a:pt x="f22" y="f7"/>
                      <a:pt x="f23" y="f7"/>
                    </a:cubicBezTo>
                    <a:cubicBezTo>
                      <a:pt x="f24" y="f7"/>
                      <a:pt x="f25" y="f26"/>
                      <a:pt x="f27" y="f28"/>
                    </a:cubicBezTo>
                    <a:cubicBezTo>
                      <a:pt x="f6" y="f29"/>
                      <a:pt x="f30" y="f5"/>
                      <a:pt x="f8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139">
                <a:extLst>
                  <a:ext uri="{FF2B5EF4-FFF2-40B4-BE49-F238E27FC236}">
                    <a16:creationId xmlns:a16="http://schemas.microsoft.com/office/drawing/2014/main" id="{B3526CE5-C029-4900-A3FD-98D6036FD328}"/>
                  </a:ext>
                </a:extLst>
              </p:cNvPr>
              <p:cNvSpPr/>
              <p:nvPr/>
            </p:nvSpPr>
            <p:spPr>
              <a:xfrm>
                <a:off x="3103939" y="4391104"/>
                <a:ext cx="218047" cy="361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"/>
                  <a:gd name="f7" fmla="val 92"/>
                  <a:gd name="f8" fmla="val 64"/>
                  <a:gd name="f9" fmla="val 3"/>
                  <a:gd name="f10" fmla="val 74"/>
                  <a:gd name="f11" fmla="val 6"/>
                  <a:gd name="f12" fmla="val 81"/>
                  <a:gd name="f13" fmla="val 7"/>
                  <a:gd name="f14" fmla="val 83"/>
                  <a:gd name="f15" fmla="val 11"/>
                  <a:gd name="f16" fmla="val 90"/>
                  <a:gd name="f17" fmla="val 25"/>
                  <a:gd name="f18" fmla="val 36"/>
                  <a:gd name="f19" fmla="val 45"/>
                  <a:gd name="f20" fmla="val 52"/>
                  <a:gd name="f21" fmla="val 91"/>
                  <a:gd name="f22" fmla="val 53"/>
                  <a:gd name="f23" fmla="val 89"/>
                  <a:gd name="f24" fmla="val 87"/>
                  <a:gd name="f25" fmla="val 50"/>
                  <a:gd name="f26" fmla="val 44"/>
                  <a:gd name="f27" fmla="val 35"/>
                  <a:gd name="f28" fmla="val 22"/>
                  <a:gd name="f29" fmla="val 20"/>
                  <a:gd name="f30" fmla="val 18"/>
                  <a:gd name="f31" fmla="val 75"/>
                  <a:gd name="f32" fmla="val 8"/>
                  <a:gd name="f33" fmla="val 33"/>
                  <a:gd name="f34" fmla="+- 0 0 -90"/>
                  <a:gd name="f35" fmla="*/ f3 1 55"/>
                  <a:gd name="f36" fmla="*/ f4 1 9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55"/>
                  <a:gd name="f45" fmla="*/ f41 1 92"/>
                  <a:gd name="f46" fmla="*/ 0 f42 1"/>
                  <a:gd name="f47" fmla="*/ 0 f41 1"/>
                  <a:gd name="f48" fmla="*/ 64 f41 1"/>
                  <a:gd name="f49" fmla="*/ 7 f42 1"/>
                  <a:gd name="f50" fmla="*/ 83 f41 1"/>
                  <a:gd name="f51" fmla="*/ 36 f42 1"/>
                  <a:gd name="f52" fmla="*/ 92 f41 1"/>
                  <a:gd name="f53" fmla="*/ 53 f42 1"/>
                  <a:gd name="f54" fmla="*/ 89 f41 1"/>
                  <a:gd name="f55" fmla="*/ 44 f42 1"/>
                  <a:gd name="f56" fmla="*/ 87 f41 1"/>
                  <a:gd name="f57" fmla="*/ 20 f42 1"/>
                  <a:gd name="f58" fmla="*/ 81 f41 1"/>
                  <a:gd name="f59" fmla="+- f43 0 f1"/>
                  <a:gd name="f60" fmla="*/ f46 1 55"/>
                  <a:gd name="f61" fmla="*/ f47 1 92"/>
                  <a:gd name="f62" fmla="*/ f48 1 92"/>
                  <a:gd name="f63" fmla="*/ f49 1 55"/>
                  <a:gd name="f64" fmla="*/ f50 1 92"/>
                  <a:gd name="f65" fmla="*/ f51 1 55"/>
                  <a:gd name="f66" fmla="*/ f52 1 92"/>
                  <a:gd name="f67" fmla="*/ f53 1 55"/>
                  <a:gd name="f68" fmla="*/ f54 1 92"/>
                  <a:gd name="f69" fmla="*/ f55 1 55"/>
                  <a:gd name="f70" fmla="*/ f56 1 92"/>
                  <a:gd name="f71" fmla="*/ f57 1 55"/>
                  <a:gd name="f72" fmla="*/ f58 1 92"/>
                  <a:gd name="f73" fmla="*/ 0 1 f44"/>
                  <a:gd name="f74" fmla="*/ f38 1 f44"/>
                  <a:gd name="f75" fmla="*/ 0 1 f45"/>
                  <a:gd name="f76" fmla="*/ f39 1 f45"/>
                  <a:gd name="f77" fmla="*/ f60 1 f44"/>
                  <a:gd name="f78" fmla="*/ f61 1 f45"/>
                  <a:gd name="f79" fmla="*/ f62 1 f45"/>
                  <a:gd name="f80" fmla="*/ f63 1 f44"/>
                  <a:gd name="f81" fmla="*/ f64 1 f45"/>
                  <a:gd name="f82" fmla="*/ f65 1 f44"/>
                  <a:gd name="f83" fmla="*/ f66 1 f45"/>
                  <a:gd name="f84" fmla="*/ f67 1 f44"/>
                  <a:gd name="f85" fmla="*/ f68 1 f45"/>
                  <a:gd name="f86" fmla="*/ f69 1 f44"/>
                  <a:gd name="f87" fmla="*/ f70 1 f45"/>
                  <a:gd name="f88" fmla="*/ f71 1 f44"/>
                  <a:gd name="f89" fmla="*/ f72 1 f45"/>
                  <a:gd name="f90" fmla="*/ f73 f35 1"/>
                  <a:gd name="f91" fmla="*/ f74 f35 1"/>
                  <a:gd name="f92" fmla="*/ f76 f36 1"/>
                  <a:gd name="f93" fmla="*/ f75 f36 1"/>
                  <a:gd name="f94" fmla="*/ f77 f35 1"/>
                  <a:gd name="f95" fmla="*/ f78 f36 1"/>
                  <a:gd name="f96" fmla="*/ f79 f36 1"/>
                  <a:gd name="f97" fmla="*/ f80 f35 1"/>
                  <a:gd name="f98" fmla="*/ f81 f36 1"/>
                  <a:gd name="f99" fmla="*/ f82 f35 1"/>
                  <a:gd name="f100" fmla="*/ f83 f36 1"/>
                  <a:gd name="f101" fmla="*/ f84 f35 1"/>
                  <a:gd name="f102" fmla="*/ f85 f36 1"/>
                  <a:gd name="f103" fmla="*/ f86 f35 1"/>
                  <a:gd name="f104" fmla="*/ f87 f36 1"/>
                  <a:gd name="f105" fmla="*/ f88 f35 1"/>
                  <a:gd name="f106" fmla="*/ f89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4" y="f95"/>
                  </a:cxn>
                  <a:cxn ang="f59">
                    <a:pos x="f94" y="f96"/>
                  </a:cxn>
                  <a:cxn ang="f59">
                    <a:pos x="f97" y="f98"/>
                  </a:cxn>
                  <a:cxn ang="f59">
                    <a:pos x="f99" y="f100"/>
                  </a:cxn>
                  <a:cxn ang="f59">
                    <a:pos x="f101" y="f102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94" y="f95"/>
                  </a:cxn>
                </a:cxnLst>
                <a:rect l="f90" t="f93" r="f91" b="f92"/>
                <a:pathLst>
                  <a:path w="55" h="92">
                    <a:moveTo>
                      <a:pt x="f5" y="f5"/>
                    </a:moveTo>
                    <a:cubicBezTo>
                      <a:pt x="f5" y="f8"/>
                      <a:pt x="f5" y="f8"/>
                      <a:pt x="f5" y="f8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7"/>
                      <a:pt x="f18" y="f7"/>
                    </a:cubicBezTo>
                    <a:cubicBezTo>
                      <a:pt x="f19" y="f7"/>
                      <a:pt x="f20" y="f21"/>
                      <a:pt x="f22" y="f23"/>
                    </a:cubicBezTo>
                    <a:cubicBezTo>
                      <a:pt x="f6" y="f24"/>
                      <a:pt x="f25" y="f24"/>
                      <a:pt x="f26" y="f24"/>
                    </a:cubicBezTo>
                    <a:cubicBezTo>
                      <a:pt x="f27" y="f24"/>
                      <a:pt x="f28" y="f24"/>
                      <a:pt x="f29" y="f12"/>
                    </a:cubicBezTo>
                    <a:cubicBezTo>
                      <a:pt x="f30" y="f31"/>
                      <a:pt x="f32" y="f33"/>
                      <a:pt x="f5" y="f5"/>
                    </a:cubicBezTo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3" name="Grupo 61">
            <a:extLst>
              <a:ext uri="{FF2B5EF4-FFF2-40B4-BE49-F238E27FC236}">
                <a16:creationId xmlns:a16="http://schemas.microsoft.com/office/drawing/2014/main" id="{C2208DF4-EFF9-444E-B627-B95654C96085}"/>
              </a:ext>
            </a:extLst>
          </p:cNvPr>
          <p:cNvGrpSpPr/>
          <p:nvPr/>
        </p:nvGrpSpPr>
        <p:grpSpPr>
          <a:xfrm>
            <a:off x="9098947" y="3241511"/>
            <a:ext cx="1396700" cy="1573289"/>
            <a:chOff x="9098947" y="3241511"/>
            <a:chExt cx="1396700" cy="1573289"/>
          </a:xfrm>
          <a:solidFill>
            <a:schemeClr val="accent2">
              <a:lumMod val="75000"/>
            </a:schemeClr>
          </a:solidFill>
        </p:grpSpPr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61E455A6-E01B-403B-A81C-9C4D37D9837D}"/>
                </a:ext>
              </a:extLst>
            </p:cNvPr>
            <p:cNvSpPr/>
            <p:nvPr/>
          </p:nvSpPr>
          <p:spPr>
            <a:xfrm>
              <a:off x="9241136" y="3241511"/>
              <a:ext cx="1075617" cy="229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"/>
                <a:gd name="f7" fmla="val 65"/>
                <a:gd name="f8" fmla="val 272"/>
                <a:gd name="f9" fmla="val 32"/>
                <a:gd name="f10" fmla="val 14"/>
                <a:gd name="f11" fmla="val 50"/>
                <a:gd name="f12" fmla="val 33"/>
                <a:gd name="f13" fmla="val 15"/>
                <a:gd name="f14" fmla="val 290"/>
                <a:gd name="f15" fmla="+- 0 0 -90"/>
                <a:gd name="f16" fmla="*/ f3 1 305"/>
                <a:gd name="f17" fmla="*/ f4 1 6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5"/>
                <a:gd name="f26" fmla="*/ f22 1 65"/>
                <a:gd name="f27" fmla="*/ 272 f23 1"/>
                <a:gd name="f28" fmla="*/ 65 f22 1"/>
                <a:gd name="f29" fmla="*/ 32 f23 1"/>
                <a:gd name="f30" fmla="*/ 0 f23 1"/>
                <a:gd name="f31" fmla="*/ 33 f22 1"/>
                <a:gd name="f32" fmla="*/ 0 f22 1"/>
                <a:gd name="f33" fmla="*/ 305 f23 1"/>
                <a:gd name="f34" fmla="+- f24 0 f1"/>
                <a:gd name="f35" fmla="*/ f27 1 305"/>
                <a:gd name="f36" fmla="*/ f28 1 65"/>
                <a:gd name="f37" fmla="*/ f29 1 305"/>
                <a:gd name="f38" fmla="*/ f30 1 305"/>
                <a:gd name="f39" fmla="*/ f31 1 65"/>
                <a:gd name="f40" fmla="*/ f32 1 65"/>
                <a:gd name="f41" fmla="*/ f33 1 30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305" h="6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4" y="f5"/>
                    <a:pt x="f6" y="f13"/>
                    <a:pt x="f6" y="f12"/>
                  </a:cubicBezTo>
                  <a:cubicBezTo>
                    <a:pt x="f6" y="f11"/>
                    <a:pt x="f14" y="f7"/>
                    <a:pt x="f8" y="f7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B4031889-43B4-459D-A7E5-D9CB72F55917}"/>
                </a:ext>
              </a:extLst>
            </p:cNvPr>
            <p:cNvSpPr/>
            <p:nvPr/>
          </p:nvSpPr>
          <p:spPr>
            <a:xfrm>
              <a:off x="9098947" y="3514423"/>
              <a:ext cx="1396700" cy="1300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"/>
                <a:gd name="f7" fmla="val 369"/>
                <a:gd name="f8" fmla="val 324"/>
                <a:gd name="f9" fmla="val 59"/>
                <a:gd name="f10" fmla="val 306"/>
                <a:gd name="f11" fmla="val 24"/>
                <a:gd name="f12" fmla="val 321"/>
                <a:gd name="f13" fmla="val 69"/>
                <a:gd name="f14" fmla="val 82"/>
                <a:gd name="f15" fmla="val 45"/>
                <a:gd name="f16" fmla="val 34"/>
                <a:gd name="f17" fmla="val 100"/>
                <a:gd name="f18" fmla="val 17"/>
                <a:gd name="f19" fmla="val 141"/>
                <a:gd name="f20" fmla="val 181"/>
                <a:gd name="f21" fmla="val 10"/>
                <a:gd name="f22" fmla="val 319"/>
                <a:gd name="f23" fmla="val 83"/>
                <a:gd name="f24" fmla="val 344"/>
                <a:gd name="f25" fmla="val 157"/>
                <a:gd name="f26" fmla="val 365"/>
                <a:gd name="f27" fmla="val 367"/>
                <a:gd name="f28" fmla="val 381"/>
                <a:gd name="f29" fmla="val 253"/>
                <a:gd name="f30" fmla="val 138"/>
                <a:gd name="f31" fmla="val 342"/>
                <a:gd name="f32" fmla="val 94"/>
                <a:gd name="f33" fmla="val 121"/>
                <a:gd name="f34" fmla="val 131"/>
                <a:gd name="f35" fmla="val 171"/>
                <a:gd name="f36" fmla="val 42"/>
                <a:gd name="f37" fmla="val 129"/>
                <a:gd name="f38" fmla="val 87"/>
                <a:gd name="f39" fmla="val 93"/>
                <a:gd name="f40" fmla="val 23"/>
                <a:gd name="f41" fmla="val 298"/>
                <a:gd name="f42" fmla="val 19"/>
                <a:gd name="f43" fmla="val 291"/>
                <a:gd name="f44" fmla="val 56"/>
                <a:gd name="f45" fmla="val 340"/>
                <a:gd name="f46" fmla="val 128"/>
                <a:gd name="f47" fmla="val 296"/>
                <a:gd name="f48" fmla="val 84"/>
                <a:gd name="f49" fmla="val 159"/>
                <a:gd name="f50" fmla="val 91"/>
                <a:gd name="f51" fmla="+- 0 0 -90"/>
                <a:gd name="f52" fmla="*/ f3 1 396"/>
                <a:gd name="f53" fmla="*/ f4 1 36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96"/>
                <a:gd name="f62" fmla="*/ f58 1 369"/>
                <a:gd name="f63" fmla="*/ 324 f59 1"/>
                <a:gd name="f64" fmla="*/ 59 f58 1"/>
                <a:gd name="f65" fmla="*/ 321 f59 1"/>
                <a:gd name="f66" fmla="*/ 0 f58 1"/>
                <a:gd name="f67" fmla="*/ 69 f59 1"/>
                <a:gd name="f68" fmla="*/ 17 f59 1"/>
                <a:gd name="f69" fmla="*/ 141 f58 1"/>
                <a:gd name="f70" fmla="*/ 83 f59 1"/>
                <a:gd name="f71" fmla="*/ 344 f58 1"/>
                <a:gd name="f72" fmla="*/ 381 f59 1"/>
                <a:gd name="f73" fmla="*/ 253 f58 1"/>
                <a:gd name="f74" fmla="*/ 121 f59 1"/>
                <a:gd name="f75" fmla="*/ 131 f58 1"/>
                <a:gd name="f76" fmla="*/ 42 f59 1"/>
                <a:gd name="f77" fmla="*/ 129 f58 1"/>
                <a:gd name="f78" fmla="*/ 93 f59 1"/>
                <a:gd name="f79" fmla="*/ 23 f58 1"/>
                <a:gd name="f80" fmla="*/ 298 f59 1"/>
                <a:gd name="f81" fmla="*/ 19 f58 1"/>
                <a:gd name="f82" fmla="*/ 340 f59 1"/>
                <a:gd name="f83" fmla="*/ 128 f58 1"/>
                <a:gd name="f84" fmla="+- f60 0 f1"/>
                <a:gd name="f85" fmla="*/ f63 1 396"/>
                <a:gd name="f86" fmla="*/ f64 1 369"/>
                <a:gd name="f87" fmla="*/ f65 1 396"/>
                <a:gd name="f88" fmla="*/ f66 1 369"/>
                <a:gd name="f89" fmla="*/ f67 1 396"/>
                <a:gd name="f90" fmla="*/ f68 1 396"/>
                <a:gd name="f91" fmla="*/ f69 1 369"/>
                <a:gd name="f92" fmla="*/ f70 1 396"/>
                <a:gd name="f93" fmla="*/ f71 1 369"/>
                <a:gd name="f94" fmla="*/ f72 1 396"/>
                <a:gd name="f95" fmla="*/ f73 1 369"/>
                <a:gd name="f96" fmla="*/ f74 1 396"/>
                <a:gd name="f97" fmla="*/ f75 1 369"/>
                <a:gd name="f98" fmla="*/ f76 1 396"/>
                <a:gd name="f99" fmla="*/ f77 1 369"/>
                <a:gd name="f100" fmla="*/ f78 1 396"/>
                <a:gd name="f101" fmla="*/ f79 1 369"/>
                <a:gd name="f102" fmla="*/ f80 1 396"/>
                <a:gd name="f103" fmla="*/ f81 1 369"/>
                <a:gd name="f104" fmla="*/ f82 1 396"/>
                <a:gd name="f105" fmla="*/ f83 1 36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1"/>
                <a:gd name="f116" fmla="*/ f91 1 f62"/>
                <a:gd name="f117" fmla="*/ f92 1 f61"/>
                <a:gd name="f118" fmla="*/ f93 1 f62"/>
                <a:gd name="f119" fmla="*/ f94 1 f61"/>
                <a:gd name="f120" fmla="*/ f95 1 f62"/>
                <a:gd name="f121" fmla="*/ f96 1 f61"/>
                <a:gd name="f122" fmla="*/ f97 1 f62"/>
                <a:gd name="f123" fmla="*/ f98 1 f61"/>
                <a:gd name="f124" fmla="*/ f99 1 f62"/>
                <a:gd name="f125" fmla="*/ f100 1 f61"/>
                <a:gd name="f126" fmla="*/ f101 1 f62"/>
                <a:gd name="f127" fmla="*/ f102 1 f61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2 1"/>
                <a:gd name="f141" fmla="*/ f116 f53 1"/>
                <a:gd name="f142" fmla="*/ f117 f52 1"/>
                <a:gd name="f143" fmla="*/ f118 f53 1"/>
                <a:gd name="f144" fmla="*/ f119 f52 1"/>
                <a:gd name="f145" fmla="*/ f120 f53 1"/>
                <a:gd name="f146" fmla="*/ f121 f52 1"/>
                <a:gd name="f147" fmla="*/ f122 f53 1"/>
                <a:gd name="f148" fmla="*/ f123 f52 1"/>
                <a:gd name="f149" fmla="*/ f124 f53 1"/>
                <a:gd name="f150" fmla="*/ f125 f52 1"/>
                <a:gd name="f151" fmla="*/ f126 f53 1"/>
                <a:gd name="f152" fmla="*/ f127 f52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44" y="f145"/>
                </a:cxn>
                <a:cxn ang="f84">
                  <a:pos x="f135" y="f136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46" y="f147"/>
                </a:cxn>
              </a:cxnLst>
              <a:rect l="f131" t="f134" r="f132" b="f133"/>
              <a:pathLst>
                <a:path w="396" h="369">
                  <a:moveTo>
                    <a:pt x="f8" y="f9"/>
                  </a:moveTo>
                  <a:cubicBezTo>
                    <a:pt x="f10" y="f11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6" y="f30"/>
                    <a:pt x="f31" y="f32"/>
                    <a:pt x="f8" y="f9"/>
                  </a:cubicBezTo>
                  <a:moveTo>
                    <a:pt x="f33" y="f34"/>
                  </a:moveTo>
                  <a:cubicBezTo>
                    <a:pt x="f14" y="f35"/>
                    <a:pt x="f36" y="f37"/>
                    <a:pt x="f36" y="f37"/>
                  </a:cubicBezTo>
                  <a:cubicBezTo>
                    <a:pt x="f14" y="f38"/>
                    <a:pt x="f39" y="f40"/>
                    <a:pt x="f39" y="f40"/>
                  </a:cubicBezTo>
                  <a:cubicBezTo>
                    <a:pt x="f41" y="f42"/>
                    <a:pt x="f41" y="f42"/>
                    <a:pt x="f41" y="f42"/>
                  </a:cubicBezTo>
                  <a:cubicBezTo>
                    <a:pt x="f43" y="f44"/>
                    <a:pt x="f45" y="f46"/>
                    <a:pt x="f45" y="f46"/>
                  </a:cubicBezTo>
                  <a:cubicBezTo>
                    <a:pt x="f47" y="f48"/>
                    <a:pt x="f49" y="f50"/>
                    <a:pt x="f33" y="f34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142">
              <a:extLst>
                <a:ext uri="{FF2B5EF4-FFF2-40B4-BE49-F238E27FC236}">
                  <a16:creationId xmlns:a16="http://schemas.microsoft.com/office/drawing/2014/main" id="{81A4151A-D689-444A-AF55-CA00B810D49C}"/>
                </a:ext>
              </a:extLst>
            </p:cNvPr>
            <p:cNvSpPr/>
            <p:nvPr/>
          </p:nvSpPr>
          <p:spPr>
            <a:xfrm>
              <a:off x="9837426" y="3241511"/>
              <a:ext cx="479328" cy="229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65"/>
                <a:gd name="f8" fmla="val 103"/>
                <a:gd name="f9" fmla="val 121"/>
                <a:gd name="f10" fmla="val 50"/>
                <a:gd name="f11" fmla="val 33"/>
                <a:gd name="f12" fmla="val 15"/>
                <a:gd name="f13" fmla="+- 0 0 -90"/>
                <a:gd name="f14" fmla="*/ f3 1 136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6"/>
                <a:gd name="f24" fmla="*/ f20 1 65"/>
                <a:gd name="f25" fmla="*/ 103 f21 1"/>
                <a:gd name="f26" fmla="*/ 0 f20 1"/>
                <a:gd name="f27" fmla="*/ 0 f21 1"/>
                <a:gd name="f28" fmla="*/ 65 f20 1"/>
                <a:gd name="f29" fmla="*/ 136 f21 1"/>
                <a:gd name="f30" fmla="*/ 33 f20 1"/>
                <a:gd name="f31" fmla="+- f22 0 f1"/>
                <a:gd name="f32" fmla="*/ f25 1 136"/>
                <a:gd name="f33" fmla="*/ f26 1 65"/>
                <a:gd name="f34" fmla="*/ f27 1 136"/>
                <a:gd name="f35" fmla="*/ f28 1 65"/>
                <a:gd name="f36" fmla="*/ f29 1 136"/>
                <a:gd name="f37" fmla="*/ f30 1 65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3"/>
                <a:gd name="f47" fmla="*/ f37 1 f24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3"/>
                </a:cxn>
                <a:cxn ang="f31">
                  <a:pos x="f54" y="f55"/>
                </a:cxn>
                <a:cxn ang="f31">
                  <a:pos x="f52" y="f55"/>
                </a:cxn>
                <a:cxn ang="f31">
                  <a:pos x="f56" y="f57"/>
                </a:cxn>
                <a:cxn ang="f31">
                  <a:pos x="f52" y="f53"/>
                </a:cxn>
              </a:cxnLst>
              <a:rect l="f48" t="f51" r="f49" b="f50"/>
              <a:pathLst>
                <a:path w="136" h="65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9" y="f7"/>
                    <a:pt x="f6" y="f10"/>
                    <a:pt x="f6" y="f11"/>
                  </a:cubicBezTo>
                  <a:cubicBezTo>
                    <a:pt x="f6" y="f12"/>
                    <a:pt x="f9" y="f5"/>
                    <a:pt x="f8" y="f5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7" name="Freeform 143">
              <a:extLst>
                <a:ext uri="{FF2B5EF4-FFF2-40B4-BE49-F238E27FC236}">
                  <a16:creationId xmlns:a16="http://schemas.microsoft.com/office/drawing/2014/main" id="{59564543-DF07-46AD-930E-E08D2A1E338E}"/>
                </a:ext>
              </a:extLst>
            </p:cNvPr>
            <p:cNvSpPr/>
            <p:nvPr/>
          </p:nvSpPr>
          <p:spPr>
            <a:xfrm>
              <a:off x="9837426" y="3514423"/>
              <a:ext cx="658212" cy="1254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356"/>
                <a:gd name="f8" fmla="val 112"/>
                <a:gd name="f9" fmla="val 21"/>
                <a:gd name="f10" fmla="val 89"/>
                <a:gd name="f11" fmla="val 19"/>
                <a:gd name="f12" fmla="val 82"/>
                <a:gd name="f13" fmla="val 56"/>
                <a:gd name="f14" fmla="val 131"/>
                <a:gd name="f15" fmla="val 128"/>
                <a:gd name="f16" fmla="val 111"/>
                <a:gd name="f17" fmla="val 107"/>
                <a:gd name="f18" fmla="val 69"/>
                <a:gd name="f19" fmla="val 98"/>
                <a:gd name="f20" fmla="val 27"/>
                <a:gd name="f21" fmla="val 18"/>
                <a:gd name="f22" fmla="val 9"/>
                <a:gd name="f23" fmla="val 99"/>
                <a:gd name="f24" fmla="val 79"/>
                <a:gd name="f25" fmla="val 351"/>
                <a:gd name="f26" fmla="val 162"/>
                <a:gd name="f27" fmla="val 323"/>
                <a:gd name="f28" fmla="val 172"/>
                <a:gd name="f29" fmla="val 253"/>
                <a:gd name="f30" fmla="val 138"/>
                <a:gd name="f31" fmla="val 133"/>
                <a:gd name="f32" fmla="val 94"/>
                <a:gd name="f33" fmla="val 115"/>
                <a:gd name="f34" fmla="val 59"/>
                <a:gd name="f35" fmla="val 97"/>
                <a:gd name="f36" fmla="val 24"/>
                <a:gd name="f37" fmla="+- 0 0 -90"/>
                <a:gd name="f38" fmla="*/ f3 1 187"/>
                <a:gd name="f39" fmla="*/ f4 1 35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87"/>
                <a:gd name="f48" fmla="*/ f44 1 356"/>
                <a:gd name="f49" fmla="*/ 112 f45 1"/>
                <a:gd name="f50" fmla="*/ 0 f44 1"/>
                <a:gd name="f51" fmla="*/ 0 f45 1"/>
                <a:gd name="f52" fmla="*/ 21 f44 1"/>
                <a:gd name="f53" fmla="*/ 89 f45 1"/>
                <a:gd name="f54" fmla="*/ 19 f44 1"/>
                <a:gd name="f55" fmla="*/ 131 f45 1"/>
                <a:gd name="f56" fmla="*/ 128 f44 1"/>
                <a:gd name="f57" fmla="*/ 27 f45 1"/>
                <a:gd name="f58" fmla="*/ 98 f44 1"/>
                <a:gd name="f59" fmla="*/ 99 f44 1"/>
                <a:gd name="f60" fmla="*/ 356 f44 1"/>
                <a:gd name="f61" fmla="*/ 172 f45 1"/>
                <a:gd name="f62" fmla="*/ 253 f44 1"/>
                <a:gd name="f63" fmla="*/ 115 f45 1"/>
                <a:gd name="f64" fmla="*/ 59 f44 1"/>
                <a:gd name="f65" fmla="+- f46 0 f1"/>
                <a:gd name="f66" fmla="*/ f49 1 187"/>
                <a:gd name="f67" fmla="*/ f50 1 356"/>
                <a:gd name="f68" fmla="*/ f51 1 187"/>
                <a:gd name="f69" fmla="*/ f52 1 356"/>
                <a:gd name="f70" fmla="*/ f53 1 187"/>
                <a:gd name="f71" fmla="*/ f54 1 356"/>
                <a:gd name="f72" fmla="*/ f55 1 187"/>
                <a:gd name="f73" fmla="*/ f56 1 356"/>
                <a:gd name="f74" fmla="*/ f57 1 187"/>
                <a:gd name="f75" fmla="*/ f58 1 356"/>
                <a:gd name="f76" fmla="*/ f59 1 356"/>
                <a:gd name="f77" fmla="*/ f60 1 356"/>
                <a:gd name="f78" fmla="*/ f61 1 187"/>
                <a:gd name="f79" fmla="*/ f62 1 356"/>
                <a:gd name="f80" fmla="*/ f63 1 187"/>
                <a:gd name="f81" fmla="*/ f64 1 356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8"/>
                <a:gd name="f97" fmla="*/ f77 1 f48"/>
                <a:gd name="f98" fmla="*/ f78 1 f47"/>
                <a:gd name="f99" fmla="*/ f79 1 f48"/>
                <a:gd name="f100" fmla="*/ f80 1 f47"/>
                <a:gd name="f101" fmla="*/ f81 1 f48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9 1"/>
                <a:gd name="f117" fmla="*/ f97 f39 1"/>
                <a:gd name="f118" fmla="*/ f98 f38 1"/>
                <a:gd name="f119" fmla="*/ f99 f39 1"/>
                <a:gd name="f120" fmla="*/ f100 f38 1"/>
                <a:gd name="f121" fmla="*/ f101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8" y="f116"/>
                </a:cxn>
                <a:cxn ang="f65">
                  <a:pos x="f108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06" y="f107"/>
                </a:cxn>
              </a:cxnLst>
              <a:rect l="f102" t="f105" r="f103" b="f104"/>
              <a:pathLst>
                <a:path w="187" h="356">
                  <a:moveTo>
                    <a:pt x="f8" y="f5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5" y="f23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8" y="f5"/>
                    <a:pt x="f8" y="f5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6FA552BE-D198-449B-A393-ECF0D61094C9}"/>
              </a:ext>
            </a:extLst>
          </p:cNvPr>
          <p:cNvSpPr/>
          <p:nvPr/>
        </p:nvSpPr>
        <p:spPr>
          <a:xfrm flipH="1">
            <a:off x="2421980" y="1105399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+- 0 0 -90"/>
              <a:gd name="f8" fmla="*/ f3 1 1"/>
              <a:gd name="f9" fmla="*/ f4 1 1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val f13"/>
              <a:gd name="f16" fmla="*/ 1 f13 1"/>
              <a:gd name="f17" fmla="*/ 0 f13 1"/>
              <a:gd name="f18" fmla="+- f14 0 f1"/>
              <a:gd name="f19" fmla="*/ f16 1 f15"/>
              <a:gd name="f20" fmla="*/ f17 1 f15"/>
              <a:gd name="f21" fmla="*/ 0 1 f15"/>
              <a:gd name="f22" fmla="*/ f11 1 f15"/>
              <a:gd name="f23" fmla="*/ f21 f8 1"/>
              <a:gd name="f24" fmla="*/ f22 f8 1"/>
              <a:gd name="f25" fmla="*/ f22 f9 1"/>
              <a:gd name="f26" fmla="*/ f21 f9 1"/>
              <a:gd name="f27" fmla="*/ f19 f8 1"/>
              <a:gd name="f28" fmla="*/ f19 f9 1"/>
              <a:gd name="f29" fmla="*/ f20 f8 1"/>
              <a:gd name="f30" fmla="*/ f20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7" y="f28"/>
              </a:cxn>
              <a:cxn ang="f18">
                <a:pos x="f27" y="f28"/>
              </a:cxn>
              <a:cxn ang="f18">
                <a:pos x="f29" y="f30"/>
              </a:cxn>
              <a:cxn ang="f18">
                <a:pos x="f27" y="f28"/>
              </a:cxn>
            </a:cxnLst>
            <a:rect l="f23" t="f26" r="f24" b="f25"/>
            <a:pathLst>
              <a:path w="1" h="1">
                <a:moveTo>
                  <a:pt x="f6" y="f6"/>
                </a:moveTo>
                <a:cubicBezTo>
                  <a:pt x="f6" y="f6"/>
                  <a:pt x="f6" y="f6"/>
                  <a:pt x="f6" y="f6"/>
                </a:cubicBezTo>
                <a:cubicBezTo>
                  <a:pt x="f6" y="f6"/>
                  <a:pt x="f6" y="f5"/>
                  <a:pt x="f5" y="f5"/>
                </a:cubicBezTo>
                <a:lnTo>
                  <a:pt x="f6" y="f6"/>
                </a:lnTo>
                <a:close/>
              </a:path>
            </a:pathLst>
          </a:custGeom>
          <a:solidFill>
            <a:srgbClr val="FED7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09F08F6F-E7CC-4667-A2F0-1DDFC7A65A9E}"/>
              </a:ext>
            </a:extLst>
          </p:cNvPr>
          <p:cNvSpPr/>
          <p:nvPr/>
        </p:nvSpPr>
        <p:spPr>
          <a:xfrm>
            <a:off x="2604540" y="1578473"/>
            <a:ext cx="3172" cy="15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3"/>
              <a:gd name="f8" fmla="val 1"/>
              <a:gd name="f9" fmla="val 2"/>
              <a:gd name="f10" fmla="+- 0 0 -90"/>
              <a:gd name="f11" fmla="*/ f3 1 4"/>
              <a:gd name="f12" fmla="*/ f4 1 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7 1 3"/>
              <a:gd name="f21" fmla="*/ f18 1 4"/>
              <a:gd name="f22" fmla="*/ 0 f18 1"/>
              <a:gd name="f23" fmla="*/ 0 f17 1"/>
              <a:gd name="f24" fmla="*/ 4 f18 1"/>
              <a:gd name="f25" fmla="*/ 3 f17 1"/>
              <a:gd name="f26" fmla="+- f19 0 f1"/>
              <a:gd name="f27" fmla="*/ f22 1 4"/>
              <a:gd name="f28" fmla="*/ f23 1 3"/>
              <a:gd name="f29" fmla="*/ f24 1 4"/>
              <a:gd name="f30" fmla="*/ f25 1 3"/>
              <a:gd name="f31" fmla="*/ 0 1 f21"/>
              <a:gd name="f32" fmla="*/ f14 1 f21"/>
              <a:gd name="f33" fmla="*/ 0 1 f20"/>
              <a:gd name="f34" fmla="*/ f15 1 f20"/>
              <a:gd name="f35" fmla="*/ f27 1 f21"/>
              <a:gd name="f36" fmla="*/ f28 1 f20"/>
              <a:gd name="f37" fmla="*/ f29 1 f21"/>
              <a:gd name="f38" fmla="*/ f30 1 f20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  <a:cxn ang="f26">
                <a:pos x="f43" y="f44"/>
              </a:cxn>
            </a:cxnLst>
            <a:rect l="f39" t="f42" r="f40" b="f41"/>
            <a:pathLst>
              <a:path w="4" h="3">
                <a:moveTo>
                  <a:pt x="f5" y="f5"/>
                </a:moveTo>
                <a:cubicBezTo>
                  <a:pt x="f8" y="f8"/>
                  <a:pt x="f7" y="f9"/>
                  <a:pt x="f6" y="f7"/>
                </a:cubicBezTo>
                <a:cubicBezTo>
                  <a:pt x="f7" y="f9"/>
                  <a:pt x="f9" y="f8"/>
                  <a:pt x="f5" y="f5"/>
                </a:cubicBezTo>
                <a:close/>
              </a:path>
            </a:pathLst>
          </a:custGeom>
          <a:solidFill>
            <a:srgbClr val="FED7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4" name="Grupo 44">
            <a:extLst>
              <a:ext uri="{FF2B5EF4-FFF2-40B4-BE49-F238E27FC236}">
                <a16:creationId xmlns:a16="http://schemas.microsoft.com/office/drawing/2014/main" id="{54D89693-90AB-4B25-A9D0-C3353463896D}"/>
              </a:ext>
            </a:extLst>
          </p:cNvPr>
          <p:cNvGrpSpPr/>
          <p:nvPr/>
        </p:nvGrpSpPr>
        <p:grpSpPr>
          <a:xfrm>
            <a:off x="5651395" y="2573085"/>
            <a:ext cx="829132" cy="934809"/>
            <a:chOff x="5651395" y="2573085"/>
            <a:chExt cx="829132" cy="934809"/>
          </a:xfrm>
        </p:grpSpPr>
        <p:sp>
          <p:nvSpPr>
            <p:cNvPr id="5" name="Hexágono 8">
              <a:extLst>
                <a:ext uri="{FF2B5EF4-FFF2-40B4-BE49-F238E27FC236}">
                  <a16:creationId xmlns:a16="http://schemas.microsoft.com/office/drawing/2014/main" id="{D3D5B36E-677F-47E4-B80D-2E3FDBD59238}"/>
                </a:ext>
              </a:extLst>
            </p:cNvPr>
            <p:cNvSpPr/>
            <p:nvPr/>
          </p:nvSpPr>
          <p:spPr>
            <a:xfrm rot="5400013">
              <a:off x="5598556" y="2625924"/>
              <a:ext cx="934809" cy="829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088"/>
                <a:gd name="f7" fmla="val 2759401"/>
                <a:gd name="f8" fmla="val 1373914"/>
                <a:gd name="f9" fmla="val 770272"/>
                <a:gd name="f10" fmla="val 6996"/>
                <a:gd name="f11" fmla="val 2331850"/>
                <a:gd name="f12" fmla="val 2345400"/>
                <a:gd name="f13" fmla="val 2752850"/>
                <a:gd name="f14" fmla="val 762194"/>
                <a:gd name="f15" fmla="+- 0 0 -90"/>
                <a:gd name="f16" fmla="*/ f3 1 3111088"/>
                <a:gd name="f17" fmla="*/ f4 1 275940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11088"/>
                <a:gd name="f26" fmla="*/ f22 1 2759401"/>
                <a:gd name="f27" fmla="*/ 0 f23 1"/>
                <a:gd name="f28" fmla="*/ 3111088 f23 1"/>
                <a:gd name="f29" fmla="*/ 762194 f23 1"/>
                <a:gd name="f30" fmla="*/ 2331850 f23 1"/>
                <a:gd name="f31" fmla="*/ 1373914 f22 1"/>
                <a:gd name="f32" fmla="*/ 770272 f23 1"/>
                <a:gd name="f33" fmla="*/ 6996 f22 1"/>
                <a:gd name="f34" fmla="*/ 0 f22 1"/>
                <a:gd name="f35" fmla="*/ 2759401 f22 1"/>
                <a:gd name="f36" fmla="*/ 2752850 f22 1"/>
                <a:gd name="f37" fmla="*/ 2345400 f23 1"/>
                <a:gd name="f38" fmla="+- f24 0 f1"/>
                <a:gd name="f39" fmla="*/ f27 1 3111088"/>
                <a:gd name="f40" fmla="*/ f28 1 3111088"/>
                <a:gd name="f41" fmla="*/ f29 1 3111088"/>
                <a:gd name="f42" fmla="*/ f30 1 3111088"/>
                <a:gd name="f43" fmla="*/ f31 1 2759401"/>
                <a:gd name="f44" fmla="*/ f32 1 3111088"/>
                <a:gd name="f45" fmla="*/ f33 1 2759401"/>
                <a:gd name="f46" fmla="*/ f34 1 2759401"/>
                <a:gd name="f47" fmla="*/ f35 1 2759401"/>
                <a:gd name="f48" fmla="*/ f36 1 2759401"/>
                <a:gd name="f49" fmla="*/ f37 1 3111088"/>
                <a:gd name="f50" fmla="*/ f18 1 f25"/>
                <a:gd name="f51" fmla="*/ f19 1 f25"/>
                <a:gd name="f52" fmla="*/ f18 1 f26"/>
                <a:gd name="f53" fmla="*/ f20 1 f26"/>
                <a:gd name="f54" fmla="*/ f39 1 f25"/>
                <a:gd name="f55" fmla="*/ f43 1 f26"/>
                <a:gd name="f56" fmla="*/ f44 1 f25"/>
                <a:gd name="f57" fmla="*/ f45 1 f26"/>
                <a:gd name="f58" fmla="*/ f42 1 f25"/>
                <a:gd name="f59" fmla="*/ f46 1 f26"/>
                <a:gd name="f60" fmla="*/ f40 1 f25"/>
                <a:gd name="f61" fmla="*/ f49 1 f25"/>
                <a:gd name="f62" fmla="*/ f48 1 f26"/>
                <a:gd name="f63" fmla="*/ f41 1 f25"/>
                <a:gd name="f64" fmla="*/ f47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6 1"/>
                <a:gd name="f77" fmla="*/ f62 f17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0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3111088" h="2759401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8C9B7B6E-C9CA-4F33-B28F-60C4589EFCAE}"/>
                </a:ext>
              </a:extLst>
            </p:cNvPr>
            <p:cNvSpPr/>
            <p:nvPr/>
          </p:nvSpPr>
          <p:spPr>
            <a:xfrm>
              <a:off x="5971278" y="2923501"/>
              <a:ext cx="198406" cy="17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3"/>
                <a:gd name="f8" fmla="val 61"/>
                <a:gd name="f9" fmla="val 107"/>
                <a:gd name="f10" fmla="val 184"/>
                <a:gd name="f11" fmla="+- 0 0 -90"/>
                <a:gd name="f12" fmla="*/ f3 1 246"/>
                <a:gd name="f13" fmla="*/ f4 1 21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3"/>
                <a:gd name="f23" fmla="*/ 61 f19 1"/>
                <a:gd name="f24" fmla="*/ 0 f18 1"/>
                <a:gd name="f25" fmla="*/ 0 f19 1"/>
                <a:gd name="f26" fmla="*/ 107 f18 1"/>
                <a:gd name="f27" fmla="*/ 213 f18 1"/>
                <a:gd name="f28" fmla="*/ 184 f19 1"/>
                <a:gd name="f29" fmla="*/ 246 f19 1"/>
                <a:gd name="f30" fmla="+- f20 0 f1"/>
                <a:gd name="f31" fmla="*/ f23 1 246"/>
                <a:gd name="f32" fmla="*/ f24 1 213"/>
                <a:gd name="f33" fmla="*/ f25 1 246"/>
                <a:gd name="f34" fmla="*/ f26 1 213"/>
                <a:gd name="f35" fmla="*/ f27 1 213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3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10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98505CB-08B2-49B4-949A-713FABF27A80}"/>
                </a:ext>
              </a:extLst>
            </p:cNvPr>
            <p:cNvSpPr/>
            <p:nvPr/>
          </p:nvSpPr>
          <p:spPr>
            <a:xfrm>
              <a:off x="5971278" y="2712988"/>
              <a:ext cx="198406" cy="170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2"/>
                <a:gd name="f8" fmla="val 184"/>
                <a:gd name="f9" fmla="val 106"/>
                <a:gd name="f10" fmla="val 61"/>
                <a:gd name="f11" fmla="+- 0 0 -90"/>
                <a:gd name="f12" fmla="*/ f3 1 246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6"/>
                <a:gd name="f22" fmla="*/ f18 1 212"/>
                <a:gd name="f23" fmla="*/ 184 f19 1"/>
                <a:gd name="f24" fmla="*/ 212 f18 1"/>
                <a:gd name="f25" fmla="*/ 246 f19 1"/>
                <a:gd name="f26" fmla="*/ 106 f18 1"/>
                <a:gd name="f27" fmla="*/ 0 f18 1"/>
                <a:gd name="f28" fmla="*/ 61 f19 1"/>
                <a:gd name="f29" fmla="*/ 0 f19 1"/>
                <a:gd name="f30" fmla="+- f20 0 f1"/>
                <a:gd name="f31" fmla="*/ f23 1 246"/>
                <a:gd name="f32" fmla="*/ f24 1 212"/>
                <a:gd name="f33" fmla="*/ f25 1 246"/>
                <a:gd name="f34" fmla="*/ f26 1 212"/>
                <a:gd name="f35" fmla="*/ f27 1 212"/>
                <a:gd name="f36" fmla="*/ f28 1 246"/>
                <a:gd name="f37" fmla="*/ f29 1 246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6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542911F-9174-428F-AB54-7BB21444FF1D}"/>
                </a:ext>
              </a:extLst>
            </p:cNvPr>
            <p:cNvSpPr/>
            <p:nvPr/>
          </p:nvSpPr>
          <p:spPr>
            <a:xfrm>
              <a:off x="5964823" y="3130777"/>
              <a:ext cx="217764" cy="259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9"/>
                <a:gd name="f8" fmla="val 125"/>
                <a:gd name="f9" fmla="val 45"/>
                <a:gd name="f10" fmla="val 5"/>
                <a:gd name="f11" fmla="val 69"/>
                <a:gd name="f12" fmla="val 169"/>
                <a:gd name="f13" fmla="val 18"/>
                <a:gd name="f14" fmla="val 172"/>
                <a:gd name="f15" fmla="val 36"/>
                <a:gd name="f16" fmla="val 174"/>
                <a:gd name="f17" fmla="val 13"/>
                <a:gd name="f18" fmla="val 138"/>
                <a:gd name="f19" fmla="val 29"/>
                <a:gd name="f20" fmla="val 26"/>
                <a:gd name="f21" fmla="val 195"/>
                <a:gd name="f22" fmla="val 53"/>
                <a:gd name="f23" fmla="val 202"/>
                <a:gd name="f24" fmla="val 80"/>
                <a:gd name="f25" fmla="val 59"/>
                <a:gd name="f26" fmla="val 144"/>
                <a:gd name="f27" fmla="val 85"/>
                <a:gd name="f28" fmla="val 151"/>
                <a:gd name="f29" fmla="val 111"/>
                <a:gd name="f30" fmla="val 158"/>
                <a:gd name="f31" fmla="val 87"/>
                <a:gd name="f32" fmla="val 179"/>
                <a:gd name="f33" fmla="val 106"/>
                <a:gd name="f34" fmla="val 181"/>
                <a:gd name="f35" fmla="val 183"/>
                <a:gd name="f36" fmla="val 133"/>
                <a:gd name="f37" fmla="val 153"/>
                <a:gd name="f38" fmla="val 143"/>
                <a:gd name="f39" fmla="val 155"/>
                <a:gd name="f40" fmla="val 117"/>
                <a:gd name="f41" fmla="val 197"/>
                <a:gd name="f42" fmla="val 193"/>
                <a:gd name="f43" fmla="val 188"/>
                <a:gd name="f44" fmla="val 134"/>
                <a:gd name="f45" fmla="val 165"/>
                <a:gd name="f46" fmla="+- 0 0 -90"/>
                <a:gd name="f47" fmla="*/ f3 1 176"/>
                <a:gd name="f48" fmla="*/ f4 1 209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76"/>
                <a:gd name="f57" fmla="*/ f53 1 209"/>
                <a:gd name="f58" fmla="*/ 125 f54 1"/>
                <a:gd name="f59" fmla="*/ 0 f53 1"/>
                <a:gd name="f60" fmla="*/ 45 f54 1"/>
                <a:gd name="f61" fmla="*/ 5 f54 1"/>
                <a:gd name="f62" fmla="*/ 69 f53 1"/>
                <a:gd name="f63" fmla="*/ 18 f54 1"/>
                <a:gd name="f64" fmla="*/ 172 f53 1"/>
                <a:gd name="f65" fmla="*/ 29 f54 1"/>
                <a:gd name="f66" fmla="*/ 138 f53 1"/>
                <a:gd name="f67" fmla="*/ 53 f54 1"/>
                <a:gd name="f68" fmla="*/ 202 f53 1"/>
                <a:gd name="f69" fmla="*/ 85 f54 1"/>
                <a:gd name="f70" fmla="*/ 151 f53 1"/>
                <a:gd name="f71" fmla="*/ 106 f54 1"/>
                <a:gd name="f72" fmla="*/ 181 f53 1"/>
                <a:gd name="f73" fmla="*/ 143 f54 1"/>
                <a:gd name="f74" fmla="*/ 155 f53 1"/>
                <a:gd name="f75" fmla="*/ 193 f53 1"/>
                <a:gd name="f76" fmla="*/ 165 f54 1"/>
                <a:gd name="f77" fmla="+- f55 0 f1"/>
                <a:gd name="f78" fmla="*/ f58 1 176"/>
                <a:gd name="f79" fmla="*/ f59 1 209"/>
                <a:gd name="f80" fmla="*/ f60 1 176"/>
                <a:gd name="f81" fmla="*/ f61 1 176"/>
                <a:gd name="f82" fmla="*/ f62 1 209"/>
                <a:gd name="f83" fmla="*/ f63 1 176"/>
                <a:gd name="f84" fmla="*/ f64 1 209"/>
                <a:gd name="f85" fmla="*/ f65 1 176"/>
                <a:gd name="f86" fmla="*/ f66 1 209"/>
                <a:gd name="f87" fmla="*/ f67 1 176"/>
                <a:gd name="f88" fmla="*/ f68 1 209"/>
                <a:gd name="f89" fmla="*/ f69 1 176"/>
                <a:gd name="f90" fmla="*/ f70 1 209"/>
                <a:gd name="f91" fmla="*/ f71 1 176"/>
                <a:gd name="f92" fmla="*/ f72 1 209"/>
                <a:gd name="f93" fmla="*/ f73 1 176"/>
                <a:gd name="f94" fmla="*/ f74 1 209"/>
                <a:gd name="f95" fmla="*/ f75 1 209"/>
                <a:gd name="f96" fmla="*/ f76 1 176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6"/>
                <a:gd name="f105" fmla="*/ f82 1 f57"/>
                <a:gd name="f106" fmla="*/ f83 1 f56"/>
                <a:gd name="f107" fmla="*/ f84 1 f57"/>
                <a:gd name="f108" fmla="*/ f85 1 f56"/>
                <a:gd name="f109" fmla="*/ f86 1 f57"/>
                <a:gd name="f110" fmla="*/ f87 1 f56"/>
                <a:gd name="f111" fmla="*/ f88 1 f57"/>
                <a:gd name="f112" fmla="*/ f89 1 f56"/>
                <a:gd name="f113" fmla="*/ f90 1 f57"/>
                <a:gd name="f114" fmla="*/ f91 1 f56"/>
                <a:gd name="f115" fmla="*/ f92 1 f57"/>
                <a:gd name="f116" fmla="*/ f93 1 f56"/>
                <a:gd name="f117" fmla="*/ f94 1 f57"/>
                <a:gd name="f118" fmla="*/ f95 1 f57"/>
                <a:gd name="f119" fmla="*/ f96 1 f56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7 1"/>
                <a:gd name="f128" fmla="*/ f105 f48 1"/>
                <a:gd name="f129" fmla="*/ f106 f47 1"/>
                <a:gd name="f130" fmla="*/ f107 f48 1"/>
                <a:gd name="f131" fmla="*/ f108 f47 1"/>
                <a:gd name="f132" fmla="*/ f109 f48 1"/>
                <a:gd name="f133" fmla="*/ f110 f47 1"/>
                <a:gd name="f134" fmla="*/ f111 f48 1"/>
                <a:gd name="f135" fmla="*/ f112 f47 1"/>
                <a:gd name="f136" fmla="*/ f113 f48 1"/>
                <a:gd name="f137" fmla="*/ f114 f47 1"/>
                <a:gd name="f138" fmla="*/ f115 f48 1"/>
                <a:gd name="f139" fmla="*/ f116 f47 1"/>
                <a:gd name="f140" fmla="*/ f117 f48 1"/>
                <a:gd name="f141" fmla="*/ f118 f48 1"/>
                <a:gd name="f142" fmla="*/ f11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5"/>
                </a:cxn>
                <a:cxn ang="f77">
                  <a:pos x="f127" y="f128"/>
                </a:cxn>
                <a:cxn ang="f77">
                  <a:pos x="f129" y="f130"/>
                </a:cxn>
                <a:cxn ang="f77">
                  <a:pos x="f131" y="f132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37" y="f138"/>
                </a:cxn>
                <a:cxn ang="f77">
                  <a:pos x="f139" y="f140"/>
                </a:cxn>
                <a:cxn ang="f77">
                  <a:pos x="f139" y="f141"/>
                </a:cxn>
                <a:cxn ang="f77">
                  <a:pos x="f142" y="f128"/>
                </a:cxn>
                <a:cxn ang="f77">
                  <a:pos x="f124" y="f125"/>
                </a:cxn>
              </a:cxnLst>
              <a:rect l="f120" t="f123" r="f121" b="f122"/>
              <a:pathLst>
                <a:path w="176" h="209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9" y="f18"/>
                    <a:pt x="f20" y="f21"/>
                    <a:pt x="f22" y="f23"/>
                  </a:cubicBezTo>
                  <a:cubicBezTo>
                    <a:pt x="f24" y="f7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8" y="f35"/>
                    <a:pt x="f36" y="f37"/>
                    <a:pt x="f38" y="f39"/>
                  </a:cubicBezTo>
                  <a:cubicBezTo>
                    <a:pt x="f37" y="f30"/>
                    <a:pt x="f40" y="f41"/>
                    <a:pt x="f38" y="f42"/>
                  </a:cubicBezTo>
                  <a:cubicBezTo>
                    <a:pt x="f12" y="f43"/>
                    <a:pt x="f6" y="f44"/>
                    <a:pt x="f45" y="f11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4E38AE1-5762-4B4A-B63F-3DF0816A5B5C}"/>
                </a:ext>
              </a:extLst>
            </p:cNvPr>
            <p:cNvSpPr/>
            <p:nvPr/>
          </p:nvSpPr>
          <p:spPr>
            <a:xfrm>
              <a:off x="5789797" y="3029151"/>
              <a:ext cx="197601" cy="257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07"/>
                <a:gd name="f8" fmla="val 69"/>
                <a:gd name="f9" fmla="val 119"/>
                <a:gd name="f10" fmla="val 40"/>
                <a:gd name="f11" fmla="val 5"/>
                <a:gd name="f12" fmla="val 112"/>
                <a:gd name="f13" fmla="val 19"/>
                <a:gd name="f14" fmla="val 138"/>
                <a:gd name="f15" fmla="val 33"/>
                <a:gd name="f16" fmla="val 163"/>
                <a:gd name="f17" fmla="val 17"/>
                <a:gd name="f18" fmla="val 198"/>
                <a:gd name="f19" fmla="val 35"/>
                <a:gd name="f20" fmla="val 203"/>
                <a:gd name="f21" fmla="val 54"/>
                <a:gd name="f22" fmla="val 42"/>
                <a:gd name="f23" fmla="val 140"/>
                <a:gd name="f24" fmla="val 58"/>
                <a:gd name="f25" fmla="val 151"/>
                <a:gd name="f26" fmla="val 75"/>
                <a:gd name="f27" fmla="val 61"/>
                <a:gd name="f28" fmla="val 175"/>
                <a:gd name="f29" fmla="val 79"/>
                <a:gd name="f30" fmla="val 177"/>
                <a:gd name="f31" fmla="val 98"/>
                <a:gd name="f32" fmla="val 179"/>
                <a:gd name="f33" fmla="val 84"/>
                <a:gd name="f34" fmla="val 147"/>
                <a:gd name="f35" fmla="val 156"/>
                <a:gd name="f36" fmla="val 101"/>
                <a:gd name="f37" fmla="val 124"/>
                <a:gd name="f38" fmla="val 165"/>
                <a:gd name="f39" fmla="val 155"/>
                <a:gd name="f40" fmla="val 123"/>
                <a:gd name="f41" fmla="val 141"/>
                <a:gd name="f42" fmla="+- 0 0 -90"/>
                <a:gd name="f43" fmla="*/ f3 1 159"/>
                <a:gd name="f44" fmla="*/ f4 1 20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9"/>
                <a:gd name="f53" fmla="*/ f49 1 207"/>
                <a:gd name="f54" fmla="*/ 159 f50 1"/>
                <a:gd name="f55" fmla="*/ 69 f49 1"/>
                <a:gd name="f56" fmla="*/ 119 f50 1"/>
                <a:gd name="f57" fmla="*/ 0 f49 1"/>
                <a:gd name="f58" fmla="*/ 40 f50 1"/>
                <a:gd name="f59" fmla="*/ 0 f50 1"/>
                <a:gd name="f60" fmla="*/ 19 f50 1"/>
                <a:gd name="f61" fmla="*/ 138 f49 1"/>
                <a:gd name="f62" fmla="*/ 35 f50 1"/>
                <a:gd name="f63" fmla="*/ 203 f49 1"/>
                <a:gd name="f64" fmla="*/ 58 f50 1"/>
                <a:gd name="f65" fmla="*/ 151 f49 1"/>
                <a:gd name="f66" fmla="*/ 79 f50 1"/>
                <a:gd name="f67" fmla="*/ 177 f49 1"/>
                <a:gd name="f68" fmla="*/ 98 f50 1"/>
                <a:gd name="f69" fmla="*/ 124 f50 1"/>
                <a:gd name="f70" fmla="*/ 165 f49 1"/>
                <a:gd name="f71" fmla="*/ 141 f50 1"/>
                <a:gd name="f72" fmla="*/ 101 f49 1"/>
                <a:gd name="f73" fmla="+- f51 0 f1"/>
                <a:gd name="f74" fmla="*/ f54 1 159"/>
                <a:gd name="f75" fmla="*/ f55 1 207"/>
                <a:gd name="f76" fmla="*/ f56 1 159"/>
                <a:gd name="f77" fmla="*/ f57 1 207"/>
                <a:gd name="f78" fmla="*/ f58 1 159"/>
                <a:gd name="f79" fmla="*/ f59 1 159"/>
                <a:gd name="f80" fmla="*/ f60 1 159"/>
                <a:gd name="f81" fmla="*/ f61 1 207"/>
                <a:gd name="f82" fmla="*/ f62 1 159"/>
                <a:gd name="f83" fmla="*/ f63 1 207"/>
                <a:gd name="f84" fmla="*/ f64 1 159"/>
                <a:gd name="f85" fmla="*/ f65 1 207"/>
                <a:gd name="f86" fmla="*/ f66 1 159"/>
                <a:gd name="f87" fmla="*/ f67 1 207"/>
                <a:gd name="f88" fmla="*/ f68 1 159"/>
                <a:gd name="f89" fmla="*/ f69 1 159"/>
                <a:gd name="f90" fmla="*/ f70 1 207"/>
                <a:gd name="f91" fmla="*/ f71 1 159"/>
                <a:gd name="f92" fmla="*/ f72 1 20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2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2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3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3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3"/>
                </a:cxn>
                <a:cxn ang="f73">
                  <a:pos x="f125" y="f121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34" y="f131"/>
                </a:cxn>
                <a:cxn ang="f73">
                  <a:pos x="f135" y="f136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59" h="206">
                  <a:moveTo>
                    <a:pt x="f6" y="f8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10" y="f5"/>
                    <a:pt x="f10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16"/>
                    <a:pt x="f27" y="f28"/>
                    <a:pt x="f29" y="f30"/>
                  </a:cubicBezTo>
                  <a:cubicBezTo>
                    <a:pt x="f31" y="f32"/>
                    <a:pt x="f33" y="f34"/>
                    <a:pt x="f31" y="f25"/>
                  </a:cubicBezTo>
                  <a:cubicBezTo>
                    <a:pt x="f12" y="f35"/>
                    <a:pt x="f36" y="f32"/>
                    <a:pt x="f37" y="f38"/>
                  </a:cubicBezTo>
                  <a:cubicBezTo>
                    <a:pt x="f23" y="f39"/>
                    <a:pt x="f14" y="f40"/>
                    <a:pt x="f41" y="f36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B0F7E02-41C5-403B-B9C8-956F1B0956AF}"/>
                </a:ext>
              </a:extLst>
            </p:cNvPr>
            <p:cNvSpPr/>
            <p:nvPr/>
          </p:nvSpPr>
          <p:spPr>
            <a:xfrm>
              <a:off x="5789797" y="2818647"/>
              <a:ext cx="197601" cy="170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12"/>
                <a:gd name="f8" fmla="val 183"/>
                <a:gd name="f9" fmla="val 106"/>
                <a:gd name="f10" fmla="val 62"/>
                <a:gd name="f11" fmla="+- 0 0 -90"/>
                <a:gd name="f12" fmla="*/ f3 1 245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5"/>
                <a:gd name="f22" fmla="*/ f18 1 212"/>
                <a:gd name="f23" fmla="*/ 183 f19 1"/>
                <a:gd name="f24" fmla="*/ 212 f18 1"/>
                <a:gd name="f25" fmla="*/ 245 f19 1"/>
                <a:gd name="f26" fmla="*/ 106 f18 1"/>
                <a:gd name="f27" fmla="*/ 0 f18 1"/>
                <a:gd name="f28" fmla="*/ 62 f19 1"/>
                <a:gd name="f29" fmla="*/ 0 f19 1"/>
                <a:gd name="f30" fmla="+- f20 0 f1"/>
                <a:gd name="f31" fmla="*/ f23 1 245"/>
                <a:gd name="f32" fmla="*/ f24 1 212"/>
                <a:gd name="f33" fmla="*/ f25 1 245"/>
                <a:gd name="f34" fmla="*/ f26 1 212"/>
                <a:gd name="f35" fmla="*/ f27 1 212"/>
                <a:gd name="f36" fmla="*/ f28 1 245"/>
                <a:gd name="f37" fmla="*/ f29 1 245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1 f21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3 1"/>
                <a:gd name="f58" fmla="*/ f47 f12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3" y="f57"/>
                </a:cxn>
                <a:cxn ang="f30">
                  <a:pos x="f58" y="f57"/>
                </a:cxn>
                <a:cxn ang="f30">
                  <a:pos x="f59" y="f56"/>
                </a:cxn>
                <a:cxn ang="f30">
                  <a:pos x="f58" y="f54"/>
                </a:cxn>
                <a:cxn ang="f30">
                  <a:pos x="f53" y="f54"/>
                </a:cxn>
              </a:cxnLst>
              <a:rect l="f49" t="f52" r="f50" b="f51"/>
              <a:pathLst>
                <a:path w="245" h="211">
                  <a:moveTo>
                    <a:pt x="f8" y="f7"/>
                  </a:moveTo>
                  <a:lnTo>
                    <a:pt x="f6" y="f9"/>
                  </a:lnTo>
                  <a:lnTo>
                    <a:pt x="f8" y="f5"/>
                  </a:lnTo>
                  <a:lnTo>
                    <a:pt x="f10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743E45A8-A8E6-4A20-B49A-CC3FA50B6E3B}"/>
                </a:ext>
              </a:extLst>
            </p:cNvPr>
            <p:cNvSpPr/>
            <p:nvPr/>
          </p:nvSpPr>
          <p:spPr>
            <a:xfrm>
              <a:off x="6142262" y="3029151"/>
              <a:ext cx="196797" cy="2919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235"/>
                <a:gd name="f8" fmla="val 40"/>
                <a:gd name="f9" fmla="val 69"/>
                <a:gd name="f10" fmla="val 138"/>
                <a:gd name="f11" fmla="val 179"/>
                <a:gd name="f12" fmla="val 54"/>
                <a:gd name="f13" fmla="val 186"/>
                <a:gd name="f14" fmla="val 68"/>
                <a:gd name="f15" fmla="val 193"/>
                <a:gd name="f16" fmla="val 63"/>
                <a:gd name="f17" fmla="val 147"/>
                <a:gd name="f18" fmla="val 80"/>
                <a:gd name="f19" fmla="val 162"/>
                <a:gd name="f20" fmla="val 96"/>
                <a:gd name="f21" fmla="val 177"/>
                <a:gd name="f22" fmla="val 70"/>
                <a:gd name="f23" fmla="val 98"/>
                <a:gd name="f24" fmla="val 233"/>
                <a:gd name="f25" fmla="val 126"/>
                <a:gd name="f26" fmla="val 230"/>
                <a:gd name="f27" fmla="val 91"/>
                <a:gd name="f28" fmla="val 114"/>
                <a:gd name="f29" fmla="val 151"/>
                <a:gd name="f30" fmla="val 156"/>
                <a:gd name="f31" fmla="val 189"/>
                <a:gd name="f32" fmla="val 135"/>
                <a:gd name="f33" fmla="val 185"/>
                <a:gd name="f34" fmla="val 182"/>
                <a:gd name="f35" fmla="val 119"/>
                <a:gd name="f36" fmla="+- 0 0 -90"/>
                <a:gd name="f37" fmla="*/ f3 1 159"/>
                <a:gd name="f38" fmla="*/ f4 1 23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59"/>
                <a:gd name="f47" fmla="*/ f43 1 235"/>
                <a:gd name="f48" fmla="*/ 40 f44 1"/>
                <a:gd name="f49" fmla="*/ 0 f43 1"/>
                <a:gd name="f50" fmla="*/ 0 f44 1"/>
                <a:gd name="f51" fmla="*/ 69 f43 1"/>
                <a:gd name="f52" fmla="*/ 138 f43 1"/>
                <a:gd name="f53" fmla="*/ 54 f44 1"/>
                <a:gd name="f54" fmla="*/ 186 f43 1"/>
                <a:gd name="f55" fmla="*/ 80 f44 1"/>
                <a:gd name="f56" fmla="*/ 162 f43 1"/>
                <a:gd name="f57" fmla="*/ 98 f44 1"/>
                <a:gd name="f58" fmla="*/ 233 f43 1"/>
                <a:gd name="f59" fmla="*/ 114 f44 1"/>
                <a:gd name="f60" fmla="*/ 151 f43 1"/>
                <a:gd name="f61" fmla="*/ 135 f44 1"/>
                <a:gd name="f62" fmla="*/ 185 f43 1"/>
                <a:gd name="f63" fmla="*/ 159 f44 1"/>
                <a:gd name="f64" fmla="*/ 119 f44 1"/>
                <a:gd name="f65" fmla="+- f45 0 f1"/>
                <a:gd name="f66" fmla="*/ f48 1 159"/>
                <a:gd name="f67" fmla="*/ f49 1 235"/>
                <a:gd name="f68" fmla="*/ f50 1 159"/>
                <a:gd name="f69" fmla="*/ f51 1 235"/>
                <a:gd name="f70" fmla="*/ f52 1 235"/>
                <a:gd name="f71" fmla="*/ f53 1 159"/>
                <a:gd name="f72" fmla="*/ f54 1 235"/>
                <a:gd name="f73" fmla="*/ f55 1 159"/>
                <a:gd name="f74" fmla="*/ f56 1 235"/>
                <a:gd name="f75" fmla="*/ f57 1 159"/>
                <a:gd name="f76" fmla="*/ f58 1 235"/>
                <a:gd name="f77" fmla="*/ f59 1 159"/>
                <a:gd name="f78" fmla="*/ f60 1 235"/>
                <a:gd name="f79" fmla="*/ f61 1 159"/>
                <a:gd name="f80" fmla="*/ f62 1 235"/>
                <a:gd name="f81" fmla="*/ f63 1 159"/>
                <a:gd name="f82" fmla="*/ f64 1 159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7"/>
                <a:gd name="f92" fmla="*/ f71 1 f46"/>
                <a:gd name="f93" fmla="*/ f72 1 f47"/>
                <a:gd name="f94" fmla="*/ f73 1 f46"/>
                <a:gd name="f95" fmla="*/ f74 1 f47"/>
                <a:gd name="f96" fmla="*/ f75 1 f46"/>
                <a:gd name="f97" fmla="*/ f76 1 f47"/>
                <a:gd name="f98" fmla="*/ f77 1 f46"/>
                <a:gd name="f99" fmla="*/ f78 1 f47"/>
                <a:gd name="f100" fmla="*/ f79 1 f46"/>
                <a:gd name="f101" fmla="*/ f80 1 f47"/>
                <a:gd name="f102" fmla="*/ f81 1 f46"/>
                <a:gd name="f103" fmla="*/ f82 1 f46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8 1"/>
                <a:gd name="f113" fmla="*/ f92 f37 1"/>
                <a:gd name="f114" fmla="*/ f93 f38 1"/>
                <a:gd name="f115" fmla="*/ f94 f37 1"/>
                <a:gd name="f116" fmla="*/ f95 f38 1"/>
                <a:gd name="f117" fmla="*/ f96 f37 1"/>
                <a:gd name="f118" fmla="*/ f97 f38 1"/>
                <a:gd name="f119" fmla="*/ f98 f37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08" y="f112"/>
                </a:cxn>
                <a:cxn ang="f65">
                  <a:pos x="f113" y="f114"/>
                </a:cxn>
                <a:cxn ang="f65">
                  <a:pos x="f115" y="f116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22"/>
                </a:cxn>
                <a:cxn ang="f65">
                  <a:pos x="f123" y="f111"/>
                </a:cxn>
                <a:cxn ang="f65">
                  <a:pos x="f124" y="f109"/>
                </a:cxn>
                <a:cxn ang="f65">
                  <a:pos x="f108" y="f109"/>
                </a:cxn>
              </a:cxnLst>
              <a:rect l="f104" t="f107" r="f105" b="f106"/>
              <a:pathLst>
                <a:path w="159" h="235">
                  <a:moveTo>
                    <a:pt x="f8" y="f5"/>
                  </a:moveTo>
                  <a:cubicBezTo>
                    <a:pt x="f5" y="f9"/>
                    <a:pt x="f5" y="f9"/>
                    <a:pt x="f5" y="f9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4"/>
                  </a:cubicBezTo>
                  <a:cubicBezTo>
                    <a:pt x="f25" y="f26"/>
                    <a:pt x="f27" y="f17"/>
                    <a:pt x="f28" y="f29"/>
                  </a:cubicBezTo>
                  <a:cubicBezTo>
                    <a:pt x="f10" y="f30"/>
                    <a:pt x="f28" y="f31"/>
                    <a:pt x="f32" y="f33"/>
                  </a:cubicBezTo>
                  <a:cubicBezTo>
                    <a:pt x="f30" y="f34"/>
                    <a:pt x="f6" y="f9"/>
                    <a:pt x="f6" y="f9"/>
                  </a:cubicBezTo>
                  <a:cubicBezTo>
                    <a:pt x="f35" y="f5"/>
                    <a:pt x="f35" y="f5"/>
                    <a:pt x="f35" y="f5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6B9C44B1-AF37-4F3A-A4E1-E75827D0F08E}"/>
                </a:ext>
              </a:extLst>
            </p:cNvPr>
            <p:cNvSpPr/>
            <p:nvPr/>
          </p:nvSpPr>
          <p:spPr>
            <a:xfrm>
              <a:off x="6142262" y="2818647"/>
              <a:ext cx="196797" cy="170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212"/>
                <a:gd name="f8" fmla="val 61"/>
                <a:gd name="f9" fmla="val 183"/>
                <a:gd name="f10" fmla="val 106"/>
                <a:gd name="f11" fmla="+- 0 0 -90"/>
                <a:gd name="f12" fmla="*/ f3 1 244"/>
                <a:gd name="f13" fmla="*/ f4 1 2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4"/>
                <a:gd name="f22" fmla="*/ f18 1 212"/>
                <a:gd name="f23" fmla="*/ 61 f19 1"/>
                <a:gd name="f24" fmla="*/ 212 f18 1"/>
                <a:gd name="f25" fmla="*/ 183 f19 1"/>
                <a:gd name="f26" fmla="*/ 244 f19 1"/>
                <a:gd name="f27" fmla="*/ 106 f18 1"/>
                <a:gd name="f28" fmla="*/ 0 f18 1"/>
                <a:gd name="f29" fmla="*/ 0 f19 1"/>
                <a:gd name="f30" fmla="+- f20 0 f1"/>
                <a:gd name="f31" fmla="*/ f23 1 244"/>
                <a:gd name="f32" fmla="*/ f24 1 212"/>
                <a:gd name="f33" fmla="*/ f25 1 244"/>
                <a:gd name="f34" fmla="*/ f26 1 244"/>
                <a:gd name="f35" fmla="*/ f27 1 212"/>
                <a:gd name="f36" fmla="*/ f28 1 212"/>
                <a:gd name="f37" fmla="*/ f29 1 244"/>
                <a:gd name="f38" fmla="*/ 0 1 f21"/>
                <a:gd name="f39" fmla="*/ f15 1 f21"/>
                <a:gd name="f40" fmla="*/ 0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1"/>
                <a:gd name="f46" fmla="*/ f35 1 f22"/>
                <a:gd name="f47" fmla="*/ f36 1 f22"/>
                <a:gd name="f48" fmla="*/ f37 1 f21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2 1"/>
                <a:gd name="f57" fmla="*/ f46 f13 1"/>
                <a:gd name="f58" fmla="*/ f47 f13 1"/>
                <a:gd name="f59" fmla="*/ f4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4"/>
                </a:cxn>
                <a:cxn ang="f30">
                  <a:pos x="f56" y="f57"/>
                </a:cxn>
                <a:cxn ang="f30">
                  <a:pos x="f55" y="f58"/>
                </a:cxn>
                <a:cxn ang="f30">
                  <a:pos x="f53" y="f58"/>
                </a:cxn>
                <a:cxn ang="f30">
                  <a:pos x="f59" y="f57"/>
                </a:cxn>
                <a:cxn ang="f30">
                  <a:pos x="f53" y="f54"/>
                </a:cxn>
              </a:cxnLst>
              <a:rect l="f49" t="f52" r="f50" b="f51"/>
              <a:pathLst>
                <a:path w="244" h="211">
                  <a:moveTo>
                    <a:pt x="f8" y="f7"/>
                  </a:moveTo>
                  <a:lnTo>
                    <a:pt x="f9" y="f7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8" y="f5"/>
                  </a:lnTo>
                  <a:lnTo>
                    <a:pt x="f5" y="f10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upo 45">
            <a:extLst>
              <a:ext uri="{FF2B5EF4-FFF2-40B4-BE49-F238E27FC236}">
                <a16:creationId xmlns:a16="http://schemas.microsoft.com/office/drawing/2014/main" id="{42ACB54D-3465-44F6-A86B-1D2246E8979E}"/>
              </a:ext>
            </a:extLst>
          </p:cNvPr>
          <p:cNvGrpSpPr/>
          <p:nvPr/>
        </p:nvGrpSpPr>
        <p:grpSpPr>
          <a:xfrm>
            <a:off x="5658253" y="3753448"/>
            <a:ext cx="829132" cy="934809"/>
            <a:chOff x="5658253" y="3753448"/>
            <a:chExt cx="829132" cy="934809"/>
          </a:xfrm>
        </p:grpSpPr>
        <p:sp>
          <p:nvSpPr>
            <p:cNvPr id="14" name="Hexágono 8">
              <a:extLst>
                <a:ext uri="{FF2B5EF4-FFF2-40B4-BE49-F238E27FC236}">
                  <a16:creationId xmlns:a16="http://schemas.microsoft.com/office/drawing/2014/main" id="{8C64EEC4-1A29-49DF-90E8-37652AA8A38F}"/>
                </a:ext>
              </a:extLst>
            </p:cNvPr>
            <p:cNvSpPr/>
            <p:nvPr/>
          </p:nvSpPr>
          <p:spPr>
            <a:xfrm rot="5400013">
              <a:off x="5605414" y="3806287"/>
              <a:ext cx="934809" cy="829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088"/>
                <a:gd name="f7" fmla="val 2759401"/>
                <a:gd name="f8" fmla="val 1373914"/>
                <a:gd name="f9" fmla="val 770272"/>
                <a:gd name="f10" fmla="val 6996"/>
                <a:gd name="f11" fmla="val 2331850"/>
                <a:gd name="f12" fmla="val 2345400"/>
                <a:gd name="f13" fmla="val 2752850"/>
                <a:gd name="f14" fmla="val 762194"/>
                <a:gd name="f15" fmla="+- 0 0 -90"/>
                <a:gd name="f16" fmla="*/ f3 1 3111088"/>
                <a:gd name="f17" fmla="*/ f4 1 275940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11088"/>
                <a:gd name="f26" fmla="*/ f22 1 2759401"/>
                <a:gd name="f27" fmla="*/ 0 f23 1"/>
                <a:gd name="f28" fmla="*/ 3111088 f23 1"/>
                <a:gd name="f29" fmla="*/ 762194 f23 1"/>
                <a:gd name="f30" fmla="*/ 2331850 f23 1"/>
                <a:gd name="f31" fmla="*/ 1373914 f22 1"/>
                <a:gd name="f32" fmla="*/ 770272 f23 1"/>
                <a:gd name="f33" fmla="*/ 6996 f22 1"/>
                <a:gd name="f34" fmla="*/ 0 f22 1"/>
                <a:gd name="f35" fmla="*/ 2759401 f22 1"/>
                <a:gd name="f36" fmla="*/ 2752850 f22 1"/>
                <a:gd name="f37" fmla="*/ 2345400 f23 1"/>
                <a:gd name="f38" fmla="+- f24 0 f1"/>
                <a:gd name="f39" fmla="*/ f27 1 3111088"/>
                <a:gd name="f40" fmla="*/ f28 1 3111088"/>
                <a:gd name="f41" fmla="*/ f29 1 3111088"/>
                <a:gd name="f42" fmla="*/ f30 1 3111088"/>
                <a:gd name="f43" fmla="*/ f31 1 2759401"/>
                <a:gd name="f44" fmla="*/ f32 1 3111088"/>
                <a:gd name="f45" fmla="*/ f33 1 2759401"/>
                <a:gd name="f46" fmla="*/ f34 1 2759401"/>
                <a:gd name="f47" fmla="*/ f35 1 2759401"/>
                <a:gd name="f48" fmla="*/ f36 1 2759401"/>
                <a:gd name="f49" fmla="*/ f37 1 3111088"/>
                <a:gd name="f50" fmla="*/ f18 1 f25"/>
                <a:gd name="f51" fmla="*/ f19 1 f25"/>
                <a:gd name="f52" fmla="*/ f18 1 f26"/>
                <a:gd name="f53" fmla="*/ f20 1 f26"/>
                <a:gd name="f54" fmla="*/ f39 1 f25"/>
                <a:gd name="f55" fmla="*/ f43 1 f26"/>
                <a:gd name="f56" fmla="*/ f44 1 f25"/>
                <a:gd name="f57" fmla="*/ f45 1 f26"/>
                <a:gd name="f58" fmla="*/ f42 1 f25"/>
                <a:gd name="f59" fmla="*/ f46 1 f26"/>
                <a:gd name="f60" fmla="*/ f40 1 f25"/>
                <a:gd name="f61" fmla="*/ f49 1 f25"/>
                <a:gd name="f62" fmla="*/ f48 1 f26"/>
                <a:gd name="f63" fmla="*/ f41 1 f25"/>
                <a:gd name="f64" fmla="*/ f47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6 1"/>
                <a:gd name="f77" fmla="*/ f62 f17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0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3111088" h="2759401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5F41E7F3-F564-4841-A8D3-A30A0E09DE1E}"/>
                </a:ext>
              </a:extLst>
            </p:cNvPr>
            <p:cNvSpPr/>
            <p:nvPr/>
          </p:nvSpPr>
          <p:spPr>
            <a:xfrm>
              <a:off x="5893902" y="4024457"/>
              <a:ext cx="375854" cy="83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"/>
                <a:gd name="f7" fmla="val 68"/>
                <a:gd name="f8" fmla="val 34"/>
                <a:gd name="f9" fmla="val 269"/>
                <a:gd name="f10" fmla="val 287"/>
                <a:gd name="f11" fmla="val 52"/>
                <a:gd name="f12" fmla="val 15"/>
                <a:gd name="f13" fmla="+- 0 0 -90"/>
                <a:gd name="f14" fmla="*/ f3 1 303"/>
                <a:gd name="f15" fmla="*/ f4 1 6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3"/>
                <a:gd name="f24" fmla="*/ f20 1 68"/>
                <a:gd name="f25" fmla="*/ 34 f21 1"/>
                <a:gd name="f26" fmla="*/ 68 f20 1"/>
                <a:gd name="f27" fmla="*/ 269 f21 1"/>
                <a:gd name="f28" fmla="*/ 303 f21 1"/>
                <a:gd name="f29" fmla="*/ 34 f20 1"/>
                <a:gd name="f30" fmla="*/ 0 f20 1"/>
                <a:gd name="f31" fmla="*/ 0 f21 1"/>
                <a:gd name="f32" fmla="+- f22 0 f1"/>
                <a:gd name="f33" fmla="*/ f25 1 303"/>
                <a:gd name="f34" fmla="*/ f26 1 68"/>
                <a:gd name="f35" fmla="*/ f27 1 303"/>
                <a:gd name="f36" fmla="*/ f28 1 303"/>
                <a:gd name="f37" fmla="*/ f29 1 68"/>
                <a:gd name="f38" fmla="*/ f30 1 68"/>
                <a:gd name="f39" fmla="*/ f31 1 303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03" h="68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34C7D44D-3B67-47C1-80AE-1DC7631655D3}"/>
                </a:ext>
              </a:extLst>
            </p:cNvPr>
            <p:cNvSpPr/>
            <p:nvPr/>
          </p:nvSpPr>
          <p:spPr>
            <a:xfrm>
              <a:off x="5860023" y="4133344"/>
              <a:ext cx="455700" cy="806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65"/>
                <a:gd name="f8" fmla="val 335"/>
                <a:gd name="f9" fmla="val 33"/>
                <a:gd name="f10" fmla="val 15"/>
                <a:gd name="f11" fmla="val 50"/>
                <a:gd name="f12" fmla="val 353"/>
                <a:gd name="f13" fmla="+- 0 0 -90"/>
                <a:gd name="f14" fmla="*/ f3 1 367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67"/>
                <a:gd name="f24" fmla="*/ f20 1 65"/>
                <a:gd name="f25" fmla="*/ 335 f21 1"/>
                <a:gd name="f26" fmla="*/ 0 f20 1"/>
                <a:gd name="f27" fmla="*/ 33 f21 1"/>
                <a:gd name="f28" fmla="*/ 0 f21 1"/>
                <a:gd name="f29" fmla="*/ 33 f20 1"/>
                <a:gd name="f30" fmla="*/ 65 f20 1"/>
                <a:gd name="f31" fmla="*/ 367 f21 1"/>
                <a:gd name="f32" fmla="+- f22 0 f1"/>
                <a:gd name="f33" fmla="*/ f25 1 367"/>
                <a:gd name="f34" fmla="*/ f26 1 65"/>
                <a:gd name="f35" fmla="*/ f27 1 367"/>
                <a:gd name="f36" fmla="*/ f28 1 367"/>
                <a:gd name="f37" fmla="*/ f29 1 65"/>
                <a:gd name="f38" fmla="*/ f30 1 65"/>
                <a:gd name="f39" fmla="*/ f31 1 367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67" h="65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765613B1-AB9B-4B3F-AEB1-9346EB3F9D36}"/>
                </a:ext>
              </a:extLst>
            </p:cNvPr>
            <p:cNvSpPr/>
            <p:nvPr/>
          </p:nvSpPr>
          <p:spPr>
            <a:xfrm>
              <a:off x="5870512" y="4222872"/>
              <a:ext cx="431505" cy="84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"/>
                <a:gd name="f7" fmla="val 68"/>
                <a:gd name="f8" fmla="val 314"/>
                <a:gd name="f9" fmla="val 34"/>
                <a:gd name="f10" fmla="val 15"/>
                <a:gd name="f11" fmla="val 16"/>
                <a:gd name="f12" fmla="val 53"/>
                <a:gd name="f13" fmla="val 333"/>
                <a:gd name="f14" fmla="+- 0 0 -90"/>
                <a:gd name="f15" fmla="*/ f3 1 348"/>
                <a:gd name="f16" fmla="*/ f4 1 6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48"/>
                <a:gd name="f25" fmla="*/ f21 1 68"/>
                <a:gd name="f26" fmla="*/ 314 f22 1"/>
                <a:gd name="f27" fmla="*/ 0 f21 1"/>
                <a:gd name="f28" fmla="*/ 34 f22 1"/>
                <a:gd name="f29" fmla="*/ 0 f22 1"/>
                <a:gd name="f30" fmla="*/ 34 f21 1"/>
                <a:gd name="f31" fmla="*/ 68 f21 1"/>
                <a:gd name="f32" fmla="*/ 348 f22 1"/>
                <a:gd name="f33" fmla="+- f23 0 f1"/>
                <a:gd name="f34" fmla="*/ f26 1 348"/>
                <a:gd name="f35" fmla="*/ f27 1 68"/>
                <a:gd name="f36" fmla="*/ f28 1 348"/>
                <a:gd name="f37" fmla="*/ f29 1 348"/>
                <a:gd name="f38" fmla="*/ f30 1 68"/>
                <a:gd name="f39" fmla="*/ f31 1 68"/>
                <a:gd name="f40" fmla="*/ f32 1 348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348" h="68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C6AA6691-F47C-40FE-8C11-56CFD789328E}"/>
                </a:ext>
              </a:extLst>
            </p:cNvPr>
            <p:cNvSpPr/>
            <p:nvPr/>
          </p:nvSpPr>
          <p:spPr>
            <a:xfrm>
              <a:off x="5910032" y="4335783"/>
              <a:ext cx="357301" cy="8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72"/>
                <a:gd name="f8" fmla="val 252"/>
                <a:gd name="f9" fmla="val 36"/>
                <a:gd name="f10" fmla="val 16"/>
                <a:gd name="f11" fmla="val 56"/>
                <a:gd name="f12" fmla="val 272"/>
                <a:gd name="f13" fmla="+- 0 0 -90"/>
                <a:gd name="f14" fmla="*/ f3 1 288"/>
                <a:gd name="f15" fmla="*/ f4 1 7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8"/>
                <a:gd name="f24" fmla="*/ f20 1 72"/>
                <a:gd name="f25" fmla="*/ 252 f21 1"/>
                <a:gd name="f26" fmla="*/ 0 f20 1"/>
                <a:gd name="f27" fmla="*/ 36 f21 1"/>
                <a:gd name="f28" fmla="*/ 0 f21 1"/>
                <a:gd name="f29" fmla="*/ 36 f20 1"/>
                <a:gd name="f30" fmla="*/ 72 f20 1"/>
                <a:gd name="f31" fmla="*/ 288 f21 1"/>
                <a:gd name="f32" fmla="+- f22 0 f1"/>
                <a:gd name="f33" fmla="*/ f25 1 288"/>
                <a:gd name="f34" fmla="*/ f26 1 72"/>
                <a:gd name="f35" fmla="*/ f27 1 288"/>
                <a:gd name="f36" fmla="*/ f28 1 288"/>
                <a:gd name="f37" fmla="*/ f29 1 72"/>
                <a:gd name="f38" fmla="*/ f30 1 72"/>
                <a:gd name="f39" fmla="*/ f31 1 28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288" h="7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569B9D0B-F466-4321-84DE-F9C21B7DFD5B}"/>
                </a:ext>
              </a:extLst>
            </p:cNvPr>
            <p:cNvSpPr/>
            <p:nvPr/>
          </p:nvSpPr>
          <p:spPr>
            <a:xfrm>
              <a:off x="5954389" y="3953481"/>
              <a:ext cx="253252" cy="556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45"/>
                <a:gd name="f8" fmla="val 23"/>
                <a:gd name="f9" fmla="val 182"/>
                <a:gd name="f10" fmla="val 194"/>
                <a:gd name="f11" fmla="val 35"/>
                <a:gd name="f12" fmla="val 22"/>
                <a:gd name="f13" fmla="val 10"/>
                <a:gd name="f14" fmla="+- 0 0 -90"/>
                <a:gd name="f15" fmla="*/ f3 1 204"/>
                <a:gd name="f16" fmla="*/ f4 1 4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4"/>
                <a:gd name="f25" fmla="*/ f21 1 45"/>
                <a:gd name="f26" fmla="*/ 23 f22 1"/>
                <a:gd name="f27" fmla="*/ 45 f21 1"/>
                <a:gd name="f28" fmla="*/ 182 f22 1"/>
                <a:gd name="f29" fmla="*/ 204 f22 1"/>
                <a:gd name="f30" fmla="*/ 22 f21 1"/>
                <a:gd name="f31" fmla="*/ 0 f21 1"/>
                <a:gd name="f32" fmla="*/ 0 f22 1"/>
                <a:gd name="f33" fmla="+- f23 0 f1"/>
                <a:gd name="f34" fmla="*/ f26 1 204"/>
                <a:gd name="f35" fmla="*/ f27 1 45"/>
                <a:gd name="f36" fmla="*/ f28 1 204"/>
                <a:gd name="f37" fmla="*/ f29 1 204"/>
                <a:gd name="f38" fmla="*/ f30 1 45"/>
                <a:gd name="f39" fmla="*/ f31 1 45"/>
                <a:gd name="f40" fmla="*/ f32 1 204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204" h="4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12"/>
                  </a:cubicBezTo>
                  <a:cubicBezTo>
                    <a:pt x="f6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5" y="f13"/>
                    <a:pt x="f5" y="f12"/>
                  </a:cubicBezTo>
                  <a:cubicBezTo>
                    <a:pt x="f5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E044EB18-2632-4CA4-BD93-29225D9E5C51}"/>
                </a:ext>
              </a:extLst>
            </p:cNvPr>
            <p:cNvSpPr/>
            <p:nvPr/>
          </p:nvSpPr>
          <p:spPr>
            <a:xfrm>
              <a:off x="5968096" y="4437409"/>
              <a:ext cx="235512" cy="661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53"/>
                <a:gd name="f8" fmla="val 163"/>
                <a:gd name="f9" fmla="val 27"/>
                <a:gd name="f10" fmla="val 12"/>
                <a:gd name="f11" fmla="val 11"/>
                <a:gd name="f12" fmla="val 26"/>
                <a:gd name="f13" fmla="val 41"/>
                <a:gd name="f14" fmla="val 178"/>
                <a:gd name="f15" fmla="+- 0 0 -90"/>
                <a:gd name="f16" fmla="*/ f3 1 190"/>
                <a:gd name="f17" fmla="*/ f4 1 5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0"/>
                <a:gd name="f26" fmla="*/ f22 1 53"/>
                <a:gd name="f27" fmla="*/ 163 f23 1"/>
                <a:gd name="f28" fmla="*/ 0 f22 1"/>
                <a:gd name="f29" fmla="*/ 27 f23 1"/>
                <a:gd name="f30" fmla="*/ 0 f23 1"/>
                <a:gd name="f31" fmla="*/ 26 f22 1"/>
                <a:gd name="f32" fmla="*/ 53 f22 1"/>
                <a:gd name="f33" fmla="*/ 190 f23 1"/>
                <a:gd name="f34" fmla="+- f24 0 f1"/>
                <a:gd name="f35" fmla="*/ f27 1 190"/>
                <a:gd name="f36" fmla="*/ f28 1 53"/>
                <a:gd name="f37" fmla="*/ f29 1 190"/>
                <a:gd name="f38" fmla="*/ f30 1 190"/>
                <a:gd name="f39" fmla="*/ f31 1 53"/>
                <a:gd name="f40" fmla="*/ f32 1 53"/>
                <a:gd name="f41" fmla="*/ f33 1 190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190" h="5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12"/>
                  </a:cubicBezTo>
                  <a:cubicBezTo>
                    <a:pt x="f5" y="f13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4" y="f7"/>
                    <a:pt x="f6" y="f13"/>
                    <a:pt x="f6" y="f12"/>
                  </a:cubicBezTo>
                  <a:cubicBezTo>
                    <a:pt x="f6" y="f11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B9B4CFD3-AEFD-468B-83DD-457C6F111E76}"/>
                </a:ext>
              </a:extLst>
            </p:cNvPr>
            <p:cNvSpPr/>
            <p:nvPr/>
          </p:nvSpPr>
          <p:spPr>
            <a:xfrm>
              <a:off x="6025365" y="3888156"/>
              <a:ext cx="121788" cy="50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41"/>
                <a:gd name="f8" fmla="val 21"/>
                <a:gd name="f9" fmla="val 77"/>
                <a:gd name="f10" fmla="val 89"/>
                <a:gd name="f11" fmla="val 32"/>
                <a:gd name="f12" fmla="val 9"/>
                <a:gd name="f13" fmla="+- 0 0 -90"/>
                <a:gd name="f14" fmla="*/ f3 1 98"/>
                <a:gd name="f15" fmla="*/ f4 1 4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8"/>
                <a:gd name="f24" fmla="*/ f20 1 41"/>
                <a:gd name="f25" fmla="*/ 21 f21 1"/>
                <a:gd name="f26" fmla="*/ 41 f20 1"/>
                <a:gd name="f27" fmla="*/ 77 f21 1"/>
                <a:gd name="f28" fmla="*/ 98 f21 1"/>
                <a:gd name="f29" fmla="*/ 21 f20 1"/>
                <a:gd name="f30" fmla="*/ 0 f20 1"/>
                <a:gd name="f31" fmla="*/ 0 f21 1"/>
                <a:gd name="f32" fmla="+- f22 0 f1"/>
                <a:gd name="f33" fmla="*/ f25 1 98"/>
                <a:gd name="f34" fmla="*/ f26 1 41"/>
                <a:gd name="f35" fmla="*/ f27 1 98"/>
                <a:gd name="f36" fmla="*/ f28 1 98"/>
                <a:gd name="f37" fmla="*/ f29 1 41"/>
                <a:gd name="f38" fmla="*/ f30 1 41"/>
                <a:gd name="f39" fmla="*/ f31 1 9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98" h="41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47DF2268-C38A-4825-95CE-4F3D3E824314}"/>
                </a:ext>
              </a:extLst>
            </p:cNvPr>
            <p:cNvSpPr/>
            <p:nvPr/>
          </p:nvSpPr>
          <p:spPr>
            <a:xfrm>
              <a:off x="6034235" y="4511613"/>
              <a:ext cx="112919" cy="524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42"/>
                <a:gd name="f8" fmla="val 70"/>
                <a:gd name="f9" fmla="val 21"/>
                <a:gd name="f10" fmla="val 10"/>
                <a:gd name="f11" fmla="val 9"/>
                <a:gd name="f12" fmla="val 32"/>
                <a:gd name="f13" fmla="val 82"/>
                <a:gd name="f14" fmla="+- 0 0 -90"/>
                <a:gd name="f15" fmla="*/ f3 1 91"/>
                <a:gd name="f16" fmla="*/ f4 1 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1"/>
                <a:gd name="f25" fmla="*/ f21 1 42"/>
                <a:gd name="f26" fmla="*/ 70 f22 1"/>
                <a:gd name="f27" fmla="*/ 0 f21 1"/>
                <a:gd name="f28" fmla="*/ 21 f22 1"/>
                <a:gd name="f29" fmla="*/ 0 f22 1"/>
                <a:gd name="f30" fmla="*/ 21 f21 1"/>
                <a:gd name="f31" fmla="*/ 42 f21 1"/>
                <a:gd name="f32" fmla="*/ 91 f22 1"/>
                <a:gd name="f33" fmla="+- f23 0 f1"/>
                <a:gd name="f34" fmla="*/ f26 1 91"/>
                <a:gd name="f35" fmla="*/ f27 1 42"/>
                <a:gd name="f36" fmla="*/ f28 1 91"/>
                <a:gd name="f37" fmla="*/ f29 1 91"/>
                <a:gd name="f38" fmla="*/ f30 1 42"/>
                <a:gd name="f39" fmla="*/ f31 1 42"/>
                <a:gd name="f40" fmla="*/ f32 1 91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91" h="4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upo 43">
            <a:extLst>
              <a:ext uri="{FF2B5EF4-FFF2-40B4-BE49-F238E27FC236}">
                <a16:creationId xmlns:a16="http://schemas.microsoft.com/office/drawing/2014/main" id="{37E6C9CD-3361-45AF-A50E-E9382F775A25}"/>
              </a:ext>
            </a:extLst>
          </p:cNvPr>
          <p:cNvGrpSpPr/>
          <p:nvPr/>
        </p:nvGrpSpPr>
        <p:grpSpPr>
          <a:xfrm>
            <a:off x="5625517" y="1325213"/>
            <a:ext cx="829132" cy="934809"/>
            <a:chOff x="5625517" y="1325213"/>
            <a:chExt cx="829132" cy="934809"/>
          </a:xfrm>
        </p:grpSpPr>
        <p:sp>
          <p:nvSpPr>
            <p:cNvPr id="24" name="Hexágono 8">
              <a:extLst>
                <a:ext uri="{FF2B5EF4-FFF2-40B4-BE49-F238E27FC236}">
                  <a16:creationId xmlns:a16="http://schemas.microsoft.com/office/drawing/2014/main" id="{9A979371-E212-4FF2-98ED-05B30C943575}"/>
                </a:ext>
              </a:extLst>
            </p:cNvPr>
            <p:cNvSpPr/>
            <p:nvPr/>
          </p:nvSpPr>
          <p:spPr>
            <a:xfrm rot="5400013">
              <a:off x="5572678" y="1378052"/>
              <a:ext cx="934809" cy="829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088"/>
                <a:gd name="f7" fmla="val 2759401"/>
                <a:gd name="f8" fmla="val 1373914"/>
                <a:gd name="f9" fmla="val 770272"/>
                <a:gd name="f10" fmla="val 6996"/>
                <a:gd name="f11" fmla="val 2331850"/>
                <a:gd name="f12" fmla="val 2345400"/>
                <a:gd name="f13" fmla="val 2752850"/>
                <a:gd name="f14" fmla="val 762194"/>
                <a:gd name="f15" fmla="+- 0 0 -90"/>
                <a:gd name="f16" fmla="*/ f3 1 3111088"/>
                <a:gd name="f17" fmla="*/ f4 1 275940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11088"/>
                <a:gd name="f26" fmla="*/ f22 1 2759401"/>
                <a:gd name="f27" fmla="*/ 0 f23 1"/>
                <a:gd name="f28" fmla="*/ 3111088 f23 1"/>
                <a:gd name="f29" fmla="*/ 762194 f23 1"/>
                <a:gd name="f30" fmla="*/ 2331850 f23 1"/>
                <a:gd name="f31" fmla="*/ 1373914 f22 1"/>
                <a:gd name="f32" fmla="*/ 770272 f23 1"/>
                <a:gd name="f33" fmla="*/ 6996 f22 1"/>
                <a:gd name="f34" fmla="*/ 0 f22 1"/>
                <a:gd name="f35" fmla="*/ 2759401 f22 1"/>
                <a:gd name="f36" fmla="*/ 2752850 f22 1"/>
                <a:gd name="f37" fmla="*/ 2345400 f23 1"/>
                <a:gd name="f38" fmla="+- f24 0 f1"/>
                <a:gd name="f39" fmla="*/ f27 1 3111088"/>
                <a:gd name="f40" fmla="*/ f28 1 3111088"/>
                <a:gd name="f41" fmla="*/ f29 1 3111088"/>
                <a:gd name="f42" fmla="*/ f30 1 3111088"/>
                <a:gd name="f43" fmla="*/ f31 1 2759401"/>
                <a:gd name="f44" fmla="*/ f32 1 3111088"/>
                <a:gd name="f45" fmla="*/ f33 1 2759401"/>
                <a:gd name="f46" fmla="*/ f34 1 2759401"/>
                <a:gd name="f47" fmla="*/ f35 1 2759401"/>
                <a:gd name="f48" fmla="*/ f36 1 2759401"/>
                <a:gd name="f49" fmla="*/ f37 1 3111088"/>
                <a:gd name="f50" fmla="*/ f18 1 f25"/>
                <a:gd name="f51" fmla="*/ f19 1 f25"/>
                <a:gd name="f52" fmla="*/ f18 1 f26"/>
                <a:gd name="f53" fmla="*/ f20 1 f26"/>
                <a:gd name="f54" fmla="*/ f39 1 f25"/>
                <a:gd name="f55" fmla="*/ f43 1 f26"/>
                <a:gd name="f56" fmla="*/ f44 1 f25"/>
                <a:gd name="f57" fmla="*/ f45 1 f26"/>
                <a:gd name="f58" fmla="*/ f42 1 f25"/>
                <a:gd name="f59" fmla="*/ f46 1 f26"/>
                <a:gd name="f60" fmla="*/ f40 1 f25"/>
                <a:gd name="f61" fmla="*/ f49 1 f25"/>
                <a:gd name="f62" fmla="*/ f48 1 f26"/>
                <a:gd name="f63" fmla="*/ f41 1 f25"/>
                <a:gd name="f64" fmla="*/ f47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6 1"/>
                <a:gd name="f77" fmla="*/ f62 f17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0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3111088" h="2759401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25" name="Grupo 23">
              <a:extLst>
                <a:ext uri="{FF2B5EF4-FFF2-40B4-BE49-F238E27FC236}">
                  <a16:creationId xmlns:a16="http://schemas.microsoft.com/office/drawing/2014/main" id="{2B6E0E2F-CA14-4ADE-9869-F80DB2DFB10D}"/>
                </a:ext>
              </a:extLst>
            </p:cNvPr>
            <p:cNvGrpSpPr/>
            <p:nvPr/>
          </p:nvGrpSpPr>
          <p:grpSpPr>
            <a:xfrm>
              <a:off x="5658252" y="1545893"/>
              <a:ext cx="737088" cy="527188"/>
              <a:chOff x="5658252" y="1545893"/>
              <a:chExt cx="737088" cy="527188"/>
            </a:xfrm>
          </p:grpSpPr>
          <p:sp>
            <p:nvSpPr>
              <p:cNvPr id="26" name="Freeform 103">
                <a:extLst>
                  <a:ext uri="{FF2B5EF4-FFF2-40B4-BE49-F238E27FC236}">
                    <a16:creationId xmlns:a16="http://schemas.microsoft.com/office/drawing/2014/main" id="{F249CA06-7D14-4F63-A585-2115F1A79216}"/>
                  </a:ext>
                </a:extLst>
              </p:cNvPr>
              <p:cNvSpPr/>
              <p:nvPr/>
            </p:nvSpPr>
            <p:spPr>
              <a:xfrm>
                <a:off x="5658252" y="1672803"/>
                <a:ext cx="89821" cy="14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98"/>
                  <a:gd name="f8" fmla="val 59"/>
                  <a:gd name="f9" fmla="val 1"/>
                  <a:gd name="f10" fmla="val 45"/>
                  <a:gd name="f11" fmla="val 34"/>
                  <a:gd name="f12" fmla="val 7"/>
                  <a:gd name="f13" fmla="val 24"/>
                  <a:gd name="f14" fmla="val 14"/>
                  <a:gd name="f15" fmla="val 79"/>
                  <a:gd name="f16" fmla="val 2"/>
                  <a:gd name="f17" fmla="val 88"/>
                  <a:gd name="f18" fmla="val 4"/>
                  <a:gd name="f19" fmla="val 97"/>
                  <a:gd name="f20" fmla="val 16"/>
                  <a:gd name="f21" fmla="val 22"/>
                  <a:gd name="f22" fmla="val 93"/>
                  <a:gd name="f23" fmla="val 28"/>
                  <a:gd name="f24" fmla="val 87"/>
                  <a:gd name="f25" fmla="val 36"/>
                  <a:gd name="f26" fmla="val 25"/>
                  <a:gd name="f27" fmla="val 40"/>
                  <a:gd name="f28" fmla="val 21"/>
                  <a:gd name="f29" fmla="val 15"/>
                  <a:gd name="f30" fmla="+- 0 0 -90"/>
                  <a:gd name="f31" fmla="*/ f3 1 60"/>
                  <a:gd name="f32" fmla="*/ f4 1 98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0"/>
                  <a:gd name="f41" fmla="*/ f37 1 98"/>
                  <a:gd name="f42" fmla="*/ 59 f38 1"/>
                  <a:gd name="f43" fmla="*/ 1 f37 1"/>
                  <a:gd name="f44" fmla="*/ 34 f38 1"/>
                  <a:gd name="f45" fmla="*/ 7 f37 1"/>
                  <a:gd name="f46" fmla="*/ 2 f38 1"/>
                  <a:gd name="f47" fmla="*/ 88 f37 1"/>
                  <a:gd name="f48" fmla="*/ 22 f38 1"/>
                  <a:gd name="f49" fmla="*/ 93 f37 1"/>
                  <a:gd name="f50" fmla="*/ 40 f38 1"/>
                  <a:gd name="f51" fmla="*/ 21 f37 1"/>
                  <a:gd name="f52" fmla="*/ 60 f38 1"/>
                  <a:gd name="f53" fmla="*/ 15 f37 1"/>
                  <a:gd name="f54" fmla="+- f39 0 f1"/>
                  <a:gd name="f55" fmla="*/ f42 1 60"/>
                  <a:gd name="f56" fmla="*/ f43 1 98"/>
                  <a:gd name="f57" fmla="*/ f44 1 60"/>
                  <a:gd name="f58" fmla="*/ f45 1 98"/>
                  <a:gd name="f59" fmla="*/ f46 1 60"/>
                  <a:gd name="f60" fmla="*/ f47 1 98"/>
                  <a:gd name="f61" fmla="*/ f48 1 60"/>
                  <a:gd name="f62" fmla="*/ f49 1 98"/>
                  <a:gd name="f63" fmla="*/ f50 1 60"/>
                  <a:gd name="f64" fmla="*/ f51 1 98"/>
                  <a:gd name="f65" fmla="*/ f52 1 60"/>
                  <a:gd name="f66" fmla="*/ f53 1 98"/>
                  <a:gd name="f67" fmla="*/ 0 1 f40"/>
                  <a:gd name="f68" fmla="*/ f34 1 f40"/>
                  <a:gd name="f69" fmla="*/ 0 1 f41"/>
                  <a:gd name="f70" fmla="*/ f35 1 f41"/>
                  <a:gd name="f71" fmla="*/ f55 1 f40"/>
                  <a:gd name="f72" fmla="*/ f56 1 f41"/>
                  <a:gd name="f73" fmla="*/ f57 1 f40"/>
                  <a:gd name="f74" fmla="*/ f58 1 f41"/>
                  <a:gd name="f75" fmla="*/ f59 1 f40"/>
                  <a:gd name="f76" fmla="*/ f60 1 f41"/>
                  <a:gd name="f77" fmla="*/ f61 1 f40"/>
                  <a:gd name="f78" fmla="*/ f62 1 f41"/>
                  <a:gd name="f79" fmla="*/ f63 1 f40"/>
                  <a:gd name="f80" fmla="*/ f64 1 f41"/>
                  <a:gd name="f81" fmla="*/ f65 1 f40"/>
                  <a:gd name="f82" fmla="*/ f66 1 f41"/>
                  <a:gd name="f83" fmla="*/ f67 f31 1"/>
                  <a:gd name="f84" fmla="*/ f68 f31 1"/>
                  <a:gd name="f85" fmla="*/ f70 f32 1"/>
                  <a:gd name="f86" fmla="*/ f69 f32 1"/>
                  <a:gd name="f87" fmla="*/ f71 f31 1"/>
                  <a:gd name="f88" fmla="*/ f72 f32 1"/>
                  <a:gd name="f89" fmla="*/ f73 f31 1"/>
                  <a:gd name="f90" fmla="*/ f74 f32 1"/>
                  <a:gd name="f91" fmla="*/ f75 f31 1"/>
                  <a:gd name="f92" fmla="*/ f76 f32 1"/>
                  <a:gd name="f93" fmla="*/ f77 f31 1"/>
                  <a:gd name="f94" fmla="*/ f78 f32 1"/>
                  <a:gd name="f95" fmla="*/ f79 f31 1"/>
                  <a:gd name="f96" fmla="*/ f80 f32 1"/>
                  <a:gd name="f97" fmla="*/ f81 f31 1"/>
                  <a:gd name="f98" fmla="*/ f8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7" y="f88"/>
                  </a:cxn>
                  <a:cxn ang="f54">
                    <a:pos x="f89" y="f90"/>
                  </a:cxn>
                  <a:cxn ang="f54">
                    <a:pos x="f91" y="f92"/>
                  </a:cxn>
                  <a:cxn ang="f54">
                    <a:pos x="f93" y="f94"/>
                  </a:cxn>
                  <a:cxn ang="f54">
                    <a:pos x="f95" y="f96"/>
                  </a:cxn>
                  <a:cxn ang="f54">
                    <a:pos x="f97" y="f98"/>
                  </a:cxn>
                  <a:cxn ang="f54">
                    <a:pos x="f87" y="f88"/>
                  </a:cxn>
                </a:cxnLst>
                <a:rect l="f83" t="f86" r="f84" b="f85"/>
                <a:pathLst>
                  <a:path w="60" h="98">
                    <a:moveTo>
                      <a:pt x="f8" y="f9"/>
                    </a:moveTo>
                    <a:cubicBezTo>
                      <a:pt x="f8" y="f9"/>
                      <a:pt x="f10" y="f5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7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10" y="f20"/>
                      <a:pt x="f6" y="f29"/>
                      <a:pt x="f6" y="f29"/>
                    </a:cubicBez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grpSp>
            <p:nvGrpSpPr>
              <p:cNvPr id="27" name="Grupo 25">
                <a:extLst>
                  <a:ext uri="{FF2B5EF4-FFF2-40B4-BE49-F238E27FC236}">
                    <a16:creationId xmlns:a16="http://schemas.microsoft.com/office/drawing/2014/main" id="{A044A140-A5AE-40D5-91F6-94675BA09542}"/>
                  </a:ext>
                </a:extLst>
              </p:cNvPr>
              <p:cNvGrpSpPr/>
              <p:nvPr/>
            </p:nvGrpSpPr>
            <p:grpSpPr>
              <a:xfrm>
                <a:off x="5746117" y="1545893"/>
                <a:ext cx="649223" cy="527188"/>
                <a:chOff x="5746117" y="1545893"/>
                <a:chExt cx="649223" cy="527188"/>
              </a:xfrm>
            </p:grpSpPr>
            <p:sp>
              <p:nvSpPr>
                <p:cNvPr id="28" name="Freeform 100">
                  <a:extLst>
                    <a:ext uri="{FF2B5EF4-FFF2-40B4-BE49-F238E27FC236}">
                      <a16:creationId xmlns:a16="http://schemas.microsoft.com/office/drawing/2014/main" id="{DDF7B3FE-3755-4F4C-8150-44048C202516}"/>
                    </a:ext>
                  </a:extLst>
                </p:cNvPr>
                <p:cNvSpPr/>
                <p:nvPr/>
              </p:nvSpPr>
              <p:spPr>
                <a:xfrm>
                  <a:off x="5940399" y="1545893"/>
                  <a:ext cx="454941" cy="1952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03"/>
                    <a:gd name="f7" fmla="val 130"/>
                    <a:gd name="f8" fmla="val 4"/>
                    <a:gd name="f9" fmla="val 99"/>
                    <a:gd name="f10" fmla="val 87"/>
                    <a:gd name="f11" fmla="val 211"/>
                    <a:gd name="f12" fmla="val 255"/>
                    <a:gd name="f13" fmla="val 13"/>
                    <a:gd name="f14" fmla="val 299"/>
                    <a:gd name="f15" fmla="val 25"/>
                    <a:gd name="f16" fmla="val 85"/>
                    <a:gd name="f17" fmla="val 277"/>
                    <a:gd name="f18" fmla="val 106"/>
                    <a:gd name="f19" fmla="val 252"/>
                    <a:gd name="f20" fmla="val 126"/>
                    <a:gd name="f21" fmla="val 16"/>
                    <a:gd name="f22" fmla="+- 0 0 -90"/>
                    <a:gd name="f23" fmla="*/ f3 1 303"/>
                    <a:gd name="f24" fmla="*/ f4 1 130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303"/>
                    <a:gd name="f33" fmla="*/ f29 1 130"/>
                    <a:gd name="f34" fmla="*/ 4 f30 1"/>
                    <a:gd name="f35" fmla="*/ 99 f29 1"/>
                    <a:gd name="f36" fmla="*/ 255 f30 1"/>
                    <a:gd name="f37" fmla="*/ 13 f29 1"/>
                    <a:gd name="f38" fmla="*/ 277 f30 1"/>
                    <a:gd name="f39" fmla="*/ 106 f29 1"/>
                    <a:gd name="f40" fmla="+- f31 0 f1"/>
                    <a:gd name="f41" fmla="*/ f34 1 303"/>
                    <a:gd name="f42" fmla="*/ f35 1 130"/>
                    <a:gd name="f43" fmla="*/ f36 1 303"/>
                    <a:gd name="f44" fmla="*/ f37 1 130"/>
                    <a:gd name="f45" fmla="*/ f38 1 303"/>
                    <a:gd name="f46" fmla="*/ f39 1 130"/>
                    <a:gd name="f47" fmla="*/ 0 1 f32"/>
                    <a:gd name="f48" fmla="*/ f26 1 f32"/>
                    <a:gd name="f49" fmla="*/ 0 1 f33"/>
                    <a:gd name="f50" fmla="*/ f27 1 f33"/>
                    <a:gd name="f51" fmla="*/ f41 1 f32"/>
                    <a:gd name="f52" fmla="*/ f42 1 f33"/>
                    <a:gd name="f53" fmla="*/ f43 1 f32"/>
                    <a:gd name="f54" fmla="*/ f44 1 f33"/>
                    <a:gd name="f55" fmla="*/ f45 1 f32"/>
                    <a:gd name="f56" fmla="*/ f46 1 f33"/>
                    <a:gd name="f57" fmla="*/ f47 f23 1"/>
                    <a:gd name="f58" fmla="*/ f48 f23 1"/>
                    <a:gd name="f59" fmla="*/ f50 f24 1"/>
                    <a:gd name="f60" fmla="*/ f49 f24 1"/>
                    <a:gd name="f61" fmla="*/ f51 f23 1"/>
                    <a:gd name="f62" fmla="*/ f52 f24 1"/>
                    <a:gd name="f63" fmla="*/ f53 f23 1"/>
                    <a:gd name="f64" fmla="*/ f54 f24 1"/>
                    <a:gd name="f65" fmla="*/ f55 f23 1"/>
                    <a:gd name="f66" fmla="*/ f56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61" y="f62"/>
                    </a:cxn>
                    <a:cxn ang="f40">
                      <a:pos x="f63" y="f64"/>
                    </a:cxn>
                    <a:cxn ang="f40">
                      <a:pos x="f65" y="f66"/>
                    </a:cxn>
                    <a:cxn ang="f40">
                      <a:pos x="f61" y="f62"/>
                    </a:cxn>
                  </a:cxnLst>
                  <a:rect l="f57" t="f60" r="f58" b="f59"/>
                  <a:pathLst>
                    <a:path w="303" h="130">
                      <a:moveTo>
                        <a:pt x="f8" y="f9"/>
                      </a:moveTo>
                      <a:cubicBezTo>
                        <a:pt x="f5" y="f10"/>
                        <a:pt x="f11" y="f5"/>
                        <a:pt x="f12" y="f13"/>
                      </a:cubicBezTo>
                      <a:cubicBezTo>
                        <a:pt x="f14" y="f15"/>
                        <a:pt x="f6" y="f16"/>
                        <a:pt x="f17" y="f18"/>
                      </a:cubicBezTo>
                      <a:cubicBezTo>
                        <a:pt x="f19" y="f20"/>
                        <a:pt x="f21" y="f7"/>
                        <a:pt x="f8" y="f9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 101">
                  <a:extLst>
                    <a:ext uri="{FF2B5EF4-FFF2-40B4-BE49-F238E27FC236}">
                      <a16:creationId xmlns:a16="http://schemas.microsoft.com/office/drawing/2014/main" id="{EAF8F606-66CA-40EA-8D88-0F73E2394772}"/>
                    </a:ext>
                  </a:extLst>
                </p:cNvPr>
                <p:cNvSpPr/>
                <p:nvPr/>
              </p:nvSpPr>
              <p:spPr>
                <a:xfrm>
                  <a:off x="5888653" y="1664025"/>
                  <a:ext cx="189399" cy="2079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6"/>
                    <a:gd name="f7" fmla="val 138"/>
                    <a:gd name="f8" fmla="val 43"/>
                    <a:gd name="f9" fmla="val 13"/>
                    <a:gd name="f10" fmla="val 11"/>
                    <a:gd name="f11" fmla="val 27"/>
                    <a:gd name="f12" fmla="val 32"/>
                    <a:gd name="f13" fmla="val 41"/>
                    <a:gd name="f14" fmla="val 53"/>
                    <a:gd name="f15" fmla="val 110"/>
                    <a:gd name="f16" fmla="val 115"/>
                    <a:gd name="f17" fmla="val 52"/>
                    <a:gd name="f18" fmla="val 96"/>
                    <a:gd name="f19" fmla="val 76"/>
                    <a:gd name="f20" fmla="val 117"/>
                    <a:gd name="f21" fmla="val 26"/>
                    <a:gd name="f22" fmla="val 9"/>
                    <a:gd name="f23" fmla="val 83"/>
                    <a:gd name="f24" fmla="val 5"/>
                    <a:gd name="f25" fmla="val 54"/>
                    <a:gd name="f26" fmla="val 25"/>
                    <a:gd name="f27" fmla="val 14"/>
                    <a:gd name="f28" fmla="val 3"/>
                    <a:gd name="f29" fmla="+- 0 0 -90"/>
                    <a:gd name="f30" fmla="*/ f3 1 126"/>
                    <a:gd name="f31" fmla="*/ f4 1 138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126"/>
                    <a:gd name="f40" fmla="*/ f36 1 138"/>
                    <a:gd name="f41" fmla="*/ 43 f37 1"/>
                    <a:gd name="f42" fmla="*/ 0 f36 1"/>
                    <a:gd name="f43" fmla="*/ 27 f37 1"/>
                    <a:gd name="f44" fmla="*/ 32 f36 1"/>
                    <a:gd name="f45" fmla="*/ 115 f37 1"/>
                    <a:gd name="f46" fmla="*/ 52 f36 1"/>
                    <a:gd name="f47" fmla="*/ 76 f37 1"/>
                    <a:gd name="f48" fmla="*/ 117 f36 1"/>
                    <a:gd name="f49" fmla="*/ 5 f37 1"/>
                    <a:gd name="f50" fmla="*/ 54 f36 1"/>
                    <a:gd name="f51" fmla="+- f38 0 f1"/>
                    <a:gd name="f52" fmla="*/ f41 1 126"/>
                    <a:gd name="f53" fmla="*/ f42 1 138"/>
                    <a:gd name="f54" fmla="*/ f43 1 126"/>
                    <a:gd name="f55" fmla="*/ f44 1 138"/>
                    <a:gd name="f56" fmla="*/ f45 1 126"/>
                    <a:gd name="f57" fmla="*/ f46 1 138"/>
                    <a:gd name="f58" fmla="*/ f47 1 126"/>
                    <a:gd name="f59" fmla="*/ f48 1 138"/>
                    <a:gd name="f60" fmla="*/ f49 1 126"/>
                    <a:gd name="f61" fmla="*/ f50 1 138"/>
                    <a:gd name="f62" fmla="*/ 0 1 f39"/>
                    <a:gd name="f63" fmla="*/ f33 1 f39"/>
                    <a:gd name="f64" fmla="*/ 0 1 f40"/>
                    <a:gd name="f65" fmla="*/ f34 1 f40"/>
                    <a:gd name="f66" fmla="*/ f52 1 f39"/>
                    <a:gd name="f67" fmla="*/ f53 1 f40"/>
                    <a:gd name="f68" fmla="*/ f54 1 f39"/>
                    <a:gd name="f69" fmla="*/ f55 1 f40"/>
                    <a:gd name="f70" fmla="*/ f56 1 f39"/>
                    <a:gd name="f71" fmla="*/ f57 1 f40"/>
                    <a:gd name="f72" fmla="*/ f58 1 f39"/>
                    <a:gd name="f73" fmla="*/ f59 1 f40"/>
                    <a:gd name="f74" fmla="*/ f60 1 f39"/>
                    <a:gd name="f75" fmla="*/ f61 1 f40"/>
                    <a:gd name="f76" fmla="*/ f62 f30 1"/>
                    <a:gd name="f77" fmla="*/ f63 f30 1"/>
                    <a:gd name="f78" fmla="*/ f65 f31 1"/>
                    <a:gd name="f79" fmla="*/ f64 f31 1"/>
                    <a:gd name="f80" fmla="*/ f66 f30 1"/>
                    <a:gd name="f81" fmla="*/ f67 f31 1"/>
                    <a:gd name="f82" fmla="*/ f68 f30 1"/>
                    <a:gd name="f83" fmla="*/ f69 f31 1"/>
                    <a:gd name="f84" fmla="*/ f70 f30 1"/>
                    <a:gd name="f85" fmla="*/ f71 f31 1"/>
                    <a:gd name="f86" fmla="*/ f72 f30 1"/>
                    <a:gd name="f87" fmla="*/ f73 f31 1"/>
                    <a:gd name="f88" fmla="*/ f74 f30 1"/>
                    <a:gd name="f89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0" y="f81"/>
                    </a:cxn>
                    <a:cxn ang="f51">
                      <a:pos x="f82" y="f83"/>
                    </a:cxn>
                    <a:cxn ang="f51">
                      <a:pos x="f84" y="f85"/>
                    </a:cxn>
                    <a:cxn ang="f51">
                      <a:pos x="f86" y="f87"/>
                    </a:cxn>
                    <a:cxn ang="f51">
                      <a:pos x="f88" y="f89"/>
                    </a:cxn>
                    <a:cxn ang="f51">
                      <a:pos x="f80" y="f81"/>
                    </a:cxn>
                  </a:cxnLst>
                  <a:rect l="f76" t="f79" r="f77" b="f78"/>
                  <a:pathLst>
                    <a:path w="125" h="138">
                      <a:moveTo>
                        <a:pt x="f8" y="f5"/>
                      </a:moveTo>
                      <a:cubicBezTo>
                        <a:pt x="f8" y="f5"/>
                        <a:pt x="f9" y="f10"/>
                        <a:pt x="f11" y="f12"/>
                      </a:cubicBezTo>
                      <a:cubicBezTo>
                        <a:pt x="f13" y="f14"/>
                        <a:pt x="f15" y="f14"/>
                        <a:pt x="f16" y="f17"/>
                      </a:cubicBezTo>
                      <a:cubicBezTo>
                        <a:pt x="f16" y="f17"/>
                        <a:pt x="f6" y="f18"/>
                        <a:pt x="f19" y="f20"/>
                      </a:cubicBezTo>
                      <a:cubicBezTo>
                        <a:pt x="f21" y="f7"/>
                        <a:pt x="f22" y="f23"/>
                        <a:pt x="f24" y="f25"/>
                      </a:cubicBezTo>
                      <a:cubicBezTo>
                        <a:pt x="f5" y="f26"/>
                        <a:pt x="f27" y="f28"/>
                        <a:pt x="f8" y="f5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0" name="Freeform 102">
                  <a:extLst>
                    <a:ext uri="{FF2B5EF4-FFF2-40B4-BE49-F238E27FC236}">
                      <a16:creationId xmlns:a16="http://schemas.microsoft.com/office/drawing/2014/main" id="{B8845BDD-25A1-40BF-AC42-6FB5061E53BB}"/>
                    </a:ext>
                  </a:extLst>
                </p:cNvPr>
                <p:cNvSpPr/>
                <p:nvPr/>
              </p:nvSpPr>
              <p:spPr>
                <a:xfrm>
                  <a:off x="5746117" y="1633758"/>
                  <a:ext cx="175729" cy="1923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7"/>
                    <a:gd name="f7" fmla="val 128"/>
                    <a:gd name="f8" fmla="val 71"/>
                    <a:gd name="f9" fmla="val 2"/>
                    <a:gd name="f10" fmla="val 29"/>
                    <a:gd name="f11" fmla="val 27"/>
                    <a:gd name="f12" fmla="val 13"/>
                    <a:gd name="f13" fmla="val 73"/>
                    <a:gd name="f14" fmla="val 25"/>
                    <a:gd name="f15" fmla="val 120"/>
                    <a:gd name="f16" fmla="val 37"/>
                    <a:gd name="f17" fmla="val 57"/>
                    <a:gd name="f18" fmla="val 122"/>
                    <a:gd name="f19" fmla="val 77"/>
                    <a:gd name="f20" fmla="val 116"/>
                    <a:gd name="f21" fmla="val 5"/>
                    <a:gd name="f22" fmla="+- 0 0 -90"/>
                    <a:gd name="f23" fmla="*/ f3 1 117"/>
                    <a:gd name="f24" fmla="*/ f4 1 128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117"/>
                    <a:gd name="f33" fmla="*/ f29 1 128"/>
                    <a:gd name="f34" fmla="*/ 71 f30 1"/>
                    <a:gd name="f35" fmla="*/ 2 f29 1"/>
                    <a:gd name="f36" fmla="*/ 13 f30 1"/>
                    <a:gd name="f37" fmla="*/ 73 f29 1"/>
                    <a:gd name="f38" fmla="*/ 57 f30 1"/>
                    <a:gd name="f39" fmla="*/ 122 f29 1"/>
                    <a:gd name="f40" fmla="+- f31 0 f1"/>
                    <a:gd name="f41" fmla="*/ f34 1 117"/>
                    <a:gd name="f42" fmla="*/ f35 1 128"/>
                    <a:gd name="f43" fmla="*/ f36 1 117"/>
                    <a:gd name="f44" fmla="*/ f37 1 128"/>
                    <a:gd name="f45" fmla="*/ f38 1 117"/>
                    <a:gd name="f46" fmla="*/ f39 1 128"/>
                    <a:gd name="f47" fmla="*/ 0 1 f32"/>
                    <a:gd name="f48" fmla="*/ f26 1 f32"/>
                    <a:gd name="f49" fmla="*/ 0 1 f33"/>
                    <a:gd name="f50" fmla="*/ f27 1 f33"/>
                    <a:gd name="f51" fmla="*/ f41 1 f32"/>
                    <a:gd name="f52" fmla="*/ f42 1 f33"/>
                    <a:gd name="f53" fmla="*/ f43 1 f32"/>
                    <a:gd name="f54" fmla="*/ f44 1 f33"/>
                    <a:gd name="f55" fmla="*/ f45 1 f32"/>
                    <a:gd name="f56" fmla="*/ f46 1 f33"/>
                    <a:gd name="f57" fmla="*/ f47 f23 1"/>
                    <a:gd name="f58" fmla="*/ f48 f23 1"/>
                    <a:gd name="f59" fmla="*/ f50 f24 1"/>
                    <a:gd name="f60" fmla="*/ f49 f24 1"/>
                    <a:gd name="f61" fmla="*/ f51 f23 1"/>
                    <a:gd name="f62" fmla="*/ f52 f24 1"/>
                    <a:gd name="f63" fmla="*/ f53 f23 1"/>
                    <a:gd name="f64" fmla="*/ f54 f24 1"/>
                    <a:gd name="f65" fmla="*/ f55 f23 1"/>
                    <a:gd name="f66" fmla="*/ f56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61" y="f62"/>
                    </a:cxn>
                    <a:cxn ang="f40">
                      <a:pos x="f63" y="f64"/>
                    </a:cxn>
                    <a:cxn ang="f40">
                      <a:pos x="f65" y="f66"/>
                    </a:cxn>
                    <a:cxn ang="f40">
                      <a:pos x="f61" y="f62"/>
                    </a:cxn>
                  </a:cxnLst>
                  <a:rect l="f57" t="f60" r="f58" b="f59"/>
                  <a:pathLst>
                    <a:path w="117" h="128">
                      <a:moveTo>
                        <a:pt x="f8" y="f9"/>
                      </a:moveTo>
                      <a:cubicBezTo>
                        <a:pt x="f10" y="f5"/>
                        <a:pt x="f5" y="f11"/>
                        <a:pt x="f12" y="f13"/>
                      </a:cubicBezTo>
                      <a:cubicBezTo>
                        <a:pt x="f14" y="f15"/>
                        <a:pt x="f16" y="f7"/>
                        <a:pt x="f17" y="f18"/>
                      </a:cubicBezTo>
                      <a:cubicBezTo>
                        <a:pt x="f19" y="f20"/>
                        <a:pt x="f6" y="f21"/>
                        <a:pt x="f8" y="f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" name="Freeform 104">
                  <a:extLst>
                    <a:ext uri="{FF2B5EF4-FFF2-40B4-BE49-F238E27FC236}">
                      <a16:creationId xmlns:a16="http://schemas.microsoft.com/office/drawing/2014/main" id="{498E3861-3370-4A94-B165-7DBF0B12FE73}"/>
                    </a:ext>
                  </a:extLst>
                </p:cNvPr>
                <p:cNvSpPr/>
                <p:nvPr/>
              </p:nvSpPr>
              <p:spPr>
                <a:xfrm>
                  <a:off x="6035094" y="1731379"/>
                  <a:ext cx="314361" cy="29482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0"/>
                    <a:gd name="f7" fmla="val 196"/>
                    <a:gd name="f8" fmla="val 31"/>
                    <a:gd name="f9" fmla="val 20"/>
                    <a:gd name="f10" fmla="val 32"/>
                    <a:gd name="f11" fmla="val 48"/>
                    <a:gd name="f12" fmla="val 11"/>
                    <a:gd name="f13" fmla="val 70"/>
                    <a:gd name="f14" fmla="val 114"/>
                    <a:gd name="f15" fmla="val 63"/>
                    <a:gd name="f16" fmla="val 146"/>
                    <a:gd name="f17" fmla="val 127"/>
                    <a:gd name="f18" fmla="val 179"/>
                    <a:gd name="f19" fmla="val 182"/>
                    <a:gd name="f20" fmla="val 164"/>
                    <a:gd name="f21" fmla="val 157"/>
                    <a:gd name="f22" fmla="+- 0 0 -90"/>
                    <a:gd name="f23" fmla="*/ f3 1 210"/>
                    <a:gd name="f24" fmla="*/ f4 1 196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210"/>
                    <a:gd name="f33" fmla="*/ f29 1 196"/>
                    <a:gd name="f34" fmla="*/ 31 f30 1"/>
                    <a:gd name="f35" fmla="*/ 20 f29 1"/>
                    <a:gd name="f36" fmla="*/ 11 f30 1"/>
                    <a:gd name="f37" fmla="*/ 70 f29 1"/>
                    <a:gd name="f38" fmla="*/ 63 f30 1"/>
                    <a:gd name="f39" fmla="*/ 146 f29 1"/>
                    <a:gd name="f40" fmla="*/ 196 f30 1"/>
                    <a:gd name="f41" fmla="*/ 180 f29 1"/>
                    <a:gd name="f42" fmla="+- f31 0 f1"/>
                    <a:gd name="f43" fmla="*/ f34 1 210"/>
                    <a:gd name="f44" fmla="*/ f35 1 196"/>
                    <a:gd name="f45" fmla="*/ f36 1 210"/>
                    <a:gd name="f46" fmla="*/ f37 1 196"/>
                    <a:gd name="f47" fmla="*/ f38 1 210"/>
                    <a:gd name="f48" fmla="*/ f39 1 196"/>
                    <a:gd name="f49" fmla="*/ f40 1 210"/>
                    <a:gd name="f50" fmla="*/ f41 1 196"/>
                    <a:gd name="f51" fmla="*/ 0 1 f32"/>
                    <a:gd name="f52" fmla="*/ f26 1 f32"/>
                    <a:gd name="f53" fmla="*/ 0 1 f33"/>
                    <a:gd name="f54" fmla="*/ f27 1 f33"/>
                    <a:gd name="f55" fmla="*/ f43 1 f32"/>
                    <a:gd name="f56" fmla="*/ f44 1 f33"/>
                    <a:gd name="f57" fmla="*/ f45 1 f32"/>
                    <a:gd name="f58" fmla="*/ f46 1 f33"/>
                    <a:gd name="f59" fmla="*/ f47 1 f32"/>
                    <a:gd name="f60" fmla="*/ f48 1 f33"/>
                    <a:gd name="f61" fmla="*/ f49 1 f32"/>
                    <a:gd name="f62" fmla="*/ f50 1 f33"/>
                    <a:gd name="f63" fmla="*/ f51 f23 1"/>
                    <a:gd name="f64" fmla="*/ f52 f23 1"/>
                    <a:gd name="f65" fmla="*/ f54 f24 1"/>
                    <a:gd name="f66" fmla="*/ f53 f24 1"/>
                    <a:gd name="f67" fmla="*/ f55 f23 1"/>
                    <a:gd name="f68" fmla="*/ f56 f24 1"/>
                    <a:gd name="f69" fmla="*/ f57 f23 1"/>
                    <a:gd name="f70" fmla="*/ f58 f24 1"/>
                    <a:gd name="f71" fmla="*/ f59 f23 1"/>
                    <a:gd name="f72" fmla="*/ f60 f24 1"/>
                    <a:gd name="f73" fmla="*/ f61 f23 1"/>
                    <a:gd name="f74" fmla="*/ f62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67" y="f68"/>
                    </a:cxn>
                    <a:cxn ang="f42">
                      <a:pos x="f69" y="f70"/>
                    </a:cxn>
                    <a:cxn ang="f42">
                      <a:pos x="f71" y="f72"/>
                    </a:cxn>
                    <a:cxn ang="f42">
                      <a:pos x="f73" y="f74"/>
                    </a:cxn>
                    <a:cxn ang="f42">
                      <a:pos x="f67" y="f68"/>
                    </a:cxn>
                  </a:cxnLst>
                  <a:rect l="f63" t="f66" r="f64" b="f65"/>
                  <a:pathLst>
                    <a:path w="210" h="196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2" y="f13"/>
                        <a:pt x="f5" y="f14"/>
                        <a:pt x="f15" y="f16"/>
                      </a:cubicBezTo>
                      <a:cubicBezTo>
                        <a:pt x="f17" y="f18"/>
                        <a:pt x="f19" y="f7"/>
                        <a:pt x="f7" y="f2"/>
                      </a:cubicBezTo>
                      <a:cubicBezTo>
                        <a:pt x="f6" y="f20"/>
                        <a:pt x="f21" y="f5"/>
                        <a:pt x="f8" y="f9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Freeform 105">
                  <a:extLst>
                    <a:ext uri="{FF2B5EF4-FFF2-40B4-BE49-F238E27FC236}">
                      <a16:creationId xmlns:a16="http://schemas.microsoft.com/office/drawing/2014/main" id="{62D06402-9F4D-49F2-A6E3-BBA2ADFC9EA2}"/>
                    </a:ext>
                  </a:extLst>
                </p:cNvPr>
                <p:cNvSpPr/>
                <p:nvPr/>
              </p:nvSpPr>
              <p:spPr>
                <a:xfrm>
                  <a:off x="5792980" y="1808509"/>
                  <a:ext cx="108365" cy="17280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2"/>
                    <a:gd name="f7" fmla="val 115"/>
                    <a:gd name="f8" fmla="val 62"/>
                    <a:gd name="f9" fmla="val 1"/>
                    <a:gd name="f10" fmla="val 46"/>
                    <a:gd name="f11" fmla="val 17"/>
                    <a:gd name="f12" fmla="val 25"/>
                    <a:gd name="f13" fmla="val 39"/>
                    <a:gd name="f14" fmla="val 4"/>
                    <a:gd name="f15" fmla="val 77"/>
                    <a:gd name="f16" fmla="val 5"/>
                    <a:gd name="f17" fmla="val 87"/>
                    <a:gd name="f18" fmla="val 11"/>
                    <a:gd name="f19" fmla="val 96"/>
                    <a:gd name="f20" fmla="val 27"/>
                    <a:gd name="f21" fmla="val 32"/>
                    <a:gd name="f22" fmla="val 109"/>
                    <a:gd name="f23" fmla="val 36"/>
                    <a:gd name="f24" fmla="val 104"/>
                    <a:gd name="f25" fmla="val 92"/>
                    <a:gd name="f26" fmla="val 18"/>
                    <a:gd name="f27" fmla="val 81"/>
                    <a:gd name="f28" fmla="val 20"/>
                    <a:gd name="f29" fmla="val 71"/>
                    <a:gd name="f30" fmla="val 67"/>
                    <a:gd name="f31" fmla="val 70"/>
                    <a:gd name="f32" fmla="val 15"/>
                    <a:gd name="f33" fmla="val 69"/>
                    <a:gd name="f34" fmla="+- 0 0 -90"/>
                    <a:gd name="f35" fmla="*/ f3 1 72"/>
                    <a:gd name="f36" fmla="*/ f4 1 115"/>
                    <a:gd name="f37" fmla="val f5"/>
                    <a:gd name="f38" fmla="val f6"/>
                    <a:gd name="f39" fmla="val f7"/>
                    <a:gd name="f40" fmla="*/ f34 f0 1"/>
                    <a:gd name="f41" fmla="+- f39 0 f37"/>
                    <a:gd name="f42" fmla="+- f38 0 f37"/>
                    <a:gd name="f43" fmla="*/ f40 1 f2"/>
                    <a:gd name="f44" fmla="*/ f42 1 72"/>
                    <a:gd name="f45" fmla="*/ f41 1 115"/>
                    <a:gd name="f46" fmla="*/ 62 f42 1"/>
                    <a:gd name="f47" fmla="*/ 1 f41 1"/>
                    <a:gd name="f48" fmla="*/ 25 f42 1"/>
                    <a:gd name="f49" fmla="*/ 39 f41 1"/>
                    <a:gd name="f50" fmla="*/ 5 f42 1"/>
                    <a:gd name="f51" fmla="*/ 87 f41 1"/>
                    <a:gd name="f52" fmla="*/ 32 f42 1"/>
                    <a:gd name="f53" fmla="*/ 109 f41 1"/>
                    <a:gd name="f54" fmla="*/ 18 f42 1"/>
                    <a:gd name="f55" fmla="*/ 81 f41 1"/>
                    <a:gd name="f56" fmla="*/ 70 f42 1"/>
                    <a:gd name="f57" fmla="*/ 15 f41 1"/>
                    <a:gd name="f58" fmla="+- f43 0 f1"/>
                    <a:gd name="f59" fmla="*/ f46 1 72"/>
                    <a:gd name="f60" fmla="*/ f47 1 115"/>
                    <a:gd name="f61" fmla="*/ f48 1 72"/>
                    <a:gd name="f62" fmla="*/ f49 1 115"/>
                    <a:gd name="f63" fmla="*/ f50 1 72"/>
                    <a:gd name="f64" fmla="*/ f51 1 115"/>
                    <a:gd name="f65" fmla="*/ f52 1 72"/>
                    <a:gd name="f66" fmla="*/ f53 1 115"/>
                    <a:gd name="f67" fmla="*/ f54 1 72"/>
                    <a:gd name="f68" fmla="*/ f55 1 115"/>
                    <a:gd name="f69" fmla="*/ f56 1 72"/>
                    <a:gd name="f70" fmla="*/ f57 1 115"/>
                    <a:gd name="f71" fmla="*/ 0 1 f44"/>
                    <a:gd name="f72" fmla="*/ f38 1 f44"/>
                    <a:gd name="f73" fmla="*/ 0 1 f45"/>
                    <a:gd name="f74" fmla="*/ f39 1 f45"/>
                    <a:gd name="f75" fmla="*/ f59 1 f44"/>
                    <a:gd name="f76" fmla="*/ f60 1 f45"/>
                    <a:gd name="f77" fmla="*/ f61 1 f44"/>
                    <a:gd name="f78" fmla="*/ f62 1 f45"/>
                    <a:gd name="f79" fmla="*/ f63 1 f44"/>
                    <a:gd name="f80" fmla="*/ f64 1 f45"/>
                    <a:gd name="f81" fmla="*/ f65 1 f44"/>
                    <a:gd name="f82" fmla="*/ f66 1 f45"/>
                    <a:gd name="f83" fmla="*/ f67 1 f44"/>
                    <a:gd name="f84" fmla="*/ f68 1 f45"/>
                    <a:gd name="f85" fmla="*/ f69 1 f44"/>
                    <a:gd name="f86" fmla="*/ f70 1 f45"/>
                    <a:gd name="f87" fmla="*/ f71 f35 1"/>
                    <a:gd name="f88" fmla="*/ f72 f35 1"/>
                    <a:gd name="f89" fmla="*/ f74 f36 1"/>
                    <a:gd name="f90" fmla="*/ f73 f36 1"/>
                    <a:gd name="f91" fmla="*/ f75 f35 1"/>
                    <a:gd name="f92" fmla="*/ f76 f36 1"/>
                    <a:gd name="f93" fmla="*/ f77 f35 1"/>
                    <a:gd name="f94" fmla="*/ f78 f36 1"/>
                    <a:gd name="f95" fmla="*/ f79 f35 1"/>
                    <a:gd name="f96" fmla="*/ f80 f36 1"/>
                    <a:gd name="f97" fmla="*/ f81 f35 1"/>
                    <a:gd name="f98" fmla="*/ f82 f36 1"/>
                    <a:gd name="f99" fmla="*/ f83 f35 1"/>
                    <a:gd name="f100" fmla="*/ f84 f36 1"/>
                    <a:gd name="f101" fmla="*/ f85 f35 1"/>
                    <a:gd name="f102" fmla="*/ f86 f3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8">
                      <a:pos x="f91" y="f92"/>
                    </a:cxn>
                    <a:cxn ang="f58">
                      <a:pos x="f93" y="f94"/>
                    </a:cxn>
                    <a:cxn ang="f58">
                      <a:pos x="f95" y="f96"/>
                    </a:cxn>
                    <a:cxn ang="f58">
                      <a:pos x="f97" y="f98"/>
                    </a:cxn>
                    <a:cxn ang="f58">
                      <a:pos x="f99" y="f100"/>
                    </a:cxn>
                    <a:cxn ang="f58">
                      <a:pos x="f101" y="f102"/>
                    </a:cxn>
                    <a:cxn ang="f58">
                      <a:pos x="f91" y="f92"/>
                    </a:cxn>
                  </a:cxnLst>
                  <a:rect l="f87" t="f90" r="f88" b="f89"/>
                  <a:pathLst>
                    <a:path w="72" h="115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8"/>
                        <a:pt x="f5" y="f15"/>
                        <a:pt x="f16" y="f17"/>
                      </a:cubicBezTo>
                      <a:cubicBezTo>
                        <a:pt x="f18" y="f19"/>
                        <a:pt x="f20" y="f7"/>
                        <a:pt x="f21" y="f22"/>
                      </a:cubicBezTo>
                      <a:cubicBezTo>
                        <a:pt x="f23" y="f24"/>
                        <a:pt x="f11" y="f25"/>
                        <a:pt x="f26" y="f27"/>
                      </a:cubicBezTo>
                      <a:cubicBezTo>
                        <a:pt x="f28" y="f29"/>
                        <a:pt x="f30" y="f26"/>
                        <a:pt x="f31" y="f32"/>
                      </a:cubicBezTo>
                      <a:cubicBezTo>
                        <a:pt x="f6" y="f18"/>
                        <a:pt x="f33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Freeform 106">
                  <a:extLst>
                    <a:ext uri="{FF2B5EF4-FFF2-40B4-BE49-F238E27FC236}">
                      <a16:creationId xmlns:a16="http://schemas.microsoft.com/office/drawing/2014/main" id="{3D02CCD8-7537-49E0-86A1-87CADFBF6E0A}"/>
                    </a:ext>
                  </a:extLst>
                </p:cNvPr>
                <p:cNvSpPr/>
                <p:nvPr/>
              </p:nvSpPr>
              <p:spPr>
                <a:xfrm>
                  <a:off x="5874014" y="1839754"/>
                  <a:ext cx="58576" cy="18939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126"/>
                    <a:gd name="f8" fmla="val 29"/>
                    <a:gd name="f9" fmla="val 6"/>
                    <a:gd name="f10" fmla="val 26"/>
                    <a:gd name="f11" fmla="val 8"/>
                    <a:gd name="f12" fmla="val 80"/>
                    <a:gd name="f13" fmla="val 97"/>
                    <a:gd name="f14" fmla="val 113"/>
                    <a:gd name="f15" fmla="val 35"/>
                    <a:gd name="f16" fmla="val 37"/>
                    <a:gd name="f17" fmla="val 121"/>
                    <a:gd name="f18" fmla="val 116"/>
                    <a:gd name="f19" fmla="val 18"/>
                    <a:gd name="f20" fmla="val 110"/>
                    <a:gd name="f21" fmla="val 15"/>
                    <a:gd name="f22" fmla="val 102"/>
                    <a:gd name="f23" fmla="val 11"/>
                    <a:gd name="f24" fmla="val 94"/>
                    <a:gd name="f25" fmla="val 19"/>
                    <a:gd name="f26" fmla="val 38"/>
                    <a:gd name="f27" fmla="val 14"/>
                    <a:gd name="f28" fmla="val 9"/>
                    <a:gd name="f29" fmla="+- 0 0 -90"/>
                    <a:gd name="f30" fmla="*/ f3 1 39"/>
                    <a:gd name="f31" fmla="*/ f4 1 126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39"/>
                    <a:gd name="f40" fmla="*/ f36 1 126"/>
                    <a:gd name="f41" fmla="*/ 29 f37 1"/>
                    <a:gd name="f42" fmla="*/ 6 f36 1"/>
                    <a:gd name="f43" fmla="*/ 0 f37 1"/>
                    <a:gd name="f44" fmla="*/ 97 f36 1"/>
                    <a:gd name="f45" fmla="*/ 37 f37 1"/>
                    <a:gd name="f46" fmla="*/ 121 f36 1"/>
                    <a:gd name="f47" fmla="*/ 15 f37 1"/>
                    <a:gd name="f48" fmla="*/ 102 f36 1"/>
                    <a:gd name="f49" fmla="*/ 38 f37 1"/>
                    <a:gd name="f50" fmla="*/ 14 f36 1"/>
                    <a:gd name="f51" fmla="+- f38 0 f1"/>
                    <a:gd name="f52" fmla="*/ f41 1 39"/>
                    <a:gd name="f53" fmla="*/ f42 1 126"/>
                    <a:gd name="f54" fmla="*/ f43 1 39"/>
                    <a:gd name="f55" fmla="*/ f44 1 126"/>
                    <a:gd name="f56" fmla="*/ f45 1 39"/>
                    <a:gd name="f57" fmla="*/ f46 1 126"/>
                    <a:gd name="f58" fmla="*/ f47 1 39"/>
                    <a:gd name="f59" fmla="*/ f48 1 126"/>
                    <a:gd name="f60" fmla="*/ f49 1 39"/>
                    <a:gd name="f61" fmla="*/ f50 1 126"/>
                    <a:gd name="f62" fmla="*/ 0 1 f39"/>
                    <a:gd name="f63" fmla="*/ f33 1 f39"/>
                    <a:gd name="f64" fmla="*/ 0 1 f40"/>
                    <a:gd name="f65" fmla="*/ f34 1 f40"/>
                    <a:gd name="f66" fmla="*/ f52 1 f39"/>
                    <a:gd name="f67" fmla="*/ f53 1 f40"/>
                    <a:gd name="f68" fmla="*/ f54 1 f39"/>
                    <a:gd name="f69" fmla="*/ f55 1 f40"/>
                    <a:gd name="f70" fmla="*/ f56 1 f39"/>
                    <a:gd name="f71" fmla="*/ f57 1 f40"/>
                    <a:gd name="f72" fmla="*/ f58 1 f39"/>
                    <a:gd name="f73" fmla="*/ f59 1 f40"/>
                    <a:gd name="f74" fmla="*/ f60 1 f39"/>
                    <a:gd name="f75" fmla="*/ f61 1 f40"/>
                    <a:gd name="f76" fmla="*/ f62 f30 1"/>
                    <a:gd name="f77" fmla="*/ f63 f30 1"/>
                    <a:gd name="f78" fmla="*/ f65 f31 1"/>
                    <a:gd name="f79" fmla="*/ f64 f31 1"/>
                    <a:gd name="f80" fmla="*/ f66 f30 1"/>
                    <a:gd name="f81" fmla="*/ f67 f31 1"/>
                    <a:gd name="f82" fmla="*/ f68 f30 1"/>
                    <a:gd name="f83" fmla="*/ f69 f31 1"/>
                    <a:gd name="f84" fmla="*/ f70 f30 1"/>
                    <a:gd name="f85" fmla="*/ f71 f31 1"/>
                    <a:gd name="f86" fmla="*/ f72 f30 1"/>
                    <a:gd name="f87" fmla="*/ f73 f31 1"/>
                    <a:gd name="f88" fmla="*/ f74 f30 1"/>
                    <a:gd name="f89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0" y="f81"/>
                    </a:cxn>
                    <a:cxn ang="f51">
                      <a:pos x="f82" y="f83"/>
                    </a:cxn>
                    <a:cxn ang="f51">
                      <a:pos x="f84" y="f85"/>
                    </a:cxn>
                    <a:cxn ang="f51">
                      <a:pos x="f86" y="f87"/>
                    </a:cxn>
                    <a:cxn ang="f51">
                      <a:pos x="f88" y="f89"/>
                    </a:cxn>
                    <a:cxn ang="f51">
                      <a:pos x="f80" y="f81"/>
                    </a:cxn>
                  </a:cxnLst>
                  <a:rect l="f76" t="f79" r="f77" b="f78"/>
                  <a:pathLst>
                    <a:path w="39" h="125">
                      <a:moveTo>
                        <a:pt x="f8" y="f9"/>
                      </a:moveTo>
                      <a:cubicBezTo>
                        <a:pt x="f10" y="f11"/>
                        <a:pt x="f5" y="f12"/>
                        <a:pt x="f5" y="f13"/>
                      </a:cubicBezTo>
                      <a:cubicBezTo>
                        <a:pt x="f5" y="f14"/>
                        <a:pt x="f15" y="f7"/>
                        <a:pt x="f16" y="f17"/>
                      </a:cubicBezTo>
                      <a:cubicBezTo>
                        <a:pt x="f6" y="f18"/>
                        <a:pt x="f19" y="f20"/>
                        <a:pt x="f21" y="f22"/>
                      </a:cubicBezTo>
                      <a:cubicBezTo>
                        <a:pt x="f23" y="f24"/>
                        <a:pt x="f16" y="f25"/>
                        <a:pt x="f26" y="f27"/>
                      </a:cubicBezTo>
                      <a:cubicBezTo>
                        <a:pt x="f6" y="f28"/>
                        <a:pt x="f26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4" name="Freeform 107">
                  <a:extLst>
                    <a:ext uri="{FF2B5EF4-FFF2-40B4-BE49-F238E27FC236}">
                      <a16:creationId xmlns:a16="http://schemas.microsoft.com/office/drawing/2014/main" id="{3DB1A701-DFE7-4BFE-B8C8-CB47C47F8096}"/>
                    </a:ext>
                  </a:extLst>
                </p:cNvPr>
                <p:cNvSpPr/>
                <p:nvPr/>
              </p:nvSpPr>
              <p:spPr>
                <a:xfrm>
                  <a:off x="5996040" y="1850489"/>
                  <a:ext cx="125940" cy="22259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4"/>
                    <a:gd name="f7" fmla="val 148"/>
                    <a:gd name="f8" fmla="val 9"/>
                    <a:gd name="f9" fmla="val 29"/>
                    <a:gd name="f10" fmla="val 124"/>
                    <a:gd name="f11" fmla="val 36"/>
                    <a:gd name="f12" fmla="val 136"/>
                    <a:gd name="f13" fmla="val 43"/>
                    <a:gd name="f14" fmla="val 79"/>
                    <a:gd name="f15" fmla="val 146"/>
                    <a:gd name="f16" fmla="val 82"/>
                    <a:gd name="f17" fmla="val 142"/>
                    <a:gd name="f18" fmla="val 140"/>
                    <a:gd name="f19" fmla="val 73"/>
                    <a:gd name="f20" fmla="val 64"/>
                    <a:gd name="f21" fmla="val 51"/>
                    <a:gd name="f22" fmla="val 49"/>
                    <a:gd name="f23" fmla="val 134"/>
                    <a:gd name="f24" fmla="val 45"/>
                    <a:gd name="f25" fmla="val 123"/>
                    <a:gd name="f26" fmla="val 21"/>
                    <a:gd name="f27" fmla="val 11"/>
                    <a:gd name="f28" fmla="val 16"/>
                    <a:gd name="f29" fmla="val 7"/>
                    <a:gd name="f30" fmla="val 12"/>
                    <a:gd name="f31" fmla="val 4"/>
                    <a:gd name="f32" fmla="+- 0 0 -90"/>
                    <a:gd name="f33" fmla="*/ f3 1 84"/>
                    <a:gd name="f34" fmla="*/ f4 1 148"/>
                    <a:gd name="f35" fmla="val f5"/>
                    <a:gd name="f36" fmla="val f6"/>
                    <a:gd name="f37" fmla="val f7"/>
                    <a:gd name="f38" fmla="*/ f32 f0 1"/>
                    <a:gd name="f39" fmla="+- f37 0 f35"/>
                    <a:gd name="f40" fmla="+- f36 0 f35"/>
                    <a:gd name="f41" fmla="*/ f38 1 f2"/>
                    <a:gd name="f42" fmla="*/ f40 1 84"/>
                    <a:gd name="f43" fmla="*/ f39 1 148"/>
                    <a:gd name="f44" fmla="*/ 0 f40 1"/>
                    <a:gd name="f45" fmla="*/ 9 f39 1"/>
                    <a:gd name="f46" fmla="*/ 36 f40 1"/>
                    <a:gd name="f47" fmla="*/ 136 f39 1"/>
                    <a:gd name="f48" fmla="*/ 82 f40 1"/>
                    <a:gd name="f49" fmla="*/ 142 f39 1"/>
                    <a:gd name="f50" fmla="*/ 73 f40 1"/>
                    <a:gd name="f51" fmla="*/ 140 f39 1"/>
                    <a:gd name="f52" fmla="*/ 49 f40 1"/>
                    <a:gd name="f53" fmla="*/ 134 f39 1"/>
                    <a:gd name="f54" fmla="*/ 16 f40 1"/>
                    <a:gd name="f55" fmla="*/ 7 f39 1"/>
                    <a:gd name="f56" fmla="+- f41 0 f1"/>
                    <a:gd name="f57" fmla="*/ f44 1 84"/>
                    <a:gd name="f58" fmla="*/ f45 1 148"/>
                    <a:gd name="f59" fmla="*/ f46 1 84"/>
                    <a:gd name="f60" fmla="*/ f47 1 148"/>
                    <a:gd name="f61" fmla="*/ f48 1 84"/>
                    <a:gd name="f62" fmla="*/ f49 1 148"/>
                    <a:gd name="f63" fmla="*/ f50 1 84"/>
                    <a:gd name="f64" fmla="*/ f51 1 148"/>
                    <a:gd name="f65" fmla="*/ f52 1 84"/>
                    <a:gd name="f66" fmla="*/ f53 1 148"/>
                    <a:gd name="f67" fmla="*/ f54 1 84"/>
                    <a:gd name="f68" fmla="*/ f55 1 148"/>
                    <a:gd name="f69" fmla="*/ 0 1 f42"/>
                    <a:gd name="f70" fmla="*/ f36 1 f42"/>
                    <a:gd name="f71" fmla="*/ 0 1 f43"/>
                    <a:gd name="f72" fmla="*/ f37 1 f43"/>
                    <a:gd name="f73" fmla="*/ f57 1 f42"/>
                    <a:gd name="f74" fmla="*/ f58 1 f43"/>
                    <a:gd name="f75" fmla="*/ f59 1 f42"/>
                    <a:gd name="f76" fmla="*/ f60 1 f43"/>
                    <a:gd name="f77" fmla="*/ f61 1 f42"/>
                    <a:gd name="f78" fmla="*/ f62 1 f43"/>
                    <a:gd name="f79" fmla="*/ f63 1 f42"/>
                    <a:gd name="f80" fmla="*/ f64 1 f43"/>
                    <a:gd name="f81" fmla="*/ f65 1 f42"/>
                    <a:gd name="f82" fmla="*/ f66 1 f43"/>
                    <a:gd name="f83" fmla="*/ f67 1 f42"/>
                    <a:gd name="f84" fmla="*/ f68 1 f43"/>
                    <a:gd name="f85" fmla="*/ f69 f33 1"/>
                    <a:gd name="f86" fmla="*/ f70 f33 1"/>
                    <a:gd name="f87" fmla="*/ f72 f34 1"/>
                    <a:gd name="f88" fmla="*/ f71 f34 1"/>
                    <a:gd name="f89" fmla="*/ f73 f33 1"/>
                    <a:gd name="f90" fmla="*/ f74 f34 1"/>
                    <a:gd name="f91" fmla="*/ f75 f33 1"/>
                    <a:gd name="f92" fmla="*/ f76 f34 1"/>
                    <a:gd name="f93" fmla="*/ f77 f33 1"/>
                    <a:gd name="f94" fmla="*/ f78 f34 1"/>
                    <a:gd name="f95" fmla="*/ f79 f33 1"/>
                    <a:gd name="f96" fmla="*/ f80 f34 1"/>
                    <a:gd name="f97" fmla="*/ f81 f33 1"/>
                    <a:gd name="f98" fmla="*/ f82 f34 1"/>
                    <a:gd name="f99" fmla="*/ f83 f33 1"/>
                    <a:gd name="f100" fmla="*/ f84 f3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6">
                      <a:pos x="f89" y="f90"/>
                    </a:cxn>
                    <a:cxn ang="f56">
                      <a:pos x="f91" y="f92"/>
                    </a:cxn>
                    <a:cxn ang="f56">
                      <a:pos x="f93" y="f94"/>
                    </a:cxn>
                    <a:cxn ang="f56">
                      <a:pos x="f95" y="f96"/>
                    </a:cxn>
                    <a:cxn ang="f56">
                      <a:pos x="f97" y="f98"/>
                    </a:cxn>
                    <a:cxn ang="f56">
                      <a:pos x="f99" y="f100"/>
                    </a:cxn>
                    <a:cxn ang="f56">
                      <a:pos x="f89" y="f90"/>
                    </a:cxn>
                  </a:cxnLst>
                  <a:rect l="f85" t="f88" r="f86" b="f87"/>
                  <a:pathLst>
                    <a:path w="84" h="148">
                      <a:moveTo>
                        <a:pt x="f5" y="f8"/>
                      </a:moveTo>
                      <a:cubicBezTo>
                        <a:pt x="f5" y="f8"/>
                        <a:pt x="f9" y="f10"/>
                        <a:pt x="f11" y="f12"/>
                      </a:cubicBezTo>
                      <a:cubicBezTo>
                        <a:pt x="f13" y="f7"/>
                        <a:pt x="f14" y="f15"/>
                        <a:pt x="f16" y="f17"/>
                      </a:cubicBezTo>
                      <a:cubicBezTo>
                        <a:pt x="f6" y="f18"/>
                        <a:pt x="f14" y="f18"/>
                        <a:pt x="f19" y="f18"/>
                      </a:cubicBezTo>
                      <a:cubicBezTo>
                        <a:pt x="f20" y="f18"/>
                        <a:pt x="f21" y="f18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5" y="f5"/>
                        <a:pt x="f5" y="f8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Freeform 136">
                  <a:extLst>
                    <a:ext uri="{FF2B5EF4-FFF2-40B4-BE49-F238E27FC236}">
                      <a16:creationId xmlns:a16="http://schemas.microsoft.com/office/drawing/2014/main" id="{18B8D9E9-06EF-4F24-A52A-6A58A727AC11}"/>
                    </a:ext>
                  </a:extLst>
                </p:cNvPr>
                <p:cNvSpPr/>
                <p:nvPr/>
              </p:nvSpPr>
              <p:spPr>
                <a:xfrm>
                  <a:off x="6038999" y="1562490"/>
                  <a:ext cx="356341" cy="1659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7"/>
                    <a:gd name="f7" fmla="val 111"/>
                    <a:gd name="f8" fmla="val 178"/>
                    <a:gd name="f9" fmla="val 141"/>
                    <a:gd name="f10" fmla="val 58"/>
                    <a:gd name="f11" fmla="val 29"/>
                    <a:gd name="f12" fmla="val 53"/>
                    <a:gd name="f13" fmla="val 107"/>
                    <a:gd name="f14" fmla="val 23"/>
                    <a:gd name="f15" fmla="val 110"/>
                    <a:gd name="f16" fmla="val 50"/>
                    <a:gd name="f17" fmla="val 76"/>
                    <a:gd name="f18" fmla="val 138"/>
                    <a:gd name="f19" fmla="val 199"/>
                    <a:gd name="f20" fmla="val 105"/>
                    <a:gd name="f21" fmla="val 211"/>
                    <a:gd name="f22" fmla="val 95"/>
                    <a:gd name="f23" fmla="val 74"/>
                    <a:gd name="f24" fmla="val 233"/>
                    <a:gd name="f25" fmla="val 14"/>
                    <a:gd name="f26" fmla="val 189"/>
                    <a:gd name="f27" fmla="val 2"/>
                    <a:gd name="f28" fmla="val 186"/>
                    <a:gd name="f29" fmla="val 1"/>
                    <a:gd name="f30" fmla="val 183"/>
                    <a:gd name="f31" fmla="+- 0 0 -90"/>
                    <a:gd name="f32" fmla="*/ f3 1 237"/>
                    <a:gd name="f33" fmla="*/ f4 1 111"/>
                    <a:gd name="f34" fmla="val f5"/>
                    <a:gd name="f35" fmla="val f6"/>
                    <a:gd name="f36" fmla="val f7"/>
                    <a:gd name="f37" fmla="*/ f31 f0 1"/>
                    <a:gd name="f38" fmla="+- f36 0 f34"/>
                    <a:gd name="f39" fmla="+- f35 0 f34"/>
                    <a:gd name="f40" fmla="*/ f37 1 f2"/>
                    <a:gd name="f41" fmla="*/ f39 1 237"/>
                    <a:gd name="f42" fmla="*/ f38 1 111"/>
                    <a:gd name="f43" fmla="*/ 178 f39 1"/>
                    <a:gd name="f44" fmla="*/ 0 f38 1"/>
                    <a:gd name="f45" fmla="*/ 0 f39 1"/>
                    <a:gd name="f46" fmla="*/ 53 f38 1"/>
                    <a:gd name="f47" fmla="*/ 107 f38 1"/>
                    <a:gd name="f48" fmla="*/ 76 f39 1"/>
                    <a:gd name="f49" fmla="*/ 111 f38 1"/>
                    <a:gd name="f50" fmla="*/ 211 f39 1"/>
                    <a:gd name="f51" fmla="*/ 95 f38 1"/>
                    <a:gd name="f52" fmla="*/ 189 f39 1"/>
                    <a:gd name="f53" fmla="*/ 2 f38 1"/>
                    <a:gd name="f54" fmla="+- f40 0 f1"/>
                    <a:gd name="f55" fmla="*/ f43 1 237"/>
                    <a:gd name="f56" fmla="*/ f44 1 111"/>
                    <a:gd name="f57" fmla="*/ f45 1 237"/>
                    <a:gd name="f58" fmla="*/ f46 1 111"/>
                    <a:gd name="f59" fmla="*/ f47 1 111"/>
                    <a:gd name="f60" fmla="*/ f48 1 237"/>
                    <a:gd name="f61" fmla="*/ f49 1 111"/>
                    <a:gd name="f62" fmla="*/ f50 1 237"/>
                    <a:gd name="f63" fmla="*/ f51 1 111"/>
                    <a:gd name="f64" fmla="*/ f52 1 237"/>
                    <a:gd name="f65" fmla="*/ f53 1 111"/>
                    <a:gd name="f66" fmla="*/ 0 1 f41"/>
                    <a:gd name="f67" fmla="*/ f35 1 f41"/>
                    <a:gd name="f68" fmla="*/ 0 1 f42"/>
                    <a:gd name="f69" fmla="*/ f36 1 f42"/>
                    <a:gd name="f70" fmla="*/ f55 1 f41"/>
                    <a:gd name="f71" fmla="*/ f56 1 f42"/>
                    <a:gd name="f72" fmla="*/ f57 1 f41"/>
                    <a:gd name="f73" fmla="*/ f58 1 f42"/>
                    <a:gd name="f74" fmla="*/ f59 1 f42"/>
                    <a:gd name="f75" fmla="*/ f60 1 f41"/>
                    <a:gd name="f76" fmla="*/ f61 1 f42"/>
                    <a:gd name="f77" fmla="*/ f62 1 f41"/>
                    <a:gd name="f78" fmla="*/ f63 1 f42"/>
                    <a:gd name="f79" fmla="*/ f64 1 f41"/>
                    <a:gd name="f80" fmla="*/ f65 1 f42"/>
                    <a:gd name="f81" fmla="*/ f66 f32 1"/>
                    <a:gd name="f82" fmla="*/ f67 f32 1"/>
                    <a:gd name="f83" fmla="*/ f69 f33 1"/>
                    <a:gd name="f84" fmla="*/ f68 f33 1"/>
                    <a:gd name="f85" fmla="*/ f70 f32 1"/>
                    <a:gd name="f86" fmla="*/ f71 f33 1"/>
                    <a:gd name="f87" fmla="*/ f72 f32 1"/>
                    <a:gd name="f88" fmla="*/ f73 f33 1"/>
                    <a:gd name="f89" fmla="*/ f74 f33 1"/>
                    <a:gd name="f90" fmla="*/ f75 f32 1"/>
                    <a:gd name="f91" fmla="*/ f76 f33 1"/>
                    <a:gd name="f92" fmla="*/ f77 f32 1"/>
                    <a:gd name="f93" fmla="*/ f78 f33 1"/>
                    <a:gd name="f94" fmla="*/ f79 f32 1"/>
                    <a:gd name="f95" fmla="*/ f80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4">
                      <a:pos x="f85" y="f86"/>
                    </a:cxn>
                    <a:cxn ang="f54">
                      <a:pos x="f87" y="f88"/>
                    </a:cxn>
                    <a:cxn ang="f54">
                      <a:pos x="f87" y="f89"/>
                    </a:cxn>
                    <a:cxn ang="f54">
                      <a:pos x="f90" y="f91"/>
                    </a:cxn>
                    <a:cxn ang="f54">
                      <a:pos x="f92" y="f93"/>
                    </a:cxn>
                    <a:cxn ang="f54">
                      <a:pos x="f94" y="f95"/>
                    </a:cxn>
                    <a:cxn ang="f54">
                      <a:pos x="f85" y="f86"/>
                    </a:cxn>
                  </a:cxnLst>
                  <a:rect l="f81" t="f84" r="f82" b="f83"/>
                  <a:pathLst>
                    <a:path w="236" h="110">
                      <a:moveTo>
                        <a:pt x="f8" y="f5"/>
                      </a:moveTo>
                      <a:cubicBezTo>
                        <a:pt x="f9" y="f5"/>
                        <a:pt x="f10" y="f11"/>
                        <a:pt x="f5" y="f12"/>
                      </a:cubicBezTo>
                      <a:cubicBezTo>
                        <a:pt x="f5" y="f13"/>
                        <a:pt x="f5" y="f13"/>
                        <a:pt x="f5" y="f13"/>
                      </a:cubicBezTo>
                      <a:cubicBezTo>
                        <a:pt x="f14" y="f15"/>
                        <a:pt x="f16" y="f7"/>
                        <a:pt x="f17" y="f7"/>
                      </a:cubicBezTo>
                      <a:cubicBezTo>
                        <a:pt x="f18" y="f7"/>
                        <a:pt x="f19" y="f20"/>
                        <a:pt x="f21" y="f22"/>
                      </a:cubicBezTo>
                      <a:cubicBezTo>
                        <a:pt x="f6" y="f23"/>
                        <a:pt x="f24" y="f25"/>
                        <a:pt x="f26" y="f27"/>
                      </a:cubicBezTo>
                      <a:cubicBezTo>
                        <a:pt x="f28" y="f29"/>
                        <a:pt x="f30" y="f5"/>
                        <a:pt x="f8" y="f5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Freeform 137">
                  <a:extLst>
                    <a:ext uri="{FF2B5EF4-FFF2-40B4-BE49-F238E27FC236}">
                      <a16:creationId xmlns:a16="http://schemas.microsoft.com/office/drawing/2014/main" id="{2B151BE1-16AE-4472-84E0-8EF670A4AE0E}"/>
                    </a:ext>
                  </a:extLst>
                </p:cNvPr>
                <p:cNvSpPr/>
                <p:nvPr/>
              </p:nvSpPr>
              <p:spPr>
                <a:xfrm>
                  <a:off x="6038999" y="1742124"/>
                  <a:ext cx="33192" cy="7419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49"/>
                    <a:gd name="f8" fmla="val 15"/>
                    <a:gd name="f9" fmla="val 14"/>
                    <a:gd name="f10" fmla="val 11"/>
                    <a:gd name="f11" fmla="val 6"/>
                    <a:gd name="f12" fmla="val 4"/>
                    <a:gd name="f13" fmla="val 2"/>
                    <a:gd name="f14" fmla="val 27"/>
                    <a:gd name="f15" fmla="+- 0 0 -90"/>
                    <a:gd name="f16" fmla="*/ f3 1 22"/>
                    <a:gd name="f17" fmla="*/ f4 1 49"/>
                    <a:gd name="f18" fmla="val f5"/>
                    <a:gd name="f19" fmla="val f6"/>
                    <a:gd name="f20" fmla="val f7"/>
                    <a:gd name="f21" fmla="*/ f15 f0 1"/>
                    <a:gd name="f22" fmla="+- f20 0 f18"/>
                    <a:gd name="f23" fmla="+- f19 0 f18"/>
                    <a:gd name="f24" fmla="*/ f21 1 f2"/>
                    <a:gd name="f25" fmla="*/ f23 1 22"/>
                    <a:gd name="f26" fmla="*/ f22 1 49"/>
                    <a:gd name="f27" fmla="*/ 15 f23 1"/>
                    <a:gd name="f28" fmla="*/ 0 f22 1"/>
                    <a:gd name="f29" fmla="*/ 6 f23 1"/>
                    <a:gd name="f30" fmla="*/ 0 f23 1"/>
                    <a:gd name="f31" fmla="*/ 49 f22 1"/>
                    <a:gd name="f32" fmla="+- f24 0 f1"/>
                    <a:gd name="f33" fmla="*/ f27 1 22"/>
                    <a:gd name="f34" fmla="*/ f28 1 49"/>
                    <a:gd name="f35" fmla="*/ f29 1 22"/>
                    <a:gd name="f36" fmla="*/ f30 1 22"/>
                    <a:gd name="f37" fmla="*/ f31 1 49"/>
                    <a:gd name="f38" fmla="*/ 0 1 f25"/>
                    <a:gd name="f39" fmla="*/ f19 1 f25"/>
                    <a:gd name="f40" fmla="*/ 0 1 f26"/>
                    <a:gd name="f41" fmla="*/ f20 1 f26"/>
                    <a:gd name="f42" fmla="*/ f33 1 f25"/>
                    <a:gd name="f43" fmla="*/ f34 1 f26"/>
                    <a:gd name="f44" fmla="*/ f35 1 f25"/>
                    <a:gd name="f45" fmla="*/ f36 1 f25"/>
                    <a:gd name="f46" fmla="*/ f37 1 f26"/>
                    <a:gd name="f47" fmla="*/ f38 f16 1"/>
                    <a:gd name="f48" fmla="*/ f39 f16 1"/>
                    <a:gd name="f49" fmla="*/ f41 f17 1"/>
                    <a:gd name="f50" fmla="*/ f40 f17 1"/>
                    <a:gd name="f51" fmla="*/ f42 f16 1"/>
                    <a:gd name="f52" fmla="*/ f43 f17 1"/>
                    <a:gd name="f53" fmla="*/ f44 f16 1"/>
                    <a:gd name="f54" fmla="*/ f45 f16 1"/>
                    <a:gd name="f55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1" y="f52"/>
                    </a:cxn>
                    <a:cxn ang="f32">
                      <a:pos x="f53" y="f52"/>
                    </a:cxn>
                    <a:cxn ang="f32">
                      <a:pos x="f54" y="f52"/>
                    </a:cxn>
                    <a:cxn ang="f32">
                      <a:pos x="f54" y="f55"/>
                    </a:cxn>
                    <a:cxn ang="f32">
                      <a:pos x="f51" y="f52"/>
                    </a:cxn>
                  </a:cxnLst>
                  <a:rect l="f47" t="f50" r="f48" b="f49"/>
                  <a:pathLst>
                    <a:path w="22" h="49">
                      <a:moveTo>
                        <a:pt x="f8" y="f5"/>
                      </a:moveTo>
                      <a:cubicBezTo>
                        <a:pt x="f9" y="f5"/>
                        <a:pt x="f10" y="f5"/>
                        <a:pt x="f11" y="f5"/>
                      </a:cubicBezTo>
                      <a:cubicBezTo>
                        <a:pt x="f12" y="f5"/>
                        <a:pt x="f13" y="f5"/>
                        <a:pt x="f5" y="f5"/>
                      </a:cubicBez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6" y="f14"/>
                        <a:pt x="f8" y="f5"/>
                        <a:pt x="f8" y="f5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7" name="Freeform 138">
                  <a:extLst>
                    <a:ext uri="{FF2B5EF4-FFF2-40B4-BE49-F238E27FC236}">
                      <a16:creationId xmlns:a16="http://schemas.microsoft.com/office/drawing/2014/main" id="{EF3154F7-7E94-4299-8305-B36397769DCD}"/>
                    </a:ext>
                  </a:extLst>
                </p:cNvPr>
                <p:cNvSpPr/>
                <p:nvPr/>
              </p:nvSpPr>
              <p:spPr>
                <a:xfrm>
                  <a:off x="6035094" y="1758720"/>
                  <a:ext cx="313383" cy="25285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9"/>
                    <a:gd name="f7" fmla="val 168"/>
                    <a:gd name="f8" fmla="val 52"/>
                    <a:gd name="f9" fmla="val 45"/>
                    <a:gd name="f10" fmla="val 38"/>
                    <a:gd name="f11" fmla="val 1"/>
                    <a:gd name="f12" fmla="val 31"/>
                    <a:gd name="f13" fmla="val 2"/>
                    <a:gd name="f14" fmla="val 32"/>
                    <a:gd name="f15" fmla="val 30"/>
                    <a:gd name="f16" fmla="val 11"/>
                    <a:gd name="f17" fmla="val 96"/>
                    <a:gd name="f18" fmla="val 63"/>
                    <a:gd name="f19" fmla="val 128"/>
                    <a:gd name="f20" fmla="val 111"/>
                    <a:gd name="f21" fmla="val 152"/>
                    <a:gd name="f22" fmla="val 153"/>
                    <a:gd name="f23" fmla="val 177"/>
                    <a:gd name="f24" fmla="val 186"/>
                    <a:gd name="f25" fmla="val 192"/>
                    <a:gd name="f26" fmla="val 166"/>
                    <a:gd name="f27" fmla="val 196"/>
                    <a:gd name="f28" fmla="val 162"/>
                    <a:gd name="f29" fmla="val 147"/>
                    <a:gd name="f30" fmla="val 163"/>
                    <a:gd name="f31" fmla="+- 0 0 -90"/>
                    <a:gd name="f32" fmla="*/ f3 1 209"/>
                    <a:gd name="f33" fmla="*/ f4 1 168"/>
                    <a:gd name="f34" fmla="val f5"/>
                    <a:gd name="f35" fmla="val f6"/>
                    <a:gd name="f36" fmla="val f7"/>
                    <a:gd name="f37" fmla="*/ f31 f0 1"/>
                    <a:gd name="f38" fmla="+- f36 0 f34"/>
                    <a:gd name="f39" fmla="+- f35 0 f34"/>
                    <a:gd name="f40" fmla="*/ f37 1 f2"/>
                    <a:gd name="f41" fmla="*/ f39 1 209"/>
                    <a:gd name="f42" fmla="*/ f38 1 168"/>
                    <a:gd name="f43" fmla="*/ 52 f39 1"/>
                    <a:gd name="f44" fmla="*/ 0 f38 1"/>
                    <a:gd name="f45" fmla="*/ 31 f39 1"/>
                    <a:gd name="f46" fmla="*/ 2 f38 1"/>
                    <a:gd name="f47" fmla="*/ 11 f39 1"/>
                    <a:gd name="f48" fmla="*/ 52 f38 1"/>
                    <a:gd name="f49" fmla="*/ 63 f39 1"/>
                    <a:gd name="f50" fmla="*/ 128 f38 1"/>
                    <a:gd name="f51" fmla="*/ 177 f39 1"/>
                    <a:gd name="f52" fmla="*/ 168 f38 1"/>
                    <a:gd name="f53" fmla="*/ 196 f39 1"/>
                    <a:gd name="f54" fmla="*/ 162 f38 1"/>
                    <a:gd name="f55" fmla="+- f40 0 f1"/>
                    <a:gd name="f56" fmla="*/ f43 1 209"/>
                    <a:gd name="f57" fmla="*/ f44 1 168"/>
                    <a:gd name="f58" fmla="*/ f45 1 209"/>
                    <a:gd name="f59" fmla="*/ f46 1 168"/>
                    <a:gd name="f60" fmla="*/ f47 1 209"/>
                    <a:gd name="f61" fmla="*/ f48 1 168"/>
                    <a:gd name="f62" fmla="*/ f49 1 209"/>
                    <a:gd name="f63" fmla="*/ f50 1 168"/>
                    <a:gd name="f64" fmla="*/ f51 1 209"/>
                    <a:gd name="f65" fmla="*/ f52 1 168"/>
                    <a:gd name="f66" fmla="*/ f53 1 209"/>
                    <a:gd name="f67" fmla="*/ f54 1 168"/>
                    <a:gd name="f68" fmla="*/ 0 1 f41"/>
                    <a:gd name="f69" fmla="*/ f35 1 f41"/>
                    <a:gd name="f70" fmla="*/ 0 1 f42"/>
                    <a:gd name="f71" fmla="*/ f36 1 f42"/>
                    <a:gd name="f72" fmla="*/ f56 1 f41"/>
                    <a:gd name="f73" fmla="*/ f57 1 f42"/>
                    <a:gd name="f74" fmla="*/ f58 1 f41"/>
                    <a:gd name="f75" fmla="*/ f59 1 f42"/>
                    <a:gd name="f76" fmla="*/ f60 1 f41"/>
                    <a:gd name="f77" fmla="*/ f61 1 f42"/>
                    <a:gd name="f78" fmla="*/ f62 1 f41"/>
                    <a:gd name="f79" fmla="*/ f63 1 f42"/>
                    <a:gd name="f80" fmla="*/ f64 1 f41"/>
                    <a:gd name="f81" fmla="*/ f65 1 f42"/>
                    <a:gd name="f82" fmla="*/ f66 1 f41"/>
                    <a:gd name="f83" fmla="*/ f67 1 f42"/>
                    <a:gd name="f84" fmla="*/ f68 f32 1"/>
                    <a:gd name="f85" fmla="*/ f69 f32 1"/>
                    <a:gd name="f86" fmla="*/ f71 f33 1"/>
                    <a:gd name="f87" fmla="*/ f70 f33 1"/>
                    <a:gd name="f88" fmla="*/ f72 f32 1"/>
                    <a:gd name="f89" fmla="*/ f73 f33 1"/>
                    <a:gd name="f90" fmla="*/ f74 f32 1"/>
                    <a:gd name="f91" fmla="*/ f75 f33 1"/>
                    <a:gd name="f92" fmla="*/ f76 f32 1"/>
                    <a:gd name="f93" fmla="*/ f77 f33 1"/>
                    <a:gd name="f94" fmla="*/ f78 f32 1"/>
                    <a:gd name="f95" fmla="*/ f79 f33 1"/>
                    <a:gd name="f96" fmla="*/ f80 f32 1"/>
                    <a:gd name="f97" fmla="*/ f81 f33 1"/>
                    <a:gd name="f98" fmla="*/ f82 f32 1"/>
                    <a:gd name="f99" fmla="*/ f83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5">
                      <a:pos x="f88" y="f89"/>
                    </a:cxn>
                    <a:cxn ang="f55">
                      <a:pos x="f90" y="f91"/>
                    </a:cxn>
                    <a:cxn ang="f55">
                      <a:pos x="f92" y="f93"/>
                    </a:cxn>
                    <a:cxn ang="f55">
                      <a:pos x="f94" y="f95"/>
                    </a:cxn>
                    <a:cxn ang="f55">
                      <a:pos x="f96" y="f97"/>
                    </a:cxn>
                    <a:cxn ang="f55">
                      <a:pos x="f98" y="f99"/>
                    </a:cxn>
                    <a:cxn ang="f55">
                      <a:pos x="f88" y="f89"/>
                    </a:cxn>
                  </a:cxnLst>
                  <a:rect l="f84" t="f87" r="f85" b="f86"/>
                  <a:pathLst>
                    <a:path w="209" h="168">
                      <a:moveTo>
                        <a:pt x="f8" y="f5"/>
                      </a:moveTo>
                      <a:cubicBezTo>
                        <a:pt x="f9" y="f5"/>
                        <a:pt x="f10" y="f11"/>
                        <a:pt x="f12" y="f13"/>
                      </a:cubicBezTo>
                      <a:cubicBezTo>
                        <a:pt x="f12" y="f13"/>
                        <a:pt x="f14" y="f15"/>
                        <a:pt x="f16" y="f8"/>
                      </a:cubicBezTo>
                      <a:cubicBezTo>
                        <a:pt x="f16" y="f8"/>
                        <a:pt x="f5" y="f17"/>
                        <a:pt x="f18" y="f19"/>
                      </a:cubicBezTo>
                      <a:cubicBezTo>
                        <a:pt x="f20" y="f21"/>
                        <a:pt x="f22" y="f7"/>
                        <a:pt x="f23" y="f7"/>
                      </a:cubicBezTo>
                      <a:cubicBezTo>
                        <a:pt x="f24" y="f7"/>
                        <a:pt x="f25" y="f26"/>
                        <a:pt x="f27" y="f28"/>
                      </a:cubicBezTo>
                      <a:cubicBezTo>
                        <a:pt x="f6" y="f29"/>
                        <a:pt x="f30" y="f5"/>
                        <a:pt x="f8" y="f5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8" name="Freeform 139">
                  <a:extLst>
                    <a:ext uri="{FF2B5EF4-FFF2-40B4-BE49-F238E27FC236}">
                      <a16:creationId xmlns:a16="http://schemas.microsoft.com/office/drawing/2014/main" id="{1D18D90F-DC16-4C84-8800-42F9032B6056}"/>
                    </a:ext>
                  </a:extLst>
                </p:cNvPr>
                <p:cNvSpPr/>
                <p:nvPr/>
              </p:nvSpPr>
              <p:spPr>
                <a:xfrm>
                  <a:off x="6038999" y="1930545"/>
                  <a:ext cx="82981" cy="1376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5"/>
                    <a:gd name="f7" fmla="val 92"/>
                    <a:gd name="f8" fmla="val 64"/>
                    <a:gd name="f9" fmla="val 3"/>
                    <a:gd name="f10" fmla="val 74"/>
                    <a:gd name="f11" fmla="val 6"/>
                    <a:gd name="f12" fmla="val 81"/>
                    <a:gd name="f13" fmla="val 7"/>
                    <a:gd name="f14" fmla="val 83"/>
                    <a:gd name="f15" fmla="val 11"/>
                    <a:gd name="f16" fmla="val 90"/>
                    <a:gd name="f17" fmla="val 25"/>
                    <a:gd name="f18" fmla="val 36"/>
                    <a:gd name="f19" fmla="val 45"/>
                    <a:gd name="f20" fmla="val 52"/>
                    <a:gd name="f21" fmla="val 91"/>
                    <a:gd name="f22" fmla="val 53"/>
                    <a:gd name="f23" fmla="val 89"/>
                    <a:gd name="f24" fmla="val 87"/>
                    <a:gd name="f25" fmla="val 50"/>
                    <a:gd name="f26" fmla="val 44"/>
                    <a:gd name="f27" fmla="val 35"/>
                    <a:gd name="f28" fmla="val 22"/>
                    <a:gd name="f29" fmla="val 20"/>
                    <a:gd name="f30" fmla="val 18"/>
                    <a:gd name="f31" fmla="val 75"/>
                    <a:gd name="f32" fmla="val 8"/>
                    <a:gd name="f33" fmla="val 33"/>
                    <a:gd name="f34" fmla="+- 0 0 -90"/>
                    <a:gd name="f35" fmla="*/ f3 1 55"/>
                    <a:gd name="f36" fmla="*/ f4 1 92"/>
                    <a:gd name="f37" fmla="val f5"/>
                    <a:gd name="f38" fmla="val f6"/>
                    <a:gd name="f39" fmla="val f7"/>
                    <a:gd name="f40" fmla="*/ f34 f0 1"/>
                    <a:gd name="f41" fmla="+- f39 0 f37"/>
                    <a:gd name="f42" fmla="+- f38 0 f37"/>
                    <a:gd name="f43" fmla="*/ f40 1 f2"/>
                    <a:gd name="f44" fmla="*/ f42 1 55"/>
                    <a:gd name="f45" fmla="*/ f41 1 92"/>
                    <a:gd name="f46" fmla="*/ 0 f42 1"/>
                    <a:gd name="f47" fmla="*/ 0 f41 1"/>
                    <a:gd name="f48" fmla="*/ 64 f41 1"/>
                    <a:gd name="f49" fmla="*/ 7 f42 1"/>
                    <a:gd name="f50" fmla="*/ 83 f41 1"/>
                    <a:gd name="f51" fmla="*/ 36 f42 1"/>
                    <a:gd name="f52" fmla="*/ 92 f41 1"/>
                    <a:gd name="f53" fmla="*/ 53 f42 1"/>
                    <a:gd name="f54" fmla="*/ 89 f41 1"/>
                    <a:gd name="f55" fmla="*/ 44 f42 1"/>
                    <a:gd name="f56" fmla="*/ 87 f41 1"/>
                    <a:gd name="f57" fmla="*/ 20 f42 1"/>
                    <a:gd name="f58" fmla="*/ 81 f41 1"/>
                    <a:gd name="f59" fmla="+- f43 0 f1"/>
                    <a:gd name="f60" fmla="*/ f46 1 55"/>
                    <a:gd name="f61" fmla="*/ f47 1 92"/>
                    <a:gd name="f62" fmla="*/ f48 1 92"/>
                    <a:gd name="f63" fmla="*/ f49 1 55"/>
                    <a:gd name="f64" fmla="*/ f50 1 92"/>
                    <a:gd name="f65" fmla="*/ f51 1 55"/>
                    <a:gd name="f66" fmla="*/ f52 1 92"/>
                    <a:gd name="f67" fmla="*/ f53 1 55"/>
                    <a:gd name="f68" fmla="*/ f54 1 92"/>
                    <a:gd name="f69" fmla="*/ f55 1 55"/>
                    <a:gd name="f70" fmla="*/ f56 1 92"/>
                    <a:gd name="f71" fmla="*/ f57 1 55"/>
                    <a:gd name="f72" fmla="*/ f58 1 92"/>
                    <a:gd name="f73" fmla="*/ 0 1 f44"/>
                    <a:gd name="f74" fmla="*/ f38 1 f44"/>
                    <a:gd name="f75" fmla="*/ 0 1 f45"/>
                    <a:gd name="f76" fmla="*/ f39 1 f45"/>
                    <a:gd name="f77" fmla="*/ f60 1 f44"/>
                    <a:gd name="f78" fmla="*/ f61 1 f45"/>
                    <a:gd name="f79" fmla="*/ f62 1 f45"/>
                    <a:gd name="f80" fmla="*/ f63 1 f44"/>
                    <a:gd name="f81" fmla="*/ f64 1 f45"/>
                    <a:gd name="f82" fmla="*/ f65 1 f44"/>
                    <a:gd name="f83" fmla="*/ f66 1 f45"/>
                    <a:gd name="f84" fmla="*/ f67 1 f44"/>
                    <a:gd name="f85" fmla="*/ f68 1 f45"/>
                    <a:gd name="f86" fmla="*/ f69 1 f44"/>
                    <a:gd name="f87" fmla="*/ f70 1 f45"/>
                    <a:gd name="f88" fmla="*/ f71 1 f44"/>
                    <a:gd name="f89" fmla="*/ f72 1 f45"/>
                    <a:gd name="f90" fmla="*/ f73 f35 1"/>
                    <a:gd name="f91" fmla="*/ f74 f35 1"/>
                    <a:gd name="f92" fmla="*/ f76 f36 1"/>
                    <a:gd name="f93" fmla="*/ f75 f36 1"/>
                    <a:gd name="f94" fmla="*/ f77 f35 1"/>
                    <a:gd name="f95" fmla="*/ f78 f36 1"/>
                    <a:gd name="f96" fmla="*/ f79 f36 1"/>
                    <a:gd name="f97" fmla="*/ f80 f35 1"/>
                    <a:gd name="f98" fmla="*/ f81 f36 1"/>
                    <a:gd name="f99" fmla="*/ f82 f35 1"/>
                    <a:gd name="f100" fmla="*/ f83 f36 1"/>
                    <a:gd name="f101" fmla="*/ f84 f35 1"/>
                    <a:gd name="f102" fmla="*/ f85 f36 1"/>
                    <a:gd name="f103" fmla="*/ f86 f35 1"/>
                    <a:gd name="f104" fmla="*/ f87 f36 1"/>
                    <a:gd name="f105" fmla="*/ f88 f35 1"/>
                    <a:gd name="f106" fmla="*/ f89 f3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9">
                      <a:pos x="f94" y="f95"/>
                    </a:cxn>
                    <a:cxn ang="f59">
                      <a:pos x="f94" y="f96"/>
                    </a:cxn>
                    <a:cxn ang="f59">
                      <a:pos x="f97" y="f98"/>
                    </a:cxn>
                    <a:cxn ang="f59">
                      <a:pos x="f99" y="f100"/>
                    </a:cxn>
                    <a:cxn ang="f59">
                      <a:pos x="f101" y="f102"/>
                    </a:cxn>
                    <a:cxn ang="f59">
                      <a:pos x="f103" y="f104"/>
                    </a:cxn>
                    <a:cxn ang="f59">
                      <a:pos x="f105" y="f106"/>
                    </a:cxn>
                    <a:cxn ang="f59">
                      <a:pos x="f94" y="f95"/>
                    </a:cxn>
                  </a:cxnLst>
                  <a:rect l="f90" t="f93" r="f91" b="f92"/>
                  <a:pathLst>
                    <a:path w="55" h="92">
                      <a:moveTo>
                        <a:pt x="f5" y="f5"/>
                      </a:moveTo>
                      <a:cubicBezTo>
                        <a:pt x="f5" y="f8"/>
                        <a:pt x="f5" y="f8"/>
                        <a:pt x="f5" y="f8"/>
                      </a:cubicBez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15" y="f16"/>
                        <a:pt x="f17" y="f7"/>
                        <a:pt x="f18" y="f7"/>
                      </a:cubicBezTo>
                      <a:cubicBezTo>
                        <a:pt x="f19" y="f7"/>
                        <a:pt x="f20" y="f21"/>
                        <a:pt x="f22" y="f23"/>
                      </a:cubicBezTo>
                      <a:cubicBezTo>
                        <a:pt x="f6" y="f24"/>
                        <a:pt x="f25" y="f24"/>
                        <a:pt x="f26" y="f24"/>
                      </a:cubicBezTo>
                      <a:cubicBezTo>
                        <a:pt x="f27" y="f24"/>
                        <a:pt x="f28" y="f24"/>
                        <a:pt x="f29" y="f12"/>
                      </a:cubicBezTo>
                      <a:cubicBezTo>
                        <a:pt x="f30" y="f31"/>
                        <a:pt x="f32" y="f33"/>
                        <a:pt x="f5" y="f5"/>
                      </a:cubicBezTo>
                    </a:path>
                  </a:pathLst>
                </a:custGeom>
                <a:noFill/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>
                  <a:defPPr/>
                </a:lstStyle>
                <a:p>
                  <a:pPr marL="0" marR="0" lvl="0" indent="0" algn="r" defTabSz="914372" rtl="1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39" name="Grupo 46">
            <a:extLst>
              <a:ext uri="{FF2B5EF4-FFF2-40B4-BE49-F238E27FC236}">
                <a16:creationId xmlns:a16="http://schemas.microsoft.com/office/drawing/2014/main" id="{22FDB594-6B2E-4FAC-A216-2D1B5D9049CA}"/>
              </a:ext>
            </a:extLst>
          </p:cNvPr>
          <p:cNvGrpSpPr/>
          <p:nvPr/>
        </p:nvGrpSpPr>
        <p:grpSpPr>
          <a:xfrm>
            <a:off x="5641025" y="4903525"/>
            <a:ext cx="829132" cy="934809"/>
            <a:chOff x="5641025" y="4903525"/>
            <a:chExt cx="829132" cy="934809"/>
          </a:xfrm>
        </p:grpSpPr>
        <p:sp>
          <p:nvSpPr>
            <p:cNvPr id="40" name="Hexágono 8">
              <a:extLst>
                <a:ext uri="{FF2B5EF4-FFF2-40B4-BE49-F238E27FC236}">
                  <a16:creationId xmlns:a16="http://schemas.microsoft.com/office/drawing/2014/main" id="{101EC7A4-9C8B-432F-958B-6E47D348D962}"/>
                </a:ext>
              </a:extLst>
            </p:cNvPr>
            <p:cNvSpPr/>
            <p:nvPr/>
          </p:nvSpPr>
          <p:spPr>
            <a:xfrm rot="5400013">
              <a:off x="5588186" y="4956364"/>
              <a:ext cx="934809" cy="829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088"/>
                <a:gd name="f7" fmla="val 2759401"/>
                <a:gd name="f8" fmla="val 1373914"/>
                <a:gd name="f9" fmla="val 770272"/>
                <a:gd name="f10" fmla="val 6996"/>
                <a:gd name="f11" fmla="val 2331850"/>
                <a:gd name="f12" fmla="val 2345400"/>
                <a:gd name="f13" fmla="val 2752850"/>
                <a:gd name="f14" fmla="val 762194"/>
                <a:gd name="f15" fmla="+- 0 0 -90"/>
                <a:gd name="f16" fmla="*/ f3 1 3111088"/>
                <a:gd name="f17" fmla="*/ f4 1 275940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11088"/>
                <a:gd name="f26" fmla="*/ f22 1 2759401"/>
                <a:gd name="f27" fmla="*/ 0 f23 1"/>
                <a:gd name="f28" fmla="*/ 3111088 f23 1"/>
                <a:gd name="f29" fmla="*/ 762194 f23 1"/>
                <a:gd name="f30" fmla="*/ 2331850 f23 1"/>
                <a:gd name="f31" fmla="*/ 1373914 f22 1"/>
                <a:gd name="f32" fmla="*/ 770272 f23 1"/>
                <a:gd name="f33" fmla="*/ 6996 f22 1"/>
                <a:gd name="f34" fmla="*/ 0 f22 1"/>
                <a:gd name="f35" fmla="*/ 2759401 f22 1"/>
                <a:gd name="f36" fmla="*/ 2752850 f22 1"/>
                <a:gd name="f37" fmla="*/ 2345400 f23 1"/>
                <a:gd name="f38" fmla="+- f24 0 f1"/>
                <a:gd name="f39" fmla="*/ f27 1 3111088"/>
                <a:gd name="f40" fmla="*/ f28 1 3111088"/>
                <a:gd name="f41" fmla="*/ f29 1 3111088"/>
                <a:gd name="f42" fmla="*/ f30 1 3111088"/>
                <a:gd name="f43" fmla="*/ f31 1 2759401"/>
                <a:gd name="f44" fmla="*/ f32 1 3111088"/>
                <a:gd name="f45" fmla="*/ f33 1 2759401"/>
                <a:gd name="f46" fmla="*/ f34 1 2759401"/>
                <a:gd name="f47" fmla="*/ f35 1 2759401"/>
                <a:gd name="f48" fmla="*/ f36 1 2759401"/>
                <a:gd name="f49" fmla="*/ f37 1 3111088"/>
                <a:gd name="f50" fmla="*/ f18 1 f25"/>
                <a:gd name="f51" fmla="*/ f19 1 f25"/>
                <a:gd name="f52" fmla="*/ f18 1 f26"/>
                <a:gd name="f53" fmla="*/ f20 1 f26"/>
                <a:gd name="f54" fmla="*/ f39 1 f25"/>
                <a:gd name="f55" fmla="*/ f43 1 f26"/>
                <a:gd name="f56" fmla="*/ f44 1 f25"/>
                <a:gd name="f57" fmla="*/ f45 1 f26"/>
                <a:gd name="f58" fmla="*/ f42 1 f25"/>
                <a:gd name="f59" fmla="*/ f46 1 f26"/>
                <a:gd name="f60" fmla="*/ f40 1 f25"/>
                <a:gd name="f61" fmla="*/ f49 1 f25"/>
                <a:gd name="f62" fmla="*/ f48 1 f26"/>
                <a:gd name="f63" fmla="*/ f41 1 f25"/>
                <a:gd name="f64" fmla="*/ f47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6 1"/>
                <a:gd name="f77" fmla="*/ f62 f17 1"/>
                <a:gd name="f78" fmla="*/ f63 f16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0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69" y="f70"/>
                </a:cxn>
              </a:cxnLst>
              <a:rect l="f65" t="f68" r="f66" b="f67"/>
              <a:pathLst>
                <a:path w="3111088" h="2759401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41" name="Grupo 38">
              <a:extLst>
                <a:ext uri="{FF2B5EF4-FFF2-40B4-BE49-F238E27FC236}">
                  <a16:creationId xmlns:a16="http://schemas.microsoft.com/office/drawing/2014/main" id="{E2907718-1580-4772-A52A-8F1976AE13F5}"/>
                </a:ext>
              </a:extLst>
            </p:cNvPr>
            <p:cNvGrpSpPr/>
            <p:nvPr/>
          </p:nvGrpSpPr>
          <p:grpSpPr>
            <a:xfrm>
              <a:off x="5775021" y="5098511"/>
              <a:ext cx="531549" cy="598758"/>
              <a:chOff x="5775021" y="5098511"/>
              <a:chExt cx="531549" cy="598758"/>
            </a:xfrm>
          </p:grpSpPr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72C9956E-6EC0-4A16-81DA-6F9D8B89AD03}"/>
                  </a:ext>
                </a:extLst>
              </p:cNvPr>
              <p:cNvSpPr/>
              <p:nvPr/>
            </p:nvSpPr>
            <p:spPr>
              <a:xfrm>
                <a:off x="5829135" y="5098511"/>
                <a:ext cx="409349" cy="872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"/>
                  <a:gd name="f7" fmla="val 65"/>
                  <a:gd name="f8" fmla="val 272"/>
                  <a:gd name="f9" fmla="val 32"/>
                  <a:gd name="f10" fmla="val 14"/>
                  <a:gd name="f11" fmla="val 50"/>
                  <a:gd name="f12" fmla="val 33"/>
                  <a:gd name="f13" fmla="val 15"/>
                  <a:gd name="f14" fmla="val 290"/>
                  <a:gd name="f15" fmla="+- 0 0 -90"/>
                  <a:gd name="f16" fmla="*/ f3 1 305"/>
                  <a:gd name="f17" fmla="*/ f4 1 65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305"/>
                  <a:gd name="f26" fmla="*/ f22 1 65"/>
                  <a:gd name="f27" fmla="*/ 272 f23 1"/>
                  <a:gd name="f28" fmla="*/ 65 f22 1"/>
                  <a:gd name="f29" fmla="*/ 32 f23 1"/>
                  <a:gd name="f30" fmla="*/ 0 f23 1"/>
                  <a:gd name="f31" fmla="*/ 33 f22 1"/>
                  <a:gd name="f32" fmla="*/ 0 f22 1"/>
                  <a:gd name="f33" fmla="*/ 305 f23 1"/>
                  <a:gd name="f34" fmla="+- f24 0 f1"/>
                  <a:gd name="f35" fmla="*/ f27 1 305"/>
                  <a:gd name="f36" fmla="*/ f28 1 65"/>
                  <a:gd name="f37" fmla="*/ f29 1 305"/>
                  <a:gd name="f38" fmla="*/ f30 1 305"/>
                  <a:gd name="f39" fmla="*/ f31 1 65"/>
                  <a:gd name="f40" fmla="*/ f32 1 65"/>
                  <a:gd name="f41" fmla="*/ f33 1 305"/>
                  <a:gd name="f42" fmla="*/ 0 1 f25"/>
                  <a:gd name="f43" fmla="*/ f19 1 f25"/>
                  <a:gd name="f44" fmla="*/ 0 1 f26"/>
                  <a:gd name="f45" fmla="*/ f20 1 f26"/>
                  <a:gd name="f46" fmla="*/ f35 1 f25"/>
                  <a:gd name="f47" fmla="*/ f36 1 f26"/>
                  <a:gd name="f48" fmla="*/ f37 1 f25"/>
                  <a:gd name="f49" fmla="*/ f38 1 f25"/>
                  <a:gd name="f50" fmla="*/ f39 1 f26"/>
                  <a:gd name="f51" fmla="*/ f40 1 f26"/>
                  <a:gd name="f52" fmla="*/ f41 1 f25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6 1"/>
                  <a:gd name="f61" fmla="*/ f50 f17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58"/>
                  </a:cxn>
                  <a:cxn ang="f34">
                    <a:pos x="f60" y="f61"/>
                  </a:cxn>
                  <a:cxn ang="f34">
                    <a:pos x="f59" y="f62"/>
                  </a:cxn>
                  <a:cxn ang="f34">
                    <a:pos x="f57" y="f62"/>
                  </a:cxn>
                  <a:cxn ang="f34">
                    <a:pos x="f63" y="f61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305" h="65">
                    <a:moveTo>
                      <a:pt x="f8" y="f7"/>
                    </a:moveTo>
                    <a:cubicBezTo>
                      <a:pt x="f9" y="f7"/>
                      <a:pt x="f9" y="f7"/>
                      <a:pt x="f9" y="f7"/>
                    </a:cubicBezTo>
                    <a:cubicBezTo>
                      <a:pt x="f10" y="f7"/>
                      <a:pt x="f5" y="f11"/>
                      <a:pt x="f5" y="f12"/>
                    </a:cubicBezTo>
                    <a:cubicBezTo>
                      <a:pt x="f5" y="f13"/>
                      <a:pt x="f10" y="f5"/>
                      <a:pt x="f9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14" y="f5"/>
                      <a:pt x="f6" y="f13"/>
                      <a:pt x="f6" y="f12"/>
                    </a:cubicBezTo>
                    <a:cubicBezTo>
                      <a:pt x="f6" y="f11"/>
                      <a:pt x="f14" y="f7"/>
                      <a:pt x="f8" y="f7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1391876B-8D3D-4A95-885B-A7C269C347BE}"/>
                  </a:ext>
                </a:extLst>
              </p:cNvPr>
              <p:cNvSpPr/>
              <p:nvPr/>
            </p:nvSpPr>
            <p:spPr>
              <a:xfrm>
                <a:off x="5775021" y="5202378"/>
                <a:ext cx="531549" cy="4948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6"/>
                  <a:gd name="f7" fmla="val 369"/>
                  <a:gd name="f8" fmla="val 324"/>
                  <a:gd name="f9" fmla="val 59"/>
                  <a:gd name="f10" fmla="val 306"/>
                  <a:gd name="f11" fmla="val 24"/>
                  <a:gd name="f12" fmla="val 321"/>
                  <a:gd name="f13" fmla="val 69"/>
                  <a:gd name="f14" fmla="val 82"/>
                  <a:gd name="f15" fmla="val 45"/>
                  <a:gd name="f16" fmla="val 34"/>
                  <a:gd name="f17" fmla="val 100"/>
                  <a:gd name="f18" fmla="val 17"/>
                  <a:gd name="f19" fmla="val 141"/>
                  <a:gd name="f20" fmla="val 181"/>
                  <a:gd name="f21" fmla="val 10"/>
                  <a:gd name="f22" fmla="val 319"/>
                  <a:gd name="f23" fmla="val 83"/>
                  <a:gd name="f24" fmla="val 344"/>
                  <a:gd name="f25" fmla="val 157"/>
                  <a:gd name="f26" fmla="val 365"/>
                  <a:gd name="f27" fmla="val 367"/>
                  <a:gd name="f28" fmla="val 381"/>
                  <a:gd name="f29" fmla="val 253"/>
                  <a:gd name="f30" fmla="val 138"/>
                  <a:gd name="f31" fmla="val 342"/>
                  <a:gd name="f32" fmla="val 94"/>
                  <a:gd name="f33" fmla="val 121"/>
                  <a:gd name="f34" fmla="val 131"/>
                  <a:gd name="f35" fmla="val 171"/>
                  <a:gd name="f36" fmla="val 42"/>
                  <a:gd name="f37" fmla="val 129"/>
                  <a:gd name="f38" fmla="val 87"/>
                  <a:gd name="f39" fmla="val 93"/>
                  <a:gd name="f40" fmla="val 23"/>
                  <a:gd name="f41" fmla="val 298"/>
                  <a:gd name="f42" fmla="val 19"/>
                  <a:gd name="f43" fmla="val 291"/>
                  <a:gd name="f44" fmla="val 56"/>
                  <a:gd name="f45" fmla="val 340"/>
                  <a:gd name="f46" fmla="val 128"/>
                  <a:gd name="f47" fmla="val 296"/>
                  <a:gd name="f48" fmla="val 84"/>
                  <a:gd name="f49" fmla="val 159"/>
                  <a:gd name="f50" fmla="val 91"/>
                  <a:gd name="f51" fmla="+- 0 0 -90"/>
                  <a:gd name="f52" fmla="*/ f3 1 396"/>
                  <a:gd name="f53" fmla="*/ f4 1 369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396"/>
                  <a:gd name="f62" fmla="*/ f58 1 369"/>
                  <a:gd name="f63" fmla="*/ 324 f59 1"/>
                  <a:gd name="f64" fmla="*/ 59 f58 1"/>
                  <a:gd name="f65" fmla="*/ 321 f59 1"/>
                  <a:gd name="f66" fmla="*/ 0 f58 1"/>
                  <a:gd name="f67" fmla="*/ 69 f59 1"/>
                  <a:gd name="f68" fmla="*/ 17 f59 1"/>
                  <a:gd name="f69" fmla="*/ 141 f58 1"/>
                  <a:gd name="f70" fmla="*/ 83 f59 1"/>
                  <a:gd name="f71" fmla="*/ 344 f58 1"/>
                  <a:gd name="f72" fmla="*/ 381 f59 1"/>
                  <a:gd name="f73" fmla="*/ 253 f58 1"/>
                  <a:gd name="f74" fmla="*/ 121 f59 1"/>
                  <a:gd name="f75" fmla="*/ 131 f58 1"/>
                  <a:gd name="f76" fmla="*/ 42 f59 1"/>
                  <a:gd name="f77" fmla="*/ 129 f58 1"/>
                  <a:gd name="f78" fmla="*/ 93 f59 1"/>
                  <a:gd name="f79" fmla="*/ 23 f58 1"/>
                  <a:gd name="f80" fmla="*/ 298 f59 1"/>
                  <a:gd name="f81" fmla="*/ 19 f58 1"/>
                  <a:gd name="f82" fmla="*/ 340 f59 1"/>
                  <a:gd name="f83" fmla="*/ 128 f58 1"/>
                  <a:gd name="f84" fmla="+- f60 0 f1"/>
                  <a:gd name="f85" fmla="*/ f63 1 396"/>
                  <a:gd name="f86" fmla="*/ f64 1 369"/>
                  <a:gd name="f87" fmla="*/ f65 1 396"/>
                  <a:gd name="f88" fmla="*/ f66 1 369"/>
                  <a:gd name="f89" fmla="*/ f67 1 396"/>
                  <a:gd name="f90" fmla="*/ f68 1 396"/>
                  <a:gd name="f91" fmla="*/ f69 1 369"/>
                  <a:gd name="f92" fmla="*/ f70 1 396"/>
                  <a:gd name="f93" fmla="*/ f71 1 369"/>
                  <a:gd name="f94" fmla="*/ f72 1 396"/>
                  <a:gd name="f95" fmla="*/ f73 1 369"/>
                  <a:gd name="f96" fmla="*/ f74 1 396"/>
                  <a:gd name="f97" fmla="*/ f75 1 369"/>
                  <a:gd name="f98" fmla="*/ f76 1 396"/>
                  <a:gd name="f99" fmla="*/ f77 1 369"/>
                  <a:gd name="f100" fmla="*/ f78 1 396"/>
                  <a:gd name="f101" fmla="*/ f79 1 369"/>
                  <a:gd name="f102" fmla="*/ f80 1 396"/>
                  <a:gd name="f103" fmla="*/ f81 1 369"/>
                  <a:gd name="f104" fmla="*/ f82 1 396"/>
                  <a:gd name="f105" fmla="*/ f83 1 369"/>
                  <a:gd name="f106" fmla="*/ 0 1 f61"/>
                  <a:gd name="f107" fmla="*/ f55 1 f61"/>
                  <a:gd name="f108" fmla="*/ 0 1 f62"/>
                  <a:gd name="f109" fmla="*/ f56 1 f62"/>
                  <a:gd name="f110" fmla="*/ f85 1 f61"/>
                  <a:gd name="f111" fmla="*/ f86 1 f62"/>
                  <a:gd name="f112" fmla="*/ f87 1 f61"/>
                  <a:gd name="f113" fmla="*/ f88 1 f62"/>
                  <a:gd name="f114" fmla="*/ f89 1 f61"/>
                  <a:gd name="f115" fmla="*/ f90 1 f61"/>
                  <a:gd name="f116" fmla="*/ f91 1 f62"/>
                  <a:gd name="f117" fmla="*/ f92 1 f61"/>
                  <a:gd name="f118" fmla="*/ f93 1 f62"/>
                  <a:gd name="f119" fmla="*/ f94 1 f61"/>
                  <a:gd name="f120" fmla="*/ f95 1 f62"/>
                  <a:gd name="f121" fmla="*/ f96 1 f61"/>
                  <a:gd name="f122" fmla="*/ f97 1 f62"/>
                  <a:gd name="f123" fmla="*/ f98 1 f61"/>
                  <a:gd name="f124" fmla="*/ f99 1 f62"/>
                  <a:gd name="f125" fmla="*/ f100 1 f61"/>
                  <a:gd name="f126" fmla="*/ f101 1 f62"/>
                  <a:gd name="f127" fmla="*/ f102 1 f61"/>
                  <a:gd name="f128" fmla="*/ f103 1 f62"/>
                  <a:gd name="f129" fmla="*/ f104 1 f61"/>
                  <a:gd name="f130" fmla="*/ f105 1 f62"/>
                  <a:gd name="f131" fmla="*/ f106 f52 1"/>
                  <a:gd name="f132" fmla="*/ f107 f52 1"/>
                  <a:gd name="f133" fmla="*/ f109 f53 1"/>
                  <a:gd name="f134" fmla="*/ f108 f53 1"/>
                  <a:gd name="f135" fmla="*/ f110 f52 1"/>
                  <a:gd name="f136" fmla="*/ f111 f53 1"/>
                  <a:gd name="f137" fmla="*/ f112 f52 1"/>
                  <a:gd name="f138" fmla="*/ f113 f53 1"/>
                  <a:gd name="f139" fmla="*/ f114 f52 1"/>
                  <a:gd name="f140" fmla="*/ f115 f52 1"/>
                  <a:gd name="f141" fmla="*/ f116 f53 1"/>
                  <a:gd name="f142" fmla="*/ f117 f52 1"/>
                  <a:gd name="f143" fmla="*/ f118 f53 1"/>
                  <a:gd name="f144" fmla="*/ f119 f52 1"/>
                  <a:gd name="f145" fmla="*/ f120 f53 1"/>
                  <a:gd name="f146" fmla="*/ f121 f52 1"/>
                  <a:gd name="f147" fmla="*/ f122 f53 1"/>
                  <a:gd name="f148" fmla="*/ f123 f52 1"/>
                  <a:gd name="f149" fmla="*/ f124 f53 1"/>
                  <a:gd name="f150" fmla="*/ f125 f52 1"/>
                  <a:gd name="f151" fmla="*/ f126 f53 1"/>
                  <a:gd name="f152" fmla="*/ f127 f52 1"/>
                  <a:gd name="f153" fmla="*/ f128 f53 1"/>
                  <a:gd name="f154" fmla="*/ f129 f52 1"/>
                  <a:gd name="f155" fmla="*/ f130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35" y="f136"/>
                  </a:cxn>
                  <a:cxn ang="f84">
                    <a:pos x="f137" y="f138"/>
                  </a:cxn>
                  <a:cxn ang="f84">
                    <a:pos x="f139" y="f138"/>
                  </a:cxn>
                  <a:cxn ang="f84">
                    <a:pos x="f140" y="f141"/>
                  </a:cxn>
                  <a:cxn ang="f84">
                    <a:pos x="f142" y="f143"/>
                  </a:cxn>
                  <a:cxn ang="f84">
                    <a:pos x="f144" y="f145"/>
                  </a:cxn>
                  <a:cxn ang="f84">
                    <a:pos x="f135" y="f136"/>
                  </a:cxn>
                  <a:cxn ang="f84">
                    <a:pos x="f146" y="f147"/>
                  </a:cxn>
                  <a:cxn ang="f84">
                    <a:pos x="f148" y="f149"/>
                  </a:cxn>
                  <a:cxn ang="f84">
                    <a:pos x="f150" y="f151"/>
                  </a:cxn>
                  <a:cxn ang="f84">
                    <a:pos x="f152" y="f153"/>
                  </a:cxn>
                  <a:cxn ang="f84">
                    <a:pos x="f154" y="f155"/>
                  </a:cxn>
                  <a:cxn ang="f84">
                    <a:pos x="f146" y="f147"/>
                  </a:cxn>
                </a:cxnLst>
                <a:rect l="f131" t="f134" r="f132" b="f133"/>
                <a:pathLst>
                  <a:path w="396" h="369">
                    <a:moveTo>
                      <a:pt x="f8" y="f9"/>
                    </a:moveTo>
                    <a:cubicBezTo>
                      <a:pt x="f10" y="f11"/>
                      <a:pt x="f12" y="f5"/>
                      <a:pt x="f12" y="f5"/>
                    </a:cubicBezTo>
                    <a:cubicBezTo>
                      <a:pt x="f13" y="f5"/>
                      <a:pt x="f13" y="f5"/>
                      <a:pt x="f13" y="f5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5" y="f20"/>
                      <a:pt x="f21" y="f22"/>
                      <a:pt x="f23" y="f24"/>
                    </a:cubicBezTo>
                    <a:cubicBezTo>
                      <a:pt x="f25" y="f7"/>
                      <a:pt x="f26" y="f27"/>
                      <a:pt x="f28" y="f29"/>
                    </a:cubicBezTo>
                    <a:cubicBezTo>
                      <a:pt x="f6" y="f30"/>
                      <a:pt x="f31" y="f32"/>
                      <a:pt x="f8" y="f9"/>
                    </a:cubicBezTo>
                    <a:moveTo>
                      <a:pt x="f33" y="f34"/>
                    </a:moveTo>
                    <a:cubicBezTo>
                      <a:pt x="f14" y="f35"/>
                      <a:pt x="f36" y="f37"/>
                      <a:pt x="f36" y="f37"/>
                    </a:cubicBezTo>
                    <a:cubicBezTo>
                      <a:pt x="f14" y="f38"/>
                      <a:pt x="f39" y="f40"/>
                      <a:pt x="f39" y="f40"/>
                    </a:cubicBezTo>
                    <a:cubicBezTo>
                      <a:pt x="f41" y="f42"/>
                      <a:pt x="f41" y="f42"/>
                      <a:pt x="f41" y="f42"/>
                    </a:cubicBezTo>
                    <a:cubicBezTo>
                      <a:pt x="f43" y="f44"/>
                      <a:pt x="f45" y="f46"/>
                      <a:pt x="f45" y="f46"/>
                    </a:cubicBezTo>
                    <a:cubicBezTo>
                      <a:pt x="f47" y="f48"/>
                      <a:pt x="f49" y="f50"/>
                      <a:pt x="f33" y="f34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142">
                <a:extLst>
                  <a:ext uri="{FF2B5EF4-FFF2-40B4-BE49-F238E27FC236}">
                    <a16:creationId xmlns:a16="http://schemas.microsoft.com/office/drawing/2014/main" id="{D5F2A432-3EA0-47C5-9A56-8BA02C80F88D}"/>
                  </a:ext>
                </a:extLst>
              </p:cNvPr>
              <p:cNvSpPr/>
              <p:nvPr/>
            </p:nvSpPr>
            <p:spPr>
              <a:xfrm>
                <a:off x="6056071" y="5098511"/>
                <a:ext cx="182422" cy="872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"/>
                  <a:gd name="f7" fmla="val 65"/>
                  <a:gd name="f8" fmla="val 103"/>
                  <a:gd name="f9" fmla="val 121"/>
                  <a:gd name="f10" fmla="val 50"/>
                  <a:gd name="f11" fmla="val 33"/>
                  <a:gd name="f12" fmla="val 15"/>
                  <a:gd name="f13" fmla="+- 0 0 -90"/>
                  <a:gd name="f14" fmla="*/ f3 1 136"/>
                  <a:gd name="f15" fmla="*/ f4 1 6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136"/>
                  <a:gd name="f24" fmla="*/ f20 1 65"/>
                  <a:gd name="f25" fmla="*/ 103 f21 1"/>
                  <a:gd name="f26" fmla="*/ 0 f20 1"/>
                  <a:gd name="f27" fmla="*/ 0 f21 1"/>
                  <a:gd name="f28" fmla="*/ 65 f20 1"/>
                  <a:gd name="f29" fmla="*/ 136 f21 1"/>
                  <a:gd name="f30" fmla="*/ 33 f20 1"/>
                  <a:gd name="f31" fmla="+- f22 0 f1"/>
                  <a:gd name="f32" fmla="*/ f25 1 136"/>
                  <a:gd name="f33" fmla="*/ f26 1 65"/>
                  <a:gd name="f34" fmla="*/ f27 1 136"/>
                  <a:gd name="f35" fmla="*/ f28 1 65"/>
                  <a:gd name="f36" fmla="*/ f29 1 136"/>
                  <a:gd name="f37" fmla="*/ f30 1 65"/>
                  <a:gd name="f38" fmla="*/ 0 1 f23"/>
                  <a:gd name="f39" fmla="*/ f17 1 f23"/>
                  <a:gd name="f40" fmla="*/ 0 1 f24"/>
                  <a:gd name="f41" fmla="*/ f18 1 f24"/>
                  <a:gd name="f42" fmla="*/ f32 1 f23"/>
                  <a:gd name="f43" fmla="*/ f33 1 f24"/>
                  <a:gd name="f44" fmla="*/ f34 1 f23"/>
                  <a:gd name="f45" fmla="*/ f35 1 f24"/>
                  <a:gd name="f46" fmla="*/ f36 1 f23"/>
                  <a:gd name="f47" fmla="*/ f37 1 f24"/>
                  <a:gd name="f48" fmla="*/ f38 f14 1"/>
                  <a:gd name="f49" fmla="*/ f39 f14 1"/>
                  <a:gd name="f50" fmla="*/ f41 f15 1"/>
                  <a:gd name="f51" fmla="*/ f40 f15 1"/>
                  <a:gd name="f52" fmla="*/ f42 f14 1"/>
                  <a:gd name="f53" fmla="*/ f43 f15 1"/>
                  <a:gd name="f54" fmla="*/ f44 f14 1"/>
                  <a:gd name="f55" fmla="*/ f45 f15 1"/>
                  <a:gd name="f56" fmla="*/ f46 f14 1"/>
                  <a:gd name="f57" fmla="*/ f47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2" y="f53"/>
                  </a:cxn>
                  <a:cxn ang="f31">
                    <a:pos x="f54" y="f53"/>
                  </a:cxn>
                  <a:cxn ang="f31">
                    <a:pos x="f54" y="f55"/>
                  </a:cxn>
                  <a:cxn ang="f31">
                    <a:pos x="f52" y="f55"/>
                  </a:cxn>
                  <a:cxn ang="f31">
                    <a:pos x="f56" y="f57"/>
                  </a:cxn>
                  <a:cxn ang="f31">
                    <a:pos x="f52" y="f53"/>
                  </a:cxn>
                </a:cxnLst>
                <a:rect l="f48" t="f51" r="f49" b="f50"/>
                <a:pathLst>
                  <a:path w="136" h="65">
                    <a:moveTo>
                      <a:pt x="f8" y="f5"/>
                    </a:moveTo>
                    <a:cubicBezTo>
                      <a:pt x="f5" y="f5"/>
                      <a:pt x="f5" y="f5"/>
                      <a:pt x="f5" y="f5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7"/>
                      <a:pt x="f8" y="f7"/>
                      <a:pt x="f8" y="f7"/>
                    </a:cubicBezTo>
                    <a:cubicBezTo>
                      <a:pt x="f9" y="f7"/>
                      <a:pt x="f6" y="f10"/>
                      <a:pt x="f6" y="f11"/>
                    </a:cubicBezTo>
                    <a:cubicBezTo>
                      <a:pt x="f6" y="f12"/>
                      <a:pt x="f9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143">
                <a:extLst>
                  <a:ext uri="{FF2B5EF4-FFF2-40B4-BE49-F238E27FC236}">
                    <a16:creationId xmlns:a16="http://schemas.microsoft.com/office/drawing/2014/main" id="{5DA0DAA4-6DD4-433C-85D3-5328AFC5AFF5}"/>
                  </a:ext>
                </a:extLst>
              </p:cNvPr>
              <p:cNvSpPr/>
              <p:nvPr/>
            </p:nvSpPr>
            <p:spPr>
              <a:xfrm>
                <a:off x="6056071" y="5202378"/>
                <a:ext cx="250499" cy="477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7"/>
                  <a:gd name="f7" fmla="val 356"/>
                  <a:gd name="f8" fmla="val 112"/>
                  <a:gd name="f9" fmla="val 21"/>
                  <a:gd name="f10" fmla="val 89"/>
                  <a:gd name="f11" fmla="val 19"/>
                  <a:gd name="f12" fmla="val 82"/>
                  <a:gd name="f13" fmla="val 56"/>
                  <a:gd name="f14" fmla="val 131"/>
                  <a:gd name="f15" fmla="val 128"/>
                  <a:gd name="f16" fmla="val 111"/>
                  <a:gd name="f17" fmla="val 107"/>
                  <a:gd name="f18" fmla="val 69"/>
                  <a:gd name="f19" fmla="val 98"/>
                  <a:gd name="f20" fmla="val 27"/>
                  <a:gd name="f21" fmla="val 18"/>
                  <a:gd name="f22" fmla="val 9"/>
                  <a:gd name="f23" fmla="val 99"/>
                  <a:gd name="f24" fmla="val 79"/>
                  <a:gd name="f25" fmla="val 351"/>
                  <a:gd name="f26" fmla="val 162"/>
                  <a:gd name="f27" fmla="val 323"/>
                  <a:gd name="f28" fmla="val 172"/>
                  <a:gd name="f29" fmla="val 253"/>
                  <a:gd name="f30" fmla="val 138"/>
                  <a:gd name="f31" fmla="val 133"/>
                  <a:gd name="f32" fmla="val 94"/>
                  <a:gd name="f33" fmla="val 115"/>
                  <a:gd name="f34" fmla="val 59"/>
                  <a:gd name="f35" fmla="val 97"/>
                  <a:gd name="f36" fmla="val 24"/>
                  <a:gd name="f37" fmla="+- 0 0 -90"/>
                  <a:gd name="f38" fmla="*/ f3 1 187"/>
                  <a:gd name="f39" fmla="*/ f4 1 356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187"/>
                  <a:gd name="f48" fmla="*/ f44 1 356"/>
                  <a:gd name="f49" fmla="*/ 112 f45 1"/>
                  <a:gd name="f50" fmla="*/ 0 f44 1"/>
                  <a:gd name="f51" fmla="*/ 0 f45 1"/>
                  <a:gd name="f52" fmla="*/ 21 f44 1"/>
                  <a:gd name="f53" fmla="*/ 89 f45 1"/>
                  <a:gd name="f54" fmla="*/ 19 f44 1"/>
                  <a:gd name="f55" fmla="*/ 131 f45 1"/>
                  <a:gd name="f56" fmla="*/ 128 f44 1"/>
                  <a:gd name="f57" fmla="*/ 27 f45 1"/>
                  <a:gd name="f58" fmla="*/ 98 f44 1"/>
                  <a:gd name="f59" fmla="*/ 99 f44 1"/>
                  <a:gd name="f60" fmla="*/ 356 f44 1"/>
                  <a:gd name="f61" fmla="*/ 172 f45 1"/>
                  <a:gd name="f62" fmla="*/ 253 f44 1"/>
                  <a:gd name="f63" fmla="*/ 115 f45 1"/>
                  <a:gd name="f64" fmla="*/ 59 f44 1"/>
                  <a:gd name="f65" fmla="+- f46 0 f1"/>
                  <a:gd name="f66" fmla="*/ f49 1 187"/>
                  <a:gd name="f67" fmla="*/ f50 1 356"/>
                  <a:gd name="f68" fmla="*/ f51 1 187"/>
                  <a:gd name="f69" fmla="*/ f52 1 356"/>
                  <a:gd name="f70" fmla="*/ f53 1 187"/>
                  <a:gd name="f71" fmla="*/ f54 1 356"/>
                  <a:gd name="f72" fmla="*/ f55 1 187"/>
                  <a:gd name="f73" fmla="*/ f56 1 356"/>
                  <a:gd name="f74" fmla="*/ f57 1 187"/>
                  <a:gd name="f75" fmla="*/ f58 1 356"/>
                  <a:gd name="f76" fmla="*/ f59 1 356"/>
                  <a:gd name="f77" fmla="*/ f60 1 356"/>
                  <a:gd name="f78" fmla="*/ f61 1 187"/>
                  <a:gd name="f79" fmla="*/ f62 1 356"/>
                  <a:gd name="f80" fmla="*/ f63 1 187"/>
                  <a:gd name="f81" fmla="*/ f64 1 356"/>
                  <a:gd name="f82" fmla="*/ 0 1 f47"/>
                  <a:gd name="f83" fmla="*/ f41 1 f47"/>
                  <a:gd name="f84" fmla="*/ 0 1 f48"/>
                  <a:gd name="f85" fmla="*/ f42 1 f48"/>
                  <a:gd name="f86" fmla="*/ f66 1 f47"/>
                  <a:gd name="f87" fmla="*/ f67 1 f48"/>
                  <a:gd name="f88" fmla="*/ f68 1 f47"/>
                  <a:gd name="f89" fmla="*/ f69 1 f48"/>
                  <a:gd name="f90" fmla="*/ f70 1 f47"/>
                  <a:gd name="f91" fmla="*/ f71 1 f48"/>
                  <a:gd name="f92" fmla="*/ f72 1 f47"/>
                  <a:gd name="f93" fmla="*/ f73 1 f48"/>
                  <a:gd name="f94" fmla="*/ f74 1 f47"/>
                  <a:gd name="f95" fmla="*/ f75 1 f48"/>
                  <a:gd name="f96" fmla="*/ f76 1 f48"/>
                  <a:gd name="f97" fmla="*/ f77 1 f48"/>
                  <a:gd name="f98" fmla="*/ f78 1 f47"/>
                  <a:gd name="f99" fmla="*/ f79 1 f48"/>
                  <a:gd name="f100" fmla="*/ f80 1 f47"/>
                  <a:gd name="f101" fmla="*/ f81 1 f48"/>
                  <a:gd name="f102" fmla="*/ f82 f38 1"/>
                  <a:gd name="f103" fmla="*/ f83 f38 1"/>
                  <a:gd name="f104" fmla="*/ f85 f39 1"/>
                  <a:gd name="f105" fmla="*/ f84 f39 1"/>
                  <a:gd name="f106" fmla="*/ f86 f38 1"/>
                  <a:gd name="f107" fmla="*/ f87 f39 1"/>
                  <a:gd name="f108" fmla="*/ f88 f38 1"/>
                  <a:gd name="f109" fmla="*/ f89 f39 1"/>
                  <a:gd name="f110" fmla="*/ f90 f38 1"/>
                  <a:gd name="f111" fmla="*/ f91 f39 1"/>
                  <a:gd name="f112" fmla="*/ f92 f38 1"/>
                  <a:gd name="f113" fmla="*/ f93 f39 1"/>
                  <a:gd name="f114" fmla="*/ f94 f38 1"/>
                  <a:gd name="f115" fmla="*/ f95 f39 1"/>
                  <a:gd name="f116" fmla="*/ f96 f39 1"/>
                  <a:gd name="f117" fmla="*/ f97 f39 1"/>
                  <a:gd name="f118" fmla="*/ f98 f38 1"/>
                  <a:gd name="f119" fmla="*/ f99 f39 1"/>
                  <a:gd name="f120" fmla="*/ f100 f38 1"/>
                  <a:gd name="f121" fmla="*/ f101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06" y="f107"/>
                  </a:cxn>
                  <a:cxn ang="f65">
                    <a:pos x="f108" y="f107"/>
                  </a:cxn>
                  <a:cxn ang="f65">
                    <a:pos x="f108" y="f109"/>
                  </a:cxn>
                  <a:cxn ang="f65">
                    <a:pos x="f110" y="f111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08" y="f116"/>
                  </a:cxn>
                  <a:cxn ang="f65">
                    <a:pos x="f108" y="f117"/>
                  </a:cxn>
                  <a:cxn ang="f65">
                    <a:pos x="f118" y="f119"/>
                  </a:cxn>
                  <a:cxn ang="f65">
                    <a:pos x="f120" y="f121"/>
                  </a:cxn>
                  <a:cxn ang="f65">
                    <a:pos x="f106" y="f107"/>
                  </a:cxn>
                </a:cxnLst>
                <a:rect l="f102" t="f105" r="f103" b="f104"/>
                <a:pathLst>
                  <a:path w="187" h="356">
                    <a:moveTo>
                      <a:pt x="f8" y="f5"/>
                    </a:moveTo>
                    <a:cubicBezTo>
                      <a:pt x="f5" y="f5"/>
                      <a:pt x="f5" y="f5"/>
                      <a:pt x="f5" y="f5"/>
                    </a:cubicBezTo>
                    <a:cubicBezTo>
                      <a:pt x="f5" y="f9"/>
                      <a:pt x="f5" y="f9"/>
                      <a:pt x="f5" y="f9"/>
                    </a:cubicBezTo>
                    <a:cubicBezTo>
                      <a:pt x="f10" y="f11"/>
                      <a:pt x="f10" y="f11"/>
                      <a:pt x="f10" y="f11"/>
                    </a:cubicBezTo>
                    <a:cubicBezTo>
                      <a:pt x="f12" y="f13"/>
                      <a:pt x="f14" y="f15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19"/>
                      <a:pt x="f5" y="f23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6" y="f30"/>
                      <a:pt x="f31" y="f32"/>
                      <a:pt x="f33" y="f34"/>
                    </a:cubicBezTo>
                    <a:cubicBezTo>
                      <a:pt x="f35" y="f36"/>
                      <a:pt x="f8" y="f5"/>
                      <a:pt x="f8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r" defTabSz="914372" rtl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D89EF4B3-14DB-4C97-83E6-7BE83BBEE536}"/>
              </a:ext>
            </a:extLst>
          </p:cNvPr>
          <p:cNvGrpSpPr/>
          <p:nvPr/>
        </p:nvGrpSpPr>
        <p:grpSpPr>
          <a:xfrm>
            <a:off x="6635389" y="2633536"/>
            <a:ext cx="4671614" cy="719449"/>
            <a:chOff x="6635389" y="2633536"/>
            <a:chExt cx="4671614" cy="719449"/>
          </a:xfrm>
        </p:grpSpPr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266BD05B-F494-4D02-A225-DC91F6C9EFDC}"/>
                </a:ext>
              </a:extLst>
            </p:cNvPr>
            <p:cNvSpPr txBox="1"/>
            <p:nvPr/>
          </p:nvSpPr>
          <p:spPr>
            <a:xfrm>
              <a:off x="6635389" y="2633536"/>
              <a:ext cx="46716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16868888-3A8D-4D5B-AA9B-797B796632AC}"/>
                </a:ext>
              </a:extLst>
            </p:cNvPr>
            <p:cNvSpPr txBox="1"/>
            <p:nvPr/>
          </p:nvSpPr>
          <p:spPr>
            <a:xfrm>
              <a:off x="6635389" y="2891323"/>
              <a:ext cx="467161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77B4C723-3482-4143-8D66-795631B0C369}"/>
              </a:ext>
            </a:extLst>
          </p:cNvPr>
          <p:cNvGrpSpPr/>
          <p:nvPr/>
        </p:nvGrpSpPr>
        <p:grpSpPr>
          <a:xfrm>
            <a:off x="6635389" y="3742255"/>
            <a:ext cx="4671614" cy="719449"/>
            <a:chOff x="6635389" y="3742255"/>
            <a:chExt cx="4671614" cy="719449"/>
          </a:xfrm>
        </p:grpSpPr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4B74379D-9C92-4008-B0A2-8B8AABD1FB64}"/>
                </a:ext>
              </a:extLst>
            </p:cNvPr>
            <p:cNvSpPr txBox="1"/>
            <p:nvPr/>
          </p:nvSpPr>
          <p:spPr>
            <a:xfrm>
              <a:off x="6635389" y="3742255"/>
              <a:ext cx="46716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68071DB3-9586-485E-86FA-AA54A2537282}"/>
                </a:ext>
              </a:extLst>
            </p:cNvPr>
            <p:cNvSpPr txBox="1"/>
            <p:nvPr/>
          </p:nvSpPr>
          <p:spPr>
            <a:xfrm>
              <a:off x="6635389" y="4000042"/>
              <a:ext cx="467161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roup 25">
            <a:extLst>
              <a:ext uri="{FF2B5EF4-FFF2-40B4-BE49-F238E27FC236}">
                <a16:creationId xmlns:a16="http://schemas.microsoft.com/office/drawing/2014/main" id="{51C57DCB-5631-4EF3-9808-67BF51771E67}"/>
              </a:ext>
            </a:extLst>
          </p:cNvPr>
          <p:cNvGrpSpPr/>
          <p:nvPr/>
        </p:nvGrpSpPr>
        <p:grpSpPr>
          <a:xfrm>
            <a:off x="6658267" y="4977819"/>
            <a:ext cx="4671614" cy="719450"/>
            <a:chOff x="6658267" y="4977819"/>
            <a:chExt cx="4671614" cy="719450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22DF060D-9726-4D33-AC89-C1AE2B77A5FA}"/>
                </a:ext>
              </a:extLst>
            </p:cNvPr>
            <p:cNvSpPr txBox="1"/>
            <p:nvPr/>
          </p:nvSpPr>
          <p:spPr>
            <a:xfrm>
              <a:off x="6658267" y="4977819"/>
              <a:ext cx="46716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D9F1718D-A3B7-4E5A-B628-3EB0D88CB365}"/>
                </a:ext>
              </a:extLst>
            </p:cNvPr>
            <p:cNvSpPr txBox="1"/>
            <p:nvPr/>
          </p:nvSpPr>
          <p:spPr>
            <a:xfrm>
              <a:off x="6658267" y="5235607"/>
              <a:ext cx="467161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73355462-5BD5-422B-B986-08C8C87ED940}"/>
              </a:ext>
            </a:extLst>
          </p:cNvPr>
          <p:cNvGrpSpPr/>
          <p:nvPr/>
        </p:nvGrpSpPr>
        <p:grpSpPr>
          <a:xfrm>
            <a:off x="6595238" y="1381420"/>
            <a:ext cx="4671614" cy="719450"/>
            <a:chOff x="6595238" y="1381420"/>
            <a:chExt cx="4671614" cy="719450"/>
          </a:xfrm>
        </p:grpSpPr>
        <p:sp>
          <p:nvSpPr>
            <p:cNvPr id="56" name="TextBox 21">
              <a:extLst>
                <a:ext uri="{FF2B5EF4-FFF2-40B4-BE49-F238E27FC236}">
                  <a16:creationId xmlns:a16="http://schemas.microsoft.com/office/drawing/2014/main" id="{1745FA7C-FD2F-4AC8-A0EB-ED9B5FB96642}"/>
                </a:ext>
              </a:extLst>
            </p:cNvPr>
            <p:cNvSpPr txBox="1"/>
            <p:nvPr/>
          </p:nvSpPr>
          <p:spPr>
            <a:xfrm>
              <a:off x="6595238" y="1381420"/>
              <a:ext cx="46716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9A95BA85-FBF3-4AA1-AFE1-BD5481701D8E}"/>
                </a:ext>
              </a:extLst>
            </p:cNvPr>
            <p:cNvSpPr txBox="1"/>
            <p:nvPr/>
          </p:nvSpPr>
          <p:spPr>
            <a:xfrm>
              <a:off x="6595238" y="1639208"/>
              <a:ext cx="467161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6A15B494-ED62-48FC-B40A-7E4FD23E81E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79658" y="948561"/>
            <a:ext cx="4449753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8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سبک </a:t>
            </a:r>
          </a:p>
          <a:p>
            <a:pPr marL="0" lvl="0" indent="0" algn="ctr" defTabSz="914372" rtl="1">
              <a:buNone/>
            </a:pPr>
            <a:r>
              <a:rPr lang="fa-IR" sz="48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اینفوگرافیک</a:t>
            </a:r>
            <a:endParaRPr lang="en-US" sz="48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59" name="Imagen 1">
            <a:extLst>
              <a:ext uri="{FF2B5EF4-FFF2-40B4-BE49-F238E27FC236}">
                <a16:creationId xmlns:a16="http://schemas.microsoft.com/office/drawing/2014/main" id="{B0B66ABA-273B-452A-9802-1E038369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1" y="2629055"/>
            <a:ext cx="4636702" cy="40422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AD1D7-DBF1-4ADF-9430-E9F19EC654B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0026" y="83516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r" defTabSz="914372" rtl="1">
              <a:buNone/>
            </a:pPr>
            <a:r>
              <a:rPr lang="fa-IR" sz="4000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0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3" name="Straight Connector 65">
            <a:extLst>
              <a:ext uri="{FF2B5EF4-FFF2-40B4-BE49-F238E27FC236}">
                <a16:creationId xmlns:a16="http://schemas.microsoft.com/office/drawing/2014/main" id="{458F750C-E979-451A-93BE-DFA6F25F05CE}"/>
              </a:ext>
            </a:extLst>
          </p:cNvPr>
          <p:cNvCxnSpPr/>
          <p:nvPr/>
        </p:nvCxnSpPr>
        <p:spPr>
          <a:xfrm flipV="1">
            <a:off x="7451034" y="2679886"/>
            <a:ext cx="611998" cy="611999"/>
          </a:xfrm>
          <a:prstGeom prst="straightConnector1">
            <a:avLst/>
          </a:prstGeom>
          <a:noFill/>
          <a:ln w="31747" cap="sq">
            <a:solidFill>
              <a:srgbClr val="F8BA16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4" name="Straight Connector 66">
            <a:extLst>
              <a:ext uri="{FF2B5EF4-FFF2-40B4-BE49-F238E27FC236}">
                <a16:creationId xmlns:a16="http://schemas.microsoft.com/office/drawing/2014/main" id="{7294BB75-7186-40D1-9A22-C6573B11A361}"/>
              </a:ext>
            </a:extLst>
          </p:cNvPr>
          <p:cNvCxnSpPr/>
          <p:nvPr/>
        </p:nvCxnSpPr>
        <p:spPr>
          <a:xfrm>
            <a:off x="7451034" y="3894136"/>
            <a:ext cx="611998" cy="0"/>
          </a:xfrm>
          <a:prstGeom prst="straightConnector1">
            <a:avLst/>
          </a:prstGeom>
          <a:noFill/>
          <a:ln w="31747" cap="sq">
            <a:solidFill>
              <a:srgbClr val="45454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DE021DD0-3B48-46D6-94E9-5E7FBC37A2C8}"/>
              </a:ext>
            </a:extLst>
          </p:cNvPr>
          <p:cNvCxnSpPr/>
          <p:nvPr/>
        </p:nvCxnSpPr>
        <p:spPr>
          <a:xfrm>
            <a:off x="7451034" y="4499341"/>
            <a:ext cx="611998" cy="611999"/>
          </a:xfrm>
          <a:prstGeom prst="straightConnector1">
            <a:avLst/>
          </a:prstGeom>
          <a:noFill/>
          <a:ln w="31747" cap="sq">
            <a:solidFill>
              <a:srgbClr val="F8BA16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847C9CAD-BCEC-452A-A5C7-C07297158324}"/>
              </a:ext>
            </a:extLst>
          </p:cNvPr>
          <p:cNvCxnSpPr/>
          <p:nvPr/>
        </p:nvCxnSpPr>
        <p:spPr>
          <a:xfrm flipH="1" flipV="1">
            <a:off x="4128964" y="2679886"/>
            <a:ext cx="611998" cy="611999"/>
          </a:xfrm>
          <a:prstGeom prst="straightConnector1">
            <a:avLst/>
          </a:prstGeom>
          <a:noFill/>
          <a:ln w="31747" cap="sq">
            <a:solidFill>
              <a:srgbClr val="45454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7" name="Straight Connector 69">
            <a:extLst>
              <a:ext uri="{FF2B5EF4-FFF2-40B4-BE49-F238E27FC236}">
                <a16:creationId xmlns:a16="http://schemas.microsoft.com/office/drawing/2014/main" id="{C6414DA0-6032-4B36-B610-8114F4B3D220}"/>
              </a:ext>
            </a:extLst>
          </p:cNvPr>
          <p:cNvCxnSpPr/>
          <p:nvPr/>
        </p:nvCxnSpPr>
        <p:spPr>
          <a:xfrm flipH="1" flipV="1">
            <a:off x="4128964" y="3876955"/>
            <a:ext cx="611998" cy="17181"/>
          </a:xfrm>
          <a:prstGeom prst="straightConnector1">
            <a:avLst/>
          </a:prstGeom>
          <a:noFill/>
          <a:ln w="31747" cap="sq">
            <a:solidFill>
              <a:srgbClr val="F8BA16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8" name="Straight Connector 70">
            <a:extLst>
              <a:ext uri="{FF2B5EF4-FFF2-40B4-BE49-F238E27FC236}">
                <a16:creationId xmlns:a16="http://schemas.microsoft.com/office/drawing/2014/main" id="{A1B47371-F8A0-4BE3-B4A5-DDEF7ED0063A}"/>
              </a:ext>
            </a:extLst>
          </p:cNvPr>
          <p:cNvCxnSpPr/>
          <p:nvPr/>
        </p:nvCxnSpPr>
        <p:spPr>
          <a:xfrm flipH="1">
            <a:off x="4128964" y="4499341"/>
            <a:ext cx="611998" cy="611999"/>
          </a:xfrm>
          <a:prstGeom prst="straightConnector1">
            <a:avLst/>
          </a:prstGeom>
          <a:noFill/>
          <a:ln w="31747" cap="sq">
            <a:solidFill>
              <a:srgbClr val="454545"/>
            </a:solidFill>
            <a:prstDash val="solid"/>
            <a:miter/>
            <a:headEnd type="arrow"/>
            <a:tailEnd type="arrow"/>
          </a:ln>
        </p:spPr>
      </p:cxnSp>
      <p:grpSp>
        <p:nvGrpSpPr>
          <p:cNvPr id="9" name="Group 71">
            <a:extLst>
              <a:ext uri="{FF2B5EF4-FFF2-40B4-BE49-F238E27FC236}">
                <a16:creationId xmlns:a16="http://schemas.microsoft.com/office/drawing/2014/main" id="{9516D37E-AE13-451B-98DF-4E28CB1775DD}"/>
              </a:ext>
            </a:extLst>
          </p:cNvPr>
          <p:cNvGrpSpPr/>
          <p:nvPr/>
        </p:nvGrpSpPr>
        <p:grpSpPr>
          <a:xfrm>
            <a:off x="8162071" y="1744867"/>
            <a:ext cx="3096002" cy="1399609"/>
            <a:chOff x="8162071" y="1744867"/>
            <a:chExt cx="3096002" cy="13996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71C63-6BF6-47D7-970C-6C414314EE12}"/>
                </a:ext>
              </a:extLst>
            </p:cNvPr>
            <p:cNvSpPr txBox="1"/>
            <p:nvPr/>
          </p:nvSpPr>
          <p:spPr>
            <a:xfrm>
              <a:off x="8162071" y="1744867"/>
              <a:ext cx="3096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D03C3-CA85-48B4-8D60-2AE154C151A8}"/>
                </a:ext>
              </a:extLst>
            </p:cNvPr>
            <p:cNvSpPr txBox="1"/>
            <p:nvPr/>
          </p:nvSpPr>
          <p:spPr>
            <a:xfrm>
              <a:off x="8162071" y="1967231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027858F7-B2C7-41B2-93EB-E9F5FC96C4E3}"/>
              </a:ext>
            </a:extLst>
          </p:cNvPr>
          <p:cNvGrpSpPr/>
          <p:nvPr/>
        </p:nvGrpSpPr>
        <p:grpSpPr>
          <a:xfrm>
            <a:off x="8162071" y="3399602"/>
            <a:ext cx="3096002" cy="1399608"/>
            <a:chOff x="8162071" y="3399602"/>
            <a:chExt cx="3096002" cy="13996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B86CC2-5179-4E5F-9DC1-6501BB6E847D}"/>
                </a:ext>
              </a:extLst>
            </p:cNvPr>
            <p:cNvSpPr txBox="1"/>
            <p:nvPr/>
          </p:nvSpPr>
          <p:spPr>
            <a:xfrm>
              <a:off x="8162071" y="3399602"/>
              <a:ext cx="3096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8370A6-9521-4E16-ABB3-9455B45D7611}"/>
                </a:ext>
              </a:extLst>
            </p:cNvPr>
            <p:cNvSpPr txBox="1"/>
            <p:nvPr/>
          </p:nvSpPr>
          <p:spPr>
            <a:xfrm>
              <a:off x="8162071" y="3621965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:a16="http://schemas.microsoft.com/office/drawing/2014/main" id="{339F3EBD-7F0E-4AD4-BA7D-F8D25A09A30C}"/>
              </a:ext>
            </a:extLst>
          </p:cNvPr>
          <p:cNvGrpSpPr/>
          <p:nvPr/>
        </p:nvGrpSpPr>
        <p:grpSpPr>
          <a:xfrm>
            <a:off x="8162071" y="5054336"/>
            <a:ext cx="3096002" cy="1414999"/>
            <a:chOff x="8162071" y="5054336"/>
            <a:chExt cx="3096002" cy="1414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7B2AF0-061B-4325-8CFB-23FB1ED3B9F8}"/>
                </a:ext>
              </a:extLst>
            </p:cNvPr>
            <p:cNvSpPr txBox="1"/>
            <p:nvPr/>
          </p:nvSpPr>
          <p:spPr>
            <a:xfrm>
              <a:off x="8162071" y="5054336"/>
              <a:ext cx="3096002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6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F36A21-53D7-4065-9C84-BE0D61DE0527}"/>
                </a:ext>
              </a:extLst>
            </p:cNvPr>
            <p:cNvSpPr txBox="1"/>
            <p:nvPr/>
          </p:nvSpPr>
          <p:spPr>
            <a:xfrm>
              <a:off x="8162071" y="5292090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:a16="http://schemas.microsoft.com/office/drawing/2014/main" id="{AE64BCB1-9D51-49E2-B226-FB91C62A56EC}"/>
              </a:ext>
            </a:extLst>
          </p:cNvPr>
          <p:cNvGrpSpPr/>
          <p:nvPr/>
        </p:nvGrpSpPr>
        <p:grpSpPr>
          <a:xfrm>
            <a:off x="908419" y="1744867"/>
            <a:ext cx="3096002" cy="1399609"/>
            <a:chOff x="908419" y="1744867"/>
            <a:chExt cx="3096002" cy="1399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D54F4D-C187-455F-B1CC-DC7036C9352F}"/>
                </a:ext>
              </a:extLst>
            </p:cNvPr>
            <p:cNvSpPr txBox="1"/>
            <p:nvPr/>
          </p:nvSpPr>
          <p:spPr>
            <a:xfrm>
              <a:off x="908419" y="1744867"/>
              <a:ext cx="3096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4D3B97-FC1F-4A5A-9B10-6369B970E21D}"/>
                </a:ext>
              </a:extLst>
            </p:cNvPr>
            <p:cNvSpPr txBox="1"/>
            <p:nvPr/>
          </p:nvSpPr>
          <p:spPr>
            <a:xfrm>
              <a:off x="908419" y="1967231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040B3464-2164-4457-80E1-790A351B1EAE}"/>
              </a:ext>
            </a:extLst>
          </p:cNvPr>
          <p:cNvGrpSpPr/>
          <p:nvPr/>
        </p:nvGrpSpPr>
        <p:grpSpPr>
          <a:xfrm>
            <a:off x="908419" y="3407301"/>
            <a:ext cx="3096002" cy="1399609"/>
            <a:chOff x="908419" y="3407301"/>
            <a:chExt cx="3096002" cy="1399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16AC44-006B-48AA-AD51-4816AF8E0287}"/>
                </a:ext>
              </a:extLst>
            </p:cNvPr>
            <p:cNvSpPr txBox="1"/>
            <p:nvPr/>
          </p:nvSpPr>
          <p:spPr>
            <a:xfrm>
              <a:off x="908419" y="3407301"/>
              <a:ext cx="3096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7788CA-87E4-4967-9AB7-32D843897440}"/>
                </a:ext>
              </a:extLst>
            </p:cNvPr>
            <p:cNvSpPr txBox="1"/>
            <p:nvPr/>
          </p:nvSpPr>
          <p:spPr>
            <a:xfrm>
              <a:off x="908419" y="3629665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2FC716D9-951C-4FEA-99DA-085A3B73AEDE}"/>
              </a:ext>
            </a:extLst>
          </p:cNvPr>
          <p:cNvGrpSpPr/>
          <p:nvPr/>
        </p:nvGrpSpPr>
        <p:grpSpPr>
          <a:xfrm>
            <a:off x="908419" y="5069726"/>
            <a:ext cx="3096002" cy="1399609"/>
            <a:chOff x="908419" y="5069726"/>
            <a:chExt cx="3096002" cy="1399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3F0F22-6546-4100-8B5D-B6E7216832EA}"/>
                </a:ext>
              </a:extLst>
            </p:cNvPr>
            <p:cNvSpPr txBox="1"/>
            <p:nvPr/>
          </p:nvSpPr>
          <p:spPr>
            <a:xfrm>
              <a:off x="908419" y="5069726"/>
              <a:ext cx="3096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محتوا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BE1572-651C-4C5D-872A-E643FE8B0D98}"/>
                </a:ext>
              </a:extLst>
            </p:cNvPr>
            <p:cNvSpPr txBox="1"/>
            <p:nvPr/>
          </p:nvSpPr>
          <p:spPr>
            <a:xfrm>
              <a:off x="908419" y="5292090"/>
              <a:ext cx="3096002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upo 45">
            <a:extLst>
              <a:ext uri="{FF2B5EF4-FFF2-40B4-BE49-F238E27FC236}">
                <a16:creationId xmlns:a16="http://schemas.microsoft.com/office/drawing/2014/main" id="{D67C5C2D-8D74-4143-B306-58C680795B33}"/>
              </a:ext>
            </a:extLst>
          </p:cNvPr>
          <p:cNvGrpSpPr/>
          <p:nvPr/>
        </p:nvGrpSpPr>
        <p:grpSpPr>
          <a:xfrm>
            <a:off x="5124343" y="2378573"/>
            <a:ext cx="1917807" cy="2844470"/>
            <a:chOff x="5124343" y="2378573"/>
            <a:chExt cx="1917807" cy="284447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0413E5C-9F24-418D-81CE-B1B798B7A4A4}"/>
                </a:ext>
              </a:extLst>
            </p:cNvPr>
            <p:cNvSpPr/>
            <p:nvPr/>
          </p:nvSpPr>
          <p:spPr>
            <a:xfrm>
              <a:off x="5266907" y="2952213"/>
              <a:ext cx="1581765" cy="353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"/>
                <a:gd name="f7" fmla="val 68"/>
                <a:gd name="f8" fmla="val 34"/>
                <a:gd name="f9" fmla="val 269"/>
                <a:gd name="f10" fmla="val 287"/>
                <a:gd name="f11" fmla="val 52"/>
                <a:gd name="f12" fmla="val 15"/>
                <a:gd name="f13" fmla="+- 0 0 -90"/>
                <a:gd name="f14" fmla="*/ f3 1 303"/>
                <a:gd name="f15" fmla="*/ f4 1 6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3"/>
                <a:gd name="f24" fmla="*/ f20 1 68"/>
                <a:gd name="f25" fmla="*/ 34 f21 1"/>
                <a:gd name="f26" fmla="*/ 68 f20 1"/>
                <a:gd name="f27" fmla="*/ 269 f21 1"/>
                <a:gd name="f28" fmla="*/ 303 f21 1"/>
                <a:gd name="f29" fmla="*/ 34 f20 1"/>
                <a:gd name="f30" fmla="*/ 0 f20 1"/>
                <a:gd name="f31" fmla="*/ 0 f21 1"/>
                <a:gd name="f32" fmla="+- f22 0 f1"/>
                <a:gd name="f33" fmla="*/ f25 1 303"/>
                <a:gd name="f34" fmla="*/ f26 1 68"/>
                <a:gd name="f35" fmla="*/ f27 1 303"/>
                <a:gd name="f36" fmla="*/ f28 1 303"/>
                <a:gd name="f37" fmla="*/ f29 1 68"/>
                <a:gd name="f38" fmla="*/ f30 1 68"/>
                <a:gd name="f39" fmla="*/ f31 1 303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03" h="68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688E9B0-41C2-4DDC-8E87-A75E83AC2640}"/>
                </a:ext>
              </a:extLst>
            </p:cNvPr>
            <p:cNvSpPr/>
            <p:nvPr/>
          </p:nvSpPr>
          <p:spPr>
            <a:xfrm>
              <a:off x="5124343" y="3410455"/>
              <a:ext cx="1917807" cy="339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65"/>
                <a:gd name="f8" fmla="val 335"/>
                <a:gd name="f9" fmla="val 33"/>
                <a:gd name="f10" fmla="val 15"/>
                <a:gd name="f11" fmla="val 50"/>
                <a:gd name="f12" fmla="val 353"/>
                <a:gd name="f13" fmla="+- 0 0 -90"/>
                <a:gd name="f14" fmla="*/ f3 1 367"/>
                <a:gd name="f15" fmla="*/ f4 1 6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67"/>
                <a:gd name="f24" fmla="*/ f20 1 65"/>
                <a:gd name="f25" fmla="*/ 335 f21 1"/>
                <a:gd name="f26" fmla="*/ 0 f20 1"/>
                <a:gd name="f27" fmla="*/ 33 f21 1"/>
                <a:gd name="f28" fmla="*/ 0 f21 1"/>
                <a:gd name="f29" fmla="*/ 33 f20 1"/>
                <a:gd name="f30" fmla="*/ 65 f20 1"/>
                <a:gd name="f31" fmla="*/ 367 f21 1"/>
                <a:gd name="f32" fmla="+- f22 0 f1"/>
                <a:gd name="f33" fmla="*/ f25 1 367"/>
                <a:gd name="f34" fmla="*/ f26 1 65"/>
                <a:gd name="f35" fmla="*/ f27 1 367"/>
                <a:gd name="f36" fmla="*/ f28 1 367"/>
                <a:gd name="f37" fmla="*/ f29 1 65"/>
                <a:gd name="f38" fmla="*/ f30 1 65"/>
                <a:gd name="f39" fmla="*/ f31 1 367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67" h="65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2BA4AB3-5539-47E3-B1F5-F28225F16A0E}"/>
                </a:ext>
              </a:extLst>
            </p:cNvPr>
            <p:cNvSpPr/>
            <p:nvPr/>
          </p:nvSpPr>
          <p:spPr>
            <a:xfrm>
              <a:off x="5168472" y="3787225"/>
              <a:ext cx="1815970" cy="356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"/>
                <a:gd name="f7" fmla="val 68"/>
                <a:gd name="f8" fmla="val 314"/>
                <a:gd name="f9" fmla="val 34"/>
                <a:gd name="f10" fmla="val 15"/>
                <a:gd name="f11" fmla="val 16"/>
                <a:gd name="f12" fmla="val 53"/>
                <a:gd name="f13" fmla="val 333"/>
                <a:gd name="f14" fmla="+- 0 0 -90"/>
                <a:gd name="f15" fmla="*/ f3 1 348"/>
                <a:gd name="f16" fmla="*/ f4 1 6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48"/>
                <a:gd name="f25" fmla="*/ f21 1 68"/>
                <a:gd name="f26" fmla="*/ 314 f22 1"/>
                <a:gd name="f27" fmla="*/ 0 f21 1"/>
                <a:gd name="f28" fmla="*/ 34 f22 1"/>
                <a:gd name="f29" fmla="*/ 0 f22 1"/>
                <a:gd name="f30" fmla="*/ 34 f21 1"/>
                <a:gd name="f31" fmla="*/ 68 f21 1"/>
                <a:gd name="f32" fmla="*/ 348 f22 1"/>
                <a:gd name="f33" fmla="+- f23 0 f1"/>
                <a:gd name="f34" fmla="*/ f26 1 348"/>
                <a:gd name="f35" fmla="*/ f27 1 68"/>
                <a:gd name="f36" fmla="*/ f28 1 348"/>
                <a:gd name="f37" fmla="*/ f29 1 348"/>
                <a:gd name="f38" fmla="*/ f30 1 68"/>
                <a:gd name="f39" fmla="*/ f31 1 68"/>
                <a:gd name="f40" fmla="*/ f32 1 348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348" h="68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31E4C84-DBB9-4D9C-9F83-45EEA4C69370}"/>
                </a:ext>
              </a:extLst>
            </p:cNvPr>
            <p:cNvSpPr/>
            <p:nvPr/>
          </p:nvSpPr>
          <p:spPr>
            <a:xfrm>
              <a:off x="5334792" y="4262439"/>
              <a:ext cx="1503694" cy="3767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72"/>
                <a:gd name="f8" fmla="val 252"/>
                <a:gd name="f9" fmla="val 36"/>
                <a:gd name="f10" fmla="val 16"/>
                <a:gd name="f11" fmla="val 56"/>
                <a:gd name="f12" fmla="val 272"/>
                <a:gd name="f13" fmla="+- 0 0 -90"/>
                <a:gd name="f14" fmla="*/ f3 1 288"/>
                <a:gd name="f15" fmla="*/ f4 1 7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8"/>
                <a:gd name="f24" fmla="*/ f20 1 72"/>
                <a:gd name="f25" fmla="*/ 252 f21 1"/>
                <a:gd name="f26" fmla="*/ 0 f20 1"/>
                <a:gd name="f27" fmla="*/ 36 f21 1"/>
                <a:gd name="f28" fmla="*/ 0 f21 1"/>
                <a:gd name="f29" fmla="*/ 36 f20 1"/>
                <a:gd name="f30" fmla="*/ 72 f20 1"/>
                <a:gd name="f31" fmla="*/ 288 f21 1"/>
                <a:gd name="f32" fmla="+- f22 0 f1"/>
                <a:gd name="f33" fmla="*/ f25 1 288"/>
                <a:gd name="f34" fmla="*/ f26 1 72"/>
                <a:gd name="f35" fmla="*/ f27 1 288"/>
                <a:gd name="f36" fmla="*/ f28 1 288"/>
                <a:gd name="f37" fmla="*/ f29 1 72"/>
                <a:gd name="f38" fmla="*/ f30 1 72"/>
                <a:gd name="f39" fmla="*/ f31 1 28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288" h="7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36DFCFC-B8CA-478C-8A48-15932860800C}"/>
                </a:ext>
              </a:extLst>
            </p:cNvPr>
            <p:cNvSpPr/>
            <p:nvPr/>
          </p:nvSpPr>
          <p:spPr>
            <a:xfrm>
              <a:off x="5521476" y="2653515"/>
              <a:ext cx="10658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45"/>
                <a:gd name="f8" fmla="val 23"/>
                <a:gd name="f9" fmla="val 182"/>
                <a:gd name="f10" fmla="val 194"/>
                <a:gd name="f11" fmla="val 35"/>
                <a:gd name="f12" fmla="val 22"/>
                <a:gd name="f13" fmla="val 10"/>
                <a:gd name="f14" fmla="+- 0 0 -90"/>
                <a:gd name="f15" fmla="*/ f3 1 204"/>
                <a:gd name="f16" fmla="*/ f4 1 4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4"/>
                <a:gd name="f25" fmla="*/ f21 1 45"/>
                <a:gd name="f26" fmla="*/ 23 f22 1"/>
                <a:gd name="f27" fmla="*/ 45 f21 1"/>
                <a:gd name="f28" fmla="*/ 182 f22 1"/>
                <a:gd name="f29" fmla="*/ 204 f22 1"/>
                <a:gd name="f30" fmla="*/ 22 f21 1"/>
                <a:gd name="f31" fmla="*/ 0 f21 1"/>
                <a:gd name="f32" fmla="*/ 0 f22 1"/>
                <a:gd name="f33" fmla="+- f23 0 f1"/>
                <a:gd name="f34" fmla="*/ f26 1 204"/>
                <a:gd name="f35" fmla="*/ f27 1 45"/>
                <a:gd name="f36" fmla="*/ f28 1 204"/>
                <a:gd name="f37" fmla="*/ f29 1 204"/>
                <a:gd name="f38" fmla="*/ f30 1 45"/>
                <a:gd name="f39" fmla="*/ f31 1 45"/>
                <a:gd name="f40" fmla="*/ f32 1 204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204" h="45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12"/>
                  </a:cubicBezTo>
                  <a:cubicBezTo>
                    <a:pt x="f6" y="f13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5" y="f13"/>
                    <a:pt x="f5" y="f12"/>
                  </a:cubicBezTo>
                  <a:cubicBezTo>
                    <a:pt x="f5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48527DB-B5A4-4319-BED2-AAEA58DF18C3}"/>
                </a:ext>
              </a:extLst>
            </p:cNvPr>
            <p:cNvSpPr/>
            <p:nvPr/>
          </p:nvSpPr>
          <p:spPr>
            <a:xfrm>
              <a:off x="5579184" y="4690122"/>
              <a:ext cx="991145" cy="2783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53"/>
                <a:gd name="f8" fmla="val 163"/>
                <a:gd name="f9" fmla="val 27"/>
                <a:gd name="f10" fmla="val 12"/>
                <a:gd name="f11" fmla="val 11"/>
                <a:gd name="f12" fmla="val 26"/>
                <a:gd name="f13" fmla="val 41"/>
                <a:gd name="f14" fmla="val 178"/>
                <a:gd name="f15" fmla="+- 0 0 -90"/>
                <a:gd name="f16" fmla="*/ f3 1 190"/>
                <a:gd name="f17" fmla="*/ f4 1 5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0"/>
                <a:gd name="f26" fmla="*/ f22 1 53"/>
                <a:gd name="f27" fmla="*/ 163 f23 1"/>
                <a:gd name="f28" fmla="*/ 0 f22 1"/>
                <a:gd name="f29" fmla="*/ 27 f23 1"/>
                <a:gd name="f30" fmla="*/ 0 f23 1"/>
                <a:gd name="f31" fmla="*/ 26 f22 1"/>
                <a:gd name="f32" fmla="*/ 53 f22 1"/>
                <a:gd name="f33" fmla="*/ 190 f23 1"/>
                <a:gd name="f34" fmla="+- f24 0 f1"/>
                <a:gd name="f35" fmla="*/ f27 1 190"/>
                <a:gd name="f36" fmla="*/ f28 1 53"/>
                <a:gd name="f37" fmla="*/ f29 1 190"/>
                <a:gd name="f38" fmla="*/ f30 1 190"/>
                <a:gd name="f39" fmla="*/ f31 1 53"/>
                <a:gd name="f40" fmla="*/ f32 1 53"/>
                <a:gd name="f41" fmla="*/ f33 1 190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6 1"/>
                <a:gd name="f61" fmla="*/ f50 f17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61"/>
                </a:cxn>
                <a:cxn ang="f34">
                  <a:pos x="f59" y="f62"/>
                </a:cxn>
                <a:cxn ang="f34">
                  <a:pos x="f57" y="f62"/>
                </a:cxn>
                <a:cxn ang="f34">
                  <a:pos x="f63" y="f61"/>
                </a:cxn>
                <a:cxn ang="f34">
                  <a:pos x="f57" y="f58"/>
                </a:cxn>
              </a:cxnLst>
              <a:rect l="f53" t="f56" r="f54" b="f55"/>
              <a:pathLst>
                <a:path w="190" h="5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12"/>
                  </a:cubicBezTo>
                  <a:cubicBezTo>
                    <a:pt x="f5" y="f13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4" y="f7"/>
                    <a:pt x="f6" y="f13"/>
                    <a:pt x="f6" y="f12"/>
                  </a:cubicBezTo>
                  <a:cubicBezTo>
                    <a:pt x="f6" y="f11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5382D14-DAC9-4B02-9264-155605717826}"/>
                </a:ext>
              </a:extLst>
            </p:cNvPr>
            <p:cNvSpPr/>
            <p:nvPr/>
          </p:nvSpPr>
          <p:spPr>
            <a:xfrm>
              <a:off x="5820183" y="2378573"/>
              <a:ext cx="512548" cy="2138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41"/>
                <a:gd name="f8" fmla="val 21"/>
                <a:gd name="f9" fmla="val 77"/>
                <a:gd name="f10" fmla="val 89"/>
                <a:gd name="f11" fmla="val 32"/>
                <a:gd name="f12" fmla="val 9"/>
                <a:gd name="f13" fmla="+- 0 0 -90"/>
                <a:gd name="f14" fmla="*/ f3 1 98"/>
                <a:gd name="f15" fmla="*/ f4 1 4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8"/>
                <a:gd name="f24" fmla="*/ f20 1 41"/>
                <a:gd name="f25" fmla="*/ 21 f21 1"/>
                <a:gd name="f26" fmla="*/ 41 f20 1"/>
                <a:gd name="f27" fmla="*/ 77 f21 1"/>
                <a:gd name="f28" fmla="*/ 98 f21 1"/>
                <a:gd name="f29" fmla="*/ 21 f20 1"/>
                <a:gd name="f30" fmla="*/ 0 f20 1"/>
                <a:gd name="f31" fmla="*/ 0 f21 1"/>
                <a:gd name="f32" fmla="+- f22 0 f1"/>
                <a:gd name="f33" fmla="*/ f25 1 98"/>
                <a:gd name="f34" fmla="*/ f26 1 41"/>
                <a:gd name="f35" fmla="*/ f27 1 98"/>
                <a:gd name="f36" fmla="*/ f28 1 98"/>
                <a:gd name="f37" fmla="*/ f29 1 41"/>
                <a:gd name="f38" fmla="*/ f30 1 41"/>
                <a:gd name="f39" fmla="*/ f31 1 98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98" h="41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6" y="f11"/>
                    <a:pt x="f6" y="f8"/>
                  </a:cubicBezTo>
                  <a:cubicBezTo>
                    <a:pt x="f6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5" y="f12"/>
                    <a:pt x="f5" y="f8"/>
                  </a:cubicBezTo>
                  <a:cubicBezTo>
                    <a:pt x="f5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B7FE075-4CFA-4B75-AA7F-08C003B30E55}"/>
                </a:ext>
              </a:extLst>
            </p:cNvPr>
            <p:cNvSpPr/>
            <p:nvPr/>
          </p:nvSpPr>
          <p:spPr>
            <a:xfrm>
              <a:off x="5857518" y="5002408"/>
              <a:ext cx="475204" cy="220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42"/>
                <a:gd name="f8" fmla="val 70"/>
                <a:gd name="f9" fmla="val 21"/>
                <a:gd name="f10" fmla="val 10"/>
                <a:gd name="f11" fmla="val 9"/>
                <a:gd name="f12" fmla="val 32"/>
                <a:gd name="f13" fmla="val 82"/>
                <a:gd name="f14" fmla="+- 0 0 -90"/>
                <a:gd name="f15" fmla="*/ f3 1 91"/>
                <a:gd name="f16" fmla="*/ f4 1 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1"/>
                <a:gd name="f25" fmla="*/ f21 1 42"/>
                <a:gd name="f26" fmla="*/ 70 f22 1"/>
                <a:gd name="f27" fmla="*/ 0 f21 1"/>
                <a:gd name="f28" fmla="*/ 21 f22 1"/>
                <a:gd name="f29" fmla="*/ 0 f22 1"/>
                <a:gd name="f30" fmla="*/ 21 f21 1"/>
                <a:gd name="f31" fmla="*/ 42 f21 1"/>
                <a:gd name="f32" fmla="*/ 91 f22 1"/>
                <a:gd name="f33" fmla="+- f23 0 f1"/>
                <a:gd name="f34" fmla="*/ f26 1 91"/>
                <a:gd name="f35" fmla="*/ f27 1 42"/>
                <a:gd name="f36" fmla="*/ f28 1 91"/>
                <a:gd name="f37" fmla="*/ f29 1 91"/>
                <a:gd name="f38" fmla="*/ f30 1 42"/>
                <a:gd name="f39" fmla="*/ f31 1 42"/>
                <a:gd name="f40" fmla="*/ f32 1 91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91" h="4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468D4486-A259-4D7E-A441-D5BB4B46F547}"/>
              </a:ext>
            </a:extLst>
          </p:cNvPr>
          <p:cNvCxnSpPr/>
          <p:nvPr/>
        </p:nvCxnSpPr>
        <p:spPr>
          <a:xfrm>
            <a:off x="0" y="1812267"/>
            <a:ext cx="7454536" cy="0"/>
          </a:xfrm>
          <a:prstGeom prst="straightConnector1">
            <a:avLst/>
          </a:prstGeom>
          <a:noFill/>
          <a:ln w="38103" cap="flat">
            <a:solidFill>
              <a:srgbClr val="F8BA16"/>
            </a:solidFill>
            <a:prstDash val="solid"/>
            <a:miter/>
            <a:tailEnd type="arrow"/>
          </a:ln>
        </p:spPr>
      </p:cxn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49039AD-043F-4C47-84F7-44A9BEB534B0}"/>
              </a:ext>
            </a:extLst>
          </p:cNvPr>
          <p:cNvSpPr txBox="1"/>
          <p:nvPr/>
        </p:nvSpPr>
        <p:spPr>
          <a:xfrm>
            <a:off x="593500" y="583469"/>
            <a:ext cx="3096341" cy="1198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نمونه کارها</a:t>
            </a:r>
            <a:endParaRPr lang="en-US" sz="36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069218-E9ED-4BE7-83A6-F82982EFE5E5}"/>
              </a:ext>
            </a:extLst>
          </p:cNvPr>
          <p:cNvSpPr txBox="1"/>
          <p:nvPr/>
        </p:nvSpPr>
        <p:spPr>
          <a:xfrm>
            <a:off x="9727278" y="85655"/>
            <a:ext cx="1996345" cy="3393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683A706-49BF-4D49-B50A-6D009BEFB6C9}"/>
              </a:ext>
            </a:extLst>
          </p:cNvPr>
          <p:cNvSpPr txBox="1"/>
          <p:nvPr/>
        </p:nvSpPr>
        <p:spPr>
          <a:xfrm>
            <a:off x="1141381" y="4183608"/>
            <a:ext cx="2340562" cy="1304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b="1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49582879-CBBD-47BC-A80F-D00DA1CF091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3" y="34004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indent="0">
              <a:buNone/>
            </a:pPr>
            <a:r>
              <a:rPr lang="fa-IR" sz="6600" b="1" dirty="0">
                <a:cs typeface="B Nazanin" panose="00000400000000000000" pitchFamily="2" charset="-78"/>
              </a:rPr>
              <a:t>قالب رایگان</a:t>
            </a:r>
            <a:endParaRPr lang="LID4096" sz="6600" b="1" dirty="0">
              <a:cs typeface="B Nazanin" panose="00000400000000000000" pitchFamily="2" charset="-78"/>
            </a:endParaRPr>
          </a:p>
        </p:txBody>
      </p:sp>
      <p:grpSp>
        <p:nvGrpSpPr>
          <p:cNvPr id="7" name="Grupo 25">
            <a:extLst>
              <a:ext uri="{FF2B5EF4-FFF2-40B4-BE49-F238E27FC236}">
                <a16:creationId xmlns:a16="http://schemas.microsoft.com/office/drawing/2014/main" id="{4B85B7EE-92D2-4D86-9F9D-254FDECBA579}"/>
              </a:ext>
            </a:extLst>
          </p:cNvPr>
          <p:cNvGrpSpPr/>
          <p:nvPr/>
        </p:nvGrpSpPr>
        <p:grpSpPr>
          <a:xfrm>
            <a:off x="3727268" y="1610157"/>
            <a:ext cx="5064121" cy="4205289"/>
            <a:chOff x="3727268" y="1610157"/>
            <a:chExt cx="5064121" cy="420528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998F7CA-887D-496B-8CC9-775FC78DF51F}"/>
                </a:ext>
              </a:extLst>
            </p:cNvPr>
            <p:cNvSpPr/>
            <p:nvPr/>
          </p:nvSpPr>
          <p:spPr>
            <a:xfrm>
              <a:off x="5048064" y="1610157"/>
              <a:ext cx="2660647" cy="9477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8"/>
                <a:gd name="f8" fmla="val 6"/>
                <a:gd name="f9" fmla="val 18"/>
                <a:gd name="f10" fmla="val 10"/>
                <a:gd name="f11" fmla="val 13"/>
                <a:gd name="f12" fmla="val 16"/>
                <a:gd name="f13" fmla="val 21"/>
                <a:gd name="f14" fmla="val 8"/>
                <a:gd name="f15" fmla="val 34"/>
                <a:gd name="f16" fmla="val 3"/>
                <a:gd name="f17" fmla="val 47"/>
                <a:gd name="f18" fmla="val 1"/>
                <a:gd name="f19" fmla="val 61"/>
                <a:gd name="f20" fmla="val 78"/>
                <a:gd name="f21" fmla="val 95"/>
                <a:gd name="f22" fmla="val 112"/>
                <a:gd name="f23" fmla="val 116"/>
                <a:gd name="f24" fmla="val 9"/>
                <a:gd name="f25" fmla="val 119"/>
                <a:gd name="f26" fmla="val 11"/>
                <a:gd name="f27" fmla="val 123"/>
                <a:gd name="f28" fmla="val 132"/>
                <a:gd name="f29" fmla="val 19"/>
                <a:gd name="f30" fmla="val 26"/>
                <a:gd name="f31" fmla="val 37"/>
                <a:gd name="f32" fmla="val 40"/>
                <a:gd name="f33" fmla="val 44"/>
                <a:gd name="f34" fmla="val 130"/>
                <a:gd name="f35" fmla="val 46"/>
                <a:gd name="f36" fmla="val 127"/>
                <a:gd name="f37" fmla="val 124"/>
                <a:gd name="f38" fmla="val 45"/>
                <a:gd name="f39" fmla="val 121"/>
                <a:gd name="f40" fmla="val 98"/>
                <a:gd name="f41" fmla="val 38"/>
                <a:gd name="f42" fmla="val 74"/>
                <a:gd name="f43" fmla="val 36"/>
                <a:gd name="f44" fmla="val 50"/>
                <a:gd name="f45" fmla="val 35"/>
                <a:gd name="f46" fmla="val 20"/>
                <a:gd name="f47" fmla="val 4"/>
                <a:gd name="f48" fmla="val 43"/>
                <a:gd name="f49" fmla="val 2"/>
                <a:gd name="f50" fmla="val 39"/>
                <a:gd name="f51" fmla="val 31"/>
                <a:gd name="f52" fmla="val 28"/>
                <a:gd name="f53" fmla="val 27"/>
                <a:gd name="f54" fmla="val 12"/>
                <a:gd name="f55" fmla="val 22"/>
                <a:gd name="f56" fmla="val 17"/>
                <a:gd name="f57" fmla="val 14"/>
                <a:gd name="f58" fmla="val 59"/>
                <a:gd name="f59" fmla="val 73"/>
                <a:gd name="f60" fmla="val 76"/>
                <a:gd name="f61" fmla="val 79"/>
                <a:gd name="f62" fmla="val 81"/>
                <a:gd name="f63" fmla="val 56"/>
                <a:gd name="f64" fmla="+- 0 0 -90"/>
                <a:gd name="f65" fmla="*/ f3 1 135"/>
                <a:gd name="f66" fmla="*/ f4 1 4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35"/>
                <a:gd name="f75" fmla="*/ f71 1 48"/>
                <a:gd name="f76" fmla="*/ 6 f72 1"/>
                <a:gd name="f77" fmla="*/ 18 f71 1"/>
                <a:gd name="f78" fmla="*/ 21 f72 1"/>
                <a:gd name="f79" fmla="*/ 8 f71 1"/>
                <a:gd name="f80" fmla="*/ 61 f72 1"/>
                <a:gd name="f81" fmla="*/ 0 f71 1"/>
                <a:gd name="f82" fmla="*/ 112 f72 1"/>
                <a:gd name="f83" fmla="*/ 123 f72 1"/>
                <a:gd name="f84" fmla="*/ 13 f71 1"/>
                <a:gd name="f85" fmla="*/ 132 f72 1"/>
                <a:gd name="f86" fmla="*/ 37 f71 1"/>
                <a:gd name="f87" fmla="*/ 130 f72 1"/>
                <a:gd name="f88" fmla="*/ 46 f71 1"/>
                <a:gd name="f89" fmla="*/ 121 f72 1"/>
                <a:gd name="f90" fmla="*/ 44 f71 1"/>
                <a:gd name="f91" fmla="*/ 50 f72 1"/>
                <a:gd name="f92" fmla="*/ 3 f72 1"/>
                <a:gd name="f93" fmla="*/ 43 f71 1"/>
                <a:gd name="f94" fmla="*/ 1 f72 1"/>
                <a:gd name="f95" fmla="*/ 31 f71 1"/>
                <a:gd name="f96" fmla="*/ 4 f72 1"/>
                <a:gd name="f97" fmla="*/ 26 f71 1"/>
                <a:gd name="f98" fmla="*/ 31 f72 1"/>
                <a:gd name="f99" fmla="*/ 17 f71 1"/>
                <a:gd name="f100" fmla="*/ 73 f72 1"/>
                <a:gd name="f101" fmla="*/ 81 f72 1"/>
                <a:gd name="f102" fmla="*/ 12 f71 1"/>
                <a:gd name="f103" fmla="+- f73 0 f1"/>
                <a:gd name="f104" fmla="*/ f76 1 135"/>
                <a:gd name="f105" fmla="*/ f77 1 48"/>
                <a:gd name="f106" fmla="*/ f78 1 135"/>
                <a:gd name="f107" fmla="*/ f79 1 48"/>
                <a:gd name="f108" fmla="*/ f80 1 135"/>
                <a:gd name="f109" fmla="*/ f81 1 48"/>
                <a:gd name="f110" fmla="*/ f82 1 135"/>
                <a:gd name="f111" fmla="*/ f83 1 135"/>
                <a:gd name="f112" fmla="*/ f84 1 48"/>
                <a:gd name="f113" fmla="*/ f85 1 135"/>
                <a:gd name="f114" fmla="*/ f86 1 48"/>
                <a:gd name="f115" fmla="*/ f87 1 135"/>
                <a:gd name="f116" fmla="*/ f88 1 48"/>
                <a:gd name="f117" fmla="*/ f89 1 135"/>
                <a:gd name="f118" fmla="*/ f90 1 48"/>
                <a:gd name="f119" fmla="*/ f91 1 135"/>
                <a:gd name="f120" fmla="*/ f92 1 135"/>
                <a:gd name="f121" fmla="*/ f93 1 48"/>
                <a:gd name="f122" fmla="*/ f94 1 135"/>
                <a:gd name="f123" fmla="*/ f95 1 48"/>
                <a:gd name="f124" fmla="*/ f96 1 135"/>
                <a:gd name="f125" fmla="*/ f97 1 48"/>
                <a:gd name="f126" fmla="*/ f98 1 135"/>
                <a:gd name="f127" fmla="*/ f99 1 48"/>
                <a:gd name="f128" fmla="*/ f100 1 135"/>
                <a:gd name="f129" fmla="*/ f101 1 135"/>
                <a:gd name="f130" fmla="*/ f102 1 48"/>
                <a:gd name="f131" fmla="*/ 0 1 f74"/>
                <a:gd name="f132" fmla="*/ f68 1 f74"/>
                <a:gd name="f133" fmla="*/ 0 1 f75"/>
                <a:gd name="f134" fmla="*/ f69 1 f75"/>
                <a:gd name="f135" fmla="*/ f104 1 f74"/>
                <a:gd name="f136" fmla="*/ f105 1 f75"/>
                <a:gd name="f137" fmla="*/ f106 1 f74"/>
                <a:gd name="f138" fmla="*/ f107 1 f75"/>
                <a:gd name="f139" fmla="*/ f108 1 f74"/>
                <a:gd name="f140" fmla="*/ f109 1 f75"/>
                <a:gd name="f141" fmla="*/ f110 1 f74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4"/>
                <a:gd name="f149" fmla="*/ f118 1 f75"/>
                <a:gd name="f150" fmla="*/ f119 1 f74"/>
                <a:gd name="f151" fmla="*/ f120 1 f74"/>
                <a:gd name="f152" fmla="*/ f121 1 f75"/>
                <a:gd name="f153" fmla="*/ f122 1 f74"/>
                <a:gd name="f154" fmla="*/ f123 1 f75"/>
                <a:gd name="f155" fmla="*/ f124 1 f74"/>
                <a:gd name="f156" fmla="*/ f125 1 f75"/>
                <a:gd name="f157" fmla="*/ f126 1 f74"/>
                <a:gd name="f158" fmla="*/ f127 1 f75"/>
                <a:gd name="f159" fmla="*/ f128 1 f74"/>
                <a:gd name="f160" fmla="*/ f129 1 f74"/>
                <a:gd name="f161" fmla="*/ f130 1 f75"/>
                <a:gd name="f162" fmla="*/ f131 f65 1"/>
                <a:gd name="f163" fmla="*/ f132 f65 1"/>
                <a:gd name="f164" fmla="*/ f134 f66 1"/>
                <a:gd name="f165" fmla="*/ f133 f66 1"/>
                <a:gd name="f166" fmla="*/ f135 f65 1"/>
                <a:gd name="f167" fmla="*/ f136 f66 1"/>
                <a:gd name="f168" fmla="*/ f137 f65 1"/>
                <a:gd name="f169" fmla="*/ f138 f66 1"/>
                <a:gd name="f170" fmla="*/ f139 f65 1"/>
                <a:gd name="f171" fmla="*/ f140 f66 1"/>
                <a:gd name="f172" fmla="*/ f141 f65 1"/>
                <a:gd name="f173" fmla="*/ f142 f65 1"/>
                <a:gd name="f174" fmla="*/ f143 f66 1"/>
                <a:gd name="f175" fmla="*/ f144 f65 1"/>
                <a:gd name="f176" fmla="*/ f145 f66 1"/>
                <a:gd name="f177" fmla="*/ f146 f65 1"/>
                <a:gd name="f178" fmla="*/ f147 f66 1"/>
                <a:gd name="f179" fmla="*/ f148 f65 1"/>
                <a:gd name="f180" fmla="*/ f149 f66 1"/>
                <a:gd name="f181" fmla="*/ f150 f65 1"/>
                <a:gd name="f182" fmla="*/ f151 f65 1"/>
                <a:gd name="f183" fmla="*/ f152 f66 1"/>
                <a:gd name="f184" fmla="*/ f153 f65 1"/>
                <a:gd name="f185" fmla="*/ f154 f66 1"/>
                <a:gd name="f186" fmla="*/ f155 f65 1"/>
                <a:gd name="f187" fmla="*/ f156 f66 1"/>
                <a:gd name="f188" fmla="*/ f157 f65 1"/>
                <a:gd name="f189" fmla="*/ f158 f66 1"/>
                <a:gd name="f190" fmla="*/ f159 f65 1"/>
                <a:gd name="f191" fmla="*/ f160 f65 1"/>
                <a:gd name="f192" fmla="*/ f16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6" y="f167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69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8"/>
                </a:cxn>
                <a:cxn ang="f103">
                  <a:pos x="f179" y="f180"/>
                </a:cxn>
                <a:cxn ang="f103">
                  <a:pos x="f181" y="f176"/>
                </a:cxn>
                <a:cxn ang="f103">
                  <a:pos x="f166" y="f180"/>
                </a:cxn>
                <a:cxn ang="f103">
                  <a:pos x="f182" y="f183"/>
                </a:cxn>
                <a:cxn ang="f103">
                  <a:pos x="f184" y="f185"/>
                </a:cxn>
                <a:cxn ang="f103">
                  <a:pos x="f186" y="f187"/>
                </a:cxn>
                <a:cxn ang="f103">
                  <a:pos x="f188" y="f189"/>
                </a:cxn>
                <a:cxn ang="f103">
                  <a:pos x="f190" y="f174"/>
                </a:cxn>
                <a:cxn ang="f103">
                  <a:pos x="f191" y="f192"/>
                </a:cxn>
                <a:cxn ang="f103">
                  <a:pos x="f166" y="f167"/>
                </a:cxn>
              </a:cxnLst>
              <a:rect l="f162" t="f165" r="f163" b="f164"/>
              <a:pathLst>
                <a:path w="135" h="48">
                  <a:moveTo>
                    <a:pt x="f8" y="f9"/>
                  </a:moveTo>
                  <a:cubicBezTo>
                    <a:pt x="f10" y="f11"/>
                    <a:pt x="f12" y="f10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5"/>
                    <a:pt x="f21" y="f18"/>
                    <a:pt x="f22" y="f14"/>
                  </a:cubicBezTo>
                  <a:cubicBezTo>
                    <a:pt x="f23" y="f24"/>
                    <a:pt x="f25" y="f26"/>
                    <a:pt x="f27" y="f11"/>
                  </a:cubicBezTo>
                  <a:cubicBezTo>
                    <a:pt x="f28" y="f29"/>
                    <a:pt x="f6" y="f30"/>
                    <a:pt x="f28" y="f31"/>
                  </a:cubicBezTo>
                  <a:cubicBezTo>
                    <a:pt x="f28" y="f32"/>
                    <a:pt x="f28" y="f33"/>
                    <a:pt x="f34" y="f35"/>
                  </a:cubicBezTo>
                  <a:cubicBezTo>
                    <a:pt x="f36" y="f7"/>
                    <a:pt x="f37" y="f38"/>
                    <a:pt x="f39" y="f33"/>
                  </a:cubicBezTo>
                  <a:cubicBezTo>
                    <a:pt x="f40" y="f41"/>
                    <a:pt x="f42" y="f43"/>
                    <a:pt x="f44" y="f31"/>
                  </a:cubicBezTo>
                  <a:cubicBezTo>
                    <a:pt x="f45" y="f41"/>
                    <a:pt x="f46" y="f32"/>
                    <a:pt x="f8" y="f33"/>
                  </a:cubicBezTo>
                  <a:cubicBezTo>
                    <a:pt x="f47" y="f33"/>
                    <a:pt x="f47" y="f33"/>
                    <a:pt x="f16" y="f48"/>
                  </a:cubicBezTo>
                  <a:cubicBezTo>
                    <a:pt x="f49" y="f50"/>
                    <a:pt x="f18" y="f45"/>
                    <a:pt x="f18" y="f51"/>
                  </a:cubicBezTo>
                  <a:cubicBezTo>
                    <a:pt x="f5" y="f52"/>
                    <a:pt x="f18" y="f53"/>
                    <a:pt x="f47" y="f30"/>
                  </a:cubicBezTo>
                  <a:cubicBezTo>
                    <a:pt x="f54" y="f55"/>
                    <a:pt x="f13" y="f29"/>
                    <a:pt x="f51" y="f56"/>
                  </a:cubicBezTo>
                  <a:cubicBezTo>
                    <a:pt x="f38" y="f57"/>
                    <a:pt x="f58" y="f11"/>
                    <a:pt x="f59" y="f11"/>
                  </a:cubicBezTo>
                  <a:cubicBezTo>
                    <a:pt x="f60" y="f54"/>
                    <a:pt x="f61" y="f54"/>
                    <a:pt x="f62" y="f54"/>
                  </a:cubicBezTo>
                  <a:cubicBezTo>
                    <a:pt x="f63" y="f14"/>
                    <a:pt x="f51" y="f2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FA69A46-6E63-4011-B8BE-3942B353F1B4}"/>
                </a:ext>
              </a:extLst>
            </p:cNvPr>
            <p:cNvSpPr/>
            <p:nvPr/>
          </p:nvSpPr>
          <p:spPr>
            <a:xfrm>
              <a:off x="6643500" y="3800904"/>
              <a:ext cx="1597027" cy="2014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102"/>
                <a:gd name="f8" fmla="val 57"/>
                <a:gd name="f9" fmla="val 67"/>
                <a:gd name="f10" fmla="val 59"/>
                <a:gd name="f11" fmla="val 74"/>
                <a:gd name="f12" fmla="val 61"/>
                <a:gd name="f13" fmla="val 80"/>
                <a:gd name="f14" fmla="val 64"/>
                <a:gd name="f15" fmla="val 85"/>
                <a:gd name="f16" fmla="val 70"/>
                <a:gd name="f17" fmla="val 92"/>
                <a:gd name="f18" fmla="val 75"/>
                <a:gd name="f19" fmla="val 91"/>
                <a:gd name="f20" fmla="val 77"/>
                <a:gd name="f21" fmla="val 98"/>
                <a:gd name="f22" fmla="val 72"/>
                <a:gd name="f23" fmla="val 100"/>
                <a:gd name="f24" fmla="val 62"/>
                <a:gd name="f25" fmla="val 101"/>
                <a:gd name="f26" fmla="val 97"/>
                <a:gd name="f27" fmla="val 56"/>
                <a:gd name="f28" fmla="val 54"/>
                <a:gd name="f29" fmla="val 87"/>
                <a:gd name="f30" fmla="val 53"/>
                <a:gd name="f31" fmla="val 50"/>
                <a:gd name="f32" fmla="val 48"/>
                <a:gd name="f33" fmla="val 89"/>
                <a:gd name="f34" fmla="val 45"/>
                <a:gd name="f35" fmla="val 39"/>
                <a:gd name="f36" fmla="val 32"/>
                <a:gd name="f37" fmla="val 27"/>
                <a:gd name="f38" fmla="val 93"/>
                <a:gd name="f39" fmla="val 21"/>
                <a:gd name="f40" fmla="val 88"/>
                <a:gd name="f41" fmla="val 82"/>
                <a:gd name="f42" fmla="val 22"/>
                <a:gd name="f43" fmla="val 76"/>
                <a:gd name="f44" fmla="val 23"/>
                <a:gd name="f45" fmla="val 71"/>
                <a:gd name="f46" fmla="val 26"/>
                <a:gd name="f47" fmla="val 29"/>
                <a:gd name="f48" fmla="val 63"/>
                <a:gd name="f49" fmla="val 24"/>
                <a:gd name="f50" fmla="val 19"/>
                <a:gd name="f51" fmla="val 15"/>
                <a:gd name="f52" fmla="val 10"/>
                <a:gd name="f53" fmla="val 6"/>
                <a:gd name="f54" fmla="val 58"/>
                <a:gd name="f55" fmla="val 4"/>
                <a:gd name="f56" fmla="val 49"/>
                <a:gd name="f57" fmla="val 3"/>
                <a:gd name="f58" fmla="val 41"/>
                <a:gd name="f59" fmla="val 9"/>
                <a:gd name="f60" fmla="val 38"/>
                <a:gd name="f61" fmla="val 11"/>
                <a:gd name="f62" fmla="val 37"/>
                <a:gd name="f63" fmla="val 13"/>
                <a:gd name="f64" fmla="val 36"/>
                <a:gd name="f65" fmla="val 34"/>
                <a:gd name="f66" fmla="val 30"/>
                <a:gd name="f67" fmla="val 25"/>
                <a:gd name="f68" fmla="val 7"/>
                <a:gd name="f69" fmla="val 20"/>
                <a:gd name="f70" fmla="val 17"/>
                <a:gd name="f71" fmla="val 18"/>
                <a:gd name="f72" fmla="val 12"/>
                <a:gd name="f73" fmla="val 14"/>
                <a:gd name="f74" fmla="val 16"/>
                <a:gd name="f75" fmla="val 35"/>
                <a:gd name="f76" fmla="val 40"/>
                <a:gd name="f77" fmla="val 46"/>
                <a:gd name="f78" fmla="val 1"/>
                <a:gd name="f79" fmla="val 55"/>
                <a:gd name="f80" fmla="val 52"/>
                <a:gd name="f81" fmla="val 5"/>
                <a:gd name="f82" fmla="val 47"/>
                <a:gd name="f83" fmla="val 28"/>
                <a:gd name="f84" fmla="val 31"/>
                <a:gd name="f85" fmla="val 33"/>
                <a:gd name="f86" fmla="val 44"/>
                <a:gd name="f87" fmla="val 51"/>
                <a:gd name="f88" fmla="val 65"/>
                <a:gd name="f89" fmla="val 83"/>
                <a:gd name="f90" fmla="val 84"/>
                <a:gd name="f91" fmla="val 43"/>
                <a:gd name="f92" fmla="+- 0 0 -90"/>
                <a:gd name="f93" fmla="*/ f3 1 81"/>
                <a:gd name="f94" fmla="*/ f4 1 102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81"/>
                <a:gd name="f103" fmla="*/ f99 1 102"/>
                <a:gd name="f104" fmla="*/ 57 f100 1"/>
                <a:gd name="f105" fmla="*/ 67 f99 1"/>
                <a:gd name="f106" fmla="*/ 64 f100 1"/>
                <a:gd name="f107" fmla="*/ 85 f99 1"/>
                <a:gd name="f108" fmla="*/ 80 f100 1"/>
                <a:gd name="f109" fmla="*/ 72 f100 1"/>
                <a:gd name="f110" fmla="*/ 100 f99 1"/>
                <a:gd name="f111" fmla="*/ 59 f100 1"/>
                <a:gd name="f112" fmla="*/ 97 f99 1"/>
                <a:gd name="f113" fmla="*/ 53 f100 1"/>
                <a:gd name="f114" fmla="*/ 81 f99 1"/>
                <a:gd name="f115" fmla="*/ 45 f100 1"/>
                <a:gd name="f116" fmla="*/ 91 f99 1"/>
                <a:gd name="f117" fmla="*/ 27 f100 1"/>
                <a:gd name="f118" fmla="*/ 93 f99 1"/>
                <a:gd name="f119" fmla="*/ 22 f100 1"/>
                <a:gd name="f120" fmla="*/ 76 f99 1"/>
                <a:gd name="f121" fmla="*/ 29 f100 1"/>
                <a:gd name="f122" fmla="*/ 63 f99 1"/>
                <a:gd name="f123" fmla="*/ 15 f100 1"/>
                <a:gd name="f124" fmla="*/ 62 f99 1"/>
                <a:gd name="f125" fmla="*/ 4 f100 1"/>
                <a:gd name="f126" fmla="*/ 54 f99 1"/>
                <a:gd name="f127" fmla="*/ 9 f100 1"/>
                <a:gd name="f128" fmla="*/ 38 f99 1"/>
                <a:gd name="f129" fmla="*/ 36 f99 1"/>
                <a:gd name="f130" fmla="*/ 30 f99 1"/>
                <a:gd name="f131" fmla="*/ 11 f100 1"/>
                <a:gd name="f132" fmla="*/ 17 f99 1"/>
                <a:gd name="f133" fmla="*/ 32 f100 1"/>
                <a:gd name="f134" fmla="*/ 16 f99 1"/>
                <a:gd name="f135" fmla="*/ 37 f100 1"/>
                <a:gd name="f136" fmla="*/ 18 f99 1"/>
                <a:gd name="f137" fmla="*/ 36 f100 1"/>
                <a:gd name="f138" fmla="*/ 9 f99 1"/>
                <a:gd name="f139" fmla="*/ 46 f100 1"/>
                <a:gd name="f140" fmla="*/ 1 f99 1"/>
                <a:gd name="f141" fmla="*/ 6 f99 1"/>
                <a:gd name="f142" fmla="*/ 52 f100 1"/>
                <a:gd name="f143" fmla="*/ 5 f99 1"/>
                <a:gd name="f144" fmla="*/ 10 f99 1"/>
                <a:gd name="f145" fmla="*/ 21 f99 1"/>
                <a:gd name="f146" fmla="*/ 47 f100 1"/>
                <a:gd name="f147" fmla="*/ 25 f99 1"/>
                <a:gd name="f148" fmla="*/ 30 f100 1"/>
                <a:gd name="f149" fmla="*/ 20 f99 1"/>
                <a:gd name="f150" fmla="*/ 20 f100 1"/>
                <a:gd name="f151" fmla="*/ 33 f99 1"/>
                <a:gd name="f152" fmla="*/ 37 f99 1"/>
                <a:gd name="f153" fmla="*/ 18 f100 1"/>
                <a:gd name="f154" fmla="*/ 40 f99 1"/>
                <a:gd name="f155" fmla="*/ 19 f100 1"/>
                <a:gd name="f156" fmla="*/ 39 f100 1"/>
                <a:gd name="f157" fmla="*/ 58 f99 1"/>
                <a:gd name="f158" fmla="*/ 41 f100 1"/>
                <a:gd name="f159" fmla="*/ 70 f99 1"/>
                <a:gd name="f160" fmla="*/ 83 f99 1"/>
                <a:gd name="f161" fmla="*/ 80 f99 1"/>
                <a:gd name="f162" fmla="+- f101 0 f1"/>
                <a:gd name="f163" fmla="*/ f104 1 81"/>
                <a:gd name="f164" fmla="*/ f105 1 102"/>
                <a:gd name="f165" fmla="*/ f106 1 81"/>
                <a:gd name="f166" fmla="*/ f107 1 102"/>
                <a:gd name="f167" fmla="*/ f108 1 81"/>
                <a:gd name="f168" fmla="*/ f109 1 81"/>
                <a:gd name="f169" fmla="*/ f110 1 102"/>
                <a:gd name="f170" fmla="*/ f111 1 81"/>
                <a:gd name="f171" fmla="*/ f112 1 102"/>
                <a:gd name="f172" fmla="*/ f113 1 81"/>
                <a:gd name="f173" fmla="*/ f114 1 102"/>
                <a:gd name="f174" fmla="*/ f115 1 81"/>
                <a:gd name="f175" fmla="*/ f116 1 102"/>
                <a:gd name="f176" fmla="*/ f117 1 81"/>
                <a:gd name="f177" fmla="*/ f118 1 102"/>
                <a:gd name="f178" fmla="*/ f119 1 81"/>
                <a:gd name="f179" fmla="*/ f120 1 102"/>
                <a:gd name="f180" fmla="*/ f121 1 81"/>
                <a:gd name="f181" fmla="*/ f122 1 102"/>
                <a:gd name="f182" fmla="*/ f123 1 81"/>
                <a:gd name="f183" fmla="*/ f124 1 102"/>
                <a:gd name="f184" fmla="*/ f125 1 81"/>
                <a:gd name="f185" fmla="*/ f126 1 102"/>
                <a:gd name="f186" fmla="*/ f127 1 81"/>
                <a:gd name="f187" fmla="*/ f128 1 102"/>
                <a:gd name="f188" fmla="*/ f129 1 102"/>
                <a:gd name="f189" fmla="*/ f130 1 102"/>
                <a:gd name="f190" fmla="*/ f131 1 81"/>
                <a:gd name="f191" fmla="*/ f132 1 102"/>
                <a:gd name="f192" fmla="*/ f133 1 81"/>
                <a:gd name="f193" fmla="*/ f134 1 102"/>
                <a:gd name="f194" fmla="*/ f135 1 81"/>
                <a:gd name="f195" fmla="*/ f136 1 102"/>
                <a:gd name="f196" fmla="*/ f137 1 81"/>
                <a:gd name="f197" fmla="*/ f138 1 102"/>
                <a:gd name="f198" fmla="*/ f139 1 81"/>
                <a:gd name="f199" fmla="*/ f140 1 102"/>
                <a:gd name="f200" fmla="*/ f141 1 102"/>
                <a:gd name="f201" fmla="*/ f142 1 81"/>
                <a:gd name="f202" fmla="*/ f143 1 102"/>
                <a:gd name="f203" fmla="*/ f144 1 102"/>
                <a:gd name="f204" fmla="*/ f145 1 102"/>
                <a:gd name="f205" fmla="*/ f146 1 81"/>
                <a:gd name="f206" fmla="*/ f147 1 102"/>
                <a:gd name="f207" fmla="*/ f148 1 81"/>
                <a:gd name="f208" fmla="*/ f149 1 102"/>
                <a:gd name="f209" fmla="*/ f150 1 81"/>
                <a:gd name="f210" fmla="*/ f151 1 102"/>
                <a:gd name="f211" fmla="*/ f152 1 102"/>
                <a:gd name="f212" fmla="*/ f153 1 81"/>
                <a:gd name="f213" fmla="*/ f154 1 102"/>
                <a:gd name="f214" fmla="*/ f155 1 81"/>
                <a:gd name="f215" fmla="*/ f156 1 81"/>
                <a:gd name="f216" fmla="*/ f157 1 102"/>
                <a:gd name="f217" fmla="*/ f158 1 81"/>
                <a:gd name="f218" fmla="*/ f159 1 102"/>
                <a:gd name="f219" fmla="*/ f160 1 102"/>
                <a:gd name="f220" fmla="*/ f161 1 102"/>
                <a:gd name="f221" fmla="*/ 0 1 f102"/>
                <a:gd name="f222" fmla="*/ f96 1 f102"/>
                <a:gd name="f223" fmla="*/ 0 1 f103"/>
                <a:gd name="f224" fmla="*/ f97 1 f103"/>
                <a:gd name="f225" fmla="*/ f163 1 f102"/>
                <a:gd name="f226" fmla="*/ f164 1 f103"/>
                <a:gd name="f227" fmla="*/ f165 1 f102"/>
                <a:gd name="f228" fmla="*/ f166 1 f103"/>
                <a:gd name="f229" fmla="*/ f167 1 f102"/>
                <a:gd name="f230" fmla="*/ f168 1 f102"/>
                <a:gd name="f231" fmla="*/ f169 1 f103"/>
                <a:gd name="f232" fmla="*/ f170 1 f102"/>
                <a:gd name="f233" fmla="*/ f171 1 f103"/>
                <a:gd name="f234" fmla="*/ f172 1 f102"/>
                <a:gd name="f235" fmla="*/ f173 1 f103"/>
                <a:gd name="f236" fmla="*/ f174 1 f102"/>
                <a:gd name="f237" fmla="*/ f175 1 f103"/>
                <a:gd name="f238" fmla="*/ f176 1 f102"/>
                <a:gd name="f239" fmla="*/ f177 1 f103"/>
                <a:gd name="f240" fmla="*/ f178 1 f102"/>
                <a:gd name="f241" fmla="*/ f179 1 f103"/>
                <a:gd name="f242" fmla="*/ f180 1 f102"/>
                <a:gd name="f243" fmla="*/ f181 1 f103"/>
                <a:gd name="f244" fmla="*/ f182 1 f102"/>
                <a:gd name="f245" fmla="*/ f183 1 f103"/>
                <a:gd name="f246" fmla="*/ f184 1 f102"/>
                <a:gd name="f247" fmla="*/ f185 1 f103"/>
                <a:gd name="f248" fmla="*/ f186 1 f102"/>
                <a:gd name="f249" fmla="*/ f187 1 f103"/>
                <a:gd name="f250" fmla="*/ f188 1 f103"/>
                <a:gd name="f251" fmla="*/ f189 1 f103"/>
                <a:gd name="f252" fmla="*/ f190 1 f102"/>
                <a:gd name="f253" fmla="*/ f191 1 f103"/>
                <a:gd name="f254" fmla="*/ f192 1 f102"/>
                <a:gd name="f255" fmla="*/ f193 1 f103"/>
                <a:gd name="f256" fmla="*/ f194 1 f102"/>
                <a:gd name="f257" fmla="*/ f195 1 f103"/>
                <a:gd name="f258" fmla="*/ f196 1 f102"/>
                <a:gd name="f259" fmla="*/ f197 1 f103"/>
                <a:gd name="f260" fmla="*/ f198 1 f102"/>
                <a:gd name="f261" fmla="*/ f199 1 f103"/>
                <a:gd name="f262" fmla="*/ f200 1 f103"/>
                <a:gd name="f263" fmla="*/ f201 1 f102"/>
                <a:gd name="f264" fmla="*/ f202 1 f103"/>
                <a:gd name="f265" fmla="*/ f203 1 f103"/>
                <a:gd name="f266" fmla="*/ f204 1 f103"/>
                <a:gd name="f267" fmla="*/ f205 1 f102"/>
                <a:gd name="f268" fmla="*/ f206 1 f103"/>
                <a:gd name="f269" fmla="*/ f207 1 f102"/>
                <a:gd name="f270" fmla="*/ f208 1 f103"/>
                <a:gd name="f271" fmla="*/ f209 1 f102"/>
                <a:gd name="f272" fmla="*/ f210 1 f103"/>
                <a:gd name="f273" fmla="*/ f211 1 f103"/>
                <a:gd name="f274" fmla="*/ f212 1 f102"/>
                <a:gd name="f275" fmla="*/ f213 1 f103"/>
                <a:gd name="f276" fmla="*/ f214 1 f102"/>
                <a:gd name="f277" fmla="*/ f215 1 f102"/>
                <a:gd name="f278" fmla="*/ f216 1 f103"/>
                <a:gd name="f279" fmla="*/ f217 1 f102"/>
                <a:gd name="f280" fmla="*/ f218 1 f103"/>
                <a:gd name="f281" fmla="*/ f219 1 f103"/>
                <a:gd name="f282" fmla="*/ f220 1 f103"/>
                <a:gd name="f283" fmla="*/ f221 f93 1"/>
                <a:gd name="f284" fmla="*/ f222 f93 1"/>
                <a:gd name="f285" fmla="*/ f224 f94 1"/>
                <a:gd name="f286" fmla="*/ f223 f94 1"/>
                <a:gd name="f287" fmla="*/ f225 f93 1"/>
                <a:gd name="f288" fmla="*/ f226 f94 1"/>
                <a:gd name="f289" fmla="*/ f227 f93 1"/>
                <a:gd name="f290" fmla="*/ f228 f94 1"/>
                <a:gd name="f291" fmla="*/ f229 f93 1"/>
                <a:gd name="f292" fmla="*/ f230 f93 1"/>
                <a:gd name="f293" fmla="*/ f231 f94 1"/>
                <a:gd name="f294" fmla="*/ f232 f93 1"/>
                <a:gd name="f295" fmla="*/ f233 f94 1"/>
                <a:gd name="f296" fmla="*/ f234 f93 1"/>
                <a:gd name="f297" fmla="*/ f235 f94 1"/>
                <a:gd name="f298" fmla="*/ f236 f93 1"/>
                <a:gd name="f299" fmla="*/ f237 f94 1"/>
                <a:gd name="f300" fmla="*/ f238 f93 1"/>
                <a:gd name="f301" fmla="*/ f239 f94 1"/>
                <a:gd name="f302" fmla="*/ f240 f93 1"/>
                <a:gd name="f303" fmla="*/ f241 f94 1"/>
                <a:gd name="f304" fmla="*/ f242 f93 1"/>
                <a:gd name="f305" fmla="*/ f243 f94 1"/>
                <a:gd name="f306" fmla="*/ f244 f93 1"/>
                <a:gd name="f307" fmla="*/ f245 f94 1"/>
                <a:gd name="f308" fmla="*/ f246 f93 1"/>
                <a:gd name="f309" fmla="*/ f247 f94 1"/>
                <a:gd name="f310" fmla="*/ f248 f93 1"/>
                <a:gd name="f311" fmla="*/ f249 f94 1"/>
                <a:gd name="f312" fmla="*/ f250 f94 1"/>
                <a:gd name="f313" fmla="*/ f251 f94 1"/>
                <a:gd name="f314" fmla="*/ f252 f93 1"/>
                <a:gd name="f315" fmla="*/ f253 f94 1"/>
                <a:gd name="f316" fmla="*/ f254 f93 1"/>
                <a:gd name="f317" fmla="*/ f255 f94 1"/>
                <a:gd name="f318" fmla="*/ f256 f93 1"/>
                <a:gd name="f319" fmla="*/ f257 f94 1"/>
                <a:gd name="f320" fmla="*/ f258 f93 1"/>
                <a:gd name="f321" fmla="*/ f259 f94 1"/>
                <a:gd name="f322" fmla="*/ f260 f93 1"/>
                <a:gd name="f323" fmla="*/ f261 f94 1"/>
                <a:gd name="f324" fmla="*/ f262 f94 1"/>
                <a:gd name="f325" fmla="*/ f263 f93 1"/>
                <a:gd name="f326" fmla="*/ f264 f94 1"/>
                <a:gd name="f327" fmla="*/ f265 f94 1"/>
                <a:gd name="f328" fmla="*/ f266 f94 1"/>
                <a:gd name="f329" fmla="*/ f267 f93 1"/>
                <a:gd name="f330" fmla="*/ f268 f94 1"/>
                <a:gd name="f331" fmla="*/ f269 f93 1"/>
                <a:gd name="f332" fmla="*/ f270 f94 1"/>
                <a:gd name="f333" fmla="*/ f271 f93 1"/>
                <a:gd name="f334" fmla="*/ f272 f94 1"/>
                <a:gd name="f335" fmla="*/ f273 f94 1"/>
                <a:gd name="f336" fmla="*/ f274 f93 1"/>
                <a:gd name="f337" fmla="*/ f275 f94 1"/>
                <a:gd name="f338" fmla="*/ f276 f93 1"/>
                <a:gd name="f339" fmla="*/ f277 f93 1"/>
                <a:gd name="f340" fmla="*/ f278 f94 1"/>
                <a:gd name="f341" fmla="*/ f279 f93 1"/>
                <a:gd name="f342" fmla="*/ f280 f94 1"/>
                <a:gd name="f343" fmla="*/ f281 f94 1"/>
                <a:gd name="f344" fmla="*/ f282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87" y="f288"/>
                </a:cxn>
                <a:cxn ang="f162">
                  <a:pos x="f289" y="f290"/>
                </a:cxn>
                <a:cxn ang="f162">
                  <a:pos x="f291" y="f290"/>
                </a:cxn>
                <a:cxn ang="f162">
                  <a:pos x="f292" y="f293"/>
                </a:cxn>
                <a:cxn ang="f162">
                  <a:pos x="f294" y="f295"/>
                </a:cxn>
                <a:cxn ang="f162">
                  <a:pos x="f296" y="f297"/>
                </a:cxn>
                <a:cxn ang="f162">
                  <a:pos x="f298" y="f299"/>
                </a:cxn>
                <a:cxn ang="f162">
                  <a:pos x="f300" y="f301"/>
                </a:cxn>
                <a:cxn ang="f162">
                  <a:pos x="f302" y="f303"/>
                </a:cxn>
                <a:cxn ang="f162">
                  <a:pos x="f304" y="f305"/>
                </a:cxn>
                <a:cxn ang="f162">
                  <a:pos x="f306" y="f307"/>
                </a:cxn>
                <a:cxn ang="f162">
                  <a:pos x="f308" y="f309"/>
                </a:cxn>
                <a:cxn ang="f162">
                  <a:pos x="f310" y="f311"/>
                </a:cxn>
                <a:cxn ang="f162">
                  <a:pos x="f306" y="f312"/>
                </a:cxn>
                <a:cxn ang="f162">
                  <a:pos x="f310" y="f313"/>
                </a:cxn>
                <a:cxn ang="f162">
                  <a:pos x="f314" y="f315"/>
                </a:cxn>
                <a:cxn ang="f162">
                  <a:pos x="f316" y="f317"/>
                </a:cxn>
                <a:cxn ang="f162">
                  <a:pos x="f318" y="f319"/>
                </a:cxn>
                <a:cxn ang="f162">
                  <a:pos x="f320" y="f321"/>
                </a:cxn>
                <a:cxn ang="f162">
                  <a:pos x="f322" y="f323"/>
                </a:cxn>
                <a:cxn ang="f162">
                  <a:pos x="f287" y="f324"/>
                </a:cxn>
                <a:cxn ang="f162">
                  <a:pos x="f325" y="f326"/>
                </a:cxn>
                <a:cxn ang="f162">
                  <a:pos x="f298" y="f327"/>
                </a:cxn>
                <a:cxn ang="f162">
                  <a:pos x="f322" y="f328"/>
                </a:cxn>
                <a:cxn ang="f162">
                  <a:pos x="f329" y="f330"/>
                </a:cxn>
                <a:cxn ang="f162">
                  <a:pos x="f331" y="f332"/>
                </a:cxn>
                <a:cxn ang="f162">
                  <a:pos x="f300" y="f332"/>
                </a:cxn>
                <a:cxn ang="f162">
                  <a:pos x="f333" y="f330"/>
                </a:cxn>
                <a:cxn ang="f162">
                  <a:pos x="f302" y="f334"/>
                </a:cxn>
                <a:cxn ang="f162">
                  <a:pos x="f300" y="f335"/>
                </a:cxn>
                <a:cxn ang="f162">
                  <a:pos x="f336" y="f337"/>
                </a:cxn>
                <a:cxn ang="f162">
                  <a:pos x="f338" y="f309"/>
                </a:cxn>
                <a:cxn ang="f162">
                  <a:pos x="f339" y="f340"/>
                </a:cxn>
                <a:cxn ang="f162">
                  <a:pos x="f341" y="f340"/>
                </a:cxn>
                <a:cxn ang="f162">
                  <a:pos x="f316" y="f342"/>
                </a:cxn>
                <a:cxn ang="f162">
                  <a:pos x="f318" y="f343"/>
                </a:cxn>
                <a:cxn ang="f162">
                  <a:pos x="f322" y="f344"/>
                </a:cxn>
                <a:cxn ang="f162">
                  <a:pos x="f287" y="f288"/>
                </a:cxn>
              </a:cxnLst>
              <a:rect l="f283" t="f286" r="f284" b="f285"/>
              <a:pathLst>
                <a:path w="81" h="1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3" y="f15"/>
                  </a:cubicBezTo>
                  <a:cubicBezTo>
                    <a:pt x="f6" y="f19"/>
                    <a:pt x="f20" y="f21"/>
                    <a:pt x="f22" y="f23"/>
                  </a:cubicBezTo>
                  <a:cubicBezTo>
                    <a:pt x="f9" y="f7"/>
                    <a:pt x="f24" y="f25"/>
                    <a:pt x="f10" y="f26"/>
                  </a:cubicBezTo>
                  <a:cubicBezTo>
                    <a:pt x="f27" y="f17"/>
                    <a:pt x="f28" y="f29"/>
                    <a:pt x="f30" y="f6"/>
                  </a:cubicBezTo>
                  <a:cubicBezTo>
                    <a:pt x="f31" y="f15"/>
                    <a:pt x="f32" y="f33"/>
                    <a:pt x="f34" y="f19"/>
                  </a:cubicBezTo>
                  <a:cubicBezTo>
                    <a:pt x="f35" y="f26"/>
                    <a:pt x="f36" y="f26"/>
                    <a:pt x="f37" y="f38"/>
                  </a:cubicBezTo>
                  <a:cubicBezTo>
                    <a:pt x="f39" y="f40"/>
                    <a:pt x="f39" y="f41"/>
                    <a:pt x="f42" y="f43"/>
                  </a:cubicBezTo>
                  <a:cubicBezTo>
                    <a:pt x="f44" y="f45"/>
                    <a:pt x="f46" y="f9"/>
                    <a:pt x="f47" y="f48"/>
                  </a:cubicBezTo>
                  <a:cubicBezTo>
                    <a:pt x="f49" y="f48"/>
                    <a:pt x="f50" y="f48"/>
                    <a:pt x="f51" y="f24"/>
                  </a:cubicBezTo>
                  <a:cubicBezTo>
                    <a:pt x="f52" y="f12"/>
                    <a:pt x="f53" y="f54"/>
                    <a:pt x="f55" y="f28"/>
                  </a:cubicBezTo>
                  <a:cubicBezTo>
                    <a:pt x="f5" y="f56"/>
                    <a:pt x="f57" y="f58"/>
                    <a:pt x="f59" y="f60"/>
                  </a:cubicBezTo>
                  <a:cubicBezTo>
                    <a:pt x="f61" y="f62"/>
                    <a:pt x="f63" y="f62"/>
                    <a:pt x="f51" y="f64"/>
                  </a:cubicBezTo>
                  <a:cubicBezTo>
                    <a:pt x="f63" y="f65"/>
                    <a:pt x="f52" y="f36"/>
                    <a:pt x="f59" y="f66"/>
                  </a:cubicBezTo>
                  <a:cubicBezTo>
                    <a:pt x="f53" y="f67"/>
                    <a:pt x="f68" y="f69"/>
                    <a:pt x="f61" y="f70"/>
                  </a:cubicBezTo>
                  <a:cubicBezTo>
                    <a:pt x="f71" y="f72"/>
                    <a:pt x="f67" y="f73"/>
                    <a:pt x="f36" y="f74"/>
                  </a:cubicBezTo>
                  <a:cubicBezTo>
                    <a:pt x="f65" y="f74"/>
                    <a:pt x="f75" y="f70"/>
                    <a:pt x="f62" y="f71"/>
                  </a:cubicBezTo>
                  <a:cubicBezTo>
                    <a:pt x="f62" y="f51"/>
                    <a:pt x="f64" y="f72"/>
                    <a:pt x="f64" y="f59"/>
                  </a:cubicBezTo>
                  <a:cubicBezTo>
                    <a:pt x="f64" y="f57"/>
                    <a:pt x="f76" y="f5"/>
                    <a:pt x="f77" y="f78"/>
                  </a:cubicBezTo>
                  <a:cubicBezTo>
                    <a:pt x="f31" y="f78"/>
                    <a:pt x="f28" y="f57"/>
                    <a:pt x="f8" y="f53"/>
                  </a:cubicBezTo>
                  <a:cubicBezTo>
                    <a:pt x="f79" y="f53"/>
                    <a:pt x="f30" y="f53"/>
                    <a:pt x="f80" y="f81"/>
                  </a:cubicBezTo>
                  <a:cubicBezTo>
                    <a:pt x="f32" y="f81"/>
                    <a:pt x="f77" y="f68"/>
                    <a:pt x="f34" y="f52"/>
                  </a:cubicBezTo>
                  <a:cubicBezTo>
                    <a:pt x="f34" y="f73"/>
                    <a:pt x="f34" y="f70"/>
                    <a:pt x="f77" y="f39"/>
                  </a:cubicBezTo>
                  <a:cubicBezTo>
                    <a:pt x="f77" y="f42"/>
                    <a:pt x="f77" y="f44"/>
                    <a:pt x="f82" y="f67"/>
                  </a:cubicBezTo>
                  <a:cubicBezTo>
                    <a:pt x="f58" y="f44"/>
                    <a:pt x="f64" y="f69"/>
                    <a:pt x="f66" y="f69"/>
                  </a:cubicBezTo>
                  <a:cubicBezTo>
                    <a:pt x="f47" y="f69"/>
                    <a:pt x="f83" y="f69"/>
                    <a:pt x="f37" y="f69"/>
                  </a:cubicBezTo>
                  <a:cubicBezTo>
                    <a:pt x="f49" y="f69"/>
                    <a:pt x="f39" y="f42"/>
                    <a:pt x="f69" y="f67"/>
                  </a:cubicBezTo>
                  <a:cubicBezTo>
                    <a:pt x="f50" y="f83"/>
                    <a:pt x="f69" y="f84"/>
                    <a:pt x="f42" y="f85"/>
                  </a:cubicBezTo>
                  <a:cubicBezTo>
                    <a:pt x="f49" y="f65"/>
                    <a:pt x="f67" y="f75"/>
                    <a:pt x="f37" y="f62"/>
                  </a:cubicBezTo>
                  <a:cubicBezTo>
                    <a:pt x="f49" y="f62"/>
                    <a:pt x="f39" y="f60"/>
                    <a:pt x="f71" y="f76"/>
                  </a:cubicBezTo>
                  <a:cubicBezTo>
                    <a:pt x="f72" y="f86"/>
                    <a:pt x="f63" y="f87"/>
                    <a:pt x="f50" y="f28"/>
                  </a:cubicBezTo>
                  <a:cubicBezTo>
                    <a:pt x="f67" y="f54"/>
                    <a:pt x="f36" y="f54"/>
                    <a:pt x="f35" y="f54"/>
                  </a:cubicBezTo>
                  <a:cubicBezTo>
                    <a:pt x="f76" y="f54"/>
                    <a:pt x="f76" y="f54"/>
                    <a:pt x="f58" y="f54"/>
                  </a:cubicBezTo>
                  <a:cubicBezTo>
                    <a:pt x="f62" y="f12"/>
                    <a:pt x="f65" y="f88"/>
                    <a:pt x="f36" y="f16"/>
                  </a:cubicBezTo>
                  <a:cubicBezTo>
                    <a:pt x="f66" y="f43"/>
                    <a:pt x="f36" y="f6"/>
                    <a:pt x="f62" y="f89"/>
                  </a:cubicBezTo>
                  <a:cubicBezTo>
                    <a:pt x="f76" y="f90"/>
                    <a:pt x="f91" y="f41"/>
                    <a:pt x="f77" y="f13"/>
                  </a:cubicBezTo>
                  <a:cubicBezTo>
                    <a:pt x="f87" y="f20"/>
                    <a:pt x="f28" y="f2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758EEAE-2A3C-4686-A8E4-5F35423A6CA1}"/>
                </a:ext>
              </a:extLst>
            </p:cNvPr>
            <p:cNvSpPr/>
            <p:nvPr/>
          </p:nvSpPr>
          <p:spPr>
            <a:xfrm>
              <a:off x="4870268" y="3939015"/>
              <a:ext cx="2147889" cy="15795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80"/>
                <a:gd name="f8" fmla="val 3"/>
                <a:gd name="f9" fmla="val 6"/>
                <a:gd name="f10" fmla="val 12"/>
                <a:gd name="f11" fmla="val 9"/>
                <a:gd name="f12" fmla="val 18"/>
                <a:gd name="f13" fmla="val 15"/>
                <a:gd name="f14" fmla="val 30"/>
                <a:gd name="f15" fmla="val 23"/>
                <a:gd name="f16" fmla="val 41"/>
                <a:gd name="f17" fmla="val 31"/>
                <a:gd name="f18" fmla="val 53"/>
                <a:gd name="f19" fmla="val 34"/>
                <a:gd name="f20" fmla="val 58"/>
                <a:gd name="f21" fmla="val 60"/>
                <a:gd name="f22" fmla="val 48"/>
                <a:gd name="f23" fmla="val 61"/>
                <a:gd name="f24" fmla="val 62"/>
                <a:gd name="f25" fmla="val 64"/>
                <a:gd name="f26" fmla="val 76"/>
                <a:gd name="f27" fmla="val 90"/>
                <a:gd name="f28" fmla="val 91"/>
                <a:gd name="f29" fmla="val 93"/>
                <a:gd name="f30" fmla="val 94"/>
                <a:gd name="f31" fmla="val 98"/>
                <a:gd name="f32" fmla="val 103"/>
                <a:gd name="f33" fmla="val 108"/>
                <a:gd name="f34" fmla="val 63"/>
                <a:gd name="f35" fmla="val 106"/>
                <a:gd name="f36" fmla="val 66"/>
                <a:gd name="f37" fmla="val 105"/>
                <a:gd name="f38" fmla="val 69"/>
                <a:gd name="f39" fmla="val 104"/>
                <a:gd name="f40" fmla="val 73"/>
                <a:gd name="f41" fmla="val 75"/>
                <a:gd name="f42" fmla="val 102"/>
                <a:gd name="f43" fmla="val 83"/>
                <a:gd name="f44" fmla="val 45"/>
                <a:gd name="f45" fmla="val 36"/>
                <a:gd name="f46" fmla="val 74"/>
                <a:gd name="f47" fmla="val 32"/>
                <a:gd name="f48" fmla="val 72"/>
                <a:gd name="f49" fmla="val 71"/>
                <a:gd name="f50" fmla="val 29"/>
                <a:gd name="f51" fmla="val 70"/>
                <a:gd name="f52" fmla="val 28"/>
                <a:gd name="f53" fmla="val 68"/>
                <a:gd name="f54" fmla="val 19"/>
                <a:gd name="f55" fmla="val 54"/>
                <a:gd name="f56" fmla="val 10"/>
                <a:gd name="f57" fmla="val 40"/>
                <a:gd name="f58" fmla="val 5"/>
                <a:gd name="f59" fmla="val 24"/>
                <a:gd name="f60" fmla="val 2"/>
                <a:gd name="f61" fmla="val 16"/>
                <a:gd name="f62" fmla="+- 0 0 -90"/>
                <a:gd name="f63" fmla="*/ f3 1 109"/>
                <a:gd name="f64" fmla="*/ f4 1 80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09"/>
                <a:gd name="f73" fmla="*/ f69 1 80"/>
                <a:gd name="f74" fmla="*/ 0 f70 1"/>
                <a:gd name="f75" fmla="*/ 0 f69 1"/>
                <a:gd name="f76" fmla="*/ 9 f70 1"/>
                <a:gd name="f77" fmla="*/ 18 f69 1"/>
                <a:gd name="f78" fmla="*/ 31 f70 1"/>
                <a:gd name="f79" fmla="*/ 53 f69 1"/>
                <a:gd name="f80" fmla="*/ 48 f70 1"/>
                <a:gd name="f81" fmla="*/ 61 f69 1"/>
                <a:gd name="f82" fmla="*/ 90 f70 1"/>
                <a:gd name="f83" fmla="*/ 62 f69 1"/>
                <a:gd name="f84" fmla="*/ 94 f70 1"/>
                <a:gd name="f85" fmla="*/ 108 f70 1"/>
                <a:gd name="f86" fmla="*/ 63 f69 1"/>
                <a:gd name="f87" fmla="*/ 104 f70 1"/>
                <a:gd name="f88" fmla="*/ 73 f69 1"/>
                <a:gd name="f89" fmla="*/ 102 f70 1"/>
                <a:gd name="f90" fmla="*/ 76 f69 1"/>
                <a:gd name="f91" fmla="*/ 45 f70 1"/>
                <a:gd name="f92" fmla="*/ 32 f70 1"/>
                <a:gd name="f93" fmla="*/ 72 f69 1"/>
                <a:gd name="f94" fmla="*/ 28 f70 1"/>
                <a:gd name="f95" fmla="*/ 68 f69 1"/>
                <a:gd name="f96" fmla="*/ 5 f70 1"/>
                <a:gd name="f97" fmla="*/ 24 f69 1"/>
                <a:gd name="f98" fmla="+- f71 0 f1"/>
                <a:gd name="f99" fmla="*/ f74 1 109"/>
                <a:gd name="f100" fmla="*/ f75 1 80"/>
                <a:gd name="f101" fmla="*/ f76 1 109"/>
                <a:gd name="f102" fmla="*/ f77 1 80"/>
                <a:gd name="f103" fmla="*/ f78 1 109"/>
                <a:gd name="f104" fmla="*/ f79 1 80"/>
                <a:gd name="f105" fmla="*/ f80 1 109"/>
                <a:gd name="f106" fmla="*/ f81 1 80"/>
                <a:gd name="f107" fmla="*/ f82 1 109"/>
                <a:gd name="f108" fmla="*/ f83 1 80"/>
                <a:gd name="f109" fmla="*/ f84 1 109"/>
                <a:gd name="f110" fmla="*/ f85 1 109"/>
                <a:gd name="f111" fmla="*/ f86 1 80"/>
                <a:gd name="f112" fmla="*/ f87 1 109"/>
                <a:gd name="f113" fmla="*/ f88 1 80"/>
                <a:gd name="f114" fmla="*/ f89 1 109"/>
                <a:gd name="f115" fmla="*/ f90 1 80"/>
                <a:gd name="f116" fmla="*/ f91 1 109"/>
                <a:gd name="f117" fmla="*/ f92 1 109"/>
                <a:gd name="f118" fmla="*/ f93 1 80"/>
                <a:gd name="f119" fmla="*/ f94 1 109"/>
                <a:gd name="f120" fmla="*/ f95 1 80"/>
                <a:gd name="f121" fmla="*/ f96 1 109"/>
                <a:gd name="f122" fmla="*/ f97 1 80"/>
                <a:gd name="f123" fmla="*/ 0 1 f72"/>
                <a:gd name="f124" fmla="*/ f66 1 f72"/>
                <a:gd name="f125" fmla="*/ 0 1 f73"/>
                <a:gd name="f126" fmla="*/ f67 1 f73"/>
                <a:gd name="f127" fmla="*/ f99 1 f72"/>
                <a:gd name="f128" fmla="*/ f100 1 f73"/>
                <a:gd name="f129" fmla="*/ f101 1 f72"/>
                <a:gd name="f130" fmla="*/ f102 1 f73"/>
                <a:gd name="f131" fmla="*/ f103 1 f72"/>
                <a:gd name="f132" fmla="*/ f104 1 f73"/>
                <a:gd name="f133" fmla="*/ f105 1 f72"/>
                <a:gd name="f134" fmla="*/ f106 1 f73"/>
                <a:gd name="f135" fmla="*/ f107 1 f72"/>
                <a:gd name="f136" fmla="*/ f108 1 f73"/>
                <a:gd name="f137" fmla="*/ f109 1 f72"/>
                <a:gd name="f138" fmla="*/ f110 1 f72"/>
                <a:gd name="f139" fmla="*/ f111 1 f73"/>
                <a:gd name="f140" fmla="*/ f112 1 f72"/>
                <a:gd name="f141" fmla="*/ f113 1 f73"/>
                <a:gd name="f142" fmla="*/ f114 1 f72"/>
                <a:gd name="f143" fmla="*/ f115 1 f73"/>
                <a:gd name="f144" fmla="*/ f116 1 f72"/>
                <a:gd name="f145" fmla="*/ f117 1 f72"/>
                <a:gd name="f146" fmla="*/ f118 1 f73"/>
                <a:gd name="f147" fmla="*/ f119 1 f72"/>
                <a:gd name="f148" fmla="*/ f120 1 f73"/>
                <a:gd name="f149" fmla="*/ f121 1 f72"/>
                <a:gd name="f150" fmla="*/ f122 1 f73"/>
                <a:gd name="f151" fmla="*/ f123 f63 1"/>
                <a:gd name="f152" fmla="*/ f124 f63 1"/>
                <a:gd name="f153" fmla="*/ f126 f64 1"/>
                <a:gd name="f154" fmla="*/ f125 f64 1"/>
                <a:gd name="f155" fmla="*/ f127 f63 1"/>
                <a:gd name="f156" fmla="*/ f128 f64 1"/>
                <a:gd name="f157" fmla="*/ f129 f63 1"/>
                <a:gd name="f158" fmla="*/ f130 f64 1"/>
                <a:gd name="f159" fmla="*/ f131 f63 1"/>
                <a:gd name="f160" fmla="*/ f132 f64 1"/>
                <a:gd name="f161" fmla="*/ f133 f63 1"/>
                <a:gd name="f162" fmla="*/ f134 f64 1"/>
                <a:gd name="f163" fmla="*/ f135 f63 1"/>
                <a:gd name="f164" fmla="*/ f136 f64 1"/>
                <a:gd name="f165" fmla="*/ f137 f63 1"/>
                <a:gd name="f166" fmla="*/ f138 f63 1"/>
                <a:gd name="f167" fmla="*/ f139 f64 1"/>
                <a:gd name="f168" fmla="*/ f140 f63 1"/>
                <a:gd name="f169" fmla="*/ f141 f64 1"/>
                <a:gd name="f170" fmla="*/ f142 f63 1"/>
                <a:gd name="f171" fmla="*/ f143 f64 1"/>
                <a:gd name="f172" fmla="*/ f144 f63 1"/>
                <a:gd name="f173" fmla="*/ f145 f63 1"/>
                <a:gd name="f174" fmla="*/ f146 f64 1"/>
                <a:gd name="f175" fmla="*/ f147 f63 1"/>
                <a:gd name="f176" fmla="*/ f148 f64 1"/>
                <a:gd name="f177" fmla="*/ f149 f63 1"/>
                <a:gd name="f178" fmla="*/ f150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2"/>
                </a:cxn>
                <a:cxn ang="f98">
                  <a:pos x="f166" y="f162"/>
                </a:cxn>
                <a:cxn ang="f98">
                  <a:pos x="f166" y="f167"/>
                </a:cxn>
                <a:cxn ang="f98">
                  <a:pos x="f168" y="f169"/>
                </a:cxn>
                <a:cxn ang="f98">
                  <a:pos x="f170" y="f171"/>
                </a:cxn>
                <a:cxn ang="f98">
                  <a:pos x="f172" y="f171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8"/>
                </a:cxn>
                <a:cxn ang="f98">
                  <a:pos x="f155" y="f156"/>
                </a:cxn>
              </a:cxnLst>
              <a:rect l="f151" t="f154" r="f152" b="f153"/>
              <a:pathLst>
                <a:path w="109" h="80">
                  <a:moveTo>
                    <a:pt x="f5" y="f5"/>
                  </a:moveTo>
                  <a:cubicBezTo>
                    <a:pt x="f8" y="f9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16" y="f21"/>
                    <a:pt x="f22" y="f23"/>
                  </a:cubicBezTo>
                  <a:cubicBezTo>
                    <a:pt x="f24" y="f25"/>
                    <a:pt x="f26" y="f25"/>
                    <a:pt x="f27" y="f24"/>
                  </a:cubicBezTo>
                  <a:cubicBezTo>
                    <a:pt x="f28" y="f24"/>
                    <a:pt x="f29" y="f23"/>
                    <a:pt x="f30" y="f23"/>
                  </a:cubicBezTo>
                  <a:cubicBezTo>
                    <a:pt x="f31" y="f20"/>
                    <a:pt x="f32" y="f23"/>
                    <a:pt x="f33" y="f23"/>
                  </a:cubicBezTo>
                  <a:cubicBezTo>
                    <a:pt x="f6" y="f23"/>
                    <a:pt x="f6" y="f24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9" y="f41"/>
                    <a:pt x="f32" y="f26"/>
                    <a:pt x="f42" y="f26"/>
                  </a:cubicBezTo>
                  <a:cubicBezTo>
                    <a:pt x="f43" y="f7"/>
                    <a:pt x="f25" y="f7"/>
                    <a:pt x="f44" y="f26"/>
                  </a:cubicBezTo>
                  <a:cubicBezTo>
                    <a:pt x="f16" y="f26"/>
                    <a:pt x="f45" y="f46"/>
                    <a:pt x="f47" y="f48"/>
                  </a:cubicBezTo>
                  <a:cubicBezTo>
                    <a:pt x="f14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9E56EF0-8E6F-4098-B2C6-26B163460FFF}"/>
                </a:ext>
              </a:extLst>
            </p:cNvPr>
            <p:cNvSpPr/>
            <p:nvPr/>
          </p:nvSpPr>
          <p:spPr>
            <a:xfrm>
              <a:off x="5008379" y="2419776"/>
              <a:ext cx="2700332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8"/>
                <a:gd name="f8" fmla="val 65"/>
                <a:gd name="f9" fmla="val 89"/>
                <a:gd name="f10" fmla="val 110"/>
                <a:gd name="f11" fmla="val 2"/>
                <a:gd name="f12" fmla="val 131"/>
                <a:gd name="f13" fmla="val 9"/>
                <a:gd name="f14" fmla="val 133"/>
                <a:gd name="f15" fmla="val 10"/>
                <a:gd name="f16" fmla="val 136"/>
                <a:gd name="f17" fmla="val 14"/>
                <a:gd name="f18" fmla="val 135"/>
                <a:gd name="f19" fmla="val 16"/>
                <a:gd name="f20" fmla="val 129"/>
                <a:gd name="f21" fmla="val 15"/>
                <a:gd name="f22" fmla="val 107"/>
                <a:gd name="f23" fmla="val 8"/>
                <a:gd name="f24" fmla="val 85"/>
                <a:gd name="f25" fmla="val 6"/>
                <a:gd name="f26" fmla="val 63"/>
                <a:gd name="f27" fmla="val 44"/>
                <a:gd name="f28" fmla="val 7"/>
                <a:gd name="f29" fmla="val 25"/>
                <a:gd name="f30" fmla="val 4"/>
                <a:gd name="f31" fmla="val 1"/>
                <a:gd name="f32" fmla="val 11"/>
                <a:gd name="f33" fmla="val 5"/>
                <a:gd name="f34" fmla="val 26"/>
                <a:gd name="f35" fmla="val 3"/>
                <a:gd name="f36" fmla="val 38"/>
                <a:gd name="f37" fmla="val 47"/>
                <a:gd name="f38" fmla="val 57"/>
                <a:gd name="f39" fmla="+- 0 0 -90"/>
                <a:gd name="f40" fmla="*/ f3 1 137"/>
                <a:gd name="f41" fmla="*/ f4 1 1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37"/>
                <a:gd name="f50" fmla="*/ f46 1 18"/>
                <a:gd name="f51" fmla="*/ 65 f47 1"/>
                <a:gd name="f52" fmla="*/ 0 f46 1"/>
                <a:gd name="f53" fmla="*/ 131 f47 1"/>
                <a:gd name="f54" fmla="*/ 9 f46 1"/>
                <a:gd name="f55" fmla="*/ 136 f47 1"/>
                <a:gd name="f56" fmla="*/ 14 f46 1"/>
                <a:gd name="f57" fmla="*/ 129 f47 1"/>
                <a:gd name="f58" fmla="*/ 15 f46 1"/>
                <a:gd name="f59" fmla="*/ 63 f47 1"/>
                <a:gd name="f60" fmla="*/ 6 f46 1"/>
                <a:gd name="f61" fmla="*/ 6 f47 1"/>
                <a:gd name="f62" fmla="*/ 1 f47 1"/>
                <a:gd name="f63" fmla="*/ 4 f47 1"/>
                <a:gd name="f64" fmla="*/ 38 f47 1"/>
                <a:gd name="f65" fmla="*/ 2 f46 1"/>
                <a:gd name="f66" fmla="+- f48 0 f1"/>
                <a:gd name="f67" fmla="*/ f51 1 137"/>
                <a:gd name="f68" fmla="*/ f52 1 18"/>
                <a:gd name="f69" fmla="*/ f53 1 137"/>
                <a:gd name="f70" fmla="*/ f54 1 18"/>
                <a:gd name="f71" fmla="*/ f55 1 137"/>
                <a:gd name="f72" fmla="*/ f56 1 18"/>
                <a:gd name="f73" fmla="*/ f57 1 137"/>
                <a:gd name="f74" fmla="*/ f58 1 18"/>
                <a:gd name="f75" fmla="*/ f59 1 137"/>
                <a:gd name="f76" fmla="*/ f60 1 18"/>
                <a:gd name="f77" fmla="*/ f61 1 137"/>
                <a:gd name="f78" fmla="*/ f62 1 137"/>
                <a:gd name="f79" fmla="*/ f63 1 137"/>
                <a:gd name="f80" fmla="*/ f64 1 137"/>
                <a:gd name="f81" fmla="*/ f65 1 18"/>
                <a:gd name="f82" fmla="*/ 0 1 f49"/>
                <a:gd name="f83" fmla="*/ f43 1 f49"/>
                <a:gd name="f84" fmla="*/ 0 1 f50"/>
                <a:gd name="f85" fmla="*/ f44 1 f50"/>
                <a:gd name="f86" fmla="*/ f67 1 f49"/>
                <a:gd name="f87" fmla="*/ f68 1 f50"/>
                <a:gd name="f88" fmla="*/ f69 1 f49"/>
                <a:gd name="f89" fmla="*/ f70 1 f50"/>
                <a:gd name="f90" fmla="*/ f71 1 f49"/>
                <a:gd name="f91" fmla="*/ f72 1 f50"/>
                <a:gd name="f92" fmla="*/ f73 1 f49"/>
                <a:gd name="f93" fmla="*/ f74 1 f50"/>
                <a:gd name="f94" fmla="*/ f75 1 f49"/>
                <a:gd name="f95" fmla="*/ f76 1 f50"/>
                <a:gd name="f96" fmla="*/ f77 1 f49"/>
                <a:gd name="f97" fmla="*/ f78 1 f49"/>
                <a:gd name="f98" fmla="*/ f79 1 f49"/>
                <a:gd name="f99" fmla="*/ f80 1 f49"/>
                <a:gd name="f100" fmla="*/ f81 1 f50"/>
                <a:gd name="f101" fmla="*/ f82 f40 1"/>
                <a:gd name="f102" fmla="*/ f83 f40 1"/>
                <a:gd name="f103" fmla="*/ f85 f41 1"/>
                <a:gd name="f104" fmla="*/ f84 f41 1"/>
                <a:gd name="f105" fmla="*/ f86 f40 1"/>
                <a:gd name="f106" fmla="*/ f87 f41 1"/>
                <a:gd name="f107" fmla="*/ f88 f40 1"/>
                <a:gd name="f108" fmla="*/ f89 f41 1"/>
                <a:gd name="f109" fmla="*/ f90 f40 1"/>
                <a:gd name="f110" fmla="*/ f91 f41 1"/>
                <a:gd name="f111" fmla="*/ f92 f40 1"/>
                <a:gd name="f112" fmla="*/ f93 f41 1"/>
                <a:gd name="f113" fmla="*/ f94 f40 1"/>
                <a:gd name="f114" fmla="*/ f95 f41 1"/>
                <a:gd name="f115" fmla="*/ f96 f40 1"/>
                <a:gd name="f116" fmla="*/ f97 f40 1"/>
                <a:gd name="f117" fmla="*/ f98 f40 1"/>
                <a:gd name="f118" fmla="*/ f99 f40 1"/>
                <a:gd name="f119" fmla="*/ f100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2"/>
                </a:cxn>
                <a:cxn ang="f66">
                  <a:pos x="f116" y="f110"/>
                </a:cxn>
                <a:cxn ang="f66">
                  <a:pos x="f117" y="f108"/>
                </a:cxn>
                <a:cxn ang="f66">
                  <a:pos x="f118" y="f119"/>
                </a:cxn>
                <a:cxn ang="f66">
                  <a:pos x="f105" y="f106"/>
                </a:cxn>
              </a:cxnLst>
              <a:rect l="f101" t="f104" r="f102" b="f103"/>
              <a:pathLst>
                <a:path w="137" h="1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6" y="f15"/>
                    <a:pt x="f16" y="f17"/>
                  </a:cubicBezTo>
                  <a:cubicBezTo>
                    <a:pt x="f18" y="f7"/>
                    <a:pt x="f12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8"/>
                    <a:pt x="f29" y="f13"/>
                    <a:pt x="f25" y="f21"/>
                  </a:cubicBezTo>
                  <a:cubicBezTo>
                    <a:pt x="f30" y="f19"/>
                    <a:pt x="f11" y="f19"/>
                    <a:pt x="f31" y="f17"/>
                  </a:cubicBezTo>
                  <a:cubicBezTo>
                    <a:pt x="f5" y="f32"/>
                    <a:pt x="f11" y="f15"/>
                    <a:pt x="f30" y="f13"/>
                  </a:cubicBezTo>
                  <a:cubicBezTo>
                    <a:pt x="f21" y="f33"/>
                    <a:pt x="f34" y="f35"/>
                    <a:pt x="f36" y="f11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1E9F81F-ACB9-4DBC-8A57-435526C1A773}"/>
                </a:ext>
              </a:extLst>
            </p:cNvPr>
            <p:cNvSpPr/>
            <p:nvPr/>
          </p:nvSpPr>
          <p:spPr>
            <a:xfrm>
              <a:off x="8240527" y="5104244"/>
              <a:ext cx="531815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2"/>
                <a:gd name="f8" fmla="val 3"/>
                <a:gd name="f9" fmla="val 6"/>
                <a:gd name="f10" fmla="val 8"/>
                <a:gd name="f11" fmla="val 9"/>
                <a:gd name="f12" fmla="val 16"/>
                <a:gd name="f13" fmla="val 13"/>
                <a:gd name="f14" fmla="val 23"/>
                <a:gd name="f15" fmla="val 10"/>
                <a:gd name="f16" fmla="val 25"/>
                <a:gd name="f17" fmla="val 5"/>
                <a:gd name="f18" fmla="val 24"/>
                <a:gd name="f19" fmla="val 20"/>
                <a:gd name="f20" fmla="val 18"/>
                <a:gd name="f21" fmla="val 21"/>
                <a:gd name="f22" fmla="val 17"/>
                <a:gd name="f23" fmla="val 2"/>
                <a:gd name="f24" fmla="val 14"/>
                <a:gd name="f25" fmla="val 1"/>
                <a:gd name="f26" fmla="val 12"/>
                <a:gd name="f27" fmla="val 7"/>
                <a:gd name="f28" fmla="+- 0 0 -90"/>
                <a:gd name="f29" fmla="*/ f3 1 27"/>
                <a:gd name="f30" fmla="*/ f4 1 2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7"/>
                <a:gd name="f39" fmla="*/ f35 1 22"/>
                <a:gd name="f40" fmla="*/ 0 f36 1"/>
                <a:gd name="f41" fmla="*/ 3 f35 1"/>
                <a:gd name="f42" fmla="*/ 8 f36 1"/>
                <a:gd name="f43" fmla="*/ 9 f35 1"/>
                <a:gd name="f44" fmla="*/ 22 f36 1"/>
                <a:gd name="f45" fmla="*/ 0 f35 1"/>
                <a:gd name="f46" fmla="*/ 24 f36 1"/>
                <a:gd name="f47" fmla="*/ 16 f35 1"/>
                <a:gd name="f48" fmla="*/ 13 f36 1"/>
                <a:gd name="f49" fmla="*/ 21 f35 1"/>
                <a:gd name="f50" fmla="*/ 2 f36 1"/>
                <a:gd name="f51" fmla="*/ 14 f35 1"/>
                <a:gd name="f52" fmla="*/ 12 f35 1"/>
                <a:gd name="f53" fmla="+- f37 0 f1"/>
                <a:gd name="f54" fmla="*/ f40 1 27"/>
                <a:gd name="f55" fmla="*/ f41 1 22"/>
                <a:gd name="f56" fmla="*/ f42 1 27"/>
                <a:gd name="f57" fmla="*/ f43 1 22"/>
                <a:gd name="f58" fmla="*/ f44 1 27"/>
                <a:gd name="f59" fmla="*/ f45 1 22"/>
                <a:gd name="f60" fmla="*/ f46 1 27"/>
                <a:gd name="f61" fmla="*/ f47 1 22"/>
                <a:gd name="f62" fmla="*/ f48 1 27"/>
                <a:gd name="f63" fmla="*/ f49 1 22"/>
                <a:gd name="f64" fmla="*/ f50 1 27"/>
                <a:gd name="f65" fmla="*/ f51 1 22"/>
                <a:gd name="f66" fmla="*/ f52 1 22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9"/>
                <a:gd name="f77" fmla="*/ f60 1 f38"/>
                <a:gd name="f78" fmla="*/ f61 1 f39"/>
                <a:gd name="f79" fmla="*/ f62 1 f38"/>
                <a:gd name="f80" fmla="*/ f63 1 f39"/>
                <a:gd name="f81" fmla="*/ f64 1 f38"/>
                <a:gd name="f82" fmla="*/ f65 1 f39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30 1"/>
                <a:gd name="f94" fmla="*/ f77 f29 1"/>
                <a:gd name="f95" fmla="*/ f78 f30 1"/>
                <a:gd name="f96" fmla="*/ f79 f29 1"/>
                <a:gd name="f97" fmla="*/ f80 f30 1"/>
                <a:gd name="f98" fmla="*/ f81 f29 1"/>
                <a:gd name="f99" fmla="*/ f82 f30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9"/>
                </a:cxn>
                <a:cxn ang="f53">
                  <a:pos x="f88" y="f100"/>
                </a:cxn>
                <a:cxn ang="f53">
                  <a:pos x="f88" y="f89"/>
                </a:cxn>
              </a:cxnLst>
              <a:rect l="f84" t="f87" r="f85" b="f86"/>
              <a:pathLst>
                <a:path w="27" h="22">
                  <a:moveTo>
                    <a:pt x="f5" y="f8"/>
                  </a:moveTo>
                  <a:cubicBezTo>
                    <a:pt x="f8" y="f9"/>
                    <a:pt x="f9" y="f10"/>
                    <a:pt x="f10" y="f11"/>
                  </a:cubicBezTo>
                  <a:cubicBezTo>
                    <a:pt x="f12" y="f13"/>
                    <a:pt x="f14" y="f15"/>
                    <a:pt x="f7" y="f5"/>
                  </a:cubicBezTo>
                  <a:cubicBezTo>
                    <a:pt x="f16" y="f17"/>
                    <a:pt x="f6" y="f15"/>
                    <a:pt x="f18" y="f12"/>
                  </a:cubicBezTo>
                  <a:cubicBezTo>
                    <a:pt x="f7" y="f19"/>
                    <a:pt x="f20" y="f7"/>
                    <a:pt x="f13" y="f21"/>
                  </a:cubicBezTo>
                  <a:cubicBezTo>
                    <a:pt x="f10" y="f19"/>
                    <a:pt x="f17" y="f22"/>
                    <a:pt x="f23" y="f24"/>
                  </a:cubicBezTo>
                  <a:cubicBezTo>
                    <a:pt x="f25" y="f24"/>
                    <a:pt x="f5" y="f13"/>
                    <a:pt x="f5" y="f26"/>
                  </a:cubicBezTo>
                  <a:cubicBezTo>
                    <a:pt x="f25" y="f11"/>
                    <a:pt x="f5" y="f27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08334F5-8A4E-4881-AF16-6339F64F2050}"/>
                </a:ext>
              </a:extLst>
            </p:cNvPr>
            <p:cNvSpPr/>
            <p:nvPr/>
          </p:nvSpPr>
          <p:spPr>
            <a:xfrm>
              <a:off x="8477064" y="4453365"/>
              <a:ext cx="314325" cy="414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1"/>
                <a:gd name="f8" fmla="val 9"/>
                <a:gd name="f9" fmla="val 3"/>
                <a:gd name="f10" fmla="val 11"/>
                <a:gd name="f11" fmla="val 10"/>
                <a:gd name="f12" fmla="val 17"/>
                <a:gd name="f13" fmla="val 18"/>
                <a:gd name="f14" fmla="val 4"/>
                <a:gd name="f15" fmla="val 12"/>
                <a:gd name="f16" fmla="val 7"/>
                <a:gd name="f17" fmla="+- 0 0 -90"/>
                <a:gd name="f18" fmla="*/ f3 1 16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21"/>
                <a:gd name="f29" fmla="*/ 9 f25 1"/>
                <a:gd name="f30" fmla="*/ 0 f24 1"/>
                <a:gd name="f31" fmla="*/ 11 f25 1"/>
                <a:gd name="f32" fmla="*/ 16 f24 1"/>
                <a:gd name="f33" fmla="*/ 18 f24 1"/>
                <a:gd name="f34" fmla="*/ 0 f25 1"/>
                <a:gd name="f35" fmla="+- f26 0 f1"/>
                <a:gd name="f36" fmla="*/ f29 1 16"/>
                <a:gd name="f37" fmla="*/ f30 1 21"/>
                <a:gd name="f38" fmla="*/ f31 1 16"/>
                <a:gd name="f39" fmla="*/ f32 1 21"/>
                <a:gd name="f40" fmla="*/ f33 1 21"/>
                <a:gd name="f41" fmla="*/ f34 1 16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6" y="f60"/>
                </a:cxn>
                <a:cxn ang="f35">
                  <a:pos x="f61" y="f59"/>
                </a:cxn>
                <a:cxn ang="f35">
                  <a:pos x="f56" y="f57"/>
                </a:cxn>
              </a:cxnLst>
              <a:rect l="f52" t="f55" r="f53" b="f54"/>
              <a:pathLst>
                <a:path w="16" h="21">
                  <a:moveTo>
                    <a:pt x="f8" y="f5"/>
                  </a:moveTo>
                  <a:cubicBezTo>
                    <a:pt x="f6" y="f9"/>
                    <a:pt x="f6" y="f10"/>
                    <a:pt x="f10" y="f6"/>
                  </a:cubicBezTo>
                  <a:cubicBezTo>
                    <a:pt x="f10" y="f6"/>
                    <a:pt x="f11" y="f12"/>
                    <a:pt x="f8" y="f13"/>
                  </a:cubicBezTo>
                  <a:cubicBezTo>
                    <a:pt x="f14" y="f7"/>
                    <a:pt x="f14" y="f7"/>
                    <a:pt x="f5" y="f6"/>
                  </a:cubicBezTo>
                  <a:cubicBezTo>
                    <a:pt x="f11" y="f11"/>
                    <a:pt x="f15" y="f16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C661766-484A-4CA7-B64E-2ED9FDE340A2}"/>
                </a:ext>
              </a:extLst>
            </p:cNvPr>
            <p:cNvSpPr/>
            <p:nvPr/>
          </p:nvSpPr>
          <p:spPr>
            <a:xfrm>
              <a:off x="7884926" y="3880283"/>
              <a:ext cx="414332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1"/>
                <a:gd name="f8" fmla="val 10"/>
                <a:gd name="f9" fmla="val 15"/>
                <a:gd name="f10" fmla="val 3"/>
                <a:gd name="f11" fmla="val 4"/>
                <a:gd name="f12" fmla="val 9"/>
                <a:gd name="f13" fmla="val 2"/>
                <a:gd name="f14" fmla="val 1"/>
                <a:gd name="f15" fmla="val 8"/>
                <a:gd name="f16" fmla="val 6"/>
                <a:gd name="f17" fmla="val 7"/>
                <a:gd name="f18" fmla="val 12"/>
                <a:gd name="f19" fmla="val 17"/>
                <a:gd name="f20" fmla="val 20"/>
                <a:gd name="f21" fmla="val 5"/>
                <a:gd name="f22" fmla="+- 0 0 -90"/>
                <a:gd name="f23" fmla="*/ f3 1 21"/>
                <a:gd name="f24" fmla="*/ f4 1 1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1"/>
                <a:gd name="f33" fmla="*/ f29 1 11"/>
                <a:gd name="f34" fmla="*/ 21 f30 1"/>
                <a:gd name="f35" fmla="*/ 10 f29 1"/>
                <a:gd name="f36" fmla="*/ 4 f30 1"/>
                <a:gd name="f37" fmla="*/ 9 f29 1"/>
                <a:gd name="f38" fmla="*/ 2 f30 1"/>
                <a:gd name="f39" fmla="*/ 1 f30 1"/>
                <a:gd name="f40" fmla="*/ 6 f29 1"/>
                <a:gd name="f41" fmla="*/ 12 f30 1"/>
                <a:gd name="f42" fmla="*/ 1 f29 1"/>
                <a:gd name="f43" fmla="+- f31 0 f1"/>
                <a:gd name="f44" fmla="*/ f34 1 21"/>
                <a:gd name="f45" fmla="*/ f35 1 11"/>
                <a:gd name="f46" fmla="*/ f36 1 21"/>
                <a:gd name="f47" fmla="*/ f37 1 11"/>
                <a:gd name="f48" fmla="*/ f38 1 21"/>
                <a:gd name="f49" fmla="*/ f39 1 21"/>
                <a:gd name="f50" fmla="*/ f40 1 11"/>
                <a:gd name="f51" fmla="*/ f41 1 21"/>
                <a:gd name="f52" fmla="*/ f42 1 11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2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3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1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21" h="11">
                  <a:moveTo>
                    <a:pt x="f6" y="f8"/>
                  </a:moveTo>
                  <a:cubicBezTo>
                    <a:pt x="f9" y="f10"/>
                    <a:pt x="f8" y="f10"/>
                    <a:pt x="f11" y="f12"/>
                  </a:cubicBezTo>
                  <a:cubicBezTo>
                    <a:pt x="f10" y="f12"/>
                    <a:pt x="f10" y="f7"/>
                    <a:pt x="f13" y="f8"/>
                  </a:cubicBezTo>
                  <a:cubicBezTo>
                    <a:pt x="f14" y="f12"/>
                    <a:pt x="f5" y="f15"/>
                    <a:pt x="f14" y="f16"/>
                  </a:cubicBezTo>
                  <a:cubicBezTo>
                    <a:pt x="f11" y="f10"/>
                    <a:pt x="f17" y="f5"/>
                    <a:pt x="f18" y="f14"/>
                  </a:cubicBezTo>
                  <a:cubicBezTo>
                    <a:pt x="f19" y="f13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52622B-7F8B-4BB7-9E36-866DE0DBE824}"/>
                </a:ext>
              </a:extLst>
            </p:cNvPr>
            <p:cNvSpPr/>
            <p:nvPr/>
          </p:nvSpPr>
          <p:spPr>
            <a:xfrm>
              <a:off x="6703832" y="3723116"/>
              <a:ext cx="669926" cy="433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2"/>
                <a:gd name="f8" fmla="val 2"/>
                <a:gd name="f9" fmla="val 15"/>
                <a:gd name="f10" fmla="val 7"/>
                <a:gd name="f11" fmla="val 14"/>
                <a:gd name="f12" fmla="val 12"/>
                <a:gd name="f13" fmla="val 13"/>
                <a:gd name="f14" fmla="val 17"/>
                <a:gd name="f15" fmla="val 21"/>
                <a:gd name="f16" fmla="val 25"/>
                <a:gd name="f17" fmla="val 27"/>
                <a:gd name="f18" fmla="val 28"/>
                <a:gd name="f19" fmla="val 5"/>
                <a:gd name="f20" fmla="val 29"/>
                <a:gd name="f21" fmla="val 33"/>
                <a:gd name="f22" fmla="val 1"/>
                <a:gd name="f23" fmla="val 32"/>
                <a:gd name="f24" fmla="val 31"/>
                <a:gd name="f25" fmla="val 4"/>
                <a:gd name="f26" fmla="val 6"/>
                <a:gd name="f27" fmla="val 9"/>
                <a:gd name="f28" fmla="val 30"/>
                <a:gd name="f29" fmla="val 16"/>
                <a:gd name="f30" fmla="val 26"/>
                <a:gd name="f31" fmla="val 24"/>
                <a:gd name="f32" fmla="val 20"/>
                <a:gd name="f33" fmla="val 11"/>
                <a:gd name="f34" fmla="val 3"/>
                <a:gd name="f35" fmla="val 18"/>
                <a:gd name="f36" fmla="+- 0 0 -90"/>
                <a:gd name="f37" fmla="*/ f3 1 34"/>
                <a:gd name="f38" fmla="*/ f4 1 22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34"/>
                <a:gd name="f47" fmla="*/ f43 1 22"/>
                <a:gd name="f48" fmla="*/ 0 f44 1"/>
                <a:gd name="f49" fmla="*/ 22 f43 1"/>
                <a:gd name="f50" fmla="*/ 12 f44 1"/>
                <a:gd name="f51" fmla="*/ 13 f43 1"/>
                <a:gd name="f52" fmla="*/ 25 f44 1"/>
                <a:gd name="f53" fmla="*/ 14 f43 1"/>
                <a:gd name="f54" fmla="*/ 28 f44 1"/>
                <a:gd name="f55" fmla="*/ 12 f43 1"/>
                <a:gd name="f56" fmla="*/ 34 f44 1"/>
                <a:gd name="f57" fmla="*/ 0 f43 1"/>
                <a:gd name="f58" fmla="*/ 31 f44 1"/>
                <a:gd name="f59" fmla="*/ 4 f43 1"/>
                <a:gd name="f60" fmla="*/ 29 f44 1"/>
                <a:gd name="f61" fmla="*/ 16 f43 1"/>
                <a:gd name="f62" fmla="*/ 24 f44 1"/>
                <a:gd name="f63" fmla="*/ 15 f43 1"/>
                <a:gd name="f64" fmla="*/ 11 f44 1"/>
                <a:gd name="f65" fmla="+- f45 0 f1"/>
                <a:gd name="f66" fmla="*/ f48 1 34"/>
                <a:gd name="f67" fmla="*/ f49 1 22"/>
                <a:gd name="f68" fmla="*/ f50 1 34"/>
                <a:gd name="f69" fmla="*/ f51 1 22"/>
                <a:gd name="f70" fmla="*/ f52 1 34"/>
                <a:gd name="f71" fmla="*/ f53 1 22"/>
                <a:gd name="f72" fmla="*/ f54 1 34"/>
                <a:gd name="f73" fmla="*/ f55 1 22"/>
                <a:gd name="f74" fmla="*/ f56 1 34"/>
                <a:gd name="f75" fmla="*/ f57 1 22"/>
                <a:gd name="f76" fmla="*/ f58 1 34"/>
                <a:gd name="f77" fmla="*/ f59 1 22"/>
                <a:gd name="f78" fmla="*/ f60 1 34"/>
                <a:gd name="f79" fmla="*/ f61 1 22"/>
                <a:gd name="f80" fmla="*/ f62 1 34"/>
                <a:gd name="f81" fmla="*/ f63 1 22"/>
                <a:gd name="f82" fmla="*/ f64 1 34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6"/>
                <a:gd name="f92" fmla="*/ f71 1 f47"/>
                <a:gd name="f93" fmla="*/ f72 1 f46"/>
                <a:gd name="f94" fmla="*/ f73 1 f47"/>
                <a:gd name="f95" fmla="*/ f74 1 f46"/>
                <a:gd name="f96" fmla="*/ f75 1 f47"/>
                <a:gd name="f97" fmla="*/ f76 1 f46"/>
                <a:gd name="f98" fmla="*/ f77 1 f47"/>
                <a:gd name="f99" fmla="*/ f78 1 f46"/>
                <a:gd name="f100" fmla="*/ f79 1 f47"/>
                <a:gd name="f101" fmla="*/ f80 1 f46"/>
                <a:gd name="f102" fmla="*/ f81 1 f47"/>
                <a:gd name="f103" fmla="*/ f82 1 f46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7 1"/>
                <a:gd name="f113" fmla="*/ f92 f38 1"/>
                <a:gd name="f114" fmla="*/ f93 f37 1"/>
                <a:gd name="f115" fmla="*/ f94 f38 1"/>
                <a:gd name="f116" fmla="*/ f95 f37 1"/>
                <a:gd name="f117" fmla="*/ f96 f38 1"/>
                <a:gd name="f118" fmla="*/ f97 f37 1"/>
                <a:gd name="f119" fmla="*/ f98 f38 1"/>
                <a:gd name="f120" fmla="*/ f99 f37 1"/>
                <a:gd name="f121" fmla="*/ f100 f38 1"/>
                <a:gd name="f122" fmla="*/ f101 f37 1"/>
                <a:gd name="f123" fmla="*/ f102 f38 1"/>
                <a:gd name="f124" fmla="*/ f10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20" y="f115"/>
                </a:cxn>
                <a:cxn ang="f65">
                  <a:pos x="f114" y="f121"/>
                </a:cxn>
                <a:cxn ang="f65">
                  <a:pos x="f122" y="f123"/>
                </a:cxn>
                <a:cxn ang="f65">
                  <a:pos x="f124" y="f113"/>
                </a:cxn>
                <a:cxn ang="f65">
                  <a:pos x="f108" y="f109"/>
                </a:cxn>
              </a:cxnLst>
              <a:rect l="f104" t="f107" r="f105" b="f106"/>
              <a:pathLst>
                <a:path w="34" h="2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2"/>
                    <a:pt x="f15" y="f12"/>
                    <a:pt x="f16" y="f11"/>
                  </a:cubicBezTo>
                  <a:cubicBezTo>
                    <a:pt x="f17" y="f9"/>
                    <a:pt x="f18" y="f9"/>
                    <a:pt x="f18" y="f12"/>
                  </a:cubicBezTo>
                  <a:cubicBezTo>
                    <a:pt x="f17" y="f19"/>
                    <a:pt x="f20" y="f8"/>
                    <a:pt x="f6" y="f5"/>
                  </a:cubicBezTo>
                  <a:cubicBezTo>
                    <a:pt x="f21" y="f22"/>
                    <a:pt x="f23" y="f8"/>
                    <a:pt x="f24" y="f25"/>
                  </a:cubicBezTo>
                  <a:cubicBezTo>
                    <a:pt x="f20" y="f26"/>
                    <a:pt x="f18" y="f27"/>
                    <a:pt x="f20" y="f12"/>
                  </a:cubicBezTo>
                  <a:cubicBezTo>
                    <a:pt x="f20" y="f13"/>
                    <a:pt x="f28" y="f9"/>
                    <a:pt x="f18" y="f29"/>
                  </a:cubicBezTo>
                  <a:cubicBezTo>
                    <a:pt x="f30" y="f14"/>
                    <a:pt x="f16" y="f9"/>
                    <a:pt x="f31" y="f9"/>
                  </a:cubicBezTo>
                  <a:cubicBezTo>
                    <a:pt x="f32" y="f13"/>
                    <a:pt x="f9" y="f13"/>
                    <a:pt x="f33" y="f11"/>
                  </a:cubicBezTo>
                  <a:cubicBezTo>
                    <a:pt x="f26" y="f9"/>
                    <a:pt x="f34" y="f35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B17980-0A3B-4703-BAAA-86D3DC759358}"/>
                </a:ext>
              </a:extLst>
            </p:cNvPr>
            <p:cNvSpPr/>
            <p:nvPr/>
          </p:nvSpPr>
          <p:spPr>
            <a:xfrm>
              <a:off x="6467295" y="3091293"/>
              <a:ext cx="157157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7"/>
                <a:gd name="f8" fmla="val 2"/>
                <a:gd name="f9" fmla="val 5"/>
                <a:gd name="f10" fmla="val 3"/>
                <a:gd name="f11" fmla="val 1"/>
                <a:gd name="f12" fmla="val 4"/>
                <a:gd name="f13" fmla="val 6"/>
                <a:gd name="f14" fmla="+- 0 0 -90"/>
                <a:gd name="f15" fmla="*/ f3 1 8"/>
                <a:gd name="f16" fmla="*/ f4 1 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"/>
                <a:gd name="f25" fmla="*/ f21 1 7"/>
                <a:gd name="f26" fmla="*/ 2 f22 1"/>
                <a:gd name="f27" fmla="*/ 5 f21 1"/>
                <a:gd name="f28" fmla="*/ 0 f22 1"/>
                <a:gd name="f29" fmla="*/ 2 f21 1"/>
                <a:gd name="f30" fmla="*/ 1 f22 1"/>
                <a:gd name="f31" fmla="*/ 1 f21 1"/>
                <a:gd name="f32" fmla="*/ 8 f22 1"/>
                <a:gd name="f33" fmla="*/ 7 f21 1"/>
                <a:gd name="f34" fmla="+- f23 0 f1"/>
                <a:gd name="f35" fmla="*/ f26 1 8"/>
                <a:gd name="f36" fmla="*/ f27 1 7"/>
                <a:gd name="f37" fmla="*/ f28 1 8"/>
                <a:gd name="f38" fmla="*/ f29 1 7"/>
                <a:gd name="f39" fmla="*/ f30 1 8"/>
                <a:gd name="f40" fmla="*/ f31 1 7"/>
                <a:gd name="f41" fmla="*/ f32 1 8"/>
                <a:gd name="f42" fmla="*/ f33 1 7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59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8" h="7">
                  <a:moveTo>
                    <a:pt x="f8" y="f9"/>
                  </a:moveTo>
                  <a:cubicBezTo>
                    <a:pt x="f10" y="f10"/>
                    <a:pt x="f11" y="f10"/>
                    <a:pt x="f5" y="f8"/>
                  </a:cubicBezTo>
                  <a:cubicBezTo>
                    <a:pt x="f5" y="f11"/>
                    <a:pt x="f5" y="f11"/>
                    <a:pt x="f11" y="f11"/>
                  </a:cubicBezTo>
                  <a:cubicBezTo>
                    <a:pt x="f11" y="f5"/>
                    <a:pt x="f8" y="f5"/>
                    <a:pt x="f8" y="f11"/>
                  </a:cubicBezTo>
                  <a:cubicBezTo>
                    <a:pt x="f12" y="f10"/>
                    <a:pt x="f7" y="f12"/>
                    <a:pt x="f6" y="f7"/>
                  </a:cubicBezTo>
                  <a:cubicBezTo>
                    <a:pt x="f13" y="f7"/>
                    <a:pt x="f10" y="f1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518A36E-3D49-4F41-8B57-C5158EFA52D6}"/>
                </a:ext>
              </a:extLst>
            </p:cNvPr>
            <p:cNvSpPr/>
            <p:nvPr/>
          </p:nvSpPr>
          <p:spPr>
            <a:xfrm>
              <a:off x="5324295" y="3248451"/>
              <a:ext cx="2424110" cy="17970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91"/>
                <a:gd name="f8" fmla="val 23"/>
                <a:gd name="f9" fmla="val 122"/>
                <a:gd name="f10" fmla="val 20"/>
                <a:gd name="f11" fmla="val 17"/>
                <a:gd name="f12" fmla="val 15"/>
                <a:gd name="f13" fmla="val 121"/>
                <a:gd name="f14" fmla="val 12"/>
                <a:gd name="f15" fmla="val 120"/>
                <a:gd name="f16" fmla="val 10"/>
                <a:gd name="f17" fmla="val 117"/>
                <a:gd name="f18" fmla="val 115"/>
                <a:gd name="f19" fmla="val 112"/>
                <a:gd name="f20" fmla="val 9"/>
                <a:gd name="f21" fmla="val 110"/>
                <a:gd name="f22" fmla="val 8"/>
                <a:gd name="f23" fmla="val 103"/>
                <a:gd name="f24" fmla="val 3"/>
                <a:gd name="f25" fmla="val 95"/>
                <a:gd name="f26" fmla="val 86"/>
                <a:gd name="f27" fmla="val 6"/>
                <a:gd name="f28" fmla="val 79"/>
                <a:gd name="f29" fmla="val 71"/>
                <a:gd name="f30" fmla="val 63"/>
                <a:gd name="f31" fmla="val 7"/>
                <a:gd name="f32" fmla="val 62"/>
                <a:gd name="f33" fmla="val 5"/>
                <a:gd name="f34" fmla="val 60"/>
                <a:gd name="f35" fmla="val 58"/>
                <a:gd name="f36" fmla="val 4"/>
                <a:gd name="f37" fmla="val 54"/>
                <a:gd name="f38" fmla="val 45"/>
                <a:gd name="f39" fmla="val 40"/>
                <a:gd name="f40" fmla="val 37"/>
                <a:gd name="f41" fmla="val 34"/>
                <a:gd name="f42" fmla="val 30"/>
                <a:gd name="f43" fmla="val 24"/>
                <a:gd name="f44" fmla="val 18"/>
                <a:gd name="f45" fmla="val 13"/>
                <a:gd name="f46" fmla="val 2"/>
                <a:gd name="f47" fmla="val 1"/>
                <a:gd name="f48" fmla="val 43"/>
                <a:gd name="f49" fmla="val 57"/>
                <a:gd name="f50" fmla="val 70"/>
                <a:gd name="f51" fmla="val 82"/>
                <a:gd name="f52" fmla="val 83"/>
                <a:gd name="f53" fmla="val 25"/>
                <a:gd name="f54" fmla="val 84"/>
                <a:gd name="f55" fmla="val 26"/>
                <a:gd name="f56" fmla="val 85"/>
                <a:gd name="f57" fmla="val 33"/>
                <a:gd name="f58" fmla="val 89"/>
                <a:gd name="f59" fmla="val 41"/>
                <a:gd name="f60" fmla="val 90"/>
                <a:gd name="f61" fmla="val 49"/>
                <a:gd name="f62" fmla="val 55"/>
                <a:gd name="f63" fmla="val 61"/>
                <a:gd name="f64" fmla="val 68"/>
                <a:gd name="f65" fmla="val 67"/>
                <a:gd name="f66" fmla="val 88"/>
                <a:gd name="f67" fmla="val 66"/>
                <a:gd name="f68" fmla="val 87"/>
                <a:gd name="f69" fmla="val 59"/>
                <a:gd name="f70" fmla="val 77"/>
                <a:gd name="f71" fmla="val 69"/>
                <a:gd name="f72" fmla="val 65"/>
                <a:gd name="f73" fmla="val 74"/>
                <a:gd name="f74" fmla="val 50"/>
                <a:gd name="f75" fmla="val 46"/>
                <a:gd name="f76" fmla="val 73"/>
                <a:gd name="f77" fmla="val 35"/>
                <a:gd name="f78" fmla="val 39"/>
                <a:gd name="f79" fmla="val 97"/>
                <a:gd name="f80" fmla="val 98"/>
                <a:gd name="f81" fmla="val 36"/>
                <a:gd name="f82" fmla="val 31"/>
                <a:gd name="f83" fmla="val 100"/>
                <a:gd name="f84" fmla="val 27"/>
                <a:gd name="f85" fmla="val 104"/>
                <a:gd name="f86" fmla="val 119"/>
                <a:gd name="f87" fmla="val 56"/>
                <a:gd name="f88" fmla="val 21"/>
                <a:gd name="f89" fmla="val 52"/>
                <a:gd name="f90" fmla="val 64"/>
                <a:gd name="f91" fmla="val 51"/>
                <a:gd name="f92" fmla="val 53"/>
                <a:gd name="f93" fmla="val 28"/>
                <a:gd name="f94" fmla="val 19"/>
                <a:gd name="f95" fmla="val 16"/>
                <a:gd name="f96" fmla="val 14"/>
                <a:gd name="f97" fmla="+- 0 0 -90"/>
                <a:gd name="f98" fmla="*/ f3 1 123"/>
                <a:gd name="f99" fmla="*/ f4 1 91"/>
                <a:gd name="f100" fmla="val f5"/>
                <a:gd name="f101" fmla="val f6"/>
                <a:gd name="f102" fmla="val f7"/>
                <a:gd name="f103" fmla="*/ f97 f0 1"/>
                <a:gd name="f104" fmla="+- f102 0 f100"/>
                <a:gd name="f105" fmla="+- f101 0 f100"/>
                <a:gd name="f106" fmla="*/ f103 1 f2"/>
                <a:gd name="f107" fmla="*/ f105 1 123"/>
                <a:gd name="f108" fmla="*/ f104 1 91"/>
                <a:gd name="f109" fmla="*/ 123 f105 1"/>
                <a:gd name="f110" fmla="*/ 23 f104 1"/>
                <a:gd name="f111" fmla="*/ 122 f105 1"/>
                <a:gd name="f112" fmla="*/ 15 f104 1"/>
                <a:gd name="f113" fmla="*/ 117 f105 1"/>
                <a:gd name="f114" fmla="*/ 10 f104 1"/>
                <a:gd name="f115" fmla="*/ 110 f105 1"/>
                <a:gd name="f116" fmla="*/ 8 f104 1"/>
                <a:gd name="f117" fmla="*/ 86 f105 1"/>
                <a:gd name="f118" fmla="*/ 6 f104 1"/>
                <a:gd name="f119" fmla="*/ 63 f105 1"/>
                <a:gd name="f120" fmla="*/ 7 f104 1"/>
                <a:gd name="f121" fmla="*/ 58 f105 1"/>
                <a:gd name="f122" fmla="*/ 4 f104 1"/>
                <a:gd name="f123" fmla="*/ 40 f105 1"/>
                <a:gd name="f124" fmla="*/ 30 f105 1"/>
                <a:gd name="f125" fmla="*/ 9 f104 1"/>
                <a:gd name="f126" fmla="*/ 13 f105 1"/>
                <a:gd name="f127" fmla="*/ 7 f105 1"/>
                <a:gd name="f128" fmla="*/ 4 f105 1"/>
                <a:gd name="f129" fmla="*/ 43 f104 1"/>
                <a:gd name="f130" fmla="*/ 23 f105 1"/>
                <a:gd name="f131" fmla="*/ 82 f104 1"/>
                <a:gd name="f132" fmla="*/ 26 f105 1"/>
                <a:gd name="f133" fmla="*/ 85 f104 1"/>
                <a:gd name="f134" fmla="*/ 49 f105 1"/>
                <a:gd name="f135" fmla="*/ 90 f104 1"/>
                <a:gd name="f136" fmla="*/ 68 f105 1"/>
                <a:gd name="f137" fmla="*/ 66 f105 1"/>
                <a:gd name="f138" fmla="*/ 87 f104 1"/>
                <a:gd name="f139" fmla="*/ 70 f105 1"/>
                <a:gd name="f140" fmla="*/ 65 f104 1"/>
                <a:gd name="f141" fmla="*/ 71 f105 1"/>
                <a:gd name="f142" fmla="*/ 59 f104 1"/>
                <a:gd name="f143" fmla="*/ 46 f104 1"/>
                <a:gd name="f144" fmla="*/ 95 f105 1"/>
                <a:gd name="f145" fmla="*/ 39 f104 1"/>
                <a:gd name="f146" fmla="*/ 98 f105 1"/>
                <a:gd name="f147" fmla="*/ 36 f104 1"/>
                <a:gd name="f148" fmla="*/ 104 f105 1"/>
                <a:gd name="f149" fmla="*/ 24 f104 1"/>
                <a:gd name="f150" fmla="*/ 119 f105 1"/>
                <a:gd name="f151" fmla="*/ 25 f104 1"/>
                <a:gd name="f152" fmla="*/ 56 f105 1"/>
                <a:gd name="f153" fmla="*/ 21 f104 1"/>
                <a:gd name="f154" fmla="*/ 54 f105 1"/>
                <a:gd name="f155" fmla="*/ 50 f104 1"/>
                <a:gd name="f156" fmla="*/ 74 f104 1"/>
                <a:gd name="f157" fmla="*/ 51 f105 1"/>
                <a:gd name="f158" fmla="*/ 20 f104 1"/>
                <a:gd name="f159" fmla="*/ 52 f105 1"/>
                <a:gd name="f160" fmla="*/ 16 f104 1"/>
                <a:gd name="f161" fmla="*/ 55 f105 1"/>
                <a:gd name="f162" fmla="*/ 14 f104 1"/>
                <a:gd name="f163" fmla="+- f106 0 f1"/>
                <a:gd name="f164" fmla="*/ f109 1 123"/>
                <a:gd name="f165" fmla="*/ f110 1 91"/>
                <a:gd name="f166" fmla="*/ f111 1 123"/>
                <a:gd name="f167" fmla="*/ f112 1 91"/>
                <a:gd name="f168" fmla="*/ f113 1 123"/>
                <a:gd name="f169" fmla="*/ f114 1 91"/>
                <a:gd name="f170" fmla="*/ f115 1 123"/>
                <a:gd name="f171" fmla="*/ f116 1 91"/>
                <a:gd name="f172" fmla="*/ f117 1 123"/>
                <a:gd name="f173" fmla="*/ f118 1 91"/>
                <a:gd name="f174" fmla="*/ f119 1 123"/>
                <a:gd name="f175" fmla="*/ f120 1 91"/>
                <a:gd name="f176" fmla="*/ f121 1 123"/>
                <a:gd name="f177" fmla="*/ f122 1 91"/>
                <a:gd name="f178" fmla="*/ f123 1 123"/>
                <a:gd name="f179" fmla="*/ f124 1 123"/>
                <a:gd name="f180" fmla="*/ f125 1 91"/>
                <a:gd name="f181" fmla="*/ f126 1 123"/>
                <a:gd name="f182" fmla="*/ f127 1 123"/>
                <a:gd name="f183" fmla="*/ f128 1 123"/>
                <a:gd name="f184" fmla="*/ f129 1 91"/>
                <a:gd name="f185" fmla="*/ f130 1 123"/>
                <a:gd name="f186" fmla="*/ f131 1 91"/>
                <a:gd name="f187" fmla="*/ f132 1 123"/>
                <a:gd name="f188" fmla="*/ f133 1 91"/>
                <a:gd name="f189" fmla="*/ f134 1 123"/>
                <a:gd name="f190" fmla="*/ f135 1 91"/>
                <a:gd name="f191" fmla="*/ f136 1 123"/>
                <a:gd name="f192" fmla="*/ f137 1 123"/>
                <a:gd name="f193" fmla="*/ f138 1 91"/>
                <a:gd name="f194" fmla="*/ f139 1 123"/>
                <a:gd name="f195" fmla="*/ f140 1 91"/>
                <a:gd name="f196" fmla="*/ f141 1 123"/>
                <a:gd name="f197" fmla="*/ f142 1 91"/>
                <a:gd name="f198" fmla="*/ f143 1 91"/>
                <a:gd name="f199" fmla="*/ f144 1 123"/>
                <a:gd name="f200" fmla="*/ f145 1 91"/>
                <a:gd name="f201" fmla="*/ f146 1 123"/>
                <a:gd name="f202" fmla="*/ f147 1 91"/>
                <a:gd name="f203" fmla="*/ f148 1 123"/>
                <a:gd name="f204" fmla="*/ f149 1 91"/>
                <a:gd name="f205" fmla="*/ f150 1 123"/>
                <a:gd name="f206" fmla="*/ f151 1 91"/>
                <a:gd name="f207" fmla="*/ f152 1 123"/>
                <a:gd name="f208" fmla="*/ f153 1 91"/>
                <a:gd name="f209" fmla="*/ f154 1 123"/>
                <a:gd name="f210" fmla="*/ f155 1 91"/>
                <a:gd name="f211" fmla="*/ f156 1 91"/>
                <a:gd name="f212" fmla="*/ f157 1 123"/>
                <a:gd name="f213" fmla="*/ f158 1 91"/>
                <a:gd name="f214" fmla="*/ f159 1 123"/>
                <a:gd name="f215" fmla="*/ f160 1 91"/>
                <a:gd name="f216" fmla="*/ f161 1 123"/>
                <a:gd name="f217" fmla="*/ f162 1 91"/>
                <a:gd name="f218" fmla="*/ 0 1 f107"/>
                <a:gd name="f219" fmla="*/ f101 1 f107"/>
                <a:gd name="f220" fmla="*/ 0 1 f108"/>
                <a:gd name="f221" fmla="*/ f102 1 f108"/>
                <a:gd name="f222" fmla="*/ f164 1 f107"/>
                <a:gd name="f223" fmla="*/ f165 1 f108"/>
                <a:gd name="f224" fmla="*/ f166 1 f107"/>
                <a:gd name="f225" fmla="*/ f167 1 f108"/>
                <a:gd name="f226" fmla="*/ f168 1 f107"/>
                <a:gd name="f227" fmla="*/ f169 1 f108"/>
                <a:gd name="f228" fmla="*/ f170 1 f107"/>
                <a:gd name="f229" fmla="*/ f171 1 f108"/>
                <a:gd name="f230" fmla="*/ f172 1 f107"/>
                <a:gd name="f231" fmla="*/ f173 1 f108"/>
                <a:gd name="f232" fmla="*/ f174 1 f107"/>
                <a:gd name="f233" fmla="*/ f175 1 f108"/>
                <a:gd name="f234" fmla="*/ f176 1 f107"/>
                <a:gd name="f235" fmla="*/ f177 1 f108"/>
                <a:gd name="f236" fmla="*/ f178 1 f107"/>
                <a:gd name="f237" fmla="*/ f179 1 f107"/>
                <a:gd name="f238" fmla="*/ f180 1 f108"/>
                <a:gd name="f239" fmla="*/ f181 1 f107"/>
                <a:gd name="f240" fmla="*/ f182 1 f107"/>
                <a:gd name="f241" fmla="*/ f183 1 f107"/>
                <a:gd name="f242" fmla="*/ f184 1 f108"/>
                <a:gd name="f243" fmla="*/ f185 1 f107"/>
                <a:gd name="f244" fmla="*/ f186 1 f108"/>
                <a:gd name="f245" fmla="*/ f187 1 f107"/>
                <a:gd name="f246" fmla="*/ f188 1 f108"/>
                <a:gd name="f247" fmla="*/ f189 1 f107"/>
                <a:gd name="f248" fmla="*/ f190 1 f108"/>
                <a:gd name="f249" fmla="*/ f191 1 f107"/>
                <a:gd name="f250" fmla="*/ f192 1 f107"/>
                <a:gd name="f251" fmla="*/ f193 1 f108"/>
                <a:gd name="f252" fmla="*/ f194 1 f107"/>
                <a:gd name="f253" fmla="*/ f195 1 f108"/>
                <a:gd name="f254" fmla="*/ f196 1 f107"/>
                <a:gd name="f255" fmla="*/ f197 1 f108"/>
                <a:gd name="f256" fmla="*/ f198 1 f108"/>
                <a:gd name="f257" fmla="*/ f199 1 f107"/>
                <a:gd name="f258" fmla="*/ f200 1 f108"/>
                <a:gd name="f259" fmla="*/ f201 1 f107"/>
                <a:gd name="f260" fmla="*/ f202 1 f108"/>
                <a:gd name="f261" fmla="*/ f203 1 f107"/>
                <a:gd name="f262" fmla="*/ f204 1 f108"/>
                <a:gd name="f263" fmla="*/ f205 1 f107"/>
                <a:gd name="f264" fmla="*/ f206 1 f108"/>
                <a:gd name="f265" fmla="*/ f207 1 f107"/>
                <a:gd name="f266" fmla="*/ f208 1 f108"/>
                <a:gd name="f267" fmla="*/ f209 1 f107"/>
                <a:gd name="f268" fmla="*/ f210 1 f108"/>
                <a:gd name="f269" fmla="*/ f211 1 f108"/>
                <a:gd name="f270" fmla="*/ f212 1 f107"/>
                <a:gd name="f271" fmla="*/ f213 1 f108"/>
                <a:gd name="f272" fmla="*/ f214 1 f107"/>
                <a:gd name="f273" fmla="*/ f215 1 f108"/>
                <a:gd name="f274" fmla="*/ f216 1 f107"/>
                <a:gd name="f275" fmla="*/ f217 1 f108"/>
                <a:gd name="f276" fmla="*/ f218 f98 1"/>
                <a:gd name="f277" fmla="*/ f219 f98 1"/>
                <a:gd name="f278" fmla="*/ f221 f99 1"/>
                <a:gd name="f279" fmla="*/ f220 f99 1"/>
                <a:gd name="f280" fmla="*/ f222 f98 1"/>
                <a:gd name="f281" fmla="*/ f223 f99 1"/>
                <a:gd name="f282" fmla="*/ f224 f98 1"/>
                <a:gd name="f283" fmla="*/ f225 f99 1"/>
                <a:gd name="f284" fmla="*/ f226 f98 1"/>
                <a:gd name="f285" fmla="*/ f227 f99 1"/>
                <a:gd name="f286" fmla="*/ f228 f98 1"/>
                <a:gd name="f287" fmla="*/ f229 f99 1"/>
                <a:gd name="f288" fmla="*/ f230 f98 1"/>
                <a:gd name="f289" fmla="*/ f231 f99 1"/>
                <a:gd name="f290" fmla="*/ f232 f98 1"/>
                <a:gd name="f291" fmla="*/ f233 f99 1"/>
                <a:gd name="f292" fmla="*/ f234 f98 1"/>
                <a:gd name="f293" fmla="*/ f235 f99 1"/>
                <a:gd name="f294" fmla="*/ f236 f98 1"/>
                <a:gd name="f295" fmla="*/ f237 f98 1"/>
                <a:gd name="f296" fmla="*/ f238 f99 1"/>
                <a:gd name="f297" fmla="*/ f239 f98 1"/>
                <a:gd name="f298" fmla="*/ f240 f98 1"/>
                <a:gd name="f299" fmla="*/ f241 f98 1"/>
                <a:gd name="f300" fmla="*/ f242 f99 1"/>
                <a:gd name="f301" fmla="*/ f243 f98 1"/>
                <a:gd name="f302" fmla="*/ f244 f99 1"/>
                <a:gd name="f303" fmla="*/ f245 f98 1"/>
                <a:gd name="f304" fmla="*/ f246 f99 1"/>
                <a:gd name="f305" fmla="*/ f247 f98 1"/>
                <a:gd name="f306" fmla="*/ f248 f99 1"/>
                <a:gd name="f307" fmla="*/ f249 f98 1"/>
                <a:gd name="f308" fmla="*/ f250 f98 1"/>
                <a:gd name="f309" fmla="*/ f251 f99 1"/>
                <a:gd name="f310" fmla="*/ f252 f98 1"/>
                <a:gd name="f311" fmla="*/ f253 f99 1"/>
                <a:gd name="f312" fmla="*/ f254 f98 1"/>
                <a:gd name="f313" fmla="*/ f255 f99 1"/>
                <a:gd name="f314" fmla="*/ f256 f99 1"/>
                <a:gd name="f315" fmla="*/ f257 f98 1"/>
                <a:gd name="f316" fmla="*/ f258 f99 1"/>
                <a:gd name="f317" fmla="*/ f259 f98 1"/>
                <a:gd name="f318" fmla="*/ f260 f99 1"/>
                <a:gd name="f319" fmla="*/ f261 f98 1"/>
                <a:gd name="f320" fmla="*/ f262 f99 1"/>
                <a:gd name="f321" fmla="*/ f263 f98 1"/>
                <a:gd name="f322" fmla="*/ f264 f99 1"/>
                <a:gd name="f323" fmla="*/ f265 f98 1"/>
                <a:gd name="f324" fmla="*/ f266 f99 1"/>
                <a:gd name="f325" fmla="*/ f267 f98 1"/>
                <a:gd name="f326" fmla="*/ f268 f99 1"/>
                <a:gd name="f327" fmla="*/ f269 f99 1"/>
                <a:gd name="f328" fmla="*/ f270 f98 1"/>
                <a:gd name="f329" fmla="*/ f271 f99 1"/>
                <a:gd name="f330" fmla="*/ f272 f98 1"/>
                <a:gd name="f331" fmla="*/ f273 f99 1"/>
                <a:gd name="f332" fmla="*/ f274 f98 1"/>
                <a:gd name="f333" fmla="*/ f275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3">
                  <a:pos x="f280" y="f281"/>
                </a:cxn>
                <a:cxn ang="f163">
                  <a:pos x="f282" y="f283"/>
                </a:cxn>
                <a:cxn ang="f163">
                  <a:pos x="f284" y="f285"/>
                </a:cxn>
                <a:cxn ang="f163">
                  <a:pos x="f286" y="f287"/>
                </a:cxn>
                <a:cxn ang="f163">
                  <a:pos x="f288" y="f289"/>
                </a:cxn>
                <a:cxn ang="f163">
                  <a:pos x="f290" y="f291"/>
                </a:cxn>
                <a:cxn ang="f163">
                  <a:pos x="f290" y="f291"/>
                </a:cxn>
                <a:cxn ang="f163">
                  <a:pos x="f292" y="f293"/>
                </a:cxn>
                <a:cxn ang="f163">
                  <a:pos x="f294" y="f293"/>
                </a:cxn>
                <a:cxn ang="f163">
                  <a:pos x="f294" y="f293"/>
                </a:cxn>
                <a:cxn ang="f163">
                  <a:pos x="f295" y="f296"/>
                </a:cxn>
                <a:cxn ang="f163">
                  <a:pos x="f297" y="f293"/>
                </a:cxn>
                <a:cxn ang="f163">
                  <a:pos x="f298" y="f289"/>
                </a:cxn>
                <a:cxn ang="f163">
                  <a:pos x="f299" y="f300"/>
                </a:cxn>
                <a:cxn ang="f163">
                  <a:pos x="f301" y="f302"/>
                </a:cxn>
                <a:cxn ang="f163">
                  <a:pos x="f303" y="f304"/>
                </a:cxn>
                <a:cxn ang="f163">
                  <a:pos x="f305" y="f306"/>
                </a:cxn>
                <a:cxn ang="f163">
                  <a:pos x="f307" y="f306"/>
                </a:cxn>
                <a:cxn ang="f163">
                  <a:pos x="f308" y="f309"/>
                </a:cxn>
                <a:cxn ang="f163">
                  <a:pos x="f310" y="f311"/>
                </a:cxn>
                <a:cxn ang="f163">
                  <a:pos x="f312" y="f313"/>
                </a:cxn>
                <a:cxn ang="f163">
                  <a:pos x="f310" y="f314"/>
                </a:cxn>
                <a:cxn ang="f163">
                  <a:pos x="f315" y="f316"/>
                </a:cxn>
                <a:cxn ang="f163">
                  <a:pos x="f317" y="f318"/>
                </a:cxn>
                <a:cxn ang="f163">
                  <a:pos x="f319" y="f320"/>
                </a:cxn>
                <a:cxn ang="f163">
                  <a:pos x="f321" y="f322"/>
                </a:cxn>
                <a:cxn ang="f163">
                  <a:pos x="f280" y="f281"/>
                </a:cxn>
                <a:cxn ang="f163">
                  <a:pos x="f323" y="f324"/>
                </a:cxn>
                <a:cxn ang="f163">
                  <a:pos x="f325" y="f326"/>
                </a:cxn>
                <a:cxn ang="f163">
                  <a:pos x="f325" y="f327"/>
                </a:cxn>
                <a:cxn ang="f163">
                  <a:pos x="f328" y="f300"/>
                </a:cxn>
                <a:cxn ang="f163">
                  <a:pos x="f328" y="f324"/>
                </a:cxn>
                <a:cxn ang="f163">
                  <a:pos x="f328" y="f329"/>
                </a:cxn>
                <a:cxn ang="f163">
                  <a:pos x="f330" y="f331"/>
                </a:cxn>
                <a:cxn ang="f163">
                  <a:pos x="f332" y="f333"/>
                </a:cxn>
                <a:cxn ang="f163">
                  <a:pos x="f323" y="f333"/>
                </a:cxn>
                <a:cxn ang="f163">
                  <a:pos x="f323" y="f283"/>
                </a:cxn>
                <a:cxn ang="f163">
                  <a:pos x="f323" y="f324"/>
                </a:cxn>
              </a:cxnLst>
              <a:rect l="f276" t="f279" r="f277" b="f278"/>
              <a:pathLst>
                <a:path w="123" h="91">
                  <a:moveTo>
                    <a:pt x="f6" y="f8"/>
                  </a:moveTo>
                  <a:cubicBezTo>
                    <a:pt x="f9" y="f10"/>
                    <a:pt x="f9" y="f11"/>
                    <a:pt x="f9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28" y="f20"/>
                    <a:pt x="f29" y="f14"/>
                    <a:pt x="f30" y="f31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33"/>
                    <a:pt x="f34" y="f33"/>
                    <a:pt x="f35" y="f36"/>
                  </a:cubicBezTo>
                  <a:cubicBezTo>
                    <a:pt x="f37" y="f5"/>
                    <a:pt x="f38" y="f5"/>
                    <a:pt x="f39" y="f36"/>
                  </a:cubicBezTo>
                  <a:cubicBezTo>
                    <a:pt x="f39" y="f36"/>
                    <a:pt x="f39" y="f36"/>
                    <a:pt x="f39" y="f36"/>
                  </a:cubicBezTo>
                  <a:cubicBezTo>
                    <a:pt x="f40" y="f27"/>
                    <a:pt x="f41" y="f22"/>
                    <a:pt x="f42" y="f20"/>
                  </a:cubicBezTo>
                  <a:cubicBezTo>
                    <a:pt x="f43" y="f20"/>
                    <a:pt x="f44" y="f31"/>
                    <a:pt x="f45" y="f36"/>
                  </a:cubicBezTo>
                  <a:cubicBezTo>
                    <a:pt x="f16" y="f46"/>
                    <a:pt x="f22" y="f24"/>
                    <a:pt x="f31" y="f27"/>
                  </a:cubicBezTo>
                  <a:cubicBezTo>
                    <a:pt x="f47" y="f44"/>
                    <a:pt x="f5" y="f42"/>
                    <a:pt x="f36" y="f48"/>
                  </a:cubicBezTo>
                  <a:cubicBezTo>
                    <a:pt x="f22" y="f49"/>
                    <a:pt x="f12" y="f50"/>
                    <a:pt x="f8" y="f51"/>
                  </a:cubicBezTo>
                  <a:cubicBezTo>
                    <a:pt x="f43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7"/>
                    <a:pt x="f64" y="f60"/>
                  </a:cubicBezTo>
                  <a:cubicBezTo>
                    <a:pt x="f65" y="f66"/>
                    <a:pt x="f67" y="f66"/>
                    <a:pt x="f67" y="f68"/>
                  </a:cubicBezTo>
                  <a:cubicBezTo>
                    <a:pt x="f69" y="f70"/>
                    <a:pt x="f32" y="f71"/>
                    <a:pt x="f50" y="f72"/>
                  </a:cubicBezTo>
                  <a:cubicBezTo>
                    <a:pt x="f73" y="f32"/>
                    <a:pt x="f73" y="f30"/>
                    <a:pt x="f29" y="f69"/>
                  </a:cubicBezTo>
                  <a:cubicBezTo>
                    <a:pt x="f71" y="f62"/>
                    <a:pt x="f65" y="f74"/>
                    <a:pt x="f50" y="f75"/>
                  </a:cubicBezTo>
                  <a:cubicBezTo>
                    <a:pt x="f76" y="f40"/>
                    <a:pt x="f66" y="f77"/>
                    <a:pt x="f25" y="f78"/>
                  </a:cubicBezTo>
                  <a:cubicBezTo>
                    <a:pt x="f79" y="f39"/>
                    <a:pt x="f80" y="f78"/>
                    <a:pt x="f80" y="f81"/>
                  </a:cubicBezTo>
                  <a:cubicBezTo>
                    <a:pt x="f79" y="f82"/>
                    <a:pt x="f83" y="f84"/>
                    <a:pt x="f85" y="f43"/>
                  </a:cubicBezTo>
                  <a:cubicBezTo>
                    <a:pt x="f21" y="f8"/>
                    <a:pt x="f18" y="f8"/>
                    <a:pt x="f86" y="f53"/>
                  </a:cubicBezTo>
                  <a:cubicBezTo>
                    <a:pt x="f9" y="f55"/>
                    <a:pt x="f6" y="f55"/>
                    <a:pt x="f6" y="f8"/>
                  </a:cubicBezTo>
                  <a:close/>
                  <a:moveTo>
                    <a:pt x="f87" y="f88"/>
                  </a:moveTo>
                  <a:cubicBezTo>
                    <a:pt x="f37" y="f82"/>
                    <a:pt x="f37" y="f39"/>
                    <a:pt x="f37" y="f74"/>
                  </a:cubicBezTo>
                  <a:cubicBezTo>
                    <a:pt x="f37" y="f35"/>
                    <a:pt x="f37" y="f67"/>
                    <a:pt x="f37" y="f73"/>
                  </a:cubicBezTo>
                  <a:cubicBezTo>
                    <a:pt x="f89" y="f90"/>
                    <a:pt x="f91" y="f92"/>
                    <a:pt x="f91" y="f48"/>
                  </a:cubicBezTo>
                  <a:cubicBezTo>
                    <a:pt x="f91" y="f81"/>
                    <a:pt x="f91" y="f93"/>
                    <a:pt x="f91" y="f88"/>
                  </a:cubicBezTo>
                  <a:cubicBezTo>
                    <a:pt x="f91" y="f10"/>
                    <a:pt x="f91" y="f10"/>
                    <a:pt x="f91" y="f10"/>
                  </a:cubicBezTo>
                  <a:cubicBezTo>
                    <a:pt x="f89" y="f94"/>
                    <a:pt x="f89" y="f11"/>
                    <a:pt x="f89" y="f95"/>
                  </a:cubicBezTo>
                  <a:cubicBezTo>
                    <a:pt x="f89" y="f96"/>
                    <a:pt x="f92" y="f45"/>
                    <a:pt x="f62" y="f96"/>
                  </a:cubicBezTo>
                  <a:cubicBezTo>
                    <a:pt x="f62" y="f96"/>
                    <a:pt x="f62" y="f96"/>
                    <a:pt x="f87" y="f96"/>
                  </a:cubicBezTo>
                  <a:cubicBezTo>
                    <a:pt x="f87" y="f12"/>
                    <a:pt x="f87" y="f12"/>
                    <a:pt x="f87" y="f12"/>
                  </a:cubicBezTo>
                  <a:cubicBezTo>
                    <a:pt x="f87" y="f11"/>
                    <a:pt x="f87" y="f94"/>
                    <a:pt x="f87" y="f8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60A4F7F-26C8-4AA7-B621-446CEB167628}"/>
                </a:ext>
              </a:extLst>
            </p:cNvPr>
            <p:cNvSpPr/>
            <p:nvPr/>
          </p:nvSpPr>
          <p:spPr>
            <a:xfrm>
              <a:off x="4713101" y="2616628"/>
              <a:ext cx="3171825" cy="7302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37"/>
                <a:gd name="f8" fmla="val 159"/>
                <a:gd name="f9" fmla="val 28"/>
                <a:gd name="f10" fmla="val 157"/>
                <a:gd name="f11" fmla="val 25"/>
                <a:gd name="f12" fmla="val 155"/>
                <a:gd name="f13" fmla="val 23"/>
                <a:gd name="f14" fmla="val 153"/>
                <a:gd name="f15" fmla="val 20"/>
                <a:gd name="f16" fmla="val 149"/>
                <a:gd name="f17" fmla="val 13"/>
                <a:gd name="f18" fmla="val 143"/>
                <a:gd name="f19" fmla="val 10"/>
                <a:gd name="f20" fmla="val 137"/>
                <a:gd name="f21" fmla="val 8"/>
                <a:gd name="f22" fmla="val 135"/>
                <a:gd name="f23" fmla="val 7"/>
                <a:gd name="f24" fmla="val 133"/>
                <a:gd name="f25" fmla="val 131"/>
                <a:gd name="f26" fmla="val 6"/>
                <a:gd name="f27" fmla="val 107"/>
                <a:gd name="f28" fmla="val 82"/>
                <a:gd name="f29" fmla="val 58"/>
                <a:gd name="f30" fmla="val 2"/>
                <a:gd name="f31" fmla="val 45"/>
                <a:gd name="f32" fmla="val 3"/>
                <a:gd name="f33" fmla="val 33"/>
                <a:gd name="f34" fmla="val 5"/>
                <a:gd name="f35" fmla="val 21"/>
                <a:gd name="f36" fmla="val 9"/>
                <a:gd name="f37" fmla="val 19"/>
                <a:gd name="f38" fmla="val 18"/>
                <a:gd name="f39" fmla="val 17"/>
                <a:gd name="f40" fmla="val 11"/>
                <a:gd name="f41" fmla="val 16"/>
                <a:gd name="f42" fmla="val 30"/>
                <a:gd name="f43" fmla="val 34"/>
                <a:gd name="f44" fmla="val 12"/>
                <a:gd name="f45" fmla="val 35"/>
                <a:gd name="f46" fmla="val 31"/>
                <a:gd name="f47" fmla="val 27"/>
                <a:gd name="f48" fmla="val 24"/>
                <a:gd name="f49" fmla="val 41"/>
                <a:gd name="f50" fmla="val 44"/>
                <a:gd name="f51" fmla="val 22"/>
                <a:gd name="f52" fmla="val 43"/>
                <a:gd name="f53" fmla="val 26"/>
                <a:gd name="f54" fmla="val 47"/>
                <a:gd name="f55" fmla="val 50"/>
                <a:gd name="f56" fmla="val 29"/>
                <a:gd name="f57" fmla="val 52"/>
                <a:gd name="f58" fmla="val 60"/>
                <a:gd name="f59" fmla="val 65"/>
                <a:gd name="f60" fmla="val 71"/>
                <a:gd name="f61" fmla="val 75"/>
                <a:gd name="f62" fmla="val 77"/>
                <a:gd name="f63" fmla="val 79"/>
                <a:gd name="f64" fmla="val 80"/>
                <a:gd name="f65" fmla="val 14"/>
                <a:gd name="f66" fmla="val 81"/>
                <a:gd name="f67" fmla="val 15"/>
                <a:gd name="f68" fmla="val 83"/>
                <a:gd name="f69" fmla="val 84"/>
                <a:gd name="f70" fmla="val 86"/>
                <a:gd name="f71" fmla="val 88"/>
                <a:gd name="f72" fmla="val 91"/>
                <a:gd name="f73" fmla="val 93"/>
                <a:gd name="f74" fmla="val 95"/>
                <a:gd name="f75" fmla="val 97"/>
                <a:gd name="f76" fmla="val 101"/>
                <a:gd name="f77" fmla="val 104"/>
                <a:gd name="f78" fmla="val 108"/>
                <a:gd name="f79" fmla="val 112"/>
                <a:gd name="f80" fmla="val 32"/>
                <a:gd name="f81" fmla="val 115"/>
                <a:gd name="f82" fmla="val 118"/>
                <a:gd name="f83" fmla="val 121"/>
                <a:gd name="f84" fmla="val 124"/>
                <a:gd name="f85" fmla="val 125"/>
                <a:gd name="f86" fmla="val 126"/>
                <a:gd name="f87" fmla="val 123"/>
                <a:gd name="f88" fmla="val 128"/>
                <a:gd name="f89" fmla="val 139"/>
                <a:gd name="f90" fmla="val 145"/>
                <a:gd name="f91" fmla="val 150"/>
                <a:gd name="f92" fmla="val 160"/>
                <a:gd name="f93" fmla="+- 0 0 -90"/>
                <a:gd name="f94" fmla="*/ f3 1 161"/>
                <a:gd name="f95" fmla="*/ f4 1 37"/>
                <a:gd name="f96" fmla="val f5"/>
                <a:gd name="f97" fmla="val f6"/>
                <a:gd name="f98" fmla="val f7"/>
                <a:gd name="f99" fmla="*/ f93 f0 1"/>
                <a:gd name="f100" fmla="+- f98 0 f96"/>
                <a:gd name="f101" fmla="+- f97 0 f96"/>
                <a:gd name="f102" fmla="*/ f99 1 f2"/>
                <a:gd name="f103" fmla="*/ f101 1 161"/>
                <a:gd name="f104" fmla="*/ f100 1 37"/>
                <a:gd name="f105" fmla="*/ 159 f101 1"/>
                <a:gd name="f106" fmla="*/ 28 f100 1"/>
                <a:gd name="f107" fmla="*/ 153 f101 1"/>
                <a:gd name="f108" fmla="*/ 20 f100 1"/>
                <a:gd name="f109" fmla="*/ 137 f101 1"/>
                <a:gd name="f110" fmla="*/ 8 f100 1"/>
                <a:gd name="f111" fmla="*/ 131 f101 1"/>
                <a:gd name="f112" fmla="*/ 6 f100 1"/>
                <a:gd name="f113" fmla="*/ 58 f101 1"/>
                <a:gd name="f114" fmla="*/ 2 f100 1"/>
                <a:gd name="f115" fmla="*/ 21 f101 1"/>
                <a:gd name="f116" fmla="*/ 9 f100 1"/>
                <a:gd name="f117" fmla="*/ 17 f101 1"/>
                <a:gd name="f118" fmla="*/ 11 f100 1"/>
                <a:gd name="f119" fmla="*/ 5 f101 1"/>
                <a:gd name="f120" fmla="*/ 25 f100 1"/>
                <a:gd name="f121" fmla="*/ 2 f101 1"/>
                <a:gd name="f122" fmla="*/ 34 f100 1"/>
                <a:gd name="f123" fmla="*/ 12 f101 1"/>
                <a:gd name="f124" fmla="*/ 37 f100 1"/>
                <a:gd name="f125" fmla="*/ 13 f101 1"/>
                <a:gd name="f126" fmla="*/ 34 f101 1"/>
                <a:gd name="f127" fmla="*/ 27 f100 1"/>
                <a:gd name="f128" fmla="*/ 44 f101 1"/>
                <a:gd name="f129" fmla="*/ 17 f100 1"/>
                <a:gd name="f130" fmla="*/ 43 f101 1"/>
                <a:gd name="f131" fmla="*/ 52 f101 1"/>
                <a:gd name="f132" fmla="*/ 30 f100 1"/>
                <a:gd name="f133" fmla="*/ 71 f101 1"/>
                <a:gd name="f134" fmla="*/ 79 f101 1"/>
                <a:gd name="f135" fmla="*/ 12 f100 1"/>
                <a:gd name="f136" fmla="*/ 81 f101 1"/>
                <a:gd name="f137" fmla="*/ 15 f100 1"/>
                <a:gd name="f138" fmla="*/ 84 f101 1"/>
                <a:gd name="f139" fmla="*/ 26 f100 1"/>
                <a:gd name="f140" fmla="*/ 91 f101 1"/>
                <a:gd name="f141" fmla="*/ 29 f100 1"/>
                <a:gd name="f142" fmla="*/ 97 f101 1"/>
                <a:gd name="f143" fmla="*/ 31 f100 1"/>
                <a:gd name="f144" fmla="*/ 108 f101 1"/>
                <a:gd name="f145" fmla="*/ 33 f100 1"/>
                <a:gd name="f146" fmla="*/ 118 f101 1"/>
                <a:gd name="f147" fmla="*/ 125 f101 1"/>
                <a:gd name="f148" fmla="*/ 123 f101 1"/>
                <a:gd name="f149" fmla="*/ 21 f100 1"/>
                <a:gd name="f150" fmla="*/ 139 f101 1"/>
                <a:gd name="f151" fmla="*/ 157 f101 1"/>
                <a:gd name="f152" fmla="+- f102 0 f1"/>
                <a:gd name="f153" fmla="*/ f105 1 161"/>
                <a:gd name="f154" fmla="*/ f106 1 37"/>
                <a:gd name="f155" fmla="*/ f107 1 161"/>
                <a:gd name="f156" fmla="*/ f108 1 37"/>
                <a:gd name="f157" fmla="*/ f109 1 161"/>
                <a:gd name="f158" fmla="*/ f110 1 37"/>
                <a:gd name="f159" fmla="*/ f111 1 161"/>
                <a:gd name="f160" fmla="*/ f112 1 37"/>
                <a:gd name="f161" fmla="*/ f113 1 161"/>
                <a:gd name="f162" fmla="*/ f114 1 37"/>
                <a:gd name="f163" fmla="*/ f115 1 161"/>
                <a:gd name="f164" fmla="*/ f116 1 37"/>
                <a:gd name="f165" fmla="*/ f117 1 161"/>
                <a:gd name="f166" fmla="*/ f118 1 37"/>
                <a:gd name="f167" fmla="*/ f119 1 161"/>
                <a:gd name="f168" fmla="*/ f120 1 37"/>
                <a:gd name="f169" fmla="*/ f121 1 161"/>
                <a:gd name="f170" fmla="*/ f122 1 37"/>
                <a:gd name="f171" fmla="*/ f123 1 161"/>
                <a:gd name="f172" fmla="*/ f124 1 37"/>
                <a:gd name="f173" fmla="*/ f125 1 161"/>
                <a:gd name="f174" fmla="*/ f126 1 161"/>
                <a:gd name="f175" fmla="*/ f127 1 37"/>
                <a:gd name="f176" fmla="*/ f128 1 161"/>
                <a:gd name="f177" fmla="*/ f129 1 37"/>
                <a:gd name="f178" fmla="*/ f130 1 161"/>
                <a:gd name="f179" fmla="*/ f131 1 161"/>
                <a:gd name="f180" fmla="*/ f132 1 37"/>
                <a:gd name="f181" fmla="*/ f133 1 161"/>
                <a:gd name="f182" fmla="*/ f134 1 161"/>
                <a:gd name="f183" fmla="*/ f135 1 37"/>
                <a:gd name="f184" fmla="*/ f136 1 161"/>
                <a:gd name="f185" fmla="*/ f137 1 37"/>
                <a:gd name="f186" fmla="*/ f138 1 161"/>
                <a:gd name="f187" fmla="*/ f139 1 37"/>
                <a:gd name="f188" fmla="*/ f140 1 161"/>
                <a:gd name="f189" fmla="*/ f141 1 37"/>
                <a:gd name="f190" fmla="*/ f142 1 161"/>
                <a:gd name="f191" fmla="*/ f143 1 37"/>
                <a:gd name="f192" fmla="*/ f144 1 161"/>
                <a:gd name="f193" fmla="*/ f145 1 37"/>
                <a:gd name="f194" fmla="*/ f146 1 161"/>
                <a:gd name="f195" fmla="*/ f147 1 161"/>
                <a:gd name="f196" fmla="*/ f148 1 161"/>
                <a:gd name="f197" fmla="*/ f149 1 37"/>
                <a:gd name="f198" fmla="*/ f150 1 161"/>
                <a:gd name="f199" fmla="*/ f151 1 161"/>
                <a:gd name="f200" fmla="*/ 0 1 f103"/>
                <a:gd name="f201" fmla="*/ f97 1 f103"/>
                <a:gd name="f202" fmla="*/ 0 1 f104"/>
                <a:gd name="f203" fmla="*/ f98 1 f104"/>
                <a:gd name="f204" fmla="*/ f153 1 f103"/>
                <a:gd name="f205" fmla="*/ f154 1 f104"/>
                <a:gd name="f206" fmla="*/ f155 1 f103"/>
                <a:gd name="f207" fmla="*/ f156 1 f104"/>
                <a:gd name="f208" fmla="*/ f157 1 f103"/>
                <a:gd name="f209" fmla="*/ f158 1 f104"/>
                <a:gd name="f210" fmla="*/ f159 1 f103"/>
                <a:gd name="f211" fmla="*/ f160 1 f104"/>
                <a:gd name="f212" fmla="*/ f161 1 f103"/>
                <a:gd name="f213" fmla="*/ f162 1 f104"/>
                <a:gd name="f214" fmla="*/ f163 1 f103"/>
                <a:gd name="f215" fmla="*/ f164 1 f104"/>
                <a:gd name="f216" fmla="*/ f165 1 f103"/>
                <a:gd name="f217" fmla="*/ f166 1 f104"/>
                <a:gd name="f218" fmla="*/ f167 1 f103"/>
                <a:gd name="f219" fmla="*/ f168 1 f104"/>
                <a:gd name="f220" fmla="*/ f169 1 f103"/>
                <a:gd name="f221" fmla="*/ f170 1 f104"/>
                <a:gd name="f222" fmla="*/ f171 1 f103"/>
                <a:gd name="f223" fmla="*/ f172 1 f104"/>
                <a:gd name="f224" fmla="*/ f173 1 f103"/>
                <a:gd name="f225" fmla="*/ f174 1 f103"/>
                <a:gd name="f226" fmla="*/ f175 1 f104"/>
                <a:gd name="f227" fmla="*/ f176 1 f103"/>
                <a:gd name="f228" fmla="*/ f177 1 f104"/>
                <a:gd name="f229" fmla="*/ f178 1 f103"/>
                <a:gd name="f230" fmla="*/ f179 1 f103"/>
                <a:gd name="f231" fmla="*/ f180 1 f104"/>
                <a:gd name="f232" fmla="*/ f181 1 f103"/>
                <a:gd name="f233" fmla="*/ f182 1 f103"/>
                <a:gd name="f234" fmla="*/ f183 1 f104"/>
                <a:gd name="f235" fmla="*/ f184 1 f103"/>
                <a:gd name="f236" fmla="*/ f185 1 f104"/>
                <a:gd name="f237" fmla="*/ f186 1 f103"/>
                <a:gd name="f238" fmla="*/ f187 1 f104"/>
                <a:gd name="f239" fmla="*/ f188 1 f103"/>
                <a:gd name="f240" fmla="*/ f189 1 f104"/>
                <a:gd name="f241" fmla="*/ f190 1 f103"/>
                <a:gd name="f242" fmla="*/ f191 1 f104"/>
                <a:gd name="f243" fmla="*/ f192 1 f103"/>
                <a:gd name="f244" fmla="*/ f193 1 f104"/>
                <a:gd name="f245" fmla="*/ f194 1 f103"/>
                <a:gd name="f246" fmla="*/ f195 1 f103"/>
                <a:gd name="f247" fmla="*/ f196 1 f103"/>
                <a:gd name="f248" fmla="*/ f197 1 f104"/>
                <a:gd name="f249" fmla="*/ f198 1 f103"/>
                <a:gd name="f250" fmla="*/ f199 1 f103"/>
                <a:gd name="f251" fmla="*/ f200 f94 1"/>
                <a:gd name="f252" fmla="*/ f201 f94 1"/>
                <a:gd name="f253" fmla="*/ f203 f95 1"/>
                <a:gd name="f254" fmla="*/ f202 f95 1"/>
                <a:gd name="f255" fmla="*/ f204 f94 1"/>
                <a:gd name="f256" fmla="*/ f205 f95 1"/>
                <a:gd name="f257" fmla="*/ f206 f94 1"/>
                <a:gd name="f258" fmla="*/ f207 f95 1"/>
                <a:gd name="f259" fmla="*/ f208 f94 1"/>
                <a:gd name="f260" fmla="*/ f209 f95 1"/>
                <a:gd name="f261" fmla="*/ f210 f94 1"/>
                <a:gd name="f262" fmla="*/ f211 f95 1"/>
                <a:gd name="f263" fmla="*/ f212 f94 1"/>
                <a:gd name="f264" fmla="*/ f213 f95 1"/>
                <a:gd name="f265" fmla="*/ f214 f94 1"/>
                <a:gd name="f266" fmla="*/ f215 f95 1"/>
                <a:gd name="f267" fmla="*/ f216 f94 1"/>
                <a:gd name="f268" fmla="*/ f217 f95 1"/>
                <a:gd name="f269" fmla="*/ f218 f94 1"/>
                <a:gd name="f270" fmla="*/ f219 f95 1"/>
                <a:gd name="f271" fmla="*/ f220 f94 1"/>
                <a:gd name="f272" fmla="*/ f221 f95 1"/>
                <a:gd name="f273" fmla="*/ f222 f94 1"/>
                <a:gd name="f274" fmla="*/ f223 f95 1"/>
                <a:gd name="f275" fmla="*/ f224 f94 1"/>
                <a:gd name="f276" fmla="*/ f225 f94 1"/>
                <a:gd name="f277" fmla="*/ f226 f95 1"/>
                <a:gd name="f278" fmla="*/ f227 f94 1"/>
                <a:gd name="f279" fmla="*/ f228 f95 1"/>
                <a:gd name="f280" fmla="*/ f229 f94 1"/>
                <a:gd name="f281" fmla="*/ f230 f94 1"/>
                <a:gd name="f282" fmla="*/ f231 f95 1"/>
                <a:gd name="f283" fmla="*/ f232 f94 1"/>
                <a:gd name="f284" fmla="*/ f233 f94 1"/>
                <a:gd name="f285" fmla="*/ f234 f95 1"/>
                <a:gd name="f286" fmla="*/ f235 f94 1"/>
                <a:gd name="f287" fmla="*/ f236 f95 1"/>
                <a:gd name="f288" fmla="*/ f237 f94 1"/>
                <a:gd name="f289" fmla="*/ f238 f95 1"/>
                <a:gd name="f290" fmla="*/ f239 f94 1"/>
                <a:gd name="f291" fmla="*/ f240 f95 1"/>
                <a:gd name="f292" fmla="*/ f241 f94 1"/>
                <a:gd name="f293" fmla="*/ f242 f95 1"/>
                <a:gd name="f294" fmla="*/ f243 f94 1"/>
                <a:gd name="f295" fmla="*/ f244 f95 1"/>
                <a:gd name="f296" fmla="*/ f245 f94 1"/>
                <a:gd name="f297" fmla="*/ f246 f94 1"/>
                <a:gd name="f298" fmla="*/ f247 f94 1"/>
                <a:gd name="f299" fmla="*/ f248 f95 1"/>
                <a:gd name="f300" fmla="*/ f249 f94 1"/>
                <a:gd name="f301" fmla="*/ f250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73" y="f274"/>
                </a:cxn>
                <a:cxn ang="f152">
                  <a:pos x="f275" y="f274"/>
                </a:cxn>
                <a:cxn ang="f152">
                  <a:pos x="f276" y="f277"/>
                </a:cxn>
                <a:cxn ang="f152">
                  <a:pos x="f278" y="f279"/>
                </a:cxn>
                <a:cxn ang="f152">
                  <a:pos x="f280" y="f270"/>
                </a:cxn>
                <a:cxn ang="f152">
                  <a:pos x="f278" y="f277"/>
                </a:cxn>
                <a:cxn ang="f152">
                  <a:pos x="f281" y="f282"/>
                </a:cxn>
                <a:cxn ang="f152">
                  <a:pos x="f283" y="f277"/>
                </a:cxn>
                <a:cxn ang="f152">
                  <a:pos x="f284" y="f285"/>
                </a:cxn>
                <a:cxn ang="f152">
                  <a:pos x="f286" y="f287"/>
                </a:cxn>
                <a:cxn ang="f152">
                  <a:pos x="f288" y="f289"/>
                </a:cxn>
                <a:cxn ang="f152">
                  <a:pos x="f288" y="f289"/>
                </a:cxn>
                <a:cxn ang="f152">
                  <a:pos x="f288" y="f289"/>
                </a:cxn>
                <a:cxn ang="f152">
                  <a:pos x="f290" y="f291"/>
                </a:cxn>
                <a:cxn ang="f152">
                  <a:pos x="f290" y="f289"/>
                </a:cxn>
                <a:cxn ang="f152">
                  <a:pos x="f292" y="f293"/>
                </a:cxn>
                <a:cxn ang="f152">
                  <a:pos x="f294" y="f295"/>
                </a:cxn>
                <a:cxn ang="f152">
                  <a:pos x="f296" y="f282"/>
                </a:cxn>
                <a:cxn ang="f152">
                  <a:pos x="f297" y="f277"/>
                </a:cxn>
                <a:cxn ang="f152">
                  <a:pos x="f298" y="f299"/>
                </a:cxn>
                <a:cxn ang="f152">
                  <a:pos x="f298" y="f258"/>
                </a:cxn>
                <a:cxn ang="f152">
                  <a:pos x="f300" y="f293"/>
                </a:cxn>
                <a:cxn ang="f152">
                  <a:pos x="f301" y="f272"/>
                </a:cxn>
                <a:cxn ang="f152">
                  <a:pos x="f255" y="f256"/>
                </a:cxn>
              </a:cxnLst>
              <a:rect l="f251" t="f254" r="f252" b="f253"/>
              <a:pathLst>
                <a:path w="161" h="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5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19"/>
                    <a:pt x="f38" y="f19"/>
                    <a:pt x="f39" y="f40"/>
                  </a:cubicBezTo>
                  <a:cubicBezTo>
                    <a:pt x="f17" y="f41"/>
                    <a:pt x="f36" y="f15"/>
                    <a:pt x="f34" y="f11"/>
                  </a:cubicBezTo>
                  <a:cubicBezTo>
                    <a:pt x="f32" y="f9"/>
                    <a:pt x="f5" y="f42"/>
                    <a:pt x="f30" y="f43"/>
                  </a:cubicBezTo>
                  <a:cubicBezTo>
                    <a:pt x="f34" y="f7"/>
                    <a:pt x="f36" y="f7"/>
                    <a:pt x="f44" y="f7"/>
                  </a:cubicBezTo>
                  <a:cubicBezTo>
                    <a:pt x="f17" y="f7"/>
                    <a:pt x="f17" y="f7"/>
                    <a:pt x="f17" y="f7"/>
                  </a:cubicBezTo>
                  <a:cubicBezTo>
                    <a:pt x="f35" y="f45"/>
                    <a:pt x="f9" y="f46"/>
                    <a:pt x="f43" y="f47"/>
                  </a:cubicBezTo>
                  <a:cubicBezTo>
                    <a:pt x="f7" y="f48"/>
                    <a:pt x="f49" y="f35"/>
                    <a:pt x="f50" y="f39"/>
                  </a:cubicBezTo>
                  <a:cubicBezTo>
                    <a:pt x="f50" y="f15"/>
                    <a:pt x="f50" y="f51"/>
                    <a:pt x="f52" y="f11"/>
                  </a:cubicBezTo>
                  <a:cubicBezTo>
                    <a:pt x="f52" y="f53"/>
                    <a:pt x="f52" y="f47"/>
                    <a:pt x="f50" y="f47"/>
                  </a:cubicBezTo>
                  <a:cubicBezTo>
                    <a:pt x="f54" y="f47"/>
                    <a:pt x="f55" y="f56"/>
                    <a:pt x="f57" y="f42"/>
                  </a:cubicBezTo>
                  <a:cubicBezTo>
                    <a:pt x="f58" y="f43"/>
                    <a:pt x="f59" y="f33"/>
                    <a:pt x="f60" y="f47"/>
                  </a:cubicBezTo>
                  <a:cubicBezTo>
                    <a:pt x="f61" y="f13"/>
                    <a:pt x="f62" y="f38"/>
                    <a:pt x="f63" y="f44"/>
                  </a:cubicBezTo>
                  <a:cubicBezTo>
                    <a:pt x="f64" y="f17"/>
                    <a:pt x="f64" y="f65"/>
                    <a:pt x="f66" y="f67"/>
                  </a:cubicBezTo>
                  <a:cubicBezTo>
                    <a:pt x="f68" y="f38"/>
                    <a:pt x="f69" y="f51"/>
                    <a:pt x="f69" y="f53"/>
                  </a:cubicBezTo>
                  <a:cubicBezTo>
                    <a:pt x="f69" y="f53"/>
                    <a:pt x="f69" y="f53"/>
                    <a:pt x="f69" y="f53"/>
                  </a:cubicBezTo>
                  <a:cubicBezTo>
                    <a:pt x="f69" y="f53"/>
                    <a:pt x="f69" y="f53"/>
                    <a:pt x="f69" y="f53"/>
                  </a:cubicBezTo>
                  <a:cubicBezTo>
                    <a:pt x="f70" y="f47"/>
                    <a:pt x="f71" y="f9"/>
                    <a:pt x="f72" y="f56"/>
                  </a:cubicBezTo>
                  <a:cubicBezTo>
                    <a:pt x="f73" y="f56"/>
                    <a:pt x="f72" y="f47"/>
                    <a:pt x="f72" y="f53"/>
                  </a:cubicBezTo>
                  <a:cubicBezTo>
                    <a:pt x="f73" y="f9"/>
                    <a:pt x="f74" y="f42"/>
                    <a:pt x="f75" y="f46"/>
                  </a:cubicBezTo>
                  <a:cubicBezTo>
                    <a:pt x="f76" y="f33"/>
                    <a:pt x="f77" y="f43"/>
                    <a:pt x="f78" y="f33"/>
                  </a:cubicBezTo>
                  <a:cubicBezTo>
                    <a:pt x="f79" y="f80"/>
                    <a:pt x="f81" y="f46"/>
                    <a:pt x="f82" y="f42"/>
                  </a:cubicBezTo>
                  <a:cubicBezTo>
                    <a:pt x="f83" y="f56"/>
                    <a:pt x="f84" y="f56"/>
                    <a:pt x="f85" y="f47"/>
                  </a:cubicBezTo>
                  <a:cubicBezTo>
                    <a:pt x="f86" y="f53"/>
                    <a:pt x="f87" y="f13"/>
                    <a:pt x="f87" y="f35"/>
                  </a:cubicBezTo>
                  <a:cubicBezTo>
                    <a:pt x="f87" y="f35"/>
                    <a:pt x="f87" y="f15"/>
                    <a:pt x="f87" y="f15"/>
                  </a:cubicBezTo>
                  <a:cubicBezTo>
                    <a:pt x="f88" y="f48"/>
                    <a:pt x="f24" y="f9"/>
                    <a:pt x="f89" y="f46"/>
                  </a:cubicBezTo>
                  <a:cubicBezTo>
                    <a:pt x="f90" y="f33"/>
                    <a:pt x="f91" y="f45"/>
                    <a:pt x="f10" y="f43"/>
                  </a:cubicBezTo>
                  <a:cubicBezTo>
                    <a:pt x="f92" y="f33"/>
                    <a:pt x="f6" y="f4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1B5A355-A30C-46D5-8167-639EA5F6ABF5}"/>
                </a:ext>
              </a:extLst>
            </p:cNvPr>
            <p:cNvSpPr/>
            <p:nvPr/>
          </p:nvSpPr>
          <p:spPr>
            <a:xfrm>
              <a:off x="3727268" y="2005443"/>
              <a:ext cx="1241426" cy="10064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51"/>
                <a:gd name="f8" fmla="val 62"/>
                <a:gd name="f9" fmla="val 30"/>
                <a:gd name="f10" fmla="val 58"/>
                <a:gd name="f11" fmla="val 11"/>
                <a:gd name="f12" fmla="val 42"/>
                <a:gd name="f13" fmla="val 23"/>
                <a:gd name="f14" fmla="val 1"/>
                <a:gd name="f15" fmla="val 17"/>
                <a:gd name="f16" fmla="val 2"/>
                <a:gd name="f17" fmla="val 6"/>
                <a:gd name="f18" fmla="val 7"/>
                <a:gd name="f19" fmla="val 5"/>
                <a:gd name="f20" fmla="val 22"/>
                <a:gd name="f21" fmla="val 8"/>
                <a:gd name="f22" fmla="val 25"/>
                <a:gd name="f23" fmla="val 12"/>
                <a:gd name="f24" fmla="val 27"/>
                <a:gd name="f25" fmla="val 16"/>
                <a:gd name="f26" fmla="val 29"/>
                <a:gd name="f27" fmla="val 33"/>
                <a:gd name="f28" fmla="val 35"/>
                <a:gd name="f29" fmla="val 34"/>
                <a:gd name="f30" fmla="val 46"/>
                <a:gd name="f31" fmla="val 36"/>
                <a:gd name="f32" fmla="val 41"/>
                <a:gd name="f33" fmla="val 39"/>
                <a:gd name="f34" fmla="val 43"/>
                <a:gd name="f35" fmla="val 26"/>
                <a:gd name="f36" fmla="val 44"/>
                <a:gd name="f37" fmla="val 38"/>
                <a:gd name="f38" fmla="val 37"/>
                <a:gd name="f39" fmla="val 24"/>
                <a:gd name="f40" fmla="val 20"/>
                <a:gd name="f41" fmla="val 18"/>
                <a:gd name="f42" fmla="val 15"/>
                <a:gd name="f43" fmla="val 40"/>
                <a:gd name="f44" fmla="val 47"/>
                <a:gd name="f45" fmla="val 21"/>
                <a:gd name="f46" fmla="val 49"/>
                <a:gd name="f47" fmla="val 48"/>
                <a:gd name="f48" fmla="val 52"/>
                <a:gd name="f49" fmla="val 60"/>
                <a:gd name="f50" fmla="val 13"/>
                <a:gd name="f51" fmla="val 10"/>
                <a:gd name="f52" fmla="val 14"/>
                <a:gd name="f53" fmla="val 45"/>
                <a:gd name="f54" fmla="val 31"/>
                <a:gd name="f55" fmla="+- 0 0 -90"/>
                <a:gd name="f56" fmla="*/ f3 1 63"/>
                <a:gd name="f57" fmla="*/ f4 1 51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63"/>
                <a:gd name="f66" fmla="*/ f62 1 51"/>
                <a:gd name="f67" fmla="*/ 62 f63 1"/>
                <a:gd name="f68" fmla="*/ 30 f62 1"/>
                <a:gd name="f69" fmla="*/ 23 f63 1"/>
                <a:gd name="f70" fmla="*/ 1 f62 1"/>
                <a:gd name="f71" fmla="*/ 6 f63 1"/>
                <a:gd name="f72" fmla="*/ 7 f62 1"/>
                <a:gd name="f73" fmla="*/ 5 f63 1"/>
                <a:gd name="f74" fmla="*/ 22 f62 1"/>
                <a:gd name="f75" fmla="*/ 16 f63 1"/>
                <a:gd name="f76" fmla="*/ 29 f62 1"/>
                <a:gd name="f77" fmla="*/ 46 f63 1"/>
                <a:gd name="f78" fmla="*/ 36 f62 1"/>
                <a:gd name="f79" fmla="*/ 30 f63 1"/>
                <a:gd name="f80" fmla="*/ 43 f62 1"/>
                <a:gd name="f81" fmla="*/ 25 f63 1"/>
                <a:gd name="f82" fmla="*/ 38 f62 1"/>
                <a:gd name="f83" fmla="*/ 24 f63 1"/>
                <a:gd name="f84" fmla="*/ 18 f63 1"/>
                <a:gd name="f85" fmla="*/ 34 f62 1"/>
                <a:gd name="f86" fmla="*/ 35 f62 1"/>
                <a:gd name="f87" fmla="*/ 21 f63 1"/>
                <a:gd name="f88" fmla="*/ 49 f62 1"/>
                <a:gd name="f89" fmla="*/ 33 f63 1"/>
                <a:gd name="f90" fmla="*/ 51 f62 1"/>
                <a:gd name="f91" fmla="*/ 60 f63 1"/>
                <a:gd name="f92" fmla="*/ 37 f62 1"/>
                <a:gd name="f93" fmla="*/ 35 f63 1"/>
                <a:gd name="f94" fmla="*/ 25 f62 1"/>
                <a:gd name="f95" fmla="*/ 44 f63 1"/>
                <a:gd name="f96" fmla="*/ 26 f62 1"/>
                <a:gd name="f97" fmla="*/ 21 f62 1"/>
                <a:gd name="f98" fmla="*/ 13 f63 1"/>
                <a:gd name="f99" fmla="*/ 18 f62 1"/>
                <a:gd name="f100" fmla="*/ 12 f62 1"/>
                <a:gd name="f101" fmla="*/ 36 f63 1"/>
                <a:gd name="f102" fmla="*/ 11 f62 1"/>
                <a:gd name="f103" fmla="*/ 45 f63 1"/>
                <a:gd name="f104" fmla="*/ 17 f62 1"/>
                <a:gd name="f105" fmla="+- f64 0 f1"/>
                <a:gd name="f106" fmla="*/ f67 1 63"/>
                <a:gd name="f107" fmla="*/ f68 1 51"/>
                <a:gd name="f108" fmla="*/ f69 1 63"/>
                <a:gd name="f109" fmla="*/ f70 1 51"/>
                <a:gd name="f110" fmla="*/ f71 1 63"/>
                <a:gd name="f111" fmla="*/ f72 1 51"/>
                <a:gd name="f112" fmla="*/ f73 1 63"/>
                <a:gd name="f113" fmla="*/ f74 1 51"/>
                <a:gd name="f114" fmla="*/ f75 1 63"/>
                <a:gd name="f115" fmla="*/ f76 1 51"/>
                <a:gd name="f116" fmla="*/ f77 1 63"/>
                <a:gd name="f117" fmla="*/ f78 1 51"/>
                <a:gd name="f118" fmla="*/ f79 1 63"/>
                <a:gd name="f119" fmla="*/ f80 1 51"/>
                <a:gd name="f120" fmla="*/ f81 1 63"/>
                <a:gd name="f121" fmla="*/ f82 1 51"/>
                <a:gd name="f122" fmla="*/ f83 1 63"/>
                <a:gd name="f123" fmla="*/ f84 1 63"/>
                <a:gd name="f124" fmla="*/ f85 1 51"/>
                <a:gd name="f125" fmla="*/ f86 1 51"/>
                <a:gd name="f126" fmla="*/ f87 1 63"/>
                <a:gd name="f127" fmla="*/ f88 1 51"/>
                <a:gd name="f128" fmla="*/ f89 1 63"/>
                <a:gd name="f129" fmla="*/ f90 1 51"/>
                <a:gd name="f130" fmla="*/ f91 1 63"/>
                <a:gd name="f131" fmla="*/ f92 1 51"/>
                <a:gd name="f132" fmla="*/ f93 1 63"/>
                <a:gd name="f133" fmla="*/ f94 1 51"/>
                <a:gd name="f134" fmla="*/ f95 1 63"/>
                <a:gd name="f135" fmla="*/ f96 1 51"/>
                <a:gd name="f136" fmla="*/ f97 1 51"/>
                <a:gd name="f137" fmla="*/ f98 1 63"/>
                <a:gd name="f138" fmla="*/ f99 1 51"/>
                <a:gd name="f139" fmla="*/ f100 1 51"/>
                <a:gd name="f140" fmla="*/ f101 1 63"/>
                <a:gd name="f141" fmla="*/ f102 1 51"/>
                <a:gd name="f142" fmla="*/ f103 1 63"/>
                <a:gd name="f143" fmla="*/ f104 1 51"/>
                <a:gd name="f144" fmla="*/ 0 1 f65"/>
                <a:gd name="f145" fmla="*/ f59 1 f65"/>
                <a:gd name="f146" fmla="*/ 0 1 f66"/>
                <a:gd name="f147" fmla="*/ f60 1 f66"/>
                <a:gd name="f148" fmla="*/ f106 1 f65"/>
                <a:gd name="f149" fmla="*/ f107 1 f66"/>
                <a:gd name="f150" fmla="*/ f108 1 f65"/>
                <a:gd name="f151" fmla="*/ f109 1 f66"/>
                <a:gd name="f152" fmla="*/ f110 1 f65"/>
                <a:gd name="f153" fmla="*/ f111 1 f66"/>
                <a:gd name="f154" fmla="*/ f112 1 f65"/>
                <a:gd name="f155" fmla="*/ f113 1 f66"/>
                <a:gd name="f156" fmla="*/ f114 1 f65"/>
                <a:gd name="f157" fmla="*/ f115 1 f66"/>
                <a:gd name="f158" fmla="*/ f116 1 f65"/>
                <a:gd name="f159" fmla="*/ f117 1 f66"/>
                <a:gd name="f160" fmla="*/ f118 1 f65"/>
                <a:gd name="f161" fmla="*/ f119 1 f66"/>
                <a:gd name="f162" fmla="*/ f120 1 f65"/>
                <a:gd name="f163" fmla="*/ f121 1 f66"/>
                <a:gd name="f164" fmla="*/ f122 1 f65"/>
                <a:gd name="f165" fmla="*/ f123 1 f65"/>
                <a:gd name="f166" fmla="*/ f124 1 f66"/>
                <a:gd name="f167" fmla="*/ f125 1 f66"/>
                <a:gd name="f168" fmla="*/ f126 1 f65"/>
                <a:gd name="f169" fmla="*/ f127 1 f66"/>
                <a:gd name="f170" fmla="*/ f128 1 f65"/>
                <a:gd name="f171" fmla="*/ f129 1 f66"/>
                <a:gd name="f172" fmla="*/ f130 1 f65"/>
                <a:gd name="f173" fmla="*/ f131 1 f66"/>
                <a:gd name="f174" fmla="*/ f132 1 f65"/>
                <a:gd name="f175" fmla="*/ f133 1 f66"/>
                <a:gd name="f176" fmla="*/ f134 1 f65"/>
                <a:gd name="f177" fmla="*/ f135 1 f66"/>
                <a:gd name="f178" fmla="*/ f136 1 f66"/>
                <a:gd name="f179" fmla="*/ f137 1 f65"/>
                <a:gd name="f180" fmla="*/ f138 1 f66"/>
                <a:gd name="f181" fmla="*/ f139 1 f66"/>
                <a:gd name="f182" fmla="*/ f140 1 f65"/>
                <a:gd name="f183" fmla="*/ f141 1 f66"/>
                <a:gd name="f184" fmla="*/ f142 1 f65"/>
                <a:gd name="f185" fmla="*/ f143 1 f66"/>
                <a:gd name="f186" fmla="*/ f144 f56 1"/>
                <a:gd name="f187" fmla="*/ f145 f56 1"/>
                <a:gd name="f188" fmla="*/ f147 f57 1"/>
                <a:gd name="f189" fmla="*/ f146 f57 1"/>
                <a:gd name="f190" fmla="*/ f148 f56 1"/>
                <a:gd name="f191" fmla="*/ f149 f57 1"/>
                <a:gd name="f192" fmla="*/ f150 f56 1"/>
                <a:gd name="f193" fmla="*/ f151 f57 1"/>
                <a:gd name="f194" fmla="*/ f152 f56 1"/>
                <a:gd name="f195" fmla="*/ f153 f57 1"/>
                <a:gd name="f196" fmla="*/ f154 f56 1"/>
                <a:gd name="f197" fmla="*/ f155 f57 1"/>
                <a:gd name="f198" fmla="*/ f156 f56 1"/>
                <a:gd name="f199" fmla="*/ f157 f57 1"/>
                <a:gd name="f200" fmla="*/ f158 f56 1"/>
                <a:gd name="f201" fmla="*/ f159 f57 1"/>
                <a:gd name="f202" fmla="*/ f160 f56 1"/>
                <a:gd name="f203" fmla="*/ f161 f57 1"/>
                <a:gd name="f204" fmla="*/ f162 f56 1"/>
                <a:gd name="f205" fmla="*/ f163 f57 1"/>
                <a:gd name="f206" fmla="*/ f164 f56 1"/>
                <a:gd name="f207" fmla="*/ f165 f56 1"/>
                <a:gd name="f208" fmla="*/ f166 f57 1"/>
                <a:gd name="f209" fmla="*/ f167 f57 1"/>
                <a:gd name="f210" fmla="*/ f168 f56 1"/>
                <a:gd name="f211" fmla="*/ f169 f57 1"/>
                <a:gd name="f212" fmla="*/ f170 f56 1"/>
                <a:gd name="f213" fmla="*/ f171 f57 1"/>
                <a:gd name="f214" fmla="*/ f172 f56 1"/>
                <a:gd name="f215" fmla="*/ f173 f57 1"/>
                <a:gd name="f216" fmla="*/ f174 f56 1"/>
                <a:gd name="f217" fmla="*/ f175 f57 1"/>
                <a:gd name="f218" fmla="*/ f176 f56 1"/>
                <a:gd name="f219" fmla="*/ f177 f57 1"/>
                <a:gd name="f220" fmla="*/ f178 f57 1"/>
                <a:gd name="f221" fmla="*/ f179 f56 1"/>
                <a:gd name="f222" fmla="*/ f180 f57 1"/>
                <a:gd name="f223" fmla="*/ f181 f57 1"/>
                <a:gd name="f224" fmla="*/ f182 f56 1"/>
                <a:gd name="f225" fmla="*/ f183 f57 1"/>
                <a:gd name="f226" fmla="*/ f184 f56 1"/>
                <a:gd name="f227" fmla="*/ f18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90" y="f191"/>
                </a:cxn>
                <a:cxn ang="f105">
                  <a:pos x="f192" y="f193"/>
                </a:cxn>
                <a:cxn ang="f105">
                  <a:pos x="f194" y="f195"/>
                </a:cxn>
                <a:cxn ang="f105">
                  <a:pos x="f196" y="f197"/>
                </a:cxn>
                <a:cxn ang="f105">
                  <a:pos x="f198" y="f199"/>
                </a:cxn>
                <a:cxn ang="f105">
                  <a:pos x="f200" y="f201"/>
                </a:cxn>
                <a:cxn ang="f105">
                  <a:pos x="f202" y="f203"/>
                </a:cxn>
                <a:cxn ang="f105">
                  <a:pos x="f204" y="f205"/>
                </a:cxn>
                <a:cxn ang="f105">
                  <a:pos x="f206" y="f201"/>
                </a:cxn>
                <a:cxn ang="f105">
                  <a:pos x="f207" y="f208"/>
                </a:cxn>
                <a:cxn ang="f105">
                  <a:pos x="f198" y="f209"/>
                </a:cxn>
                <a:cxn ang="f105">
                  <a:pos x="f210" y="f211"/>
                </a:cxn>
                <a:cxn ang="f105">
                  <a:pos x="f212" y="f213"/>
                </a:cxn>
                <a:cxn ang="f105">
                  <a:pos x="f214" y="f215"/>
                </a:cxn>
                <a:cxn ang="f105">
                  <a:pos x="f190" y="f191"/>
                </a:cxn>
                <a:cxn ang="f105">
                  <a:pos x="f216" y="f217"/>
                </a:cxn>
                <a:cxn ang="f105">
                  <a:pos x="f218" y="f219"/>
                </a:cxn>
                <a:cxn ang="f105">
                  <a:pos x="f216" y="f217"/>
                </a:cxn>
                <a:cxn ang="f105">
                  <a:pos x="f204" y="f220"/>
                </a:cxn>
                <a:cxn ang="f105">
                  <a:pos x="f210" y="f197"/>
                </a:cxn>
                <a:cxn ang="f105">
                  <a:pos x="f221" y="f222"/>
                </a:cxn>
                <a:cxn ang="f105">
                  <a:pos x="f221" y="f223"/>
                </a:cxn>
                <a:cxn ang="f105">
                  <a:pos x="f224" y="f225"/>
                </a:cxn>
                <a:cxn ang="f105">
                  <a:pos x="f226" y="f227"/>
                </a:cxn>
                <a:cxn ang="f105">
                  <a:pos x="f204" y="f220"/>
                </a:cxn>
              </a:cxnLst>
              <a:rect l="f186" t="f189" r="f187" b="f188"/>
              <a:pathLst>
                <a:path w="62" h="51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4"/>
                    <a:pt x="f11" y="f16"/>
                    <a:pt x="f17" y="f18"/>
                  </a:cubicBezTo>
                  <a:cubicBezTo>
                    <a:pt x="f14" y="f11"/>
                    <a:pt x="f5" y="f15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2" y="f27"/>
                    <a:pt x="f28" y="f29"/>
                    <a:pt x="f30" y="f31"/>
                  </a:cubicBezTo>
                  <a:cubicBezTo>
                    <a:pt x="f32" y="f33"/>
                    <a:pt x="f31" y="f12"/>
                    <a:pt x="f9" y="f34"/>
                  </a:cubicBezTo>
                  <a:cubicBezTo>
                    <a:pt x="f35" y="f36"/>
                    <a:pt x="f22" y="f12"/>
                    <a:pt x="f22" y="f37"/>
                  </a:cubicBezTo>
                  <a:cubicBezTo>
                    <a:pt x="f22" y="f38"/>
                    <a:pt x="f22" y="f31"/>
                    <a:pt x="f39" y="f31"/>
                  </a:cubicBezTo>
                  <a:cubicBezTo>
                    <a:pt x="f20" y="f28"/>
                    <a:pt x="f40" y="f28"/>
                    <a:pt x="f41" y="f29"/>
                  </a:cubicBezTo>
                  <a:cubicBezTo>
                    <a:pt x="f15" y="f29"/>
                    <a:pt x="f15" y="f28"/>
                    <a:pt x="f25" y="f28"/>
                  </a:cubicBezTo>
                  <a:cubicBezTo>
                    <a:pt x="f42" y="f43"/>
                    <a:pt x="f15" y="f44"/>
                    <a:pt x="f45" y="f46"/>
                  </a:cubicBezTo>
                  <a:cubicBezTo>
                    <a:pt x="f22" y="f7"/>
                    <a:pt x="f26" y="f7"/>
                    <a:pt x="f27" y="f7"/>
                  </a:cubicBezTo>
                  <a:cubicBezTo>
                    <a:pt x="f34" y="f47"/>
                    <a:pt x="f48" y="f34"/>
                    <a:pt x="f49" y="f38"/>
                  </a:cubicBezTo>
                  <a:cubicBezTo>
                    <a:pt x="f8" y="f28"/>
                    <a:pt x="f6" y="f27"/>
                    <a:pt x="f8" y="f9"/>
                  </a:cubicBezTo>
                  <a:close/>
                  <a:moveTo>
                    <a:pt x="f28" y="f22"/>
                  </a:moveTo>
                  <a:cubicBezTo>
                    <a:pt x="f33" y="f39"/>
                    <a:pt x="f32" y="f22"/>
                    <a:pt x="f36" y="f35"/>
                  </a:cubicBezTo>
                  <a:cubicBezTo>
                    <a:pt x="f32" y="f35"/>
                    <a:pt x="f37" y="f35"/>
                    <a:pt x="f28" y="f22"/>
                  </a:cubicBezTo>
                  <a:close/>
                  <a:moveTo>
                    <a:pt x="f22" y="f45"/>
                  </a:moveTo>
                  <a:cubicBezTo>
                    <a:pt x="f39" y="f20"/>
                    <a:pt x="f13" y="f20"/>
                    <a:pt x="f45" y="f20"/>
                  </a:cubicBezTo>
                  <a:cubicBezTo>
                    <a:pt x="f41" y="f45"/>
                    <a:pt x="f42" y="f40"/>
                    <a:pt x="f50" y="f41"/>
                  </a:cubicBezTo>
                  <a:cubicBezTo>
                    <a:pt x="f51" y="f42"/>
                    <a:pt x="f51" y="f52"/>
                    <a:pt x="f50" y="f23"/>
                  </a:cubicBezTo>
                  <a:cubicBezTo>
                    <a:pt x="f31" y="f11"/>
                    <a:pt x="f31" y="f11"/>
                    <a:pt x="f31" y="f11"/>
                  </a:cubicBezTo>
                  <a:cubicBezTo>
                    <a:pt x="f33" y="f23"/>
                    <a:pt x="f12" y="f52"/>
                    <a:pt x="f53" y="f15"/>
                  </a:cubicBezTo>
                  <a:cubicBezTo>
                    <a:pt x="f38" y="f42"/>
                    <a:pt x="f54" y="f25"/>
                    <a:pt x="f22" y="f4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D102610-120B-42DD-AE9B-77874E073530}"/>
                </a:ext>
              </a:extLst>
            </p:cNvPr>
            <p:cNvSpPr/>
            <p:nvPr/>
          </p:nvSpPr>
          <p:spPr>
            <a:xfrm>
              <a:off x="7511869" y="4334301"/>
              <a:ext cx="688972" cy="631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2"/>
                <a:gd name="f8" fmla="val 16"/>
                <a:gd name="f9" fmla="val 8"/>
                <a:gd name="f10" fmla="val 1"/>
                <a:gd name="f11" fmla="val 6"/>
                <a:gd name="f12" fmla="val 14"/>
                <a:gd name="f13" fmla="val 24"/>
                <a:gd name="f14" fmla="val 9"/>
                <a:gd name="f15" fmla="val 19"/>
                <a:gd name="f16" fmla="val 28"/>
                <a:gd name="f17" fmla="val 26"/>
                <a:gd name="f18" fmla="val 18"/>
                <a:gd name="f19" fmla="val 22"/>
                <a:gd name="f20" fmla="val 21"/>
                <a:gd name="f21" fmla="val 17"/>
                <a:gd name="f22" fmla="val 12"/>
                <a:gd name="f23" fmla="val 4"/>
                <a:gd name="f24" fmla="val 20"/>
                <a:gd name="f25" fmla="val 25"/>
                <a:gd name="f26" fmla="val 30"/>
                <a:gd name="f27" fmla="val 13"/>
                <a:gd name="f28" fmla="+- 0 0 -90"/>
                <a:gd name="f29" fmla="*/ f3 1 35"/>
                <a:gd name="f30" fmla="*/ f4 1 3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5"/>
                <a:gd name="f39" fmla="*/ f35 1 32"/>
                <a:gd name="f40" fmla="*/ 16 f36 1"/>
                <a:gd name="f41" fmla="*/ 0 f35 1"/>
                <a:gd name="f42" fmla="*/ 0 f36 1"/>
                <a:gd name="f43" fmla="*/ 14 f35 1"/>
                <a:gd name="f44" fmla="*/ 19 f36 1"/>
                <a:gd name="f45" fmla="*/ 32 f35 1"/>
                <a:gd name="f46" fmla="*/ 35 f36 1"/>
                <a:gd name="f47" fmla="*/ 18 f35 1"/>
                <a:gd name="f48" fmla="*/ 22 f36 1"/>
                <a:gd name="f49" fmla="*/ 21 f35 1"/>
                <a:gd name="f50" fmla="*/ 12 f36 1"/>
                <a:gd name="f51" fmla="*/ 12 f35 1"/>
                <a:gd name="f52" fmla="*/ 20 f36 1"/>
                <a:gd name="f53" fmla="*/ 4 f35 1"/>
                <a:gd name="f54" fmla="*/ 30 f36 1"/>
                <a:gd name="f55" fmla="*/ 13 f35 1"/>
                <a:gd name="f56" fmla="+- f37 0 f1"/>
                <a:gd name="f57" fmla="*/ f40 1 35"/>
                <a:gd name="f58" fmla="*/ f41 1 32"/>
                <a:gd name="f59" fmla="*/ f42 1 35"/>
                <a:gd name="f60" fmla="*/ f43 1 32"/>
                <a:gd name="f61" fmla="*/ f44 1 35"/>
                <a:gd name="f62" fmla="*/ f45 1 32"/>
                <a:gd name="f63" fmla="*/ f46 1 35"/>
                <a:gd name="f64" fmla="*/ f47 1 32"/>
                <a:gd name="f65" fmla="*/ f48 1 35"/>
                <a:gd name="f66" fmla="*/ f49 1 32"/>
                <a:gd name="f67" fmla="*/ f50 1 35"/>
                <a:gd name="f68" fmla="*/ f51 1 32"/>
                <a:gd name="f69" fmla="*/ f52 1 35"/>
                <a:gd name="f70" fmla="*/ f53 1 32"/>
                <a:gd name="f71" fmla="*/ f54 1 35"/>
                <a:gd name="f72" fmla="*/ f55 1 32"/>
                <a:gd name="f73" fmla="*/ 0 1 f38"/>
                <a:gd name="f74" fmla="*/ f32 1 f38"/>
                <a:gd name="f75" fmla="*/ 0 1 f39"/>
                <a:gd name="f76" fmla="*/ f33 1 f39"/>
                <a:gd name="f77" fmla="*/ f57 1 f38"/>
                <a:gd name="f78" fmla="*/ f58 1 f39"/>
                <a:gd name="f79" fmla="*/ f59 1 f38"/>
                <a:gd name="f80" fmla="*/ f60 1 f39"/>
                <a:gd name="f81" fmla="*/ f61 1 f38"/>
                <a:gd name="f82" fmla="*/ f62 1 f39"/>
                <a:gd name="f83" fmla="*/ f63 1 f38"/>
                <a:gd name="f84" fmla="*/ f64 1 f39"/>
                <a:gd name="f85" fmla="*/ f65 1 f38"/>
                <a:gd name="f86" fmla="*/ f66 1 f39"/>
                <a:gd name="f87" fmla="*/ f67 1 f38"/>
                <a:gd name="f88" fmla="*/ f68 1 f39"/>
                <a:gd name="f89" fmla="*/ f69 1 f38"/>
                <a:gd name="f90" fmla="*/ f70 1 f39"/>
                <a:gd name="f91" fmla="*/ f71 1 f38"/>
                <a:gd name="f92" fmla="*/ f72 1 f39"/>
                <a:gd name="f93" fmla="*/ f73 f29 1"/>
                <a:gd name="f94" fmla="*/ f74 f29 1"/>
                <a:gd name="f95" fmla="*/ f76 f30 1"/>
                <a:gd name="f96" fmla="*/ f75 f30 1"/>
                <a:gd name="f97" fmla="*/ f77 f29 1"/>
                <a:gd name="f98" fmla="*/ f78 f30 1"/>
                <a:gd name="f99" fmla="*/ f79 f29 1"/>
                <a:gd name="f100" fmla="*/ f80 f30 1"/>
                <a:gd name="f101" fmla="*/ f81 f29 1"/>
                <a:gd name="f102" fmla="*/ f82 f30 1"/>
                <a:gd name="f103" fmla="*/ f83 f29 1"/>
                <a:gd name="f104" fmla="*/ f84 f30 1"/>
                <a:gd name="f105" fmla="*/ f85 f29 1"/>
                <a:gd name="f106" fmla="*/ f86 f30 1"/>
                <a:gd name="f107" fmla="*/ f87 f29 1"/>
                <a:gd name="f108" fmla="*/ f88 f30 1"/>
                <a:gd name="f109" fmla="*/ f89 f29 1"/>
                <a:gd name="f110" fmla="*/ f90 f30 1"/>
                <a:gd name="f111" fmla="*/ f91 f29 1"/>
                <a:gd name="f112" fmla="*/ f9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101" y="f102"/>
                </a:cxn>
                <a:cxn ang="f56">
                  <a:pos x="f103" y="f104"/>
                </a:cxn>
                <a:cxn ang="f56">
                  <a:pos x="f97" y="f98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05" y="f106"/>
                </a:cxn>
              </a:cxnLst>
              <a:rect l="f93" t="f96" r="f94" b="f95"/>
              <a:pathLst>
                <a:path w="35" h="32">
                  <a:moveTo>
                    <a:pt x="f8" y="f5"/>
                  </a:moveTo>
                  <a:cubicBezTo>
                    <a:pt x="f9" y="f5"/>
                    <a:pt x="f10" y="f11"/>
                    <a:pt x="f5" y="f12"/>
                  </a:cubicBezTo>
                  <a:cubicBezTo>
                    <a:pt x="f5" y="f13"/>
                    <a:pt x="f14" y="f7"/>
                    <a:pt x="f15" y="f7"/>
                  </a:cubicBezTo>
                  <a:cubicBezTo>
                    <a:pt x="f16" y="f7"/>
                    <a:pt x="f6" y="f17"/>
                    <a:pt x="f6" y="f18"/>
                  </a:cubicBezTo>
                  <a:cubicBezTo>
                    <a:pt x="f6" y="f9"/>
                    <a:pt x="f17" y="f5"/>
                    <a:pt x="f8" y="f5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1"/>
                    <a:pt x="f22" y="f22"/>
                  </a:cubicBezTo>
                  <a:cubicBezTo>
                    <a:pt x="f22" y="f9"/>
                    <a:pt x="f8" y="f23"/>
                    <a:pt x="f24" y="f23"/>
                  </a:cubicBezTo>
                  <a:cubicBezTo>
                    <a:pt x="f25" y="f23"/>
                    <a:pt x="f26" y="f9"/>
                    <a:pt x="f26" y="f27"/>
                  </a:cubicBezTo>
                  <a:cubicBezTo>
                    <a:pt x="f26" y="f21"/>
                    <a:pt x="f17" y="f20"/>
                    <a:pt x="f19" y="f2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05266731-B397-4B8B-8EA2-9ECC547FCD8F}"/>
              </a:ext>
            </a:extLst>
          </p:cNvPr>
          <p:cNvSpPr txBox="1"/>
          <p:nvPr/>
        </p:nvSpPr>
        <p:spPr>
          <a:xfrm>
            <a:off x="8920831" y="3723116"/>
            <a:ext cx="1833445" cy="20082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تغییر. شما به سادگی می توانید ارائه ای را که به زیبایی طراحی شده است تحت تأثیر قرار دهید.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580C8C55-3650-499B-AC20-664F78C80028}"/>
              </a:ext>
            </a:extLst>
          </p:cNvPr>
          <p:cNvSpPr txBox="1"/>
          <p:nvPr/>
        </p:nvSpPr>
        <p:spPr>
          <a:xfrm>
            <a:off x="1141381" y="2346789"/>
            <a:ext cx="2340562" cy="1006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b="1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AD8D7C-E1AD-4174-BCE3-94AEE9EDACE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lvl="0" indent="0" algn="r" defTabSz="914372" rtl="1">
              <a:buNone/>
            </a:pPr>
            <a:r>
              <a:rPr lang="fa-IR" sz="48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8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5EC5387D-BDD8-4573-B36F-3B7995F978D6}"/>
              </a:ext>
            </a:extLst>
          </p:cNvPr>
          <p:cNvSpPr txBox="1"/>
          <p:nvPr/>
        </p:nvSpPr>
        <p:spPr>
          <a:xfrm>
            <a:off x="4490764" y="2011332"/>
            <a:ext cx="165998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rPr>
              <a:t>FASTFOOD</a:t>
            </a:r>
          </a:p>
        </p:txBody>
      </p:sp>
      <p:grpSp>
        <p:nvGrpSpPr>
          <p:cNvPr id="4" name="그룹 26">
            <a:extLst>
              <a:ext uri="{FF2B5EF4-FFF2-40B4-BE49-F238E27FC236}">
                <a16:creationId xmlns:a16="http://schemas.microsoft.com/office/drawing/2014/main" id="{DBCE503A-B0D6-4033-8605-B2FF7226CB4C}"/>
              </a:ext>
            </a:extLst>
          </p:cNvPr>
          <p:cNvGrpSpPr/>
          <p:nvPr/>
        </p:nvGrpSpPr>
        <p:grpSpPr>
          <a:xfrm>
            <a:off x="5289858" y="1543973"/>
            <a:ext cx="4627504" cy="753593"/>
            <a:chOff x="5289858" y="1543973"/>
            <a:chExt cx="4627504" cy="753593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472FDB38-D144-40FE-88D3-BC18809A64B0}"/>
                </a:ext>
              </a:extLst>
            </p:cNvPr>
            <p:cNvSpPr txBox="1"/>
            <p:nvPr/>
          </p:nvSpPr>
          <p:spPr>
            <a:xfrm>
              <a:off x="5289858" y="1835904"/>
              <a:ext cx="462750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0796E1E6-D7CD-4503-8985-B41F7E2060C8}"/>
                </a:ext>
              </a:extLst>
            </p:cNvPr>
            <p:cNvSpPr txBox="1"/>
            <p:nvPr/>
          </p:nvSpPr>
          <p:spPr>
            <a:xfrm>
              <a:off x="5289858" y="1543973"/>
              <a:ext cx="462750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مطالب</a:t>
              </a:r>
              <a:endParaRPr lang="en-US" sz="1400" b="1" i="0" u="none" strike="noStrike" kern="1200" cap="none" spc="0" baseline="0" dirty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그룹 29">
            <a:extLst>
              <a:ext uri="{FF2B5EF4-FFF2-40B4-BE49-F238E27FC236}">
                <a16:creationId xmlns:a16="http://schemas.microsoft.com/office/drawing/2014/main" id="{1FFA7B9E-4814-419A-8BAF-C74F62C86ACE}"/>
              </a:ext>
            </a:extLst>
          </p:cNvPr>
          <p:cNvGrpSpPr/>
          <p:nvPr/>
        </p:nvGrpSpPr>
        <p:grpSpPr>
          <a:xfrm>
            <a:off x="5289858" y="2435861"/>
            <a:ext cx="4627504" cy="753584"/>
            <a:chOff x="5289858" y="2435861"/>
            <a:chExt cx="4627504" cy="75358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FED9A7A4-A531-4D87-9489-7C703AD9A7A5}"/>
                </a:ext>
              </a:extLst>
            </p:cNvPr>
            <p:cNvSpPr txBox="1"/>
            <p:nvPr/>
          </p:nvSpPr>
          <p:spPr>
            <a:xfrm>
              <a:off x="5289858" y="2727783"/>
              <a:ext cx="462750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01DBCE0F-5848-4AB9-B821-3EB41E7847DE}"/>
                </a:ext>
              </a:extLst>
            </p:cNvPr>
            <p:cNvSpPr txBox="1"/>
            <p:nvPr/>
          </p:nvSpPr>
          <p:spPr>
            <a:xfrm>
              <a:off x="5289858" y="2435861"/>
              <a:ext cx="462750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مطالب</a:t>
              </a:r>
              <a:endParaRPr lang="en-US" sz="1400" b="1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그룹 32">
            <a:extLst>
              <a:ext uri="{FF2B5EF4-FFF2-40B4-BE49-F238E27FC236}">
                <a16:creationId xmlns:a16="http://schemas.microsoft.com/office/drawing/2014/main" id="{9121B33A-F58D-4ACE-9DCD-E9A50C285F8C}"/>
              </a:ext>
            </a:extLst>
          </p:cNvPr>
          <p:cNvGrpSpPr/>
          <p:nvPr/>
        </p:nvGrpSpPr>
        <p:grpSpPr>
          <a:xfrm>
            <a:off x="5289858" y="3327748"/>
            <a:ext cx="4627504" cy="753584"/>
            <a:chOff x="5289858" y="3327748"/>
            <a:chExt cx="4627504" cy="753584"/>
          </a:xfrm>
        </p:grpSpPr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D2428499-AF30-4670-9274-580EAC28605D}"/>
                </a:ext>
              </a:extLst>
            </p:cNvPr>
            <p:cNvSpPr txBox="1"/>
            <p:nvPr/>
          </p:nvSpPr>
          <p:spPr>
            <a:xfrm>
              <a:off x="5289858" y="3619670"/>
              <a:ext cx="462750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42C2F1FE-DF7B-4232-AAAF-3CB8A39B188D}"/>
                </a:ext>
              </a:extLst>
            </p:cNvPr>
            <p:cNvSpPr txBox="1"/>
            <p:nvPr/>
          </p:nvSpPr>
          <p:spPr>
            <a:xfrm>
              <a:off x="5289858" y="3327748"/>
              <a:ext cx="462750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مطالب</a:t>
              </a:r>
              <a:endParaRPr lang="en-US" sz="1400" b="1" i="0" u="none" strike="noStrike" kern="1200" cap="none" spc="0" baseline="0" dirty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그룹 35">
            <a:extLst>
              <a:ext uri="{FF2B5EF4-FFF2-40B4-BE49-F238E27FC236}">
                <a16:creationId xmlns:a16="http://schemas.microsoft.com/office/drawing/2014/main" id="{0C14FFCF-8539-4A00-89A6-9DDF1ADE0173}"/>
              </a:ext>
            </a:extLst>
          </p:cNvPr>
          <p:cNvGrpSpPr/>
          <p:nvPr/>
        </p:nvGrpSpPr>
        <p:grpSpPr>
          <a:xfrm>
            <a:off x="5289858" y="4219626"/>
            <a:ext cx="4627504" cy="753594"/>
            <a:chOff x="5289858" y="4219626"/>
            <a:chExt cx="4627504" cy="753594"/>
          </a:xfrm>
        </p:grpSpPr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B28D00AD-A212-4041-A520-2CA67E8DEC0C}"/>
                </a:ext>
              </a:extLst>
            </p:cNvPr>
            <p:cNvSpPr txBox="1"/>
            <p:nvPr/>
          </p:nvSpPr>
          <p:spPr>
            <a:xfrm>
              <a:off x="5289858" y="4511558"/>
              <a:ext cx="462750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ACB4B0A7-480B-43E0-90C2-263023B57CA6}"/>
                </a:ext>
              </a:extLst>
            </p:cNvPr>
            <p:cNvSpPr txBox="1"/>
            <p:nvPr/>
          </p:nvSpPr>
          <p:spPr>
            <a:xfrm>
              <a:off x="5289858" y="4219626"/>
              <a:ext cx="462750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مطالب</a:t>
              </a:r>
              <a:endParaRPr lang="en-US" sz="1400" b="1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그룹 38">
            <a:extLst>
              <a:ext uri="{FF2B5EF4-FFF2-40B4-BE49-F238E27FC236}">
                <a16:creationId xmlns:a16="http://schemas.microsoft.com/office/drawing/2014/main" id="{3DFEDFE3-AF62-4506-B828-4C8ECFCA670E}"/>
              </a:ext>
            </a:extLst>
          </p:cNvPr>
          <p:cNvGrpSpPr/>
          <p:nvPr/>
        </p:nvGrpSpPr>
        <p:grpSpPr>
          <a:xfrm>
            <a:off x="5289858" y="5111514"/>
            <a:ext cx="4627504" cy="753584"/>
            <a:chOff x="5289858" y="5111514"/>
            <a:chExt cx="4627504" cy="753584"/>
          </a:xfrm>
        </p:grpSpPr>
        <p:sp>
          <p:nvSpPr>
            <p:cNvPr id="17" name="TextBox 39">
              <a:extLst>
                <a:ext uri="{FF2B5EF4-FFF2-40B4-BE49-F238E27FC236}">
                  <a16:creationId xmlns:a16="http://schemas.microsoft.com/office/drawing/2014/main" id="{D5F4C094-FAB7-4297-8D42-D681D7180352}"/>
                </a:ext>
              </a:extLst>
            </p:cNvPr>
            <p:cNvSpPr txBox="1"/>
            <p:nvPr/>
          </p:nvSpPr>
          <p:spPr>
            <a:xfrm>
              <a:off x="5289858" y="5403436"/>
              <a:ext cx="462750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81CB1B22-67CE-4301-B236-DA223DA709E0}"/>
                </a:ext>
              </a:extLst>
            </p:cNvPr>
            <p:cNvSpPr txBox="1"/>
            <p:nvPr/>
          </p:nvSpPr>
          <p:spPr>
            <a:xfrm>
              <a:off x="5289858" y="5111514"/>
              <a:ext cx="462750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F8BA16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عنوان مطالب</a:t>
              </a:r>
              <a:endParaRPr lang="en-US" sz="1400" b="1" i="0" u="none" strike="noStrike" kern="1200" cap="none" spc="0" baseline="0" dirty="0">
                <a:solidFill>
                  <a:srgbClr val="F8BA16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11">
            <a:extLst>
              <a:ext uri="{FF2B5EF4-FFF2-40B4-BE49-F238E27FC236}">
                <a16:creationId xmlns:a16="http://schemas.microsoft.com/office/drawing/2014/main" id="{AD954977-8B2C-44EE-90BF-B5F7A187B908}"/>
              </a:ext>
            </a:extLst>
          </p:cNvPr>
          <p:cNvGrpSpPr/>
          <p:nvPr/>
        </p:nvGrpSpPr>
        <p:grpSpPr>
          <a:xfrm>
            <a:off x="1234805" y="2323179"/>
            <a:ext cx="3255958" cy="3430590"/>
            <a:chOff x="1234805" y="2323179"/>
            <a:chExt cx="3255958" cy="343059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DEA11F2-46DC-4D97-B781-87E4F40109E9}"/>
                </a:ext>
              </a:extLst>
            </p:cNvPr>
            <p:cNvSpPr/>
            <p:nvPr/>
          </p:nvSpPr>
          <p:spPr>
            <a:xfrm>
              <a:off x="1301474" y="3745583"/>
              <a:ext cx="3138485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5"/>
                <a:gd name="f7" fmla="val 59"/>
                <a:gd name="f8" fmla="val 1"/>
                <a:gd name="f9" fmla="val 49"/>
                <a:gd name="f10" fmla="val 41"/>
                <a:gd name="f11" fmla="val 2"/>
                <a:gd name="f12" fmla="val 34"/>
                <a:gd name="f13" fmla="val 7"/>
                <a:gd name="f14" fmla="val 5"/>
                <a:gd name="f15" fmla="val 13"/>
                <a:gd name="f16" fmla="val 42"/>
                <a:gd name="f17" fmla="val 139"/>
                <a:gd name="f18" fmla="val 235"/>
                <a:gd name="f19" fmla="val 332"/>
                <a:gd name="f20" fmla="val 364"/>
                <a:gd name="f21" fmla="val 368"/>
                <a:gd name="f22" fmla="val 4"/>
                <a:gd name="f23" fmla="val 374"/>
                <a:gd name="f24" fmla="val 36"/>
                <a:gd name="f25" fmla="val 43"/>
                <a:gd name="f26" fmla="val 51"/>
                <a:gd name="f27" fmla="val 250"/>
                <a:gd name="f28" fmla="val 126"/>
                <a:gd name="f29" fmla="+- 0 0 -90"/>
                <a:gd name="f30" fmla="*/ f3 1 375"/>
                <a:gd name="f31" fmla="*/ f4 1 59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75"/>
                <a:gd name="f40" fmla="*/ f36 1 59"/>
                <a:gd name="f41" fmla="*/ 0 f37 1"/>
                <a:gd name="f42" fmla="*/ 59 f36 1"/>
                <a:gd name="f43" fmla="*/ 2 f37 1"/>
                <a:gd name="f44" fmla="*/ 34 f36 1"/>
                <a:gd name="f45" fmla="*/ 42 f37 1"/>
                <a:gd name="f46" fmla="*/ 0 f36 1"/>
                <a:gd name="f47" fmla="*/ 332 f37 1"/>
                <a:gd name="f48" fmla="*/ 374 f37 1"/>
                <a:gd name="f49" fmla="*/ 36 f36 1"/>
                <a:gd name="f50" fmla="*/ 375 f37 1"/>
                <a:gd name="f51" fmla="+- f38 0 f1"/>
                <a:gd name="f52" fmla="*/ f41 1 375"/>
                <a:gd name="f53" fmla="*/ f42 1 59"/>
                <a:gd name="f54" fmla="*/ f43 1 375"/>
                <a:gd name="f55" fmla="*/ f44 1 59"/>
                <a:gd name="f56" fmla="*/ f45 1 375"/>
                <a:gd name="f57" fmla="*/ f46 1 59"/>
                <a:gd name="f58" fmla="*/ f47 1 375"/>
                <a:gd name="f59" fmla="*/ f48 1 375"/>
                <a:gd name="f60" fmla="*/ f49 1 59"/>
                <a:gd name="f61" fmla="*/ f50 1 375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39"/>
                <a:gd name="f74" fmla="*/ f60 1 f40"/>
                <a:gd name="f75" fmla="*/ f61 1 f39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0 1"/>
                <a:gd name="f88" fmla="*/ f74 f31 1"/>
                <a:gd name="f89" fmla="*/ f7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5"/>
                </a:cxn>
                <a:cxn ang="f51">
                  <a:pos x="f87" y="f88"/>
                </a:cxn>
                <a:cxn ang="f51">
                  <a:pos x="f89" y="f81"/>
                </a:cxn>
                <a:cxn ang="f51">
                  <a:pos x="f80" y="f81"/>
                </a:cxn>
              </a:cxnLst>
              <a:rect l="f76" t="f79" r="f77" b="f78"/>
              <a:pathLst>
                <a:path w="375" h="59">
                  <a:moveTo>
                    <a:pt x="f5" y="f7"/>
                  </a:moveTo>
                  <a:cubicBezTo>
                    <a:pt x="f8" y="f9"/>
                    <a:pt x="f5" y="f10"/>
                    <a:pt x="f11" y="f12"/>
                  </a:cubicBezTo>
                  <a:cubicBezTo>
                    <a:pt x="f13" y="f14"/>
                    <a:pt x="f15" y="f5"/>
                    <a:pt x="f16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6" y="f25"/>
                    <a:pt x="f6" y="f26"/>
                    <a:pt x="f6" y="f7"/>
                  </a:cubicBezTo>
                  <a:cubicBezTo>
                    <a:pt x="f27" y="f7"/>
                    <a:pt x="f28" y="f7"/>
                    <a:pt x="f5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96947F3-722F-4253-BB67-BBE0D9E8D06E}"/>
                </a:ext>
              </a:extLst>
            </p:cNvPr>
            <p:cNvSpPr/>
            <p:nvPr/>
          </p:nvSpPr>
          <p:spPr>
            <a:xfrm>
              <a:off x="1234805" y="4490115"/>
              <a:ext cx="3255958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59"/>
                <a:gd name="f8" fmla="val 243"/>
                <a:gd name="f9" fmla="val 238"/>
                <a:gd name="f10" fmla="val 25"/>
                <a:gd name="f11" fmla="val 229"/>
                <a:gd name="f12" fmla="val 18"/>
                <a:gd name="f13" fmla="val 196"/>
                <a:gd name="f14" fmla="val 162"/>
                <a:gd name="f15" fmla="val 17"/>
                <a:gd name="f16" fmla="val 154"/>
                <a:gd name="f17" fmla="val 24"/>
                <a:gd name="f18" fmla="val 148"/>
                <a:gd name="f19" fmla="val 106"/>
                <a:gd name="f20" fmla="val 64"/>
                <a:gd name="f21" fmla="val 21"/>
                <a:gd name="f22" fmla="val 11"/>
                <a:gd name="f23" fmla="val 54"/>
                <a:gd name="f24" fmla="val 10"/>
                <a:gd name="f25" fmla="val 51"/>
                <a:gd name="f26" fmla="val 6"/>
                <a:gd name="f27" fmla="val 35"/>
                <a:gd name="f28" fmla="val 3"/>
                <a:gd name="f29" fmla="val 132"/>
                <a:gd name="f30" fmla="val 259"/>
                <a:gd name="f31" fmla="val 8"/>
                <a:gd name="f32" fmla="val 16"/>
                <a:gd name="f33" fmla="val 387"/>
                <a:gd name="f34" fmla="val 53"/>
                <a:gd name="f35" fmla="val 381"/>
                <a:gd name="f36" fmla="val 352"/>
                <a:gd name="f37" fmla="val 316"/>
                <a:gd name="f38" fmla="val 279"/>
                <a:gd name="f39" fmla="+- 0 0 -90"/>
                <a:gd name="f40" fmla="*/ f3 1 389"/>
                <a:gd name="f41" fmla="*/ f4 1 59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89"/>
                <a:gd name="f50" fmla="*/ f46 1 59"/>
                <a:gd name="f51" fmla="*/ 243 f47 1"/>
                <a:gd name="f52" fmla="*/ 59 f46 1"/>
                <a:gd name="f53" fmla="*/ 196 f47 1"/>
                <a:gd name="f54" fmla="*/ 18 f46 1"/>
                <a:gd name="f55" fmla="*/ 148 f47 1"/>
                <a:gd name="f56" fmla="*/ 21 f47 1"/>
                <a:gd name="f57" fmla="*/ 10 f47 1"/>
                <a:gd name="f58" fmla="*/ 51 f46 1"/>
                <a:gd name="f59" fmla="*/ 0 f47 1"/>
                <a:gd name="f60" fmla="*/ 0 f46 1"/>
                <a:gd name="f61" fmla="*/ 389 f47 1"/>
                <a:gd name="f62" fmla="*/ 24 f46 1"/>
                <a:gd name="f63" fmla="*/ 352 f47 1"/>
                <a:gd name="f64" fmla="+- f48 0 f1"/>
                <a:gd name="f65" fmla="*/ f51 1 389"/>
                <a:gd name="f66" fmla="*/ f52 1 59"/>
                <a:gd name="f67" fmla="*/ f53 1 389"/>
                <a:gd name="f68" fmla="*/ f54 1 59"/>
                <a:gd name="f69" fmla="*/ f55 1 389"/>
                <a:gd name="f70" fmla="*/ f56 1 389"/>
                <a:gd name="f71" fmla="*/ f57 1 389"/>
                <a:gd name="f72" fmla="*/ f58 1 59"/>
                <a:gd name="f73" fmla="*/ f59 1 389"/>
                <a:gd name="f74" fmla="*/ f60 1 59"/>
                <a:gd name="f75" fmla="*/ f61 1 389"/>
                <a:gd name="f76" fmla="*/ f62 1 59"/>
                <a:gd name="f77" fmla="*/ f63 1 389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49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49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0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0"/>
                </a:cxn>
                <a:cxn ang="f64">
                  <a:pos x="f104" y="f100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08"/>
                </a:cxn>
                <a:cxn ang="f64">
                  <a:pos x="f109" y="f110"/>
                </a:cxn>
                <a:cxn ang="f64">
                  <a:pos x="f111" y="f100"/>
                </a:cxn>
                <a:cxn ang="f64">
                  <a:pos x="f99" y="f100"/>
                </a:cxn>
              </a:cxnLst>
              <a:rect l="f95" t="f98" r="f96" b="f97"/>
              <a:pathLst>
                <a:path w="389" h="59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15" y="f7"/>
                    <a:pt x="f22" y="f23"/>
                    <a:pt x="f24" y="f25"/>
                  </a:cubicBezTo>
                  <a:cubicBezTo>
                    <a:pt x="f26" y="f27"/>
                    <a:pt x="f28" y="f12"/>
                    <a:pt x="f5" y="f5"/>
                  </a:cubicBezTo>
                  <a:cubicBezTo>
                    <a:pt x="f29" y="f5"/>
                    <a:pt x="f30" y="f5"/>
                    <a:pt x="f6" y="f5"/>
                  </a:cubicBezTo>
                  <a:cubicBezTo>
                    <a:pt x="f6" y="f31"/>
                    <a:pt x="f6" y="f32"/>
                    <a:pt x="f6" y="f17"/>
                  </a:cubicBezTo>
                  <a:cubicBezTo>
                    <a:pt x="f33" y="f34"/>
                    <a:pt x="f35" y="f7"/>
                    <a:pt x="f36" y="f7"/>
                  </a:cubicBezTo>
                  <a:cubicBezTo>
                    <a:pt x="f37" y="f7"/>
                    <a:pt x="f38" y="f7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F01875E-08EE-44BD-B934-5F0E5A9028F3}"/>
                </a:ext>
              </a:extLst>
            </p:cNvPr>
            <p:cNvSpPr/>
            <p:nvPr/>
          </p:nvSpPr>
          <p:spPr>
            <a:xfrm>
              <a:off x="1511027" y="3010570"/>
              <a:ext cx="2711452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"/>
                <a:gd name="f7" fmla="val 59"/>
                <a:gd name="f8" fmla="val 323"/>
                <a:gd name="f9" fmla="val 215"/>
                <a:gd name="f10" fmla="val 109"/>
                <a:gd name="f11" fmla="val 3"/>
                <a:gd name="f12" fmla="val 22"/>
                <a:gd name="f13" fmla="val 20"/>
                <a:gd name="f14" fmla="val 56"/>
                <a:gd name="f15" fmla="val 127"/>
                <a:gd name="f16" fmla="val 198"/>
                <a:gd name="f17" fmla="val 269"/>
                <a:gd name="f18" fmla="val 305"/>
                <a:gd name="f19" fmla="+- 0 0 -90"/>
                <a:gd name="f20" fmla="*/ f3 1 324"/>
                <a:gd name="f21" fmla="*/ f4 1 5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24"/>
                <a:gd name="f30" fmla="*/ f26 1 59"/>
                <a:gd name="f31" fmla="*/ 323 f27 1"/>
                <a:gd name="f32" fmla="*/ 59 f26 1"/>
                <a:gd name="f33" fmla="*/ 3 f27 1"/>
                <a:gd name="f34" fmla="*/ 56 f27 1"/>
                <a:gd name="f35" fmla="*/ 0 f26 1"/>
                <a:gd name="f36" fmla="*/ 269 f27 1"/>
                <a:gd name="f37" fmla="+- f28 0 f1"/>
                <a:gd name="f38" fmla="*/ f31 1 324"/>
                <a:gd name="f39" fmla="*/ f32 1 59"/>
                <a:gd name="f40" fmla="*/ f33 1 324"/>
                <a:gd name="f41" fmla="*/ f34 1 324"/>
                <a:gd name="f42" fmla="*/ f35 1 59"/>
                <a:gd name="f43" fmla="*/ f36 1 32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3" y="f62"/>
                </a:cxn>
                <a:cxn ang="f37">
                  <a:pos x="f58" y="f59"/>
                </a:cxn>
              </a:cxnLst>
              <a:rect l="f54" t="f57" r="f55" b="f56"/>
              <a:pathLst>
                <a:path w="324" h="59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9217504-1B3D-4DCC-98B6-C55AAD400AA1}"/>
                </a:ext>
              </a:extLst>
            </p:cNvPr>
            <p:cNvSpPr/>
            <p:nvPr/>
          </p:nvSpPr>
          <p:spPr>
            <a:xfrm>
              <a:off x="1987274" y="2323179"/>
              <a:ext cx="1792288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"/>
                <a:gd name="f7" fmla="val 59"/>
                <a:gd name="f8" fmla="val 141"/>
                <a:gd name="f9" fmla="val 71"/>
                <a:gd name="f10" fmla="val 4"/>
                <a:gd name="f11" fmla="val 29"/>
                <a:gd name="f12" fmla="val 36"/>
                <a:gd name="f13" fmla="val 1"/>
                <a:gd name="f14" fmla="val 64"/>
                <a:gd name="f15" fmla="val 86"/>
                <a:gd name="f16" fmla="val 108"/>
                <a:gd name="f17" fmla="val 130"/>
                <a:gd name="f18" fmla="val 173"/>
                <a:gd name="f19" fmla="val 196"/>
                <a:gd name="f20" fmla="val 15"/>
                <a:gd name="f21" fmla="+- 0 0 -90"/>
                <a:gd name="f22" fmla="*/ f3 1 214"/>
                <a:gd name="f23" fmla="*/ f4 1 5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4"/>
                <a:gd name="f32" fmla="*/ f28 1 59"/>
                <a:gd name="f33" fmla="*/ 214 f29 1"/>
                <a:gd name="f34" fmla="*/ 59 f28 1"/>
                <a:gd name="f35" fmla="*/ 0 f29 1"/>
                <a:gd name="f36" fmla="*/ 64 f29 1"/>
                <a:gd name="f37" fmla="*/ 0 f28 1"/>
                <a:gd name="f38" fmla="*/ 130 f29 1"/>
                <a:gd name="f39" fmla="+- f30 0 f1"/>
                <a:gd name="f40" fmla="*/ f33 1 214"/>
                <a:gd name="f41" fmla="*/ f34 1 59"/>
                <a:gd name="f42" fmla="*/ f35 1 214"/>
                <a:gd name="f43" fmla="*/ f36 1 214"/>
                <a:gd name="f44" fmla="*/ f37 1 59"/>
                <a:gd name="f45" fmla="*/ f38 1 214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1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5" y="f64"/>
                </a:cxn>
                <a:cxn ang="f39">
                  <a:pos x="f60" y="f61"/>
                </a:cxn>
              </a:cxnLst>
              <a:rect l="f56" t="f59" r="f57" b="f58"/>
              <a:pathLst>
                <a:path w="214" h="5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3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20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FC509EF6-7854-42F8-ABB9-0352BDA349D9}"/>
                </a:ext>
              </a:extLst>
            </p:cNvPr>
            <p:cNvSpPr/>
            <p:nvPr/>
          </p:nvSpPr>
          <p:spPr>
            <a:xfrm>
              <a:off x="1352278" y="5260058"/>
              <a:ext cx="1128717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59"/>
                <a:gd name="f8" fmla="val 99"/>
                <a:gd name="f9" fmla="val 64"/>
                <a:gd name="f10" fmla="val 29"/>
                <a:gd name="f11" fmla="val 58"/>
                <a:gd name="f12" fmla="val 23"/>
                <a:gd name="f13" fmla="val 14"/>
                <a:gd name="f14" fmla="val 50"/>
                <a:gd name="f15" fmla="val 12"/>
                <a:gd name="f16" fmla="val 44"/>
                <a:gd name="f17" fmla="val 7"/>
                <a:gd name="f18" fmla="val 31"/>
                <a:gd name="f19" fmla="val 4"/>
                <a:gd name="f20" fmla="val 16"/>
                <a:gd name="f21" fmla="val 48"/>
                <a:gd name="f22" fmla="val 91"/>
                <a:gd name="f23" fmla="val 19"/>
                <a:gd name="f24" fmla="val 38"/>
                <a:gd name="f25" fmla="+- 0 0 -90"/>
                <a:gd name="f26" fmla="*/ f3 1 135"/>
                <a:gd name="f27" fmla="*/ f4 1 59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35"/>
                <a:gd name="f36" fmla="*/ f32 1 59"/>
                <a:gd name="f37" fmla="*/ 135 f33 1"/>
                <a:gd name="f38" fmla="*/ 59 f32 1"/>
                <a:gd name="f39" fmla="*/ 29 f33 1"/>
                <a:gd name="f40" fmla="*/ 58 f32 1"/>
                <a:gd name="f41" fmla="*/ 12 f33 1"/>
                <a:gd name="f42" fmla="*/ 44 f32 1"/>
                <a:gd name="f43" fmla="*/ 0 f33 1"/>
                <a:gd name="f44" fmla="*/ 0 f32 1"/>
                <a:gd name="f45" fmla="+- f34 0 f1"/>
                <a:gd name="f46" fmla="*/ f37 1 135"/>
                <a:gd name="f47" fmla="*/ f38 1 59"/>
                <a:gd name="f48" fmla="*/ f39 1 135"/>
                <a:gd name="f49" fmla="*/ f40 1 59"/>
                <a:gd name="f50" fmla="*/ f41 1 135"/>
                <a:gd name="f51" fmla="*/ f42 1 59"/>
                <a:gd name="f52" fmla="*/ f43 1 135"/>
                <a:gd name="f53" fmla="*/ f44 1 59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7"/>
                </a:cxn>
                <a:cxn ang="f45">
                  <a:pos x="f70" y="f71"/>
                </a:cxn>
              </a:cxnLst>
              <a:rect l="f66" t="f69" r="f67" b="f68"/>
              <a:pathLst>
                <a:path w="135" h="59">
                  <a:moveTo>
                    <a:pt x="f6" y="f7"/>
                  </a:moveTo>
                  <a:cubicBezTo>
                    <a:pt x="f8" y="f7"/>
                    <a:pt x="f9" y="f7"/>
                    <a:pt x="f10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5"/>
                  </a:cubicBezTo>
                  <a:cubicBezTo>
                    <a:pt x="f21" y="f5"/>
                    <a:pt x="f22" y="f5"/>
                    <a:pt x="f6" y="f5"/>
                  </a:cubicBezTo>
                  <a:cubicBezTo>
                    <a:pt x="f6" y="f23"/>
                    <a:pt x="f6" y="f24"/>
                    <a:pt x="f6" y="f7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169734C-2727-4FA0-893F-CAED061F3AD4}"/>
                </a:ext>
              </a:extLst>
            </p:cNvPr>
            <p:cNvSpPr/>
            <p:nvPr/>
          </p:nvSpPr>
          <p:spPr>
            <a:xfrm>
              <a:off x="3252511" y="5260058"/>
              <a:ext cx="1146172" cy="4937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59"/>
                <a:gd name="f8" fmla="val 58"/>
                <a:gd name="f9" fmla="val 37"/>
                <a:gd name="f10" fmla="val 20"/>
                <a:gd name="f11" fmla="val 44"/>
                <a:gd name="f12" fmla="val 86"/>
                <a:gd name="f13" fmla="val 130"/>
                <a:gd name="f14" fmla="val 119"/>
                <a:gd name="f15" fmla="val 53"/>
                <a:gd name="f16" fmla="val 117"/>
                <a:gd name="f17" fmla="val 56"/>
                <a:gd name="f18" fmla="val 113"/>
                <a:gd name="f19" fmla="val 109"/>
                <a:gd name="f20" fmla="val 74"/>
                <a:gd name="f21" fmla="val 38"/>
                <a:gd name="f22" fmla="+- 0 0 -90"/>
                <a:gd name="f23" fmla="*/ f3 1 137"/>
                <a:gd name="f24" fmla="*/ f4 1 5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37"/>
                <a:gd name="f33" fmla="*/ f29 1 59"/>
                <a:gd name="f34" fmla="*/ 0 f30 1"/>
                <a:gd name="f35" fmla="*/ 58 f29 1"/>
                <a:gd name="f36" fmla="*/ 0 f29 1"/>
                <a:gd name="f37" fmla="*/ 130 f30 1"/>
                <a:gd name="f38" fmla="*/ 119 f30 1"/>
                <a:gd name="f39" fmla="*/ 53 f29 1"/>
                <a:gd name="f40" fmla="*/ 109 f30 1"/>
                <a:gd name="f41" fmla="+- f31 0 f1"/>
                <a:gd name="f42" fmla="*/ f34 1 137"/>
                <a:gd name="f43" fmla="*/ f35 1 59"/>
                <a:gd name="f44" fmla="*/ f36 1 59"/>
                <a:gd name="f45" fmla="*/ f37 1 137"/>
                <a:gd name="f46" fmla="*/ f38 1 137"/>
                <a:gd name="f47" fmla="*/ f39 1 59"/>
                <a:gd name="f48" fmla="*/ f40 1 137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6"/>
                </a:cxn>
                <a:cxn ang="f41">
                  <a:pos x="f68" y="f69"/>
                </a:cxn>
                <a:cxn ang="f41">
                  <a:pos x="f70" y="f65"/>
                </a:cxn>
                <a:cxn ang="f41">
                  <a:pos x="f64" y="f65"/>
                </a:cxn>
              </a:cxnLst>
              <a:rect l="f60" t="f63" r="f61" b="f62"/>
              <a:pathLst>
                <a:path w="137" h="59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6" y="f10"/>
                    <a:pt x="f13" y="f9"/>
                    <a:pt x="f14" y="f15"/>
                  </a:cubicBezTo>
                  <a:cubicBezTo>
                    <a:pt x="f16" y="f17"/>
                    <a:pt x="f18" y="f8"/>
                    <a:pt x="f19" y="f8"/>
                  </a:cubicBezTo>
                  <a:cubicBezTo>
                    <a:pt x="f20" y="f7"/>
                    <a:pt x="f21" y="f8"/>
                    <a:pt x="f5" y="f8"/>
                  </a:cubicBez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4469584-200D-439F-841A-1349147E5216}"/>
              </a:ext>
            </a:extLst>
          </p:cNvPr>
          <p:cNvSpPr txBox="1"/>
          <p:nvPr/>
        </p:nvSpPr>
        <p:spPr>
          <a:xfrm>
            <a:off x="7495046" y="2970218"/>
            <a:ext cx="4073030" cy="1720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CDFD8B-6483-4B1F-8E4C-A6D4A28E772F}"/>
              </a:ext>
            </a:extLst>
          </p:cNvPr>
          <p:cNvSpPr txBox="1"/>
          <p:nvPr/>
        </p:nvSpPr>
        <p:spPr>
          <a:xfrm>
            <a:off x="6832922" y="4753846"/>
            <a:ext cx="4073030" cy="1720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DC80407-B418-4AD7-87DB-34F1FF12A26D}"/>
              </a:ext>
            </a:extLst>
          </p:cNvPr>
          <p:cNvSpPr txBox="1"/>
          <p:nvPr/>
        </p:nvSpPr>
        <p:spPr>
          <a:xfrm>
            <a:off x="8554047" y="711741"/>
            <a:ext cx="2951875" cy="1981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نمونه کارها ساده</a:t>
            </a:r>
            <a:endParaRPr lang="en-US" sz="36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cxnSp>
        <p:nvCxnSpPr>
          <p:cNvPr id="5" name="Straight Arrow Connector 8">
            <a:extLst>
              <a:ext uri="{FF2B5EF4-FFF2-40B4-BE49-F238E27FC236}">
                <a16:creationId xmlns:a16="http://schemas.microsoft.com/office/drawing/2014/main" id="{903C6A53-19FD-415D-8D83-1C06F9A04549}"/>
              </a:ext>
            </a:extLst>
          </p:cNvPr>
          <p:cNvCxnSpPr/>
          <p:nvPr/>
        </p:nvCxnSpPr>
        <p:spPr>
          <a:xfrm flipH="1">
            <a:off x="7445831" y="2906740"/>
            <a:ext cx="4746165" cy="0"/>
          </a:xfrm>
          <a:prstGeom prst="straightConnector1">
            <a:avLst/>
          </a:prstGeom>
          <a:noFill/>
          <a:ln w="38103" cap="flat">
            <a:solidFill>
              <a:srgbClr val="F8BA16"/>
            </a:solidFill>
            <a:prstDash val="solid"/>
            <a:miter/>
            <a:tailEnd type="arrow"/>
          </a:ln>
        </p:spPr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A3F2FB61-174B-4518-8152-154C8B87948A}"/>
              </a:ext>
            </a:extLst>
          </p:cNvPr>
          <p:cNvSpPr/>
          <p:nvPr/>
        </p:nvSpPr>
        <p:spPr>
          <a:xfrm>
            <a:off x="1195385" y="3359148"/>
            <a:ext cx="4810128" cy="31083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6"/>
              <a:gd name="f7" fmla="val 288"/>
              <a:gd name="f8" fmla="val 110"/>
              <a:gd name="f9" fmla="val 164"/>
              <a:gd name="f10" fmla="val 213"/>
              <a:gd name="f11" fmla="val 263"/>
              <a:gd name="f12" fmla="val 271"/>
              <a:gd name="f13" fmla="val 278"/>
              <a:gd name="f14" fmla="val 408"/>
              <a:gd name="f15" fmla="val 372"/>
              <a:gd name="f16" fmla="val 336"/>
              <a:gd name="f17" fmla="val 294"/>
              <a:gd name="f18" fmla="val 293"/>
              <a:gd name="f19" fmla="val 246"/>
              <a:gd name="f20" fmla="val 295"/>
              <a:gd name="f21" fmla="val 228"/>
              <a:gd name="f22" fmla="val 298"/>
              <a:gd name="f23" fmla="val 211"/>
              <a:gd name="f24" fmla="val 300"/>
              <a:gd name="f25" fmla="val 192"/>
              <a:gd name="f26" fmla="val 277"/>
              <a:gd name="f27" fmla="val 219"/>
              <a:gd name="f28" fmla="val 273"/>
              <a:gd name="f29" fmla="val 252"/>
              <a:gd name="f30" fmla="val 287"/>
              <a:gd name="f31" fmla="val 232"/>
              <a:gd name="f32" fmla="val 193"/>
              <a:gd name="f33" fmla="val 152"/>
              <a:gd name="f34" fmla="val 166"/>
              <a:gd name="f35" fmla="val 227"/>
              <a:gd name="f36" fmla="val 197"/>
              <a:gd name="f37" fmla="val 182"/>
              <a:gd name="f38" fmla="val 251"/>
              <a:gd name="f39" fmla="val 153"/>
              <a:gd name="f40" fmla="val 179"/>
              <a:gd name="f41" fmla="val 131"/>
              <a:gd name="f42" fmla="val 63"/>
              <a:gd name="f43" fmla="val 13"/>
              <a:gd name="f44" fmla="val 280"/>
              <a:gd name="f45" fmla="val 237"/>
              <a:gd name="f46" fmla="val 199"/>
              <a:gd name="f47" fmla="val 14"/>
              <a:gd name="f48" fmla="val 161"/>
              <a:gd name="f49" fmla="val 157"/>
              <a:gd name="f50" fmla="val 19"/>
              <a:gd name="f51" fmla="val 23"/>
              <a:gd name="f52" fmla="val 150"/>
              <a:gd name="f53" fmla="val 39"/>
              <a:gd name="f54" fmla="val 142"/>
              <a:gd name="f55" fmla="val 38"/>
              <a:gd name="f56" fmla="val 134"/>
              <a:gd name="f57" fmla="val 26"/>
              <a:gd name="f58" fmla="val 123"/>
              <a:gd name="f59" fmla="val 6"/>
              <a:gd name="f60" fmla="val 106"/>
              <a:gd name="f61" fmla="val 78"/>
              <a:gd name="f62" fmla="val 11"/>
              <a:gd name="f63" fmla="val 54"/>
              <a:gd name="f64" fmla="val 22"/>
              <a:gd name="f65" fmla="val 29"/>
              <a:gd name="f66" fmla="val 69"/>
              <a:gd name="f67" fmla="val 33"/>
              <a:gd name="f68" fmla="val 81"/>
              <a:gd name="f69" fmla="val 15"/>
              <a:gd name="f70" fmla="val 96"/>
              <a:gd name="f71" fmla="val 3"/>
              <a:gd name="f72" fmla="val 120"/>
              <a:gd name="f73" fmla="val 129"/>
              <a:gd name="f74" fmla="val 133"/>
              <a:gd name="f75" fmla="val 155"/>
              <a:gd name="f76" fmla="val 173"/>
              <a:gd name="f77" fmla="val 185"/>
              <a:gd name="f78" fmla="val 28"/>
              <a:gd name="f79" fmla="val 51"/>
              <a:gd name="f80" fmla="val 82"/>
              <a:gd name="f81" fmla="val 174"/>
              <a:gd name="f82" fmla="val 100"/>
              <a:gd name="f83" fmla="val 170"/>
              <a:gd name="f84" fmla="val 104"/>
              <a:gd name="f85" fmla="val 167"/>
              <a:gd name="f86" fmla="val 163"/>
              <a:gd name="f87" fmla="val 115"/>
              <a:gd name="f88" fmla="val 169"/>
              <a:gd name="f89" fmla="val 118"/>
              <a:gd name="f90" fmla="val 175"/>
              <a:gd name="f91" fmla="val 121"/>
              <a:gd name="f92" fmla="val 204"/>
              <a:gd name="f93" fmla="val 225"/>
              <a:gd name="f94" fmla="val 136"/>
              <a:gd name="f95" fmla="val 247"/>
              <a:gd name="f96" fmla="val 140"/>
              <a:gd name="f97" fmla="val 258"/>
              <a:gd name="f98" fmla="val 143"/>
              <a:gd name="f99" fmla="val 270"/>
              <a:gd name="f100" fmla="val 281"/>
              <a:gd name="f101" fmla="val 282"/>
              <a:gd name="f102" fmla="val 141"/>
              <a:gd name="f103" fmla="val 283"/>
              <a:gd name="f104" fmla="val 323"/>
              <a:gd name="f105" fmla="val 362"/>
              <a:gd name="f106" fmla="val 127"/>
              <a:gd name="f107" fmla="val 400"/>
              <a:gd name="f108" fmla="val 114"/>
              <a:gd name="f109" fmla="val 414"/>
              <a:gd name="f110" fmla="val 109"/>
              <a:gd name="f111" fmla="val 429"/>
              <a:gd name="f112" fmla="val 111"/>
              <a:gd name="f113" fmla="val 108"/>
              <a:gd name="f114" fmla="val 20"/>
              <a:gd name="f115" fmla="val 77"/>
              <a:gd name="f116" fmla="val 56"/>
              <a:gd name="f117" fmla="val 49"/>
              <a:gd name="f118" fmla="val 36"/>
              <a:gd name="f119" fmla="val 17"/>
              <a:gd name="f120" fmla="val 42"/>
              <a:gd name="f121" fmla="val 5"/>
              <a:gd name="f122" fmla="val 75"/>
              <a:gd name="f123" fmla="val 57"/>
              <a:gd name="f124" fmla="val 132"/>
              <a:gd name="f125" fmla="val 58"/>
              <a:gd name="f126" fmla="val 59"/>
              <a:gd name="f127" fmla="val 135"/>
              <a:gd name="f128" fmla="val 60"/>
              <a:gd name="f129" fmla="val 137"/>
              <a:gd name="f130" fmla="val 70"/>
              <a:gd name="f131" fmla="val 126"/>
              <a:gd name="f132" fmla="val 91"/>
              <a:gd name="f133" fmla="val 87"/>
              <a:gd name="f134" fmla="val 83"/>
              <a:gd name="f135" fmla="val 112"/>
              <a:gd name="f136" fmla="val 74"/>
              <a:gd name="f137" fmla="val 117"/>
              <a:gd name="f138" fmla="val 66"/>
              <a:gd name="f139" fmla="val 125"/>
              <a:gd name="f140" fmla="val 61"/>
              <a:gd name="f141" fmla="val 128"/>
              <a:gd name="f142" fmla="val 147"/>
              <a:gd name="f143" fmla="val 139"/>
              <a:gd name="f144" fmla="val 103"/>
              <a:gd name="f145" fmla="val 124"/>
              <a:gd name="f146" fmla="val 116"/>
              <a:gd name="f147" fmla="val 113"/>
              <a:gd name="f148" fmla="val 122"/>
              <a:gd name="f149" fmla="+- 0 0 -90"/>
              <a:gd name="f150" fmla="*/ f3 1 446"/>
              <a:gd name="f151" fmla="*/ f4 1 288"/>
              <a:gd name="f152" fmla="val f5"/>
              <a:gd name="f153" fmla="val f6"/>
              <a:gd name="f154" fmla="val f7"/>
              <a:gd name="f155" fmla="*/ f149 f0 1"/>
              <a:gd name="f156" fmla="+- f154 0 f152"/>
              <a:gd name="f157" fmla="+- f153 0 f152"/>
              <a:gd name="f158" fmla="*/ f155 1 f2"/>
              <a:gd name="f159" fmla="*/ f157 1 446"/>
              <a:gd name="f160" fmla="*/ f156 1 288"/>
              <a:gd name="f161" fmla="*/ 446 f157 1"/>
              <a:gd name="f162" fmla="*/ 110 f156 1"/>
              <a:gd name="f163" fmla="*/ 263 f156 1"/>
              <a:gd name="f164" fmla="*/ 288 f156 1"/>
              <a:gd name="f165" fmla="*/ 336 f157 1"/>
              <a:gd name="f166" fmla="*/ 294 f157 1"/>
              <a:gd name="f167" fmla="*/ 246 f156 1"/>
              <a:gd name="f168" fmla="*/ 300 f157 1"/>
              <a:gd name="f169" fmla="*/ 192 f156 1"/>
              <a:gd name="f170" fmla="*/ 271 f157 1"/>
              <a:gd name="f171" fmla="*/ 287 f156 1"/>
              <a:gd name="f172" fmla="*/ 152 f157 1"/>
              <a:gd name="f173" fmla="*/ 251 f157 1"/>
              <a:gd name="f174" fmla="*/ 153 f156 1"/>
              <a:gd name="f175" fmla="*/ 13 f157 1"/>
              <a:gd name="f176" fmla="*/ 280 f156 1"/>
              <a:gd name="f177" fmla="*/ 14 f157 1"/>
              <a:gd name="f178" fmla="*/ 161 f156 1"/>
              <a:gd name="f179" fmla="*/ 23 f157 1"/>
              <a:gd name="f180" fmla="*/ 150 f156 1"/>
              <a:gd name="f181" fmla="*/ 26 f157 1"/>
              <a:gd name="f182" fmla="*/ 123 f156 1"/>
              <a:gd name="f183" fmla="*/ 11 f157 1"/>
              <a:gd name="f184" fmla="*/ 54 f156 1"/>
              <a:gd name="f185" fmla="*/ 69 f157 1"/>
              <a:gd name="f186" fmla="*/ 33 f156 1"/>
              <a:gd name="f187" fmla="*/ 120 f157 1"/>
              <a:gd name="f188" fmla="*/ 14 f156 1"/>
              <a:gd name="f189" fmla="*/ 133 f157 1"/>
              <a:gd name="f190" fmla="*/ 11 f156 1"/>
              <a:gd name="f191" fmla="*/ 185 f157 1"/>
              <a:gd name="f192" fmla="*/ 28 f156 1"/>
              <a:gd name="f193" fmla="*/ 174 f157 1"/>
              <a:gd name="f194" fmla="*/ 100 f156 1"/>
              <a:gd name="f195" fmla="*/ 163 f157 1"/>
              <a:gd name="f196" fmla="*/ 115 f156 1"/>
              <a:gd name="f197" fmla="*/ 182 f157 1"/>
              <a:gd name="f198" fmla="*/ 247 f157 1"/>
              <a:gd name="f199" fmla="*/ 140 f156 1"/>
              <a:gd name="f200" fmla="*/ 281 f157 1"/>
              <a:gd name="f201" fmla="*/ 142 f156 1"/>
              <a:gd name="f202" fmla="*/ 283 f157 1"/>
              <a:gd name="f203" fmla="*/ 141 f156 1"/>
              <a:gd name="f204" fmla="*/ 400 f157 1"/>
              <a:gd name="f205" fmla="*/ 114 f156 1"/>
              <a:gd name="f206" fmla="*/ 108 f156 1"/>
              <a:gd name="f207" fmla="*/ 49 f157 1"/>
              <a:gd name="f208" fmla="*/ 36 f156 1"/>
              <a:gd name="f209" fmla="*/ 57 f157 1"/>
              <a:gd name="f210" fmla="*/ 132 f156 1"/>
              <a:gd name="f211" fmla="*/ 60 f157 1"/>
              <a:gd name="f212" fmla="*/ 137 f156 1"/>
              <a:gd name="f213" fmla="*/ 91 f157 1"/>
              <a:gd name="f214" fmla="*/ 120 f156 1"/>
              <a:gd name="f215" fmla="*/ 83 f157 1"/>
              <a:gd name="f216" fmla="*/ 104 f156 1"/>
              <a:gd name="f217" fmla="*/ 70 f157 1"/>
              <a:gd name="f218" fmla="*/ 121 f156 1"/>
              <a:gd name="f219" fmla="*/ 147 f157 1"/>
              <a:gd name="f220" fmla="*/ 118 f156 1"/>
              <a:gd name="f221" fmla="*/ 131 f157 1"/>
              <a:gd name="f222" fmla="*/ 112 f157 1"/>
              <a:gd name="f223" fmla="*/ 116 f156 1"/>
              <a:gd name="f224" fmla="*/ 115 f157 1"/>
              <a:gd name="f225" fmla="*/ 122 f156 1"/>
              <a:gd name="f226" fmla="+- f158 0 f1"/>
              <a:gd name="f227" fmla="*/ f161 1 446"/>
              <a:gd name="f228" fmla="*/ f162 1 288"/>
              <a:gd name="f229" fmla="*/ f163 1 288"/>
              <a:gd name="f230" fmla="*/ f164 1 288"/>
              <a:gd name="f231" fmla="*/ f165 1 446"/>
              <a:gd name="f232" fmla="*/ f166 1 446"/>
              <a:gd name="f233" fmla="*/ f167 1 288"/>
              <a:gd name="f234" fmla="*/ f168 1 446"/>
              <a:gd name="f235" fmla="*/ f169 1 288"/>
              <a:gd name="f236" fmla="*/ f170 1 446"/>
              <a:gd name="f237" fmla="*/ f171 1 288"/>
              <a:gd name="f238" fmla="*/ f172 1 446"/>
              <a:gd name="f239" fmla="*/ f173 1 446"/>
              <a:gd name="f240" fmla="*/ f174 1 288"/>
              <a:gd name="f241" fmla="*/ f175 1 446"/>
              <a:gd name="f242" fmla="*/ f176 1 288"/>
              <a:gd name="f243" fmla="*/ f177 1 446"/>
              <a:gd name="f244" fmla="*/ f178 1 288"/>
              <a:gd name="f245" fmla="*/ f179 1 446"/>
              <a:gd name="f246" fmla="*/ f180 1 288"/>
              <a:gd name="f247" fmla="*/ f181 1 446"/>
              <a:gd name="f248" fmla="*/ f182 1 288"/>
              <a:gd name="f249" fmla="*/ f183 1 446"/>
              <a:gd name="f250" fmla="*/ f184 1 288"/>
              <a:gd name="f251" fmla="*/ f185 1 446"/>
              <a:gd name="f252" fmla="*/ f186 1 288"/>
              <a:gd name="f253" fmla="*/ f187 1 446"/>
              <a:gd name="f254" fmla="*/ f188 1 288"/>
              <a:gd name="f255" fmla="*/ f189 1 446"/>
              <a:gd name="f256" fmla="*/ f190 1 288"/>
              <a:gd name="f257" fmla="*/ f191 1 446"/>
              <a:gd name="f258" fmla="*/ f192 1 288"/>
              <a:gd name="f259" fmla="*/ f193 1 446"/>
              <a:gd name="f260" fmla="*/ f194 1 288"/>
              <a:gd name="f261" fmla="*/ f195 1 446"/>
              <a:gd name="f262" fmla="*/ f196 1 288"/>
              <a:gd name="f263" fmla="*/ f197 1 446"/>
              <a:gd name="f264" fmla="*/ f198 1 446"/>
              <a:gd name="f265" fmla="*/ f199 1 288"/>
              <a:gd name="f266" fmla="*/ f200 1 446"/>
              <a:gd name="f267" fmla="*/ f201 1 288"/>
              <a:gd name="f268" fmla="*/ f202 1 446"/>
              <a:gd name="f269" fmla="*/ f203 1 288"/>
              <a:gd name="f270" fmla="*/ f204 1 446"/>
              <a:gd name="f271" fmla="*/ f205 1 288"/>
              <a:gd name="f272" fmla="*/ f206 1 288"/>
              <a:gd name="f273" fmla="*/ f207 1 446"/>
              <a:gd name="f274" fmla="*/ f208 1 288"/>
              <a:gd name="f275" fmla="*/ f209 1 446"/>
              <a:gd name="f276" fmla="*/ f210 1 288"/>
              <a:gd name="f277" fmla="*/ f211 1 446"/>
              <a:gd name="f278" fmla="*/ f212 1 288"/>
              <a:gd name="f279" fmla="*/ f213 1 446"/>
              <a:gd name="f280" fmla="*/ f214 1 288"/>
              <a:gd name="f281" fmla="*/ f215 1 446"/>
              <a:gd name="f282" fmla="*/ f216 1 288"/>
              <a:gd name="f283" fmla="*/ f217 1 446"/>
              <a:gd name="f284" fmla="*/ f218 1 288"/>
              <a:gd name="f285" fmla="*/ f219 1 446"/>
              <a:gd name="f286" fmla="*/ f220 1 288"/>
              <a:gd name="f287" fmla="*/ f221 1 446"/>
              <a:gd name="f288" fmla="*/ f222 1 446"/>
              <a:gd name="f289" fmla="*/ f223 1 288"/>
              <a:gd name="f290" fmla="*/ f224 1 446"/>
              <a:gd name="f291" fmla="*/ f225 1 288"/>
              <a:gd name="f292" fmla="*/ 0 1 f159"/>
              <a:gd name="f293" fmla="*/ f153 1 f159"/>
              <a:gd name="f294" fmla="*/ 0 1 f160"/>
              <a:gd name="f295" fmla="*/ f154 1 f160"/>
              <a:gd name="f296" fmla="*/ f227 1 f159"/>
              <a:gd name="f297" fmla="*/ f228 1 f160"/>
              <a:gd name="f298" fmla="*/ f229 1 f160"/>
              <a:gd name="f299" fmla="*/ f230 1 f160"/>
              <a:gd name="f300" fmla="*/ f231 1 f159"/>
              <a:gd name="f301" fmla="*/ f232 1 f159"/>
              <a:gd name="f302" fmla="*/ f233 1 f160"/>
              <a:gd name="f303" fmla="*/ f234 1 f159"/>
              <a:gd name="f304" fmla="*/ f235 1 f160"/>
              <a:gd name="f305" fmla="*/ f236 1 f159"/>
              <a:gd name="f306" fmla="*/ f237 1 f160"/>
              <a:gd name="f307" fmla="*/ f238 1 f159"/>
              <a:gd name="f308" fmla="*/ f239 1 f159"/>
              <a:gd name="f309" fmla="*/ f240 1 f160"/>
              <a:gd name="f310" fmla="*/ f241 1 f159"/>
              <a:gd name="f311" fmla="*/ f242 1 f160"/>
              <a:gd name="f312" fmla="*/ f243 1 f159"/>
              <a:gd name="f313" fmla="*/ f244 1 f160"/>
              <a:gd name="f314" fmla="*/ f245 1 f159"/>
              <a:gd name="f315" fmla="*/ f246 1 f160"/>
              <a:gd name="f316" fmla="*/ f247 1 f159"/>
              <a:gd name="f317" fmla="*/ f248 1 f160"/>
              <a:gd name="f318" fmla="*/ f249 1 f159"/>
              <a:gd name="f319" fmla="*/ f250 1 f160"/>
              <a:gd name="f320" fmla="*/ f251 1 f159"/>
              <a:gd name="f321" fmla="*/ f252 1 f160"/>
              <a:gd name="f322" fmla="*/ f253 1 f159"/>
              <a:gd name="f323" fmla="*/ f254 1 f160"/>
              <a:gd name="f324" fmla="*/ f255 1 f159"/>
              <a:gd name="f325" fmla="*/ f256 1 f160"/>
              <a:gd name="f326" fmla="*/ f257 1 f159"/>
              <a:gd name="f327" fmla="*/ f258 1 f160"/>
              <a:gd name="f328" fmla="*/ f259 1 f159"/>
              <a:gd name="f329" fmla="*/ f260 1 f160"/>
              <a:gd name="f330" fmla="*/ f261 1 f159"/>
              <a:gd name="f331" fmla="*/ f262 1 f160"/>
              <a:gd name="f332" fmla="*/ f263 1 f159"/>
              <a:gd name="f333" fmla="*/ f264 1 f159"/>
              <a:gd name="f334" fmla="*/ f265 1 f160"/>
              <a:gd name="f335" fmla="*/ f266 1 f159"/>
              <a:gd name="f336" fmla="*/ f267 1 f160"/>
              <a:gd name="f337" fmla="*/ f268 1 f159"/>
              <a:gd name="f338" fmla="*/ f269 1 f160"/>
              <a:gd name="f339" fmla="*/ f270 1 f159"/>
              <a:gd name="f340" fmla="*/ f271 1 f160"/>
              <a:gd name="f341" fmla="*/ f272 1 f160"/>
              <a:gd name="f342" fmla="*/ f273 1 f159"/>
              <a:gd name="f343" fmla="*/ f274 1 f160"/>
              <a:gd name="f344" fmla="*/ f275 1 f159"/>
              <a:gd name="f345" fmla="*/ f276 1 f160"/>
              <a:gd name="f346" fmla="*/ f277 1 f159"/>
              <a:gd name="f347" fmla="*/ f278 1 f160"/>
              <a:gd name="f348" fmla="*/ f279 1 f159"/>
              <a:gd name="f349" fmla="*/ f280 1 f160"/>
              <a:gd name="f350" fmla="*/ f281 1 f159"/>
              <a:gd name="f351" fmla="*/ f282 1 f160"/>
              <a:gd name="f352" fmla="*/ f283 1 f159"/>
              <a:gd name="f353" fmla="*/ f284 1 f160"/>
              <a:gd name="f354" fmla="*/ f285 1 f159"/>
              <a:gd name="f355" fmla="*/ f286 1 f160"/>
              <a:gd name="f356" fmla="*/ f287 1 f159"/>
              <a:gd name="f357" fmla="*/ f288 1 f159"/>
              <a:gd name="f358" fmla="*/ f289 1 f160"/>
              <a:gd name="f359" fmla="*/ f290 1 f159"/>
              <a:gd name="f360" fmla="*/ f291 1 f160"/>
              <a:gd name="f361" fmla="*/ f292 f150 1"/>
              <a:gd name="f362" fmla="*/ f293 f150 1"/>
              <a:gd name="f363" fmla="*/ f295 f151 1"/>
              <a:gd name="f364" fmla="*/ f294 f151 1"/>
              <a:gd name="f365" fmla="*/ f296 f150 1"/>
              <a:gd name="f366" fmla="*/ f297 f151 1"/>
              <a:gd name="f367" fmla="*/ f298 f151 1"/>
              <a:gd name="f368" fmla="*/ f299 f151 1"/>
              <a:gd name="f369" fmla="*/ f300 f150 1"/>
              <a:gd name="f370" fmla="*/ f301 f150 1"/>
              <a:gd name="f371" fmla="*/ f302 f151 1"/>
              <a:gd name="f372" fmla="*/ f303 f150 1"/>
              <a:gd name="f373" fmla="*/ f304 f151 1"/>
              <a:gd name="f374" fmla="*/ f305 f150 1"/>
              <a:gd name="f375" fmla="*/ f306 f151 1"/>
              <a:gd name="f376" fmla="*/ f307 f150 1"/>
              <a:gd name="f377" fmla="*/ f308 f150 1"/>
              <a:gd name="f378" fmla="*/ f309 f151 1"/>
              <a:gd name="f379" fmla="*/ f310 f150 1"/>
              <a:gd name="f380" fmla="*/ f311 f151 1"/>
              <a:gd name="f381" fmla="*/ f312 f150 1"/>
              <a:gd name="f382" fmla="*/ f313 f151 1"/>
              <a:gd name="f383" fmla="*/ f314 f150 1"/>
              <a:gd name="f384" fmla="*/ f315 f151 1"/>
              <a:gd name="f385" fmla="*/ f316 f150 1"/>
              <a:gd name="f386" fmla="*/ f317 f151 1"/>
              <a:gd name="f387" fmla="*/ f318 f150 1"/>
              <a:gd name="f388" fmla="*/ f319 f151 1"/>
              <a:gd name="f389" fmla="*/ f320 f150 1"/>
              <a:gd name="f390" fmla="*/ f321 f151 1"/>
              <a:gd name="f391" fmla="*/ f322 f150 1"/>
              <a:gd name="f392" fmla="*/ f323 f151 1"/>
              <a:gd name="f393" fmla="*/ f324 f150 1"/>
              <a:gd name="f394" fmla="*/ f325 f151 1"/>
              <a:gd name="f395" fmla="*/ f326 f150 1"/>
              <a:gd name="f396" fmla="*/ f327 f151 1"/>
              <a:gd name="f397" fmla="*/ f328 f150 1"/>
              <a:gd name="f398" fmla="*/ f329 f151 1"/>
              <a:gd name="f399" fmla="*/ f330 f150 1"/>
              <a:gd name="f400" fmla="*/ f331 f151 1"/>
              <a:gd name="f401" fmla="*/ f332 f150 1"/>
              <a:gd name="f402" fmla="*/ f333 f150 1"/>
              <a:gd name="f403" fmla="*/ f334 f151 1"/>
              <a:gd name="f404" fmla="*/ f335 f150 1"/>
              <a:gd name="f405" fmla="*/ f336 f151 1"/>
              <a:gd name="f406" fmla="*/ f337 f150 1"/>
              <a:gd name="f407" fmla="*/ f338 f151 1"/>
              <a:gd name="f408" fmla="*/ f339 f150 1"/>
              <a:gd name="f409" fmla="*/ f340 f151 1"/>
              <a:gd name="f410" fmla="*/ f341 f151 1"/>
              <a:gd name="f411" fmla="*/ f342 f150 1"/>
              <a:gd name="f412" fmla="*/ f343 f151 1"/>
              <a:gd name="f413" fmla="*/ f344 f150 1"/>
              <a:gd name="f414" fmla="*/ f345 f151 1"/>
              <a:gd name="f415" fmla="*/ f346 f150 1"/>
              <a:gd name="f416" fmla="*/ f347 f151 1"/>
              <a:gd name="f417" fmla="*/ f348 f150 1"/>
              <a:gd name="f418" fmla="*/ f349 f151 1"/>
              <a:gd name="f419" fmla="*/ f350 f150 1"/>
              <a:gd name="f420" fmla="*/ f351 f151 1"/>
              <a:gd name="f421" fmla="*/ f352 f150 1"/>
              <a:gd name="f422" fmla="*/ f353 f151 1"/>
              <a:gd name="f423" fmla="*/ f354 f150 1"/>
              <a:gd name="f424" fmla="*/ f355 f151 1"/>
              <a:gd name="f425" fmla="*/ f356 f150 1"/>
              <a:gd name="f426" fmla="*/ f357 f150 1"/>
              <a:gd name="f427" fmla="*/ f358 f151 1"/>
              <a:gd name="f428" fmla="*/ f359 f150 1"/>
              <a:gd name="f429" fmla="*/ f360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365" y="f366"/>
              </a:cxn>
              <a:cxn ang="f226">
                <a:pos x="f365" y="f367"/>
              </a:cxn>
              <a:cxn ang="f226">
                <a:pos x="f365" y="f368"/>
              </a:cxn>
              <a:cxn ang="f226">
                <a:pos x="f369" y="f368"/>
              </a:cxn>
              <a:cxn ang="f226">
                <a:pos x="f370" y="f371"/>
              </a:cxn>
              <a:cxn ang="f226">
                <a:pos x="f372" y="f373"/>
              </a:cxn>
              <a:cxn ang="f226">
                <a:pos x="f374" y="f375"/>
              </a:cxn>
              <a:cxn ang="f226">
                <a:pos x="f376" y="f375"/>
              </a:cxn>
              <a:cxn ang="f226">
                <a:pos x="f377" y="f378"/>
              </a:cxn>
              <a:cxn ang="f226">
                <a:pos x="f379" y="f380"/>
              </a:cxn>
              <a:cxn ang="f226">
                <a:pos x="f381" y="f382"/>
              </a:cxn>
              <a:cxn ang="f226">
                <a:pos x="f383" y="f384"/>
              </a:cxn>
              <a:cxn ang="f226">
                <a:pos x="f385" y="f386"/>
              </a:cxn>
              <a:cxn ang="f226">
                <a:pos x="f387" y="f388"/>
              </a:cxn>
              <a:cxn ang="f226">
                <a:pos x="f389" y="f390"/>
              </a:cxn>
              <a:cxn ang="f226">
                <a:pos x="f391" y="f392"/>
              </a:cxn>
              <a:cxn ang="f226">
                <a:pos x="f393" y="f394"/>
              </a:cxn>
              <a:cxn ang="f226">
                <a:pos x="f395" y="f396"/>
              </a:cxn>
              <a:cxn ang="f226">
                <a:pos x="f397" y="f398"/>
              </a:cxn>
              <a:cxn ang="f226">
                <a:pos x="f399" y="f400"/>
              </a:cxn>
              <a:cxn ang="f226">
                <a:pos x="f401" y="f386"/>
              </a:cxn>
              <a:cxn ang="f226">
                <a:pos x="f402" y="f403"/>
              </a:cxn>
              <a:cxn ang="f226">
                <a:pos x="f404" y="f405"/>
              </a:cxn>
              <a:cxn ang="f226">
                <a:pos x="f406" y="f407"/>
              </a:cxn>
              <a:cxn ang="f226">
                <a:pos x="f408" y="f409"/>
              </a:cxn>
              <a:cxn ang="f226">
                <a:pos x="f365" y="f366"/>
              </a:cxn>
              <a:cxn ang="f226">
                <a:pos x="f385" y="f410"/>
              </a:cxn>
              <a:cxn ang="f226">
                <a:pos x="f411" y="f412"/>
              </a:cxn>
              <a:cxn ang="f226">
                <a:pos x="f385" y="f410"/>
              </a:cxn>
              <a:cxn ang="f226">
                <a:pos x="f413" y="f414"/>
              </a:cxn>
              <a:cxn ang="f226">
                <a:pos x="f415" y="f416"/>
              </a:cxn>
              <a:cxn ang="f226">
                <a:pos x="f417" y="f418"/>
              </a:cxn>
              <a:cxn ang="f226">
                <a:pos x="f419" y="f420"/>
              </a:cxn>
              <a:cxn ang="f226">
                <a:pos x="f421" y="f422"/>
              </a:cxn>
              <a:cxn ang="f226">
                <a:pos x="f413" y="f414"/>
              </a:cxn>
              <a:cxn ang="f226">
                <a:pos x="f423" y="f424"/>
              </a:cxn>
              <a:cxn ang="f226">
                <a:pos x="f425" y="f420"/>
              </a:cxn>
              <a:cxn ang="f226">
                <a:pos x="f426" y="f427"/>
              </a:cxn>
              <a:cxn ang="f226">
                <a:pos x="f428" y="f429"/>
              </a:cxn>
              <a:cxn ang="f226">
                <a:pos x="f423" y="f424"/>
              </a:cxn>
            </a:cxnLst>
            <a:rect l="f361" t="f364" r="f362" b="f363"/>
            <a:pathLst>
              <a:path w="446" h="288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4" y="f7"/>
                  <a:pt x="f15" y="f7"/>
                  <a:pt x="f16" y="f7"/>
                </a:cubicBezTo>
                <a:cubicBezTo>
                  <a:pt x="f17" y="f7"/>
                  <a:pt x="f18" y="f7"/>
                  <a:pt x="f17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12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25"/>
                  <a:pt x="f43" y="f44"/>
                </a:cubicBezTo>
                <a:cubicBezTo>
                  <a:pt x="f43" y="f45"/>
                  <a:pt x="f43" y="f46"/>
                  <a:pt x="f47" y="f48"/>
                </a:cubicBezTo>
                <a:cubicBezTo>
                  <a:pt x="f47" y="f49"/>
                  <a:pt x="f50" y="f33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5" y="f61"/>
                  <a:pt x="f62" y="f63"/>
                </a:cubicBezTo>
                <a:cubicBezTo>
                  <a:pt x="f64" y="f65"/>
                  <a:pt x="f53" y="f51"/>
                  <a:pt x="f66" y="f67"/>
                </a:cubicBezTo>
                <a:cubicBezTo>
                  <a:pt x="f68" y="f69"/>
                  <a:pt x="f70" y="f71"/>
                  <a:pt x="f72" y="f47"/>
                </a:cubicBezTo>
                <a:cubicBezTo>
                  <a:pt x="f58" y="f69"/>
                  <a:pt x="f73" y="f43"/>
                  <a:pt x="f74" y="f62"/>
                </a:cubicBezTo>
                <a:cubicBezTo>
                  <a:pt x="f75" y="f5"/>
                  <a:pt x="f76" y="f59"/>
                  <a:pt x="f77" y="f78"/>
                </a:cubicBezTo>
                <a:cubicBezTo>
                  <a:pt x="f36" y="f79"/>
                  <a:pt x="f25" y="f80"/>
                  <a:pt x="f81" y="f82"/>
                </a:cubicBezTo>
                <a:cubicBezTo>
                  <a:pt x="f83" y="f84"/>
                  <a:pt x="f85" y="f8"/>
                  <a:pt x="f86" y="f87"/>
                </a:cubicBezTo>
                <a:cubicBezTo>
                  <a:pt x="f88" y="f89"/>
                  <a:pt x="f90" y="f91"/>
                  <a:pt x="f37" y="f58"/>
                </a:cubicBezTo>
                <a:cubicBezTo>
                  <a:pt x="f92" y="f73"/>
                  <a:pt x="f93" y="f94"/>
                  <a:pt x="f95" y="f96"/>
                </a:cubicBezTo>
                <a:cubicBezTo>
                  <a:pt x="f97" y="f98"/>
                  <a:pt x="f99" y="f54"/>
                  <a:pt x="f100" y="f54"/>
                </a:cubicBezTo>
                <a:cubicBezTo>
                  <a:pt x="f101" y="f54"/>
                  <a:pt x="f101" y="f102"/>
                  <a:pt x="f103" y="f102"/>
                </a:cubicBezTo>
                <a:cubicBezTo>
                  <a:pt x="f104" y="f94"/>
                  <a:pt x="f105" y="f106"/>
                  <a:pt x="f107" y="f108"/>
                </a:cubicBezTo>
                <a:cubicBezTo>
                  <a:pt x="f109" y="f110"/>
                  <a:pt x="f111" y="f112"/>
                  <a:pt x="f6" y="f8"/>
                </a:cubicBezTo>
                <a:close/>
                <a:moveTo>
                  <a:pt x="f57" y="f113"/>
                </a:moveTo>
                <a:cubicBezTo>
                  <a:pt x="f114" y="f115"/>
                  <a:pt x="f65" y="f116"/>
                  <a:pt x="f117" y="f118"/>
                </a:cubicBezTo>
                <a:cubicBezTo>
                  <a:pt x="f119" y="f120"/>
                  <a:pt x="f121" y="f122"/>
                  <a:pt x="f57" y="f113"/>
                </a:cubicBezTo>
                <a:close/>
                <a:moveTo>
                  <a:pt x="f123" y="f124"/>
                </a:moveTo>
                <a:cubicBezTo>
                  <a:pt x="f125" y="f74"/>
                  <a:pt x="f126" y="f127"/>
                  <a:pt x="f128" y="f129"/>
                </a:cubicBezTo>
                <a:cubicBezTo>
                  <a:pt x="f130" y="f41"/>
                  <a:pt x="f68" y="f131"/>
                  <a:pt x="f132" y="f72"/>
                </a:cubicBezTo>
                <a:cubicBezTo>
                  <a:pt x="f132" y="f72"/>
                  <a:pt x="f133" y="f112"/>
                  <a:pt x="f134" y="f84"/>
                </a:cubicBezTo>
                <a:cubicBezTo>
                  <a:pt x="f115" y="f135"/>
                  <a:pt x="f136" y="f137"/>
                  <a:pt x="f130" y="f91"/>
                </a:cubicBezTo>
                <a:cubicBezTo>
                  <a:pt x="f138" y="f139"/>
                  <a:pt x="f140" y="f141"/>
                  <a:pt x="f123" y="f124"/>
                </a:cubicBezTo>
                <a:close/>
                <a:moveTo>
                  <a:pt x="f142" y="f89"/>
                </a:moveTo>
                <a:cubicBezTo>
                  <a:pt x="f143" y="f112"/>
                  <a:pt x="f56" y="f144"/>
                  <a:pt x="f41" y="f84"/>
                </a:cubicBezTo>
                <a:cubicBezTo>
                  <a:pt x="f145" y="f60"/>
                  <a:pt x="f89" y="f112"/>
                  <a:pt x="f135" y="f146"/>
                </a:cubicBezTo>
                <a:cubicBezTo>
                  <a:pt x="f147" y="f89"/>
                  <a:pt x="f108" y="f72"/>
                  <a:pt x="f87" y="f148"/>
                </a:cubicBezTo>
                <a:cubicBezTo>
                  <a:pt x="f145" y="f91"/>
                  <a:pt x="f74" y="f72"/>
                  <a:pt x="f142" y="f89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DC02647-2550-4EE3-979C-C3022AD85E89}"/>
              </a:ext>
            </a:extLst>
          </p:cNvPr>
          <p:cNvSpPr/>
          <p:nvPr/>
        </p:nvSpPr>
        <p:spPr>
          <a:xfrm>
            <a:off x="4268784" y="2614617"/>
            <a:ext cx="1143000" cy="1154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"/>
              <a:gd name="f7" fmla="val 107"/>
              <a:gd name="f8" fmla="val 53"/>
              <a:gd name="f9" fmla="val 82"/>
              <a:gd name="f10" fmla="val 23"/>
              <a:gd name="f11" fmla="val 84"/>
              <a:gd name="f12" fmla="val 105"/>
              <a:gd name="f13" fmla="val 55"/>
              <a:gd name="f14" fmla="val 25"/>
              <a:gd name="f15" fmla="val 2"/>
              <a:gd name="f16" fmla="val 1"/>
              <a:gd name="f17" fmla="+- 0 0 -90"/>
              <a:gd name="f18" fmla="*/ f3 1 106"/>
              <a:gd name="f19" fmla="*/ f4 1 10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06"/>
              <a:gd name="f28" fmla="*/ f24 1 107"/>
              <a:gd name="f29" fmla="*/ 53 f25 1"/>
              <a:gd name="f30" fmla="*/ 0 f24 1"/>
              <a:gd name="f31" fmla="*/ 106 f25 1"/>
              <a:gd name="f32" fmla="*/ 53 f24 1"/>
              <a:gd name="f33" fmla="*/ 55 f25 1"/>
              <a:gd name="f34" fmla="*/ 106 f24 1"/>
              <a:gd name="f35" fmla="*/ 1 f25 1"/>
              <a:gd name="f36" fmla="*/ 55 f24 1"/>
              <a:gd name="f37" fmla="+- f26 0 f1"/>
              <a:gd name="f38" fmla="*/ f29 1 106"/>
              <a:gd name="f39" fmla="*/ f30 1 107"/>
              <a:gd name="f40" fmla="*/ f31 1 106"/>
              <a:gd name="f41" fmla="*/ f32 1 107"/>
              <a:gd name="f42" fmla="*/ f33 1 106"/>
              <a:gd name="f43" fmla="*/ f34 1 107"/>
              <a:gd name="f44" fmla="*/ f35 1 106"/>
              <a:gd name="f45" fmla="*/ f36 1 107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105" h="107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cubicBezTo>
                  <a:pt x="f6" y="f9"/>
                  <a:pt x="f11" y="f12"/>
                  <a:pt x="f13" y="f6"/>
                </a:cubicBezTo>
                <a:cubicBezTo>
                  <a:pt x="f14" y="f7"/>
                  <a:pt x="f15" y="f11"/>
                  <a:pt x="f16" y="f13"/>
                </a:cubicBezTo>
                <a:cubicBezTo>
                  <a:pt x="f5" y="f14"/>
                  <a:pt x="f10" y="f16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A7B400E-B28A-493C-A48F-FC19373E14C3}"/>
              </a:ext>
            </a:extLst>
          </p:cNvPr>
          <p:cNvSpPr/>
          <p:nvPr/>
        </p:nvSpPr>
        <p:spPr>
          <a:xfrm>
            <a:off x="3924303" y="3413126"/>
            <a:ext cx="355601" cy="292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27"/>
              <a:gd name="f8" fmla="val 19"/>
              <a:gd name="f9" fmla="val 24"/>
              <a:gd name="f10" fmla="val 8"/>
              <a:gd name="f11" fmla="val 28"/>
              <a:gd name="f12" fmla="val 15"/>
              <a:gd name="f13" fmla="val 22"/>
              <a:gd name="f14" fmla="val 25"/>
              <a:gd name="f15" fmla="val 13"/>
              <a:gd name="f16" fmla="val 26"/>
              <a:gd name="f17" fmla="val 7"/>
              <a:gd name="f18" fmla="val 16"/>
              <a:gd name="f19" fmla="+- 0 0 -90"/>
              <a:gd name="f20" fmla="*/ f3 1 33"/>
              <a:gd name="f21" fmla="*/ f4 1 27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3"/>
              <a:gd name="f30" fmla="*/ f26 1 27"/>
              <a:gd name="f31" fmla="*/ 19 f27 1"/>
              <a:gd name="f32" fmla="*/ 0 f26 1"/>
              <a:gd name="f33" fmla="*/ 33 f27 1"/>
              <a:gd name="f34" fmla="*/ 24 f26 1"/>
              <a:gd name="f35" fmla="*/ 0 f27 1"/>
              <a:gd name="f36" fmla="*/ 27 f26 1"/>
              <a:gd name="f37" fmla="+- f28 0 f1"/>
              <a:gd name="f38" fmla="*/ f31 1 33"/>
              <a:gd name="f39" fmla="*/ f32 1 27"/>
              <a:gd name="f40" fmla="*/ f33 1 33"/>
              <a:gd name="f41" fmla="*/ f34 1 27"/>
              <a:gd name="f42" fmla="*/ f35 1 33"/>
              <a:gd name="f43" fmla="*/ f36 1 27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33" h="27">
                <a:moveTo>
                  <a:pt x="f8" y="f5"/>
                </a:moveTo>
                <a:cubicBezTo>
                  <a:pt x="f9" y="f10"/>
                  <a:pt x="f11" y="f12"/>
                  <a:pt x="f6" y="f9"/>
                </a:cubicBezTo>
                <a:cubicBezTo>
                  <a:pt x="f13" y="f14"/>
                  <a:pt x="f15" y="f16"/>
                  <a:pt x="f5" y="f7"/>
                </a:cubicBezTo>
                <a:cubicBezTo>
                  <a:pt x="f17" y="f18"/>
                  <a:pt x="f15" y="f10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EC4FDA5-EE46-4047-BD07-12A49F8B58B0}"/>
              </a:ext>
            </a:extLst>
          </p:cNvPr>
          <p:cNvSpPr/>
          <p:nvPr/>
        </p:nvSpPr>
        <p:spPr>
          <a:xfrm>
            <a:off x="4322761" y="2268534"/>
            <a:ext cx="301623" cy="3460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32"/>
              <a:gd name="f8" fmla="val 20"/>
              <a:gd name="f9" fmla="val 19"/>
              <a:gd name="f10" fmla="val 25"/>
              <a:gd name="f11" fmla="val 12"/>
              <a:gd name="f12" fmla="val 4"/>
              <a:gd name="f13" fmla="val 3"/>
              <a:gd name="f14" fmla="val 22"/>
              <a:gd name="f15" fmla="val 2"/>
              <a:gd name="f16" fmla="val 13"/>
              <a:gd name="f17" fmla="val 11"/>
              <a:gd name="f18" fmla="val 7"/>
              <a:gd name="f19" fmla="+- 0 0 -90"/>
              <a:gd name="f20" fmla="*/ f3 1 28"/>
              <a:gd name="f21" fmla="*/ f4 1 32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8"/>
              <a:gd name="f30" fmla="*/ f26 1 32"/>
              <a:gd name="f31" fmla="*/ 28 f27 1"/>
              <a:gd name="f32" fmla="*/ 20 f26 1"/>
              <a:gd name="f33" fmla="*/ 4 f27 1"/>
              <a:gd name="f34" fmla="*/ 32 f26 1"/>
              <a:gd name="f35" fmla="*/ 0 f27 1"/>
              <a:gd name="f36" fmla="*/ 0 f26 1"/>
              <a:gd name="f37" fmla="+- f28 0 f1"/>
              <a:gd name="f38" fmla="*/ f31 1 28"/>
              <a:gd name="f39" fmla="*/ f32 1 32"/>
              <a:gd name="f40" fmla="*/ f33 1 28"/>
              <a:gd name="f41" fmla="*/ f34 1 32"/>
              <a:gd name="f42" fmla="*/ f35 1 28"/>
              <a:gd name="f43" fmla="*/ f36 1 32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28" h="32">
                <a:moveTo>
                  <a:pt x="f6" y="f8"/>
                </a:moveTo>
                <a:cubicBezTo>
                  <a:pt x="f9" y="f10"/>
                  <a:pt x="f11" y="f6"/>
                  <a:pt x="f12" y="f7"/>
                </a:cubicBezTo>
                <a:cubicBezTo>
                  <a:pt x="f13" y="f14"/>
                  <a:pt x="f15" y="f16"/>
                  <a:pt x="f5" y="f5"/>
                </a:cubicBezTo>
                <a:cubicBezTo>
                  <a:pt x="f17" y="f18"/>
                  <a:pt x="f9" y="f16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2E7601D-42ED-492F-9096-7997B93A7694}"/>
              </a:ext>
            </a:extLst>
          </p:cNvPr>
          <p:cNvSpPr/>
          <p:nvPr/>
        </p:nvSpPr>
        <p:spPr>
          <a:xfrm>
            <a:off x="5056183" y="3759198"/>
            <a:ext cx="312733" cy="3556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33"/>
              <a:gd name="f8" fmla="val 17"/>
              <a:gd name="f9" fmla="val 25"/>
              <a:gd name="f10" fmla="val 10"/>
              <a:gd name="f11" fmla="val 20"/>
              <a:gd name="f12" fmla="val 13"/>
              <a:gd name="f13" fmla="val 9"/>
              <a:gd name="f14" fmla="val 15"/>
              <a:gd name="f15" fmla="val 5"/>
              <a:gd name="f16" fmla="val 26"/>
              <a:gd name="f17" fmla="val 11"/>
              <a:gd name="f18" fmla="val 27"/>
              <a:gd name="f19" fmla="+- 0 0 -90"/>
              <a:gd name="f20" fmla="*/ f3 1 29"/>
              <a:gd name="f21" fmla="*/ f4 1 3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9"/>
              <a:gd name="f30" fmla="*/ f26 1 33"/>
              <a:gd name="f31" fmla="*/ 29 f27 1"/>
              <a:gd name="f32" fmla="*/ 33 f26 1"/>
              <a:gd name="f33" fmla="*/ 0 f27 1"/>
              <a:gd name="f34" fmla="*/ 13 f26 1"/>
              <a:gd name="f35" fmla="*/ 25 f27 1"/>
              <a:gd name="f36" fmla="*/ 0 f26 1"/>
              <a:gd name="f37" fmla="+- f28 0 f1"/>
              <a:gd name="f38" fmla="*/ f31 1 29"/>
              <a:gd name="f39" fmla="*/ f32 1 33"/>
              <a:gd name="f40" fmla="*/ f33 1 29"/>
              <a:gd name="f41" fmla="*/ f34 1 33"/>
              <a:gd name="f42" fmla="*/ f35 1 29"/>
              <a:gd name="f43" fmla="*/ f36 1 33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28" h="33">
                <a:moveTo>
                  <a:pt x="f6" y="f7"/>
                </a:moveTo>
                <a:cubicBezTo>
                  <a:pt x="f8" y="f9"/>
                  <a:pt x="f10" y="f11"/>
                  <a:pt x="f5" y="f12"/>
                </a:cubicBezTo>
                <a:cubicBezTo>
                  <a:pt x="f13" y="f13"/>
                  <a:pt x="f14" y="f15"/>
                  <a:pt x="f9" y="f5"/>
                </a:cubicBezTo>
                <a:cubicBezTo>
                  <a:pt x="f16" y="f17"/>
                  <a:pt x="f18" y="f11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2A656D-6538-4A15-BCE2-674FE6BC64D8}"/>
              </a:ext>
            </a:extLst>
          </p:cNvPr>
          <p:cNvSpPr/>
          <p:nvPr/>
        </p:nvSpPr>
        <p:spPr>
          <a:xfrm>
            <a:off x="5400675" y="3444873"/>
            <a:ext cx="357192" cy="292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27"/>
              <a:gd name="f8" fmla="val 13"/>
              <a:gd name="f9" fmla="val 20"/>
              <a:gd name="f10" fmla="val 8"/>
              <a:gd name="f11" fmla="val 25"/>
              <a:gd name="f12" fmla="val 16"/>
              <a:gd name="f13" fmla="val 11"/>
              <a:gd name="f14" fmla="val 24"/>
              <a:gd name="f15" fmla="val 23"/>
              <a:gd name="f16" fmla="val 4"/>
              <a:gd name="f17" fmla="val 15"/>
              <a:gd name="f18" fmla="+- 0 0 -90"/>
              <a:gd name="f19" fmla="*/ f3 1 33"/>
              <a:gd name="f20" fmla="*/ f4 1 2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33"/>
              <a:gd name="f29" fmla="*/ f25 1 27"/>
              <a:gd name="f30" fmla="*/ 13 f26 1"/>
              <a:gd name="f31" fmla="*/ 0 f25 1"/>
              <a:gd name="f32" fmla="*/ 33 f26 1"/>
              <a:gd name="f33" fmla="*/ 27 f25 1"/>
              <a:gd name="f34" fmla="*/ 0 f26 1"/>
              <a:gd name="f35" fmla="*/ 23 f25 1"/>
              <a:gd name="f36" fmla="+- f27 0 f1"/>
              <a:gd name="f37" fmla="*/ f30 1 33"/>
              <a:gd name="f38" fmla="*/ f31 1 27"/>
              <a:gd name="f39" fmla="*/ f32 1 33"/>
              <a:gd name="f40" fmla="*/ f33 1 27"/>
              <a:gd name="f41" fmla="*/ f34 1 33"/>
              <a:gd name="f42" fmla="*/ f35 1 27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8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19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57" y="f58"/>
              </a:cxn>
            </a:cxnLst>
            <a:rect l="f53" t="f56" r="f54" b="f55"/>
            <a:pathLst>
              <a:path w="33" h="27">
                <a:moveTo>
                  <a:pt x="f8" y="f5"/>
                </a:moveTo>
                <a:cubicBezTo>
                  <a:pt x="f9" y="f10"/>
                  <a:pt x="f11" y="f12"/>
                  <a:pt x="f6" y="f7"/>
                </a:cubicBezTo>
                <a:cubicBezTo>
                  <a:pt x="f9" y="f11"/>
                  <a:pt x="f13" y="f14"/>
                  <a:pt x="f5" y="f15"/>
                </a:cubicBezTo>
                <a:cubicBezTo>
                  <a:pt x="f16" y="f17"/>
                  <a:pt x="f10" y="f10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CD81E57-307B-4473-897F-DEC4C1CAAEAF}"/>
              </a:ext>
            </a:extLst>
          </p:cNvPr>
          <p:cNvSpPr/>
          <p:nvPr/>
        </p:nvSpPr>
        <p:spPr>
          <a:xfrm>
            <a:off x="4678363" y="3930648"/>
            <a:ext cx="303215" cy="3143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9"/>
              <a:gd name="f8" fmla="val 14"/>
              <a:gd name="f9" fmla="val 9"/>
              <a:gd name="f10" fmla="val 18"/>
              <a:gd name="f11" fmla="val 5"/>
              <a:gd name="f12" fmla="val 10"/>
              <a:gd name="f13" fmla="val 23"/>
              <a:gd name="f14" fmla="val 19"/>
              <a:gd name="f15" fmla="+- 0 0 -90"/>
              <a:gd name="f16" fmla="*/ f3 1 28"/>
              <a:gd name="f17" fmla="*/ f4 1 2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8"/>
              <a:gd name="f26" fmla="*/ f22 1 29"/>
              <a:gd name="f27" fmla="*/ 14 f23 1"/>
              <a:gd name="f28" fmla="*/ 29 f22 1"/>
              <a:gd name="f29" fmla="*/ 0 f23 1"/>
              <a:gd name="f30" fmla="*/ 0 f22 1"/>
              <a:gd name="f31" fmla="*/ 28 f23 1"/>
              <a:gd name="f32" fmla="+- f24 0 f1"/>
              <a:gd name="f33" fmla="*/ f27 1 28"/>
              <a:gd name="f34" fmla="*/ f28 1 29"/>
              <a:gd name="f35" fmla="*/ f29 1 28"/>
              <a:gd name="f36" fmla="*/ f30 1 29"/>
              <a:gd name="f37" fmla="*/ f31 1 28"/>
              <a:gd name="f38" fmla="*/ 0 1 f25"/>
              <a:gd name="f39" fmla="*/ f19 1 f25"/>
              <a:gd name="f40" fmla="*/ 0 1 f26"/>
              <a:gd name="f41" fmla="*/ f20 1 f26"/>
              <a:gd name="f42" fmla="*/ f33 1 f25"/>
              <a:gd name="f43" fmla="*/ f34 1 f26"/>
              <a:gd name="f44" fmla="*/ f35 1 f25"/>
              <a:gd name="f45" fmla="*/ f36 1 f26"/>
              <a:gd name="f46" fmla="*/ f37 1 f25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6 1"/>
              <a:gd name="f54" fmla="*/ f45 f17 1"/>
              <a:gd name="f55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3" y="f54"/>
              </a:cxn>
              <a:cxn ang="f32">
                <a:pos x="f55" y="f54"/>
              </a:cxn>
              <a:cxn ang="f32">
                <a:pos x="f51" y="f52"/>
              </a:cxn>
            </a:cxnLst>
            <a:rect l="f47" t="f50" r="f48" b="f49"/>
            <a:pathLst>
              <a:path w="28" h="28">
                <a:moveTo>
                  <a:pt x="f8" y="f7"/>
                </a:moveTo>
                <a:cubicBezTo>
                  <a:pt x="f9" y="f10"/>
                  <a:pt x="f11" y="f9"/>
                  <a:pt x="f5" y="f5"/>
                </a:cubicBezTo>
                <a:cubicBezTo>
                  <a:pt x="f12" y="f5"/>
                  <a:pt x="f10" y="f5"/>
                  <a:pt x="f6" y="f5"/>
                </a:cubicBezTo>
                <a:cubicBezTo>
                  <a:pt x="f13" y="f9"/>
                  <a:pt x="f14" y="f10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B5AFC356-8913-4310-9FCD-96B04311AD3A}"/>
              </a:ext>
            </a:extLst>
          </p:cNvPr>
          <p:cNvSpPr/>
          <p:nvPr/>
        </p:nvSpPr>
        <p:spPr>
          <a:xfrm>
            <a:off x="4302123" y="3736979"/>
            <a:ext cx="290514" cy="3556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33"/>
              <a:gd name="f8" fmla="val 1"/>
              <a:gd name="f9" fmla="val 20"/>
              <a:gd name="f10" fmla="val 2"/>
              <a:gd name="f11" fmla="val 11"/>
              <a:gd name="f12" fmla="val 3"/>
              <a:gd name="f13" fmla="val 12"/>
              <a:gd name="f14" fmla="val 5"/>
              <a:gd name="f15" fmla="val 18"/>
              <a:gd name="f16" fmla="val 9"/>
              <a:gd name="f17" fmla="val 14"/>
              <a:gd name="f18" fmla="val 19"/>
              <a:gd name="f19" fmla="val 26"/>
              <a:gd name="f20" fmla="+- 0 0 -90"/>
              <a:gd name="f21" fmla="*/ f3 1 27"/>
              <a:gd name="f22" fmla="*/ f4 1 33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7"/>
              <a:gd name="f31" fmla="*/ f27 1 33"/>
              <a:gd name="f32" fmla="*/ 0 f28 1"/>
              <a:gd name="f33" fmla="*/ 33 f27 1"/>
              <a:gd name="f34" fmla="*/ 3 f28 1"/>
              <a:gd name="f35" fmla="*/ 0 f27 1"/>
              <a:gd name="f36" fmla="*/ 27 f28 1"/>
              <a:gd name="f37" fmla="*/ 14 f27 1"/>
              <a:gd name="f38" fmla="+- f29 0 f1"/>
              <a:gd name="f39" fmla="*/ f32 1 27"/>
              <a:gd name="f40" fmla="*/ f33 1 33"/>
              <a:gd name="f41" fmla="*/ f34 1 27"/>
              <a:gd name="f42" fmla="*/ f35 1 33"/>
              <a:gd name="f43" fmla="*/ f36 1 27"/>
              <a:gd name="f44" fmla="*/ f37 1 33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0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1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3" y="f64"/>
              </a:cxn>
              <a:cxn ang="f38">
                <a:pos x="f59" y="f60"/>
              </a:cxn>
            </a:cxnLst>
            <a:rect l="f55" t="f58" r="f56" b="f57"/>
            <a:pathLst>
              <a:path w="27" h="33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9"/>
                  <a:pt x="f11" y="f19"/>
                  <a:pt x="f5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09CAEE4-BE0F-4DD4-88DF-161656A4B7FF}"/>
              </a:ext>
            </a:extLst>
          </p:cNvPr>
          <p:cNvSpPr/>
          <p:nvPr/>
        </p:nvSpPr>
        <p:spPr>
          <a:xfrm>
            <a:off x="4711702" y="2139952"/>
            <a:ext cx="301623" cy="3238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30"/>
              <a:gd name="f8" fmla="val 18"/>
              <a:gd name="f9" fmla="val 10"/>
              <a:gd name="f10" fmla="val 29"/>
              <a:gd name="f11" fmla="val 5"/>
              <a:gd name="f12" fmla="val 19"/>
              <a:gd name="f13" fmla="val 8"/>
              <a:gd name="f14" fmla="val 11"/>
              <a:gd name="f15" fmla="val 14"/>
              <a:gd name="f16" fmla="val 23"/>
              <a:gd name="f17" fmla="+- 0 0 -90"/>
              <a:gd name="f18" fmla="*/ f3 1 28"/>
              <a:gd name="f19" fmla="*/ f4 1 30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8"/>
              <a:gd name="f28" fmla="*/ f24 1 30"/>
              <a:gd name="f29" fmla="*/ 28 f25 1"/>
              <a:gd name="f30" fmla="*/ 30 f24 1"/>
              <a:gd name="f31" fmla="*/ 0 f25 1"/>
              <a:gd name="f32" fmla="*/ 29 f24 1"/>
              <a:gd name="f33" fmla="*/ 14 f25 1"/>
              <a:gd name="f34" fmla="*/ 0 f24 1"/>
              <a:gd name="f35" fmla="+- f26 0 f1"/>
              <a:gd name="f36" fmla="*/ f29 1 28"/>
              <a:gd name="f37" fmla="*/ f30 1 30"/>
              <a:gd name="f38" fmla="*/ f31 1 28"/>
              <a:gd name="f39" fmla="*/ f32 1 30"/>
              <a:gd name="f40" fmla="*/ f33 1 28"/>
              <a:gd name="f41" fmla="*/ f34 1 30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28" h="30">
                <a:moveTo>
                  <a:pt x="f6" y="f7"/>
                </a:moveTo>
                <a:cubicBezTo>
                  <a:pt x="f8" y="f7"/>
                  <a:pt x="f9" y="f10"/>
                  <a:pt x="f5" y="f10"/>
                </a:cubicBezTo>
                <a:cubicBezTo>
                  <a:pt x="f11" y="f12"/>
                  <a:pt x="f13" y="f14"/>
                  <a:pt x="f15" y="f5"/>
                </a:cubicBezTo>
                <a:cubicBezTo>
                  <a:pt x="f12" y="f14"/>
                  <a:pt x="f16" y="f12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26D937E-8455-4107-99DB-63311EBE2B14}"/>
              </a:ext>
            </a:extLst>
          </p:cNvPr>
          <p:cNvSpPr/>
          <p:nvPr/>
        </p:nvSpPr>
        <p:spPr>
          <a:xfrm>
            <a:off x="5411784" y="2679704"/>
            <a:ext cx="355601" cy="2905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27"/>
              <a:gd name="f8" fmla="val 14"/>
              <a:gd name="f9" fmla="val 9"/>
              <a:gd name="f10" fmla="val 19"/>
              <a:gd name="f11" fmla="val 5"/>
              <a:gd name="f12" fmla="val 12"/>
              <a:gd name="f13" fmla="val 3"/>
              <a:gd name="f14" fmla="val 11"/>
              <a:gd name="f15" fmla="val 2"/>
              <a:gd name="f16" fmla="val 20"/>
              <a:gd name="f17" fmla="val 1"/>
              <a:gd name="f18" fmla="val 25"/>
              <a:gd name="f19" fmla="val 18"/>
              <a:gd name="f20" fmla="+- 0 0 -90"/>
              <a:gd name="f21" fmla="*/ f3 1 33"/>
              <a:gd name="f22" fmla="*/ f4 1 27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3"/>
              <a:gd name="f31" fmla="*/ f27 1 27"/>
              <a:gd name="f32" fmla="*/ 14 f28 1"/>
              <a:gd name="f33" fmla="*/ 27 f27 1"/>
              <a:gd name="f34" fmla="*/ 0 f28 1"/>
              <a:gd name="f35" fmla="*/ 3 f27 1"/>
              <a:gd name="f36" fmla="*/ 33 f28 1"/>
              <a:gd name="f37" fmla="*/ 0 f27 1"/>
              <a:gd name="f38" fmla="+- f29 0 f1"/>
              <a:gd name="f39" fmla="*/ f32 1 33"/>
              <a:gd name="f40" fmla="*/ f33 1 27"/>
              <a:gd name="f41" fmla="*/ f34 1 33"/>
              <a:gd name="f42" fmla="*/ f35 1 27"/>
              <a:gd name="f43" fmla="*/ f36 1 33"/>
              <a:gd name="f44" fmla="*/ f37 1 27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0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1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3" y="f64"/>
              </a:cxn>
              <a:cxn ang="f38">
                <a:pos x="f59" y="f60"/>
              </a:cxn>
            </a:cxnLst>
            <a:rect l="f55" t="f58" r="f56" b="f57"/>
            <a:pathLst>
              <a:path w="33" h="27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6" y="f5"/>
                </a:cubicBezTo>
                <a:cubicBezTo>
                  <a:pt x="f18" y="f14"/>
                  <a:pt x="f16" y="f19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D1365DE-02F0-433D-9EE6-BC25772A8E18}"/>
              </a:ext>
            </a:extLst>
          </p:cNvPr>
          <p:cNvSpPr/>
          <p:nvPr/>
        </p:nvSpPr>
        <p:spPr>
          <a:xfrm>
            <a:off x="3944941" y="2657474"/>
            <a:ext cx="357192" cy="2809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26"/>
              <a:gd name="f8" fmla="val 18"/>
              <a:gd name="f9" fmla="val 12"/>
              <a:gd name="f10" fmla="val 17"/>
              <a:gd name="f11" fmla="val 7"/>
              <a:gd name="f12" fmla="val 10"/>
              <a:gd name="f13" fmla="val 21"/>
              <a:gd name="f14" fmla="val 1"/>
              <a:gd name="f15" fmla="val 2"/>
              <a:gd name="f16" fmla="val 28"/>
              <a:gd name="f17" fmla="val 24"/>
              <a:gd name="f18" fmla="+- 0 0 -90"/>
              <a:gd name="f19" fmla="*/ f3 1 33"/>
              <a:gd name="f20" fmla="*/ f4 1 26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33"/>
              <a:gd name="f29" fmla="*/ f25 1 26"/>
              <a:gd name="f30" fmla="*/ 18 f26 1"/>
              <a:gd name="f31" fmla="*/ 26 f25 1"/>
              <a:gd name="f32" fmla="*/ 0 f26 1"/>
              <a:gd name="f33" fmla="*/ 0 f25 1"/>
              <a:gd name="f34" fmla="*/ 33 f26 1"/>
              <a:gd name="f35" fmla="*/ 2 f25 1"/>
              <a:gd name="f36" fmla="+- f27 0 f1"/>
              <a:gd name="f37" fmla="*/ f30 1 33"/>
              <a:gd name="f38" fmla="*/ f31 1 26"/>
              <a:gd name="f39" fmla="*/ f32 1 33"/>
              <a:gd name="f40" fmla="*/ f33 1 26"/>
              <a:gd name="f41" fmla="*/ f34 1 33"/>
              <a:gd name="f42" fmla="*/ f35 1 26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8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19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57" y="f58"/>
              </a:cxn>
            </a:cxnLst>
            <a:rect l="f53" t="f56" r="f54" b="f55"/>
            <a:pathLst>
              <a:path w="33" h="26">
                <a:moveTo>
                  <a:pt x="f8" y="f7"/>
                </a:moveTo>
                <a:cubicBezTo>
                  <a:pt x="f9" y="f10"/>
                  <a:pt x="f11" y="f12"/>
                  <a:pt x="f5" y="f5"/>
                </a:cubicBezTo>
                <a:cubicBezTo>
                  <a:pt x="f9" y="f5"/>
                  <a:pt x="f13" y="f14"/>
                  <a:pt x="f6" y="f15"/>
                </a:cubicBezTo>
                <a:cubicBezTo>
                  <a:pt x="f16" y="f12"/>
                  <a:pt x="f17" y="f10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72A78490-C5D0-4C78-891F-A5AE7685A2F5}"/>
              </a:ext>
            </a:extLst>
          </p:cNvPr>
          <p:cNvSpPr/>
          <p:nvPr/>
        </p:nvSpPr>
        <p:spPr>
          <a:xfrm>
            <a:off x="5087941" y="2279654"/>
            <a:ext cx="292095" cy="3556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33"/>
              <a:gd name="f8" fmla="val 26"/>
              <a:gd name="f9" fmla="val 13"/>
              <a:gd name="f10" fmla="val 22"/>
              <a:gd name="f11" fmla="val 25"/>
              <a:gd name="f12" fmla="val 17"/>
              <a:gd name="f13" fmla="val 29"/>
              <a:gd name="f14" fmla="val 10"/>
              <a:gd name="f15" fmla="val 20"/>
              <a:gd name="f16" fmla="val 9"/>
              <a:gd name="f17" fmla="val 8"/>
              <a:gd name="f18" fmla="+- 0 0 -90"/>
              <a:gd name="f19" fmla="*/ f3 1 27"/>
              <a:gd name="f20" fmla="*/ f4 1 3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27"/>
              <a:gd name="f29" fmla="*/ f25 1 33"/>
              <a:gd name="f30" fmla="*/ 27 f26 1"/>
              <a:gd name="f31" fmla="*/ 0 f25 1"/>
              <a:gd name="f32" fmla="*/ 25 f26 1"/>
              <a:gd name="f33" fmla="*/ 33 f25 1"/>
              <a:gd name="f34" fmla="*/ 0 f26 1"/>
              <a:gd name="f35" fmla="*/ 20 f25 1"/>
              <a:gd name="f36" fmla="+- f27 0 f1"/>
              <a:gd name="f37" fmla="*/ f30 1 27"/>
              <a:gd name="f38" fmla="*/ f31 1 33"/>
              <a:gd name="f39" fmla="*/ f32 1 27"/>
              <a:gd name="f40" fmla="*/ f33 1 33"/>
              <a:gd name="f41" fmla="*/ f34 1 27"/>
              <a:gd name="f42" fmla="*/ f35 1 33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8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19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57" y="f58"/>
              </a:cxn>
            </a:cxnLst>
            <a:rect l="f53" t="f56" r="f54" b="f55"/>
            <a:pathLst>
              <a:path w="27" h="33">
                <a:moveTo>
                  <a:pt x="f6" y="f5"/>
                </a:moveTo>
                <a:cubicBezTo>
                  <a:pt x="f8" y="f9"/>
                  <a:pt x="f8" y="f10"/>
                  <a:pt x="f11" y="f7"/>
                </a:cubicBezTo>
                <a:cubicBezTo>
                  <a:pt x="f12" y="f13"/>
                  <a:pt x="f14" y="f11"/>
                  <a:pt x="f5" y="f15"/>
                </a:cubicBezTo>
                <a:cubicBezTo>
                  <a:pt x="f16" y="f9"/>
                  <a:pt x="f12" y="f17"/>
                  <a:pt x="f6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EBAFD3F2-3656-496D-8FFB-C0123E6BE699}"/>
              </a:ext>
            </a:extLst>
          </p:cNvPr>
          <p:cNvSpPr/>
          <p:nvPr/>
        </p:nvSpPr>
        <p:spPr>
          <a:xfrm>
            <a:off x="5584826" y="3057525"/>
            <a:ext cx="312733" cy="2905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7"/>
              <a:gd name="f8" fmla="val 10"/>
              <a:gd name="f9" fmla="val 5"/>
              <a:gd name="f10" fmla="val 18"/>
              <a:gd name="f11" fmla="val 8"/>
              <a:gd name="f12" fmla="val 13"/>
              <a:gd name="f13" fmla="val 19"/>
              <a:gd name="f14" fmla="val 23"/>
              <a:gd name="f15" fmla="+- 0 0 -90"/>
              <a:gd name="f16" fmla="*/ f3 1 29"/>
              <a:gd name="f17" fmla="*/ f4 1 2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9"/>
              <a:gd name="f26" fmla="*/ f22 1 27"/>
              <a:gd name="f27" fmla="*/ 0 f23 1"/>
              <a:gd name="f28" fmla="*/ 0 f22 1"/>
              <a:gd name="f29" fmla="*/ 29 f23 1"/>
              <a:gd name="f30" fmla="*/ 13 f22 1"/>
              <a:gd name="f31" fmla="*/ 27 f22 1"/>
              <a:gd name="f32" fmla="+- f24 0 f1"/>
              <a:gd name="f33" fmla="*/ f27 1 29"/>
              <a:gd name="f34" fmla="*/ f28 1 27"/>
              <a:gd name="f35" fmla="*/ f29 1 29"/>
              <a:gd name="f36" fmla="*/ f30 1 27"/>
              <a:gd name="f37" fmla="*/ f31 1 27"/>
              <a:gd name="f38" fmla="*/ 0 1 f25"/>
              <a:gd name="f39" fmla="*/ f19 1 f25"/>
              <a:gd name="f40" fmla="*/ 0 1 f26"/>
              <a:gd name="f41" fmla="*/ f20 1 f26"/>
              <a:gd name="f42" fmla="*/ f33 1 f25"/>
              <a:gd name="f43" fmla="*/ f34 1 f26"/>
              <a:gd name="f44" fmla="*/ f35 1 f25"/>
              <a:gd name="f45" fmla="*/ f36 1 f26"/>
              <a:gd name="f46" fmla="*/ f37 1 f26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6 1"/>
              <a:gd name="f54" fmla="*/ f45 f17 1"/>
              <a:gd name="f55" fmla="*/ f46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3" y="f54"/>
              </a:cxn>
              <a:cxn ang="f32">
                <a:pos x="f51" y="f55"/>
              </a:cxn>
              <a:cxn ang="f32">
                <a:pos x="f51" y="f52"/>
              </a:cxn>
            </a:cxnLst>
            <a:rect l="f47" t="f50" r="f48" b="f49"/>
            <a:pathLst>
              <a:path w="28" h="27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0" y="f13"/>
                  <a:pt x="f8" y="f14"/>
                  <a:pt x="f5" y="f7"/>
                </a:cubicBezTo>
                <a:cubicBezTo>
                  <a:pt x="f5" y="f10"/>
                  <a:pt x="f5" y="f8"/>
                  <a:pt x="f5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38AAE78-C45F-4D30-9280-0CF22F5C0112}"/>
              </a:ext>
            </a:extLst>
          </p:cNvPr>
          <p:cNvSpPr/>
          <p:nvPr/>
        </p:nvSpPr>
        <p:spPr>
          <a:xfrm>
            <a:off x="3794129" y="3024185"/>
            <a:ext cx="301623" cy="292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7"/>
              <a:gd name="f8" fmla="val 19"/>
              <a:gd name="f9" fmla="val 23"/>
              <a:gd name="f10" fmla="val 11"/>
              <a:gd name="f11" fmla="val 14"/>
              <a:gd name="f12" fmla="val 9"/>
              <a:gd name="f13" fmla="val 18"/>
              <a:gd name="f14" fmla="val 5"/>
              <a:gd name="f15" fmla="val 10"/>
              <a:gd name="f16" fmla="val 17"/>
              <a:gd name="f17" fmla="+- 0 0 -90"/>
              <a:gd name="f18" fmla="*/ f3 1 28"/>
              <a:gd name="f19" fmla="*/ f4 1 2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8"/>
              <a:gd name="f28" fmla="*/ f24 1 27"/>
              <a:gd name="f29" fmla="*/ 28 f25 1"/>
              <a:gd name="f30" fmla="*/ 27 f24 1"/>
              <a:gd name="f31" fmla="*/ 0 f25 1"/>
              <a:gd name="f32" fmla="*/ 14 f24 1"/>
              <a:gd name="f33" fmla="*/ 0 f24 1"/>
              <a:gd name="f34" fmla="+- f26 0 f1"/>
              <a:gd name="f35" fmla="*/ f29 1 28"/>
              <a:gd name="f36" fmla="*/ f30 1 27"/>
              <a:gd name="f37" fmla="*/ f31 1 28"/>
              <a:gd name="f38" fmla="*/ f32 1 27"/>
              <a:gd name="f39" fmla="*/ f33 1 27"/>
              <a:gd name="f40" fmla="*/ 0 1 f27"/>
              <a:gd name="f41" fmla="*/ f21 1 f27"/>
              <a:gd name="f42" fmla="*/ 0 1 f28"/>
              <a:gd name="f43" fmla="*/ f22 1 f28"/>
              <a:gd name="f44" fmla="*/ f35 1 f27"/>
              <a:gd name="f45" fmla="*/ f36 1 f28"/>
              <a:gd name="f46" fmla="*/ f37 1 f27"/>
              <a:gd name="f47" fmla="*/ f38 1 f28"/>
              <a:gd name="f48" fmla="*/ f39 1 f28"/>
              <a:gd name="f49" fmla="*/ f40 f18 1"/>
              <a:gd name="f50" fmla="*/ f41 f18 1"/>
              <a:gd name="f51" fmla="*/ f43 f19 1"/>
              <a:gd name="f52" fmla="*/ f42 f19 1"/>
              <a:gd name="f53" fmla="*/ f44 f18 1"/>
              <a:gd name="f54" fmla="*/ f45 f19 1"/>
              <a:gd name="f55" fmla="*/ f46 f18 1"/>
              <a:gd name="f56" fmla="*/ f47 f19 1"/>
              <a:gd name="f57" fmla="*/ f48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3" y="f54"/>
              </a:cxn>
              <a:cxn ang="f34">
                <a:pos x="f55" y="f56"/>
              </a:cxn>
              <a:cxn ang="f34">
                <a:pos x="f53" y="f57"/>
              </a:cxn>
              <a:cxn ang="f34">
                <a:pos x="f53" y="f54"/>
              </a:cxn>
            </a:cxnLst>
            <a:rect l="f49" t="f52" r="f50" b="f51"/>
            <a:pathLst>
              <a:path w="28" h="27">
                <a:moveTo>
                  <a:pt x="f6" y="f7"/>
                </a:moveTo>
                <a:cubicBezTo>
                  <a:pt x="f8" y="f9"/>
                  <a:pt x="f10" y="f8"/>
                  <a:pt x="f5" y="f11"/>
                </a:cubicBezTo>
                <a:cubicBezTo>
                  <a:pt x="f10" y="f12"/>
                  <a:pt x="f13" y="f14"/>
                  <a:pt x="f6" y="f5"/>
                </a:cubicBezTo>
                <a:cubicBezTo>
                  <a:pt x="f6" y="f15"/>
                  <a:pt x="f6" y="f16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4B87E-200D-423F-977B-C480461BC8B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lvl="0" indent="0" algn="r" defTabSz="914372" rtl="1">
              <a:buNone/>
            </a:pPr>
            <a:r>
              <a:rPr lang="fa-IR" sz="48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8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4AAFFF92-902F-47A3-A17D-8FB7340AF7C8}"/>
              </a:ext>
            </a:extLst>
          </p:cNvPr>
          <p:cNvGrpSpPr/>
          <p:nvPr/>
        </p:nvGrpSpPr>
        <p:grpSpPr>
          <a:xfrm>
            <a:off x="4662819" y="3926268"/>
            <a:ext cx="539998" cy="1691996"/>
            <a:chOff x="4662819" y="3926268"/>
            <a:chExt cx="539998" cy="1691996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3F7A185D-BA3E-4842-87F1-A5054FB4D53B}"/>
                </a:ext>
              </a:extLst>
            </p:cNvPr>
            <p:cNvSpPr/>
            <p:nvPr/>
          </p:nvSpPr>
          <p:spPr>
            <a:xfrm rot="10799991">
              <a:off x="4662819" y="3926268"/>
              <a:ext cx="539998" cy="1691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2258"/>
                <a:gd name="f7" fmla="val 1752600"/>
                <a:gd name="f8" fmla="val 348343"/>
                <a:gd name="f9" fmla="+- 0 0 -90"/>
                <a:gd name="f10" fmla="*/ f3 1 642258"/>
                <a:gd name="f11" fmla="*/ f4 1 175260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642258"/>
                <a:gd name="f20" fmla="*/ f16 1 1752600"/>
                <a:gd name="f21" fmla="*/ 0 f17 1"/>
                <a:gd name="f22" fmla="*/ 1752600 f16 1"/>
                <a:gd name="f23" fmla="*/ 348343 f17 1"/>
                <a:gd name="f24" fmla="*/ 0 f16 1"/>
                <a:gd name="f25" fmla="*/ 642258 f17 1"/>
                <a:gd name="f26" fmla="+- f18 0 f1"/>
                <a:gd name="f27" fmla="*/ f21 1 642258"/>
                <a:gd name="f28" fmla="*/ f22 1 1752600"/>
                <a:gd name="f29" fmla="*/ f23 1 642258"/>
                <a:gd name="f30" fmla="*/ f24 1 1752600"/>
                <a:gd name="f31" fmla="*/ f25 1 642258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642258" h="1752600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28575" cap="flat">
              <a:solidFill>
                <a:srgbClr val="45454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85E8629C-BEC7-4D2F-87D5-D4C217319EA8}"/>
                </a:ext>
              </a:extLst>
            </p:cNvPr>
            <p:cNvSpPr/>
            <p:nvPr/>
          </p:nvSpPr>
          <p:spPr>
            <a:xfrm rot="10799991">
              <a:off x="4785274" y="5103311"/>
              <a:ext cx="250591" cy="21602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EF5FB14C-D979-4CAB-8C77-4E9E5EA7C65C}"/>
              </a:ext>
            </a:extLst>
          </p:cNvPr>
          <p:cNvSpPr/>
          <p:nvPr/>
        </p:nvSpPr>
        <p:spPr>
          <a:xfrm rot="10799991">
            <a:off x="4978332" y="3352885"/>
            <a:ext cx="2235342" cy="1236890"/>
          </a:xfrm>
          <a:custGeom>
            <a:avLst/>
            <a:gdLst>
              <a:gd name="f0" fmla="val w"/>
              <a:gd name="f1" fmla="val h"/>
              <a:gd name="f2" fmla="val 0"/>
              <a:gd name="f3" fmla="val 2513902"/>
              <a:gd name="f4" fmla="val 1391026"/>
              <a:gd name="f5" fmla="val 1390337"/>
              <a:gd name="f6" fmla="val 97116"/>
              <a:gd name="f7" fmla="val 72919"/>
              <a:gd name="f8" fmla="val 1123565"/>
              <a:gd name="f9" fmla="val 2178715"/>
              <a:gd name="f10" fmla="val 1323989"/>
              <a:gd name="f11" fmla="val 217871"/>
              <a:gd name="f12" fmla="val 335187"/>
              <a:gd name="f13" fmla="val 2190205"/>
              <a:gd name="f14" fmla="val 323696"/>
              <a:gd name="f15" fmla="val 293019"/>
              <a:gd name="f16" fmla="val 268149"/>
              <a:gd name="f17" fmla="val 1366157"/>
              <a:gd name="f18" fmla="val 1335479"/>
              <a:gd name="f19" fmla="val 117315"/>
              <a:gd name="f20" fmla="val 50278"/>
              <a:gd name="f21" fmla="val 65286"/>
              <a:gd name="f22" fmla="val 2448616"/>
              <a:gd name="f23" fmla="val 2245752"/>
              <a:gd name="f24" fmla="val 2220883"/>
              <a:gd name="f25" fmla="*/ f0 1 2513902"/>
              <a:gd name="f26" fmla="*/ f1 1 1391026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513902"/>
              <a:gd name="f33" fmla="*/ f30 1 1391026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513902" h="1391026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12" y="f11"/>
                </a:lnTo>
                <a:lnTo>
                  <a:pt x="f12" y="f10"/>
                </a:lnTo>
                <a:close/>
                <a:moveTo>
                  <a:pt x="f13" y="f4"/>
                </a:moveTo>
                <a:lnTo>
                  <a:pt x="f14" y="f4"/>
                </a:lnTo>
                <a:cubicBezTo>
                  <a:pt x="f15" y="f4"/>
                  <a:pt x="f16" y="f17"/>
                  <a:pt x="f16" y="f18"/>
                </a:cubicBezTo>
                <a:lnTo>
                  <a:pt x="f16" y="f19"/>
                </a:lnTo>
                <a:lnTo>
                  <a:pt x="f2" y="f19"/>
                </a:lnTo>
                <a:lnTo>
                  <a:pt x="f2" y="f20"/>
                </a:lnTo>
                <a:lnTo>
                  <a:pt x="f21" y="f2"/>
                </a:lnTo>
                <a:lnTo>
                  <a:pt x="f22" y="f2"/>
                </a:lnTo>
                <a:lnTo>
                  <a:pt x="f3" y="f20"/>
                </a:lnTo>
                <a:lnTo>
                  <a:pt x="f3" y="f19"/>
                </a:lnTo>
                <a:lnTo>
                  <a:pt x="f23" y="f19"/>
                </a:lnTo>
                <a:lnTo>
                  <a:pt x="f23" y="f18"/>
                </a:lnTo>
                <a:cubicBezTo>
                  <a:pt x="f23" y="f17"/>
                  <a:pt x="f24" y="f4"/>
                  <a:pt x="f13" y="f4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15F2810-F462-4C5E-9FD6-78B81D4B2B73}"/>
              </a:ext>
            </a:extLst>
          </p:cNvPr>
          <p:cNvSpPr/>
          <p:nvPr/>
        </p:nvSpPr>
        <p:spPr>
          <a:xfrm>
            <a:off x="7519092" y="1755227"/>
            <a:ext cx="792089" cy="7920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1D7D63AE-0902-46ED-B574-6483E86431BD}"/>
              </a:ext>
            </a:extLst>
          </p:cNvPr>
          <p:cNvGrpSpPr/>
          <p:nvPr/>
        </p:nvGrpSpPr>
        <p:grpSpPr>
          <a:xfrm>
            <a:off x="6973552" y="2175558"/>
            <a:ext cx="539998" cy="1691996"/>
            <a:chOff x="6973552" y="2175558"/>
            <a:chExt cx="539998" cy="1691996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6A3B757-E223-4645-939A-6760D0DE171D}"/>
                </a:ext>
              </a:extLst>
            </p:cNvPr>
            <p:cNvSpPr/>
            <p:nvPr/>
          </p:nvSpPr>
          <p:spPr>
            <a:xfrm>
              <a:off x="6973552" y="2175558"/>
              <a:ext cx="539998" cy="1691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2258"/>
                <a:gd name="f7" fmla="val 1752600"/>
                <a:gd name="f8" fmla="val 348343"/>
                <a:gd name="f9" fmla="+- 0 0 -90"/>
                <a:gd name="f10" fmla="*/ f3 1 642258"/>
                <a:gd name="f11" fmla="*/ f4 1 175260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642258"/>
                <a:gd name="f20" fmla="*/ f16 1 1752600"/>
                <a:gd name="f21" fmla="*/ 0 f17 1"/>
                <a:gd name="f22" fmla="*/ 1752600 f16 1"/>
                <a:gd name="f23" fmla="*/ 348343 f17 1"/>
                <a:gd name="f24" fmla="*/ 0 f16 1"/>
                <a:gd name="f25" fmla="*/ 642258 f17 1"/>
                <a:gd name="f26" fmla="+- f18 0 f1"/>
                <a:gd name="f27" fmla="*/ f21 1 642258"/>
                <a:gd name="f28" fmla="*/ f22 1 1752600"/>
                <a:gd name="f29" fmla="*/ f23 1 642258"/>
                <a:gd name="f30" fmla="*/ f24 1 1752600"/>
                <a:gd name="f31" fmla="*/ f25 1 642258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642258" h="1752600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28575" cap="flat">
              <a:solidFill>
                <a:srgbClr val="45454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C29B7EA9-E752-4DDC-B5F2-099B3AC8031C}"/>
                </a:ext>
              </a:extLst>
            </p:cNvPr>
            <p:cNvSpPr/>
            <p:nvPr/>
          </p:nvSpPr>
          <p:spPr>
            <a:xfrm>
              <a:off x="7149291" y="2474476"/>
              <a:ext cx="250591" cy="21602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D29CF454-2720-4764-8826-7D1F2D353383}"/>
              </a:ext>
            </a:extLst>
          </p:cNvPr>
          <p:cNvGrpSpPr/>
          <p:nvPr/>
        </p:nvGrpSpPr>
        <p:grpSpPr>
          <a:xfrm>
            <a:off x="5423599" y="4676753"/>
            <a:ext cx="2520004" cy="575998"/>
            <a:chOff x="5423599" y="4676753"/>
            <a:chExt cx="2520004" cy="575998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7EED4C0D-263A-4D14-9AF2-517E2926ED41}"/>
                </a:ext>
              </a:extLst>
            </p:cNvPr>
            <p:cNvSpPr/>
            <p:nvPr/>
          </p:nvSpPr>
          <p:spPr>
            <a:xfrm>
              <a:off x="5423599" y="4676753"/>
              <a:ext cx="2520004" cy="575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8400"/>
                <a:gd name="f7" fmla="val 402772"/>
                <a:gd name="f8" fmla="val 185057"/>
                <a:gd name="f9" fmla="+- 0 0 -90"/>
                <a:gd name="f10" fmla="*/ f3 1 2438400"/>
                <a:gd name="f11" fmla="*/ f4 1 40277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438400"/>
                <a:gd name="f20" fmla="*/ f16 1 402772"/>
                <a:gd name="f21" fmla="*/ 0 f17 1"/>
                <a:gd name="f22" fmla="*/ 0 f16 1"/>
                <a:gd name="f23" fmla="*/ 185057 f16 1"/>
                <a:gd name="f24" fmla="*/ 2438400 f17 1"/>
                <a:gd name="f25" fmla="*/ 402772 f16 1"/>
                <a:gd name="f26" fmla="+- f18 0 f1"/>
                <a:gd name="f27" fmla="*/ f21 1 2438400"/>
                <a:gd name="f28" fmla="*/ f22 1 402772"/>
                <a:gd name="f29" fmla="*/ f23 1 402772"/>
                <a:gd name="f30" fmla="*/ f24 1 2438400"/>
                <a:gd name="f31" fmla="*/ f25 1 40277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2438400" h="402772">
                  <a:moveTo>
                    <a:pt x="f5" y="f5"/>
                  </a:moveTo>
                  <a:lnTo>
                    <a:pt x="f5" y="f8"/>
                  </a:lnTo>
                  <a:lnTo>
                    <a:pt x="f6" y="f8"/>
                  </a:lnTo>
                  <a:lnTo>
                    <a:pt x="f6" y="f7"/>
                  </a:lnTo>
                </a:path>
              </a:pathLst>
            </a:custGeom>
            <a:noFill/>
            <a:ln w="28575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2D2F8738-55F3-4476-9D95-B7048D471A78}"/>
                </a:ext>
              </a:extLst>
            </p:cNvPr>
            <p:cNvSpPr/>
            <p:nvPr/>
          </p:nvSpPr>
          <p:spPr>
            <a:xfrm rot="16199987" flipV="1">
              <a:off x="7279502" y="4838364"/>
              <a:ext cx="250591" cy="21602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5D73E3DE-3F68-48F6-A22D-01222DBC4A2D}"/>
              </a:ext>
            </a:extLst>
          </p:cNvPr>
          <p:cNvSpPr/>
          <p:nvPr/>
        </p:nvSpPr>
        <p:spPr>
          <a:xfrm>
            <a:off x="7580247" y="5230486"/>
            <a:ext cx="792089" cy="7920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5DE1FC29-0B0D-4E2B-BFA8-84B38284F930}"/>
              </a:ext>
            </a:extLst>
          </p:cNvPr>
          <p:cNvSpPr/>
          <p:nvPr/>
        </p:nvSpPr>
        <p:spPr>
          <a:xfrm>
            <a:off x="3892957" y="5230486"/>
            <a:ext cx="792089" cy="7920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A132F238-192C-4371-9941-5EC59C847509}"/>
              </a:ext>
            </a:extLst>
          </p:cNvPr>
          <p:cNvSpPr/>
          <p:nvPr/>
        </p:nvSpPr>
        <p:spPr>
          <a:xfrm>
            <a:off x="3921815" y="1799584"/>
            <a:ext cx="792089" cy="7920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2848E88A-BEBB-4E5A-BBA6-F27DF8FDC378}"/>
              </a:ext>
            </a:extLst>
          </p:cNvPr>
          <p:cNvSpPr txBox="1"/>
          <p:nvPr/>
        </p:nvSpPr>
        <p:spPr>
          <a:xfrm>
            <a:off x="5441201" y="3638004"/>
            <a:ext cx="131209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FZShuTi" pitchFamily="2"/>
                <a:cs typeface="B Nazanin" panose="00000400000000000000" pitchFamily="2" charset="-78"/>
              </a:rPr>
              <a:t>Content Title</a:t>
            </a:r>
          </a:p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FZShuTi" pitchFamily="2"/>
                <a:cs typeface="B Nazanin" panose="00000400000000000000" pitchFamily="2" charset="-78"/>
              </a:rPr>
              <a:t>Here</a:t>
            </a:r>
            <a:endParaRPr lang="en-US" sz="1400" b="1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9C459FD7-25D8-41A8-BDC8-7D4CCFD6B7F5}"/>
              </a:ext>
            </a:extLst>
          </p:cNvPr>
          <p:cNvSpPr/>
          <p:nvPr/>
        </p:nvSpPr>
        <p:spPr>
          <a:xfrm>
            <a:off x="4130052" y="1953798"/>
            <a:ext cx="375617" cy="483653"/>
          </a:xfrm>
          <a:custGeom>
            <a:avLst/>
            <a:gdLst>
              <a:gd name="f0" fmla="val w"/>
              <a:gd name="f1" fmla="val h"/>
              <a:gd name="f2" fmla="val 0"/>
              <a:gd name="f3" fmla="val 3039346"/>
              <a:gd name="f4" fmla="val 3913585"/>
              <a:gd name="f5" fmla="val 1527178"/>
              <a:gd name="f6" fmla="val 2618567"/>
              <a:gd name="f7" fmla="val 1429201"/>
              <a:gd name="f8" fmla="val 1349775"/>
              <a:gd name="f9" fmla="val 2697993"/>
              <a:gd name="f10" fmla="val 2795971"/>
              <a:gd name="f11" fmla="val 2861110"/>
              <a:gd name="f12" fmla="val 1384883"/>
              <a:gd name="f13" fmla="val 2918050"/>
              <a:gd name="f14" fmla="val 1437574"/>
              <a:gd name="f15" fmla="val 2948279"/>
              <a:gd name="f16" fmla="val 1275150"/>
              <a:gd name="f17" fmla="val 3311239"/>
              <a:gd name="f18" fmla="val 1779206"/>
              <a:gd name="f19" fmla="val 1616782"/>
              <a:gd name="f20" fmla="val 1669475"/>
              <a:gd name="f21" fmla="val 1704582"/>
              <a:gd name="f22" fmla="val 1625156"/>
              <a:gd name="f23" fmla="val 2026975"/>
              <a:gd name="f24" fmla="val 2435288"/>
              <a:gd name="f25" fmla="val 391686"/>
              <a:gd name="f26" fmla="val 2460697"/>
              <a:gd name="f27" fmla="val 884907"/>
              <a:gd name="f28" fmla="val 2463282"/>
              <a:gd name="f29" fmla="val 936104"/>
              <a:gd name="f30" fmla="val 1656184"/>
              <a:gd name="f31" fmla="val 2067282"/>
              <a:gd name="f32" fmla="val 1427425"/>
              <a:gd name="f33" fmla="val 2310132"/>
              <a:gd name="f34" fmla="val 1427584"/>
              <a:gd name="f35" fmla="val 1320268"/>
              <a:gd name="f36" fmla="val 2206785"/>
              <a:gd name="f37" fmla="val 1230216"/>
              <a:gd name="f38" fmla="val 1206340"/>
              <a:gd name="f39" fmla="val 2066786"/>
              <a:gd name="f40" fmla="val 638087"/>
              <a:gd name="f41" fmla="val 1825195"/>
              <a:gd name="f42" fmla="val 396496"/>
              <a:gd name="f43" fmla="val 1229161"/>
              <a:gd name="f44" fmla="val 987570"/>
              <a:gd name="f45" fmla="val 987074"/>
              <a:gd name="f46" fmla="val 1872209"/>
              <a:gd name="f47" fmla="val 2699110"/>
              <a:gd name="f48" fmla="val 2887017"/>
              <a:gd name="f49" fmla="val 2024538"/>
              <a:gd name="f50" fmla="val 2212445"/>
              <a:gd name="f51" fmla="val 3573349"/>
              <a:gd name="f52" fmla="val 3761256"/>
              <a:gd name="f53" fmla="val 340236"/>
              <a:gd name="f54" fmla="val 152329"/>
              <a:gd name="f55" fmla="val 591074"/>
              <a:gd name="f56" fmla="val 419108"/>
              <a:gd name="f57" fmla="val 1010182"/>
              <a:gd name="f58" fmla="*/ f0 1 3039346"/>
              <a:gd name="f59" fmla="*/ f1 1 3913585"/>
              <a:gd name="f60" fmla="val f2"/>
              <a:gd name="f61" fmla="val f3"/>
              <a:gd name="f62" fmla="val f4"/>
              <a:gd name="f63" fmla="+- f62 0 f60"/>
              <a:gd name="f64" fmla="+- f61 0 f60"/>
              <a:gd name="f65" fmla="*/ f64 1 3039346"/>
              <a:gd name="f66" fmla="*/ f63 1 3913585"/>
              <a:gd name="f67" fmla="*/ f60 1 f65"/>
              <a:gd name="f68" fmla="*/ f61 1 f65"/>
              <a:gd name="f69" fmla="*/ f60 1 f66"/>
              <a:gd name="f70" fmla="*/ f62 1 f66"/>
              <a:gd name="f71" fmla="*/ f67 f58 1"/>
              <a:gd name="f72" fmla="*/ f68 f58 1"/>
              <a:gd name="f73" fmla="*/ f70 f59 1"/>
              <a:gd name="f74" fmla="*/ f69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1" t="f74" r="f72" b="f73"/>
            <a:pathLst>
              <a:path w="3039346" h="391358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5" y="f2"/>
                </a:moveTo>
                <a:cubicBezTo>
                  <a:pt x="f23" y="f2"/>
                  <a:pt x="f24" y="f25"/>
                  <a:pt x="f26" y="f27"/>
                </a:cubicBezTo>
                <a:lnTo>
                  <a:pt x="f28" y="f27"/>
                </a:lnTo>
                <a:lnTo>
                  <a:pt x="f28" y="f29"/>
                </a:lnTo>
                <a:lnTo>
                  <a:pt x="f28" y="f30"/>
                </a:ln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cubicBezTo>
                  <a:pt x="f33" y="f35"/>
                  <a:pt x="f36" y="f37"/>
                  <a:pt x="f31" y="f38"/>
                </a:cubicBezTo>
                <a:lnTo>
                  <a:pt x="f31" y="f29"/>
                </a:lnTo>
                <a:lnTo>
                  <a:pt x="f39" y="f29"/>
                </a:lnTo>
                <a:cubicBezTo>
                  <a:pt x="f39" y="f40"/>
                  <a:pt x="f41" y="f42"/>
                  <a:pt x="f5" y="f42"/>
                </a:cubicBezTo>
                <a:cubicBezTo>
                  <a:pt x="f43" y="f42"/>
                  <a:pt x="f44" y="f40"/>
                  <a:pt x="f44" y="f29"/>
                </a:cubicBezTo>
                <a:lnTo>
                  <a:pt x="f45" y="f29"/>
                </a:lnTo>
                <a:lnTo>
                  <a:pt x="f45" y="f46"/>
                </a:lnTo>
                <a:lnTo>
                  <a:pt x="f47" y="f46"/>
                </a:lnTo>
                <a:cubicBezTo>
                  <a:pt x="f48" y="f46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4"/>
                  <a:pt x="f47" y="f4"/>
                </a:cubicBezTo>
                <a:lnTo>
                  <a:pt x="f53" y="f4"/>
                </a:lnTo>
                <a:cubicBezTo>
                  <a:pt x="f54" y="f4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54" y="f46"/>
                  <a:pt x="f53" y="f46"/>
                </a:cubicBezTo>
                <a:lnTo>
                  <a:pt x="f55" y="f46"/>
                </a:lnTo>
                <a:lnTo>
                  <a:pt x="f55" y="f29"/>
                </a:lnTo>
                <a:cubicBezTo>
                  <a:pt x="f55" y="f56"/>
                  <a:pt x="f57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F9299901-7E9B-4BA2-BED6-61630B9E0B00}"/>
              </a:ext>
            </a:extLst>
          </p:cNvPr>
          <p:cNvSpPr/>
          <p:nvPr/>
        </p:nvSpPr>
        <p:spPr>
          <a:xfrm rot="19800012">
            <a:off x="4093955" y="5396973"/>
            <a:ext cx="459202" cy="459129"/>
          </a:xfrm>
          <a:custGeom>
            <a:avLst/>
            <a:gdLst>
              <a:gd name="f0" fmla="val w"/>
              <a:gd name="f1" fmla="val h"/>
              <a:gd name="f2" fmla="val 0"/>
              <a:gd name="f3" fmla="val 3948369"/>
              <a:gd name="f4" fmla="val 3947711"/>
              <a:gd name="f5" fmla="val 1024184"/>
              <a:gd name="f6" fmla="val 1327019"/>
              <a:gd name="f7" fmla="val 953964"/>
              <a:gd name="f8" fmla="val 1286477"/>
              <a:gd name="f9" fmla="val 864174"/>
              <a:gd name="f10" fmla="val 1310536"/>
              <a:gd name="f11" fmla="val 823632"/>
              <a:gd name="f12" fmla="val 1380756"/>
              <a:gd name="f13" fmla="val 783091"/>
              <a:gd name="f14" fmla="val 1450976"/>
              <a:gd name="f15" fmla="val 807150"/>
              <a:gd name="f16" fmla="val 1540767"/>
              <a:gd name="f17" fmla="val 877370"/>
              <a:gd name="f18" fmla="val 1581308"/>
              <a:gd name="f19" fmla="val 947590"/>
              <a:gd name="f20" fmla="val 1621850"/>
              <a:gd name="f21" fmla="val 1037380"/>
              <a:gd name="f22" fmla="val 1597790"/>
              <a:gd name="f23" fmla="val 1077922"/>
              <a:gd name="f24" fmla="val 1527570"/>
              <a:gd name="f25" fmla="val 1118463"/>
              <a:gd name="f26" fmla="val 1457350"/>
              <a:gd name="f27" fmla="val 1094404"/>
              <a:gd name="f28" fmla="val 1367560"/>
              <a:gd name="f29" fmla="val 3610643"/>
              <a:gd name="f30" fmla="val 2228121"/>
              <a:gd name="f31" fmla="val 3600833"/>
              <a:gd name="f32" fmla="val 2220477"/>
              <a:gd name="f33" fmla="val 3589363"/>
              <a:gd name="f34" fmla="val 2214630"/>
              <a:gd name="f35" fmla="val 3576595"/>
              <a:gd name="f36" fmla="val 2211209"/>
              <a:gd name="f37" fmla="val 3525522"/>
              <a:gd name="f38" fmla="val 2197524"/>
              <a:gd name="f39" fmla="val 3473024"/>
              <a:gd name="f40" fmla="val 2227833"/>
              <a:gd name="f41" fmla="val 3459339"/>
              <a:gd name="f42" fmla="val 2278906"/>
              <a:gd name="f43" fmla="val 3445654"/>
              <a:gd name="f44" fmla="val 2329979"/>
              <a:gd name="f45" fmla="val 3475964"/>
              <a:gd name="f46" fmla="val 2382476"/>
              <a:gd name="f47" fmla="val 3527037"/>
              <a:gd name="f48" fmla="val 2396161"/>
              <a:gd name="f49" fmla="val 3578110"/>
              <a:gd name="f50" fmla="val 2409846"/>
              <a:gd name="f51" fmla="val 3630607"/>
              <a:gd name="f52" fmla="val 2379537"/>
              <a:gd name="f53" fmla="val 3644292"/>
              <a:gd name="f54" fmla="val 2328464"/>
              <a:gd name="f55" fmla="val 3654556"/>
              <a:gd name="f56" fmla="val 2290159"/>
              <a:gd name="f57" fmla="val 3640073"/>
              <a:gd name="f58" fmla="val 2251053"/>
              <a:gd name="f59" fmla="val 2177025"/>
              <a:gd name="f60" fmla="val 3902391"/>
              <a:gd name="f61" fmla="val 2247588"/>
              <a:gd name="f62" fmla="val 3840166"/>
              <a:gd name="f63" fmla="val 2207044"/>
              <a:gd name="f64" fmla="val 3769677"/>
              <a:gd name="f65" fmla="val 2184131"/>
              <a:gd name="f66" fmla="val 3697935"/>
              <a:gd name="f67" fmla="val 2180296"/>
              <a:gd name="f68" fmla="val 3737123"/>
              <a:gd name="f69" fmla="val 2226403"/>
              <a:gd name="f70" fmla="val 3753617"/>
              <a:gd name="f71" fmla="val 2290363"/>
              <a:gd name="f72" fmla="val 3736768"/>
              <a:gd name="f73" fmla="val 2353243"/>
              <a:gd name="f74" fmla="val 3709398"/>
              <a:gd name="f75" fmla="val 2455390"/>
              <a:gd name="f76" fmla="val 3604404"/>
              <a:gd name="f77" fmla="val 2516008"/>
              <a:gd name="f78" fmla="val 3502258"/>
              <a:gd name="f79" fmla="val 2488638"/>
              <a:gd name="f80" fmla="val 3400111"/>
              <a:gd name="f81" fmla="val 2461268"/>
              <a:gd name="f82" fmla="val 3339493"/>
              <a:gd name="f83" fmla="val 2356274"/>
              <a:gd name="f84" fmla="val 3366863"/>
              <a:gd name="f85" fmla="val 2254127"/>
              <a:gd name="f86" fmla="val 3381032"/>
              <a:gd name="f87" fmla="val 2201247"/>
              <a:gd name="f88" fmla="val 3416004"/>
              <a:gd name="f89" fmla="val 2159497"/>
              <a:gd name="f90" fmla="val 3460818"/>
              <a:gd name="f91" fmla="val 2135698"/>
              <a:gd name="f92" fmla="val 3436032"/>
              <a:gd name="f93" fmla="val 2129730"/>
              <a:gd name="f94" fmla="val 3409996"/>
              <a:gd name="f95" fmla="val 2129302"/>
              <a:gd name="f96" fmla="val 3383900"/>
              <a:gd name="f97" fmla="val 2133133"/>
              <a:gd name="f98" fmla="val 3331988"/>
              <a:gd name="f99" fmla="val 2140756"/>
              <a:gd name="f100" fmla="val 3285146"/>
              <a:gd name="f101" fmla="val 2164460"/>
              <a:gd name="f102" fmla="val 3249703"/>
              <a:gd name="f103" fmla="val 2200200"/>
              <a:gd name="f104" fmla="val 3299772"/>
              <a:gd name="f105" fmla="val 2410806"/>
              <a:gd name="f106" fmla="val 3262997"/>
              <a:gd name="f107" fmla="val 2663063"/>
              <a:gd name="f108" fmla="val 3111944"/>
              <a:gd name="f109" fmla="val 2983361"/>
              <a:gd name="f110" fmla="val 2900481"/>
              <a:gd name="f111" fmla="val 3337269"/>
              <a:gd name="f112" fmla="val 2604169"/>
              <a:gd name="f113" fmla="val 3479398"/>
              <a:gd name="f114" fmla="val 2264290"/>
              <a:gd name="f115" fmla="val 3473876"/>
              <a:gd name="f116" fmla="val 1854414"/>
              <a:gd name="f117" fmla="val 1615515"/>
              <a:gd name="f118" fmla="val 3809782"/>
              <a:gd name="f119" fmla="val 1764774"/>
              <a:gd name="f120" fmla="val 3379707"/>
              <a:gd name="f121" fmla="val 1587770"/>
              <a:gd name="f122" fmla="val 3319643"/>
              <a:gd name="f123" fmla="val 1405350"/>
              <a:gd name="f124" fmla="val 3232972"/>
              <a:gd name="f125" fmla="val 1221865"/>
              <a:gd name="f126" fmla="val 3127037"/>
              <a:gd name="f127" fmla="val 1120271"/>
              <a:gd name="f128" fmla="val 3068382"/>
              <a:gd name="f129" fmla="val 1025311"/>
              <a:gd name="f130" fmla="val 3004264"/>
              <a:gd name="f131" fmla="val 938291"/>
              <a:gd name="f132" fmla="val 2935309"/>
              <a:gd name="f133" fmla="val 509476"/>
              <a:gd name="f134" fmla="val 3157353"/>
              <a:gd name="f135" fmla="val 247593"/>
              <a:gd name="f136" fmla="val 2999226"/>
              <a:gd name="f137" fmla="val 599626"/>
              <a:gd name="f138" fmla="val 2603610"/>
              <a:gd name="f139" fmla="val 384783"/>
              <a:gd name="f140" fmla="val 2338553"/>
              <a:gd name="f141" fmla="val 289709"/>
              <a:gd name="f142" fmla="val 2193107"/>
              <a:gd name="f143" fmla="val 174176"/>
              <a:gd name="f144" fmla="val 1843897"/>
              <a:gd name="f145" fmla="val 1381252"/>
              <a:gd name="f146" fmla="val 107522"/>
              <a:gd name="f147" fmla="val 1111013"/>
              <a:gd name="f148" fmla="val 159316"/>
              <a:gd name="f149" fmla="val 1021302"/>
              <a:gd name="f150" fmla="val 259400"/>
              <a:gd name="f151" fmla="val 1099908"/>
              <a:gd name="f152" fmla="val 349113"/>
              <a:gd name="f153" fmla="val 1151702"/>
              <a:gd name="f154" fmla="val 486246"/>
              <a:gd name="f155" fmla="val 1217020"/>
              <a:gd name="f156" fmla="val 628225"/>
              <a:gd name="f157" fmla="val 1148493"/>
              <a:gd name="f158" fmla="val 768311"/>
              <a:gd name="f159" fmla="val 1094036"/>
              <a:gd name="f160" fmla="val 908721"/>
              <a:gd name="f161" fmla="val 1057007"/>
              <a:gd name="f162" fmla="val 1011476"/>
              <a:gd name="f163" fmla="val 947354"/>
              <a:gd name="f164" fmla="val 1021990"/>
              <a:gd name="f165" fmla="val 857768"/>
              <a:gd name="f166" fmla="val 976491"/>
              <a:gd name="f167" fmla="val 611195"/>
              <a:gd name="f168" fmla="val 1335325"/>
              <a:gd name="f169" fmla="val 817429"/>
              <a:gd name="f170" fmla="val 1326102"/>
              <a:gd name="f171" fmla="val 899150"/>
              <a:gd name="f172" fmla="val 1389221"/>
              <a:gd name="f173" fmla="val 1007976"/>
              <a:gd name="f174" fmla="val 1615807"/>
              <a:gd name="f175" fmla="val 1002289"/>
              <a:gd name="f176" fmla="val 1836555"/>
              <a:gd name="f177" fmla="val 1044211"/>
              <a:gd name="f178" fmla="val 2066828"/>
              <a:gd name="f179" fmla="val 1133629"/>
              <a:gd name="f180" fmla="val 2047082"/>
              <a:gd name="f181" fmla="val 1203277"/>
              <a:gd name="f182" fmla="val 2048342"/>
              <a:gd name="f183" fmla="val 1275855"/>
              <a:gd name="f184" fmla="val 2067080"/>
              <a:gd name="f185" fmla="val 1343672"/>
              <a:gd name="f186" fmla="val 2009772"/>
              <a:gd name="f187" fmla="val 1325329"/>
              <a:gd name="f188" fmla="val 1950048"/>
              <a:gd name="f189" fmla="val 1312156"/>
              <a:gd name="f190" fmla="val 1888409"/>
              <a:gd name="f191" fmla="val 1302802"/>
              <a:gd name="f192" fmla="val 1831983"/>
              <a:gd name="f193" fmla="val 1466454"/>
              <a:gd name="f194" fmla="val 2171713"/>
              <a:gd name="f195" fmla="val 1545279"/>
              <a:gd name="f196" fmla="val 2334158"/>
              <a:gd name="f197" fmla="val 1639067"/>
              <a:gd name="f198" fmla="val 2533793"/>
              <a:gd name="f199" fmla="val 1871644"/>
              <a:gd name="f200" fmla="val 2655130"/>
              <a:gd name="f201" fmla="val 1752801"/>
              <a:gd name="f202" fmla="val 2623271"/>
              <a:gd name="f203" fmla="val 1710443"/>
              <a:gd name="f204" fmla="val 2589631"/>
              <a:gd name="f205" fmla="val 1671169"/>
              <a:gd name="f206" fmla="val 2553401"/>
              <a:gd name="f207" fmla="val 1635762"/>
              <a:gd name="f208" fmla="val 2626342"/>
              <a:gd name="f209" fmla="val 1620812"/>
              <a:gd name="f210" fmla="val 2694472"/>
              <a:gd name="f211" fmla="val 1585039"/>
              <a:gd name="f212" fmla="val 2748239"/>
              <a:gd name="f213" fmla="val 1530606"/>
              <a:gd name="f214" fmla="val 2959801"/>
              <a:gd name="f215" fmla="val 1699876"/>
              <a:gd name="f216" fmla="val 3152007"/>
              <a:gd name="f217" fmla="val 1908367"/>
              <a:gd name="f218" fmla="val 3223775"/>
              <a:gd name="f219" fmla="val 2111154"/>
              <a:gd name="f220" fmla="val 3265103"/>
              <a:gd name="f221" fmla="val 2076949"/>
              <a:gd name="f222" fmla="val 3316077"/>
              <a:gd name="f223" fmla="val 2055387"/>
              <a:gd name="f224" fmla="val 3371292"/>
              <a:gd name="f225" fmla="val 2047279"/>
              <a:gd name="f226" fmla="val 3454199"/>
              <a:gd name="f227" fmla="val 2035105"/>
              <a:gd name="f228" fmla="val 3536665"/>
              <a:gd name="f229" fmla="val 2054733"/>
              <a:gd name="f230" fmla="val 3603728"/>
              <a:gd name="f231" fmla="val 2099347"/>
              <a:gd name="f232" fmla="val 3679156"/>
              <a:gd name="f233" fmla="val 2088543"/>
              <a:gd name="f234" fmla="val 3756158"/>
              <a:gd name="f235" fmla="val 2095770"/>
              <a:gd name="f236" fmla="val 3828792"/>
              <a:gd name="f237" fmla="val 2119628"/>
              <a:gd name="f238" fmla="val 3870454"/>
              <a:gd name="f239" fmla="val 2133311"/>
              <a:gd name="f240" fmla="val 3910678"/>
              <a:gd name="f241" fmla="val 2152466"/>
              <a:gd name="f242" fmla="val 2661401"/>
              <a:gd name="f243" fmla="val 883270"/>
              <a:gd name="f244" fmla="val 2838812"/>
              <a:gd name="f245" fmla="val 985699"/>
              <a:gd name="f246" fmla="val 2899598"/>
              <a:gd name="f247" fmla="val 1212554"/>
              <a:gd name="f248" fmla="val 2797170"/>
              <a:gd name="f249" fmla="val 1389966"/>
              <a:gd name="f250" fmla="val 2694741"/>
              <a:gd name="f251" fmla="val 1567377"/>
              <a:gd name="f252" fmla="val 2467885"/>
              <a:gd name="f253" fmla="val 1628163"/>
              <a:gd name="f254" fmla="val 2290474"/>
              <a:gd name="f255" fmla="val 1525735"/>
              <a:gd name="f256" fmla="val 2113063"/>
              <a:gd name="f257" fmla="val 1423306"/>
              <a:gd name="f258" fmla="val 2052277"/>
              <a:gd name="f259" fmla="val 1196450"/>
              <a:gd name="f260" fmla="val 2154705"/>
              <a:gd name="f261" fmla="val 1019039"/>
              <a:gd name="f262" fmla="val 2257134"/>
              <a:gd name="f263" fmla="val 841627"/>
              <a:gd name="f264" fmla="val 2483990"/>
              <a:gd name="f265" fmla="val 780842"/>
              <a:gd name="f266" fmla="val 2494139"/>
              <a:gd name="f267" fmla="val 49756"/>
              <a:gd name="f268" fmla="val 2671551"/>
              <a:gd name="f269" fmla="val 152184"/>
              <a:gd name="f270" fmla="val 2732337"/>
              <a:gd name="f271" fmla="val 379040"/>
              <a:gd name="f272" fmla="val 2629908"/>
              <a:gd name="f273" fmla="val 556451"/>
              <a:gd name="f274" fmla="val 2527480"/>
              <a:gd name="f275" fmla="val 733863"/>
              <a:gd name="f276" fmla="val 2300624"/>
              <a:gd name="f277" fmla="val 794648"/>
              <a:gd name="f278" fmla="val 2123212"/>
              <a:gd name="f279" fmla="val 692220"/>
              <a:gd name="f280" fmla="val 1945801"/>
              <a:gd name="f281" fmla="val 589791"/>
              <a:gd name="f282" fmla="val 1885015"/>
              <a:gd name="f283" fmla="val 362936"/>
              <a:gd name="f284" fmla="val 1987444"/>
              <a:gd name="f285" fmla="val 185524"/>
              <a:gd name="f286" fmla="val 2089872"/>
              <a:gd name="f287" fmla="val 8113"/>
              <a:gd name="f288" fmla="val 2316728"/>
              <a:gd name="f289" fmla="val -52673"/>
              <a:gd name="f290" fmla="*/ f0 1 3948369"/>
              <a:gd name="f291" fmla="*/ f1 1 3947711"/>
              <a:gd name="f292" fmla="val f2"/>
              <a:gd name="f293" fmla="val f3"/>
              <a:gd name="f294" fmla="val f4"/>
              <a:gd name="f295" fmla="+- f294 0 f292"/>
              <a:gd name="f296" fmla="+- f293 0 f292"/>
              <a:gd name="f297" fmla="*/ f296 1 3948369"/>
              <a:gd name="f298" fmla="*/ f295 1 3947711"/>
              <a:gd name="f299" fmla="*/ f292 1 f297"/>
              <a:gd name="f300" fmla="*/ f293 1 f297"/>
              <a:gd name="f301" fmla="*/ f292 1 f298"/>
              <a:gd name="f302" fmla="*/ f294 1 f298"/>
              <a:gd name="f303" fmla="*/ f299 f290 1"/>
              <a:gd name="f304" fmla="*/ f300 f290 1"/>
              <a:gd name="f305" fmla="*/ f302 f291 1"/>
              <a:gd name="f306" fmla="*/ f301 f2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3" t="f306" r="f304" b="f305"/>
            <a:pathLst>
              <a:path w="3948369" h="394771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29" y="f30"/>
                </a:cubicBezTo>
                <a:close/>
                <a:moveTo>
                  <a:pt x="f3" y="f59"/>
                </a:moveTo>
                <a:lnTo>
                  <a:pt x="f60" y="f61"/>
                </a:ln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lnTo>
                  <a:pt x="f116" y="f4"/>
                </a:lnTo>
                <a:lnTo>
                  <a:pt x="f117" y="f118"/>
                </a:lnTo>
                <a:lnTo>
                  <a:pt x="f119" y="f120"/>
                </a:ln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cubicBezTo>
                  <a:pt x="f139" y="f140"/>
                  <a:pt x="f141" y="f142"/>
                  <a:pt x="f143" y="f144"/>
                </a:cubicBezTo>
                <a:lnTo>
                  <a:pt x="f2" y="f145"/>
                </a:lnTo>
                <a:lnTo>
                  <a:pt x="f146" y="f147"/>
                </a:lnTo>
                <a:cubicBezTo>
                  <a:pt x="f148" y="f149"/>
                  <a:pt x="f150" y="f151"/>
                  <a:pt x="f152" y="f153"/>
                </a:cubicBez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cubicBezTo>
                  <a:pt x="f194" y="f195"/>
                  <a:pt x="f196" y="f197"/>
                  <a:pt x="f198" y="f199"/>
                </a:cubicBezTo>
                <a:lnTo>
                  <a:pt x="f200" y="f201"/>
                </a:ln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3" y="f59"/>
                </a:cubicBezTo>
                <a:close/>
                <a:moveTo>
                  <a:pt x="f242" y="f243"/>
                </a:move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42" y="f243"/>
                </a:cubicBezTo>
                <a:close/>
                <a:moveTo>
                  <a:pt x="f266" y="f267"/>
                </a:move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66" y="f26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AEC0685-5CA2-4108-958E-274CC996F739}"/>
              </a:ext>
            </a:extLst>
          </p:cNvPr>
          <p:cNvSpPr/>
          <p:nvPr/>
        </p:nvSpPr>
        <p:spPr>
          <a:xfrm>
            <a:off x="7715496" y="1953798"/>
            <a:ext cx="399281" cy="409184"/>
          </a:xfrm>
          <a:custGeom>
            <a:avLst/>
            <a:gdLst>
              <a:gd name="f0" fmla="val w"/>
              <a:gd name="f1" fmla="val h"/>
              <a:gd name="f2" fmla="val 0"/>
              <a:gd name="f3" fmla="val 3888432"/>
              <a:gd name="f4" fmla="val 3984815"/>
              <a:gd name="f5" fmla="val 3131805"/>
              <a:gd name="f6" fmla="val 2156163"/>
              <a:gd name="f7" fmla="val 3132791"/>
              <a:gd name="f8" fmla="val 2156712"/>
              <a:gd name="f9" fmla="val 3458037"/>
              <a:gd name="f10" fmla="val 2592791"/>
              <a:gd name="f11" fmla="val 2392416"/>
              <a:gd name="f12" fmla="val 1894806"/>
              <a:gd name="f13" fmla="val 1447696"/>
              <a:gd name="f14" fmla="val 2434806"/>
              <a:gd name="f15" fmla="val 3067696"/>
              <a:gd name="f16" fmla="val 2425859"/>
              <a:gd name="f17" fmla="val 1885859"/>
              <a:gd name="f18" fmla="val 1462222"/>
              <a:gd name="f19" fmla="val 1467205"/>
              <a:gd name="f20" fmla="val 1178927"/>
              <a:gd name="f21" fmla="val 1068489"/>
              <a:gd name="f22" fmla="val 1179306"/>
              <a:gd name="f23" fmla="val 1068700"/>
              <a:gd name="f24" fmla="val 1992407"/>
              <a:gd name="f25" fmla="val 1718927"/>
              <a:gd name="f26" fmla="val 471995"/>
              <a:gd name="f27" fmla="val 674757"/>
              <a:gd name="f28" fmla="val 482407"/>
              <a:gd name="f29" fmla="val 680556"/>
              <a:gd name="f30" fmla="val 1022307"/>
              <a:gd name="f31" fmla="val 2085638"/>
              <a:gd name="f32" fmla="val 1011995"/>
              <a:gd name="f33" fmla="val 3301860"/>
              <a:gd name="f34" fmla="val 259154"/>
              <a:gd name="f35" fmla="val 3841860"/>
              <a:gd name="f36" fmla="val 2548347"/>
              <a:gd name="f37" fmla="val 3835956"/>
              <a:gd name="f38" fmla="val 3839723"/>
              <a:gd name="f39" fmla="val 2550445"/>
              <a:gd name="f40" fmla="val 3299723"/>
              <a:gd name="f41" fmla="val 2249687"/>
              <a:gd name="f42" fmla="val 2250877"/>
              <a:gd name="f43" fmla="val 360000"/>
              <a:gd name="f44" fmla="val 3624815"/>
              <a:gd name="f45" fmla="*/ f0 1 3888432"/>
              <a:gd name="f46" fmla="*/ f1 1 3984815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3888432"/>
              <a:gd name="f53" fmla="*/ f50 1 3984815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888432" h="3984814">
                <a:moveTo>
                  <a:pt x="f5" y="f6"/>
                </a:moveTo>
                <a:lnTo>
                  <a:pt x="f7" y="f8"/>
                </a:lnTo>
                <a:lnTo>
                  <a:pt x="f7" y="f9"/>
                </a:lnTo>
                <a:lnTo>
                  <a:pt x="f10" y="f9"/>
                </a:lnTo>
                <a:lnTo>
                  <a:pt x="f10" y="f11"/>
                </a:lnTo>
                <a:lnTo>
                  <a:pt x="f5" y="f11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4" y="f15"/>
                </a:lnTo>
                <a:lnTo>
                  <a:pt x="f16" y="f15"/>
                </a:lnTo>
                <a:lnTo>
                  <a:pt x="f16" y="f9"/>
                </a:lnTo>
                <a:lnTo>
                  <a:pt x="f17" y="f9"/>
                </a:lnTo>
                <a:lnTo>
                  <a:pt x="f17" y="f18"/>
                </a:lnTo>
                <a:lnTo>
                  <a:pt x="f12" y="f19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2" y="f24"/>
                </a:lnTo>
                <a:lnTo>
                  <a:pt x="f25" y="f24"/>
                </a:lnTo>
                <a:lnTo>
                  <a:pt x="f25" y="f9"/>
                </a:lnTo>
                <a:lnTo>
                  <a:pt x="f20" y="f9"/>
                </a:lnTo>
                <a:close/>
                <a:moveTo>
                  <a:pt x="f26" y="f27"/>
                </a:moveTo>
                <a:lnTo>
                  <a:pt x="f28" y="f29"/>
                </a:ln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9"/>
                </a:lnTo>
                <a:lnTo>
                  <a:pt x="f26" y="f9"/>
                </a:lnTo>
                <a:close/>
                <a:moveTo>
                  <a:pt x="f33" y="f34"/>
                </a:moveTo>
                <a:lnTo>
                  <a:pt x="f35" y="f34"/>
                </a:lnTo>
                <a:lnTo>
                  <a:pt x="f35" y="f36"/>
                </a:lnTo>
                <a:lnTo>
                  <a:pt x="f37" y="f36"/>
                </a:lnTo>
                <a:lnTo>
                  <a:pt x="f38" y="f39"/>
                </a:lnTo>
                <a:lnTo>
                  <a:pt x="f38" y="f9"/>
                </a:lnTo>
                <a:lnTo>
                  <a:pt x="f40" y="f9"/>
                </a:lnTo>
                <a:lnTo>
                  <a:pt x="f40" y="f41"/>
                </a:lnTo>
                <a:lnTo>
                  <a:pt x="f33" y="f42"/>
                </a:lnTo>
                <a:close/>
                <a:moveTo>
                  <a:pt x="f2" y="f2"/>
                </a:moveTo>
                <a:lnTo>
                  <a:pt x="f43" y="f2"/>
                </a:lnTo>
                <a:lnTo>
                  <a:pt x="f43" y="f44"/>
                </a:lnTo>
                <a:lnTo>
                  <a:pt x="f3" y="f44"/>
                </a:lnTo>
                <a:lnTo>
                  <a:pt x="f3" y="f4"/>
                </a:lnTo>
                <a:lnTo>
                  <a:pt x="f2" y="f4"/>
                </a:lnTo>
                <a:lnTo>
                  <a:pt x="f2" y="f3"/>
                </a:lnTo>
                <a:lnTo>
                  <a:pt x="f2" y="f4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AF8DDB9-20C1-4725-A750-FA02433314C4}"/>
              </a:ext>
            </a:extLst>
          </p:cNvPr>
          <p:cNvSpPr/>
          <p:nvPr/>
        </p:nvSpPr>
        <p:spPr>
          <a:xfrm>
            <a:off x="7784918" y="5427055"/>
            <a:ext cx="399245" cy="398943"/>
          </a:xfrm>
          <a:custGeom>
            <a:avLst/>
            <a:gdLst>
              <a:gd name="f0" fmla="val w"/>
              <a:gd name="f1" fmla="val h"/>
              <a:gd name="f2" fmla="val 0"/>
              <a:gd name="f3" fmla="val 3971162"/>
              <a:gd name="f4" fmla="val 3968213"/>
              <a:gd name="f5" fmla="val 808855"/>
              <a:gd name="f6" fmla="val 2815607"/>
              <a:gd name="f7" fmla="val 1168895"/>
              <a:gd name="f8" fmla="val 3175607"/>
              <a:gd name="f9" fmla="val 697665"/>
              <a:gd name="f10" fmla="val 2704397"/>
              <a:gd name="f11" fmla="val 3286817"/>
              <a:gd name="f12" fmla="val 1280085"/>
              <a:gd name="f13" fmla="val 537750"/>
              <a:gd name="f14" fmla="val 2544482"/>
              <a:gd name="f15" fmla="val 1440000"/>
              <a:gd name="f16" fmla="val 3446732"/>
              <a:gd name="f17" fmla="val 2528213"/>
              <a:gd name="f18" fmla="val 360000"/>
              <a:gd name="f19" fmla="val 3608213"/>
              <a:gd name="f20" fmla="val 3605829"/>
              <a:gd name="f21" fmla="val 2524046"/>
              <a:gd name="f22" fmla="val 3965829"/>
              <a:gd name="f23" fmla="val 3604046"/>
              <a:gd name="f24" fmla="val 3964046"/>
              <a:gd name="f25" fmla="val 2525829"/>
              <a:gd name="f26" fmla="val 1542677"/>
              <a:gd name="f27" fmla="val 2468095"/>
              <a:gd name="f28" fmla="val 1758701"/>
              <a:gd name="f29" fmla="val 2835684"/>
              <a:gd name="f30" fmla="val 3174101"/>
              <a:gd name="f31" fmla="val 2437460"/>
              <a:gd name="f32" fmla="val 3390125"/>
              <a:gd name="f33" fmla="val 2663201"/>
              <a:gd name="f34" fmla="val 2809842"/>
              <a:gd name="f35" fmla="val 2295613"/>
              <a:gd name="f36" fmla="val 3025866"/>
              <a:gd name="f37" fmla="val 2663202"/>
              <a:gd name="f38" fmla="val 3389097"/>
              <a:gd name="f39" fmla="val 2873898"/>
              <a:gd name="f40" fmla="val 3173073"/>
              <a:gd name="f41" fmla="val 2879226"/>
              <a:gd name="f42" fmla="val 3021508"/>
              <a:gd name="f43" fmla="val 2093780"/>
              <a:gd name="f44" fmla="val 2089306"/>
              <a:gd name="f45" fmla="val 2309804"/>
              <a:gd name="f46" fmla="val 2315047"/>
              <a:gd name="f47" fmla="val 2656492"/>
              <a:gd name="f48" fmla="val 1853849"/>
              <a:gd name="f49" fmla="val 2872516"/>
              <a:gd name="f50" fmla="val 2038657"/>
              <a:gd name="f51" fmla="val 2989835"/>
              <a:gd name="f52" fmla="val 1887092"/>
              <a:gd name="f53" fmla="val 3205859"/>
              <a:gd name="f54" fmla="val 2028940"/>
              <a:gd name="f55" fmla="val 2254681"/>
              <a:gd name="f56" fmla="val 3005149"/>
              <a:gd name="f57" fmla="val 2688721"/>
              <a:gd name="f58" fmla="val 2447179"/>
              <a:gd name="f59" fmla="val 2488606"/>
              <a:gd name="f60" fmla="val 2663841"/>
              <a:gd name="f61" fmla="val 2486018"/>
              <a:gd name="f62" fmla="val 2846997"/>
              <a:gd name="f63" fmla="val 2840287"/>
              <a:gd name="f64" fmla="val 3046907"/>
              <a:gd name="f65" fmla="val 3045880"/>
              <a:gd name="f66" fmla="val 3272648"/>
              <a:gd name="f67" fmla="val 2829856"/>
              <a:gd name="f68" fmla="val 3063021"/>
              <a:gd name="f69" fmla="val 2472698"/>
              <a:gd name="f70" fmla="val 2847499"/>
              <a:gd name="f71" fmla="val 2088510"/>
              <a:gd name="f72" fmla="val 1910267"/>
              <a:gd name="f73" fmla="val 3028023"/>
              <a:gd name="f74" fmla="val 2277575"/>
              <a:gd name="f75" fmla="val 3241488"/>
              <a:gd name="f76" fmla="val 2829855"/>
              <a:gd name="f77" fmla="val 3457512"/>
              <a:gd name="f78" fmla="val 2269993"/>
              <a:gd name="f79" fmla="val 3244047"/>
              <a:gd name="f80" fmla="val 2111604"/>
              <a:gd name="f81" fmla="val 3446733"/>
              <a:gd name="f82" fmla="val 1744015"/>
              <a:gd name="f83" fmla="val 3230709"/>
              <a:gd name="f84" fmla="val 1909986"/>
              <a:gd name="f85" fmla="val 3051709"/>
              <a:gd name="f86" fmla="val 1542678"/>
              <a:gd name="f87" fmla="val 2835685"/>
              <a:gd name="f88" fmla="val 1877756"/>
              <a:gd name="f89" fmla="val 2631475"/>
              <a:gd name="f90" fmla="val 2272582"/>
              <a:gd name="f91" fmla="val 2438100"/>
              <a:gd name="f92" fmla="val 2472697"/>
              <a:gd name="f93" fmla="val 2221438"/>
              <a:gd name="f94" fmla="val 2989836"/>
              <a:gd name="f95" fmla="val 1667759"/>
              <a:gd name="f96" fmla="val 3357425"/>
              <a:gd name="f97" fmla="val 1883783"/>
              <a:gd name="f98" fmla="val 2309586"/>
              <a:gd name="f99" fmla="val 1554888"/>
              <a:gd name="f100" fmla="val 2829824"/>
              <a:gd name="f101" fmla="val 1770912"/>
              <a:gd name="f102" fmla="val 2525643"/>
              <a:gd name="f103" fmla="val 1927296"/>
              <a:gd name="f104" fmla="val 2309619"/>
              <a:gd name="f105" fmla="val 616397"/>
              <a:gd name="f106" fmla="val 1550030"/>
              <a:gd name="f107" fmla="val 832421"/>
              <a:gd name="f108" fmla="val 1024879"/>
              <a:gd name="f109" fmla="val 1775771"/>
              <a:gd name="f110" fmla="val 2079590"/>
              <a:gd name="f111" fmla="val 1028931"/>
              <a:gd name="f112" fmla="val 1192537"/>
              <a:gd name="f113" fmla="val 1244955"/>
              <a:gd name="f114" fmla="val 2231155"/>
              <a:gd name="f115" fmla="val 1468668"/>
              <a:gd name="f116" fmla="val 2295614"/>
              <a:gd name="f117" fmla="val 619703"/>
              <a:gd name="f118" fmla="val 2082482"/>
              <a:gd name="f119" fmla="val 1747452"/>
              <a:gd name="f120" fmla="val 1324289"/>
              <a:gd name="f121" fmla="val 1963476"/>
              <a:gd name="f122" fmla="val 1528779"/>
              <a:gd name="f123" fmla="val 2151955"/>
              <a:gd name="f124" fmla="val 1754520"/>
              <a:gd name="f125" fmla="val 1935931"/>
              <a:gd name="f126" fmla="val 1758702"/>
              <a:gd name="f127" fmla="val 1863566"/>
              <a:gd name="f128" fmla="val 2119726"/>
              <a:gd name="f129" fmla="val 1761543"/>
              <a:gd name="f130" fmla="val 2259540"/>
              <a:gd name="f131" fmla="val 1545519"/>
              <a:gd name="f132" fmla="val 2079589"/>
              <a:gd name="f133" fmla="val 1030691"/>
              <a:gd name="f134" fmla="val 1863565"/>
              <a:gd name="f135" fmla="val 1662900"/>
              <a:gd name="f136" fmla="val 2802267"/>
              <a:gd name="f137" fmla="val 814725"/>
              <a:gd name="f138" fmla="val 3162307"/>
              <a:gd name="f139" fmla="val 1174725"/>
              <a:gd name="f140" fmla="val 884915"/>
              <a:gd name="f141" fmla="val 2691077"/>
              <a:gd name="f142" fmla="val 703515"/>
              <a:gd name="f143" fmla="val 1285935"/>
              <a:gd name="f144" fmla="val 3273497"/>
              <a:gd name="f145" fmla="val 773725"/>
              <a:gd name="f146" fmla="val 1356145"/>
              <a:gd name="f147" fmla="val 2531162"/>
              <a:gd name="f148" fmla="val 543600"/>
              <a:gd name="f149" fmla="val 3433412"/>
              <a:gd name="f150" fmla="val 1445850"/>
              <a:gd name="f151" fmla="val 613810"/>
              <a:gd name="f152" fmla="val 1516060"/>
              <a:gd name="f153" fmla="val 2088509"/>
              <a:gd name="f154" fmla="val 543244"/>
              <a:gd name="f155" fmla="val 2283187"/>
              <a:gd name="f156" fmla="val 759268"/>
              <a:gd name="f157" fmla="val 1751276"/>
              <a:gd name="f158" fmla="val 543243"/>
              <a:gd name="f159" fmla="val 1967300"/>
              <a:gd name="f160" fmla="val 986389"/>
              <a:gd name="f161" fmla="val 986388"/>
              <a:gd name="f162" fmla="val 2335750"/>
              <a:gd name="f163" fmla="val 1491348"/>
              <a:gd name="f164" fmla="val 1202413"/>
              <a:gd name="f165" fmla="val 1747396"/>
              <a:gd name="f166" fmla="val 4409"/>
              <a:gd name="f167" fmla="val 5850"/>
              <a:gd name="f168" fmla="val 364409"/>
              <a:gd name="f169" fmla="val 1444409"/>
              <a:gd name="f170" fmla="val 365850"/>
              <a:gd name="f171" fmla="val 3611162"/>
              <a:gd name="f172" fmla="*/ f0 1 3971162"/>
              <a:gd name="f173" fmla="*/ f1 1 3968213"/>
              <a:gd name="f174" fmla="val f2"/>
              <a:gd name="f175" fmla="val f3"/>
              <a:gd name="f176" fmla="val f4"/>
              <a:gd name="f177" fmla="+- f176 0 f174"/>
              <a:gd name="f178" fmla="+- f175 0 f174"/>
              <a:gd name="f179" fmla="*/ f178 1 3971162"/>
              <a:gd name="f180" fmla="*/ f177 1 3968213"/>
              <a:gd name="f181" fmla="*/ f174 1 f179"/>
              <a:gd name="f182" fmla="*/ f175 1 f179"/>
              <a:gd name="f183" fmla="*/ f174 1 f180"/>
              <a:gd name="f184" fmla="*/ f176 1 f180"/>
              <a:gd name="f185" fmla="*/ f181 f172 1"/>
              <a:gd name="f186" fmla="*/ f182 f172 1"/>
              <a:gd name="f187" fmla="*/ f184 f173 1"/>
              <a:gd name="f188" fmla="*/ f183 f1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3971161" h="3968213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12" y="f11"/>
                </a:lnTo>
                <a:lnTo>
                  <a:pt x="f12" y="f10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5" y="f16"/>
                </a:lnTo>
                <a:lnTo>
                  <a:pt x="f13" y="f16"/>
                </a:lnTo>
                <a:close/>
                <a:moveTo>
                  <a:pt x="f2" y="f17"/>
                </a:move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4"/>
                </a:lnTo>
                <a:lnTo>
                  <a:pt x="f18" y="f4"/>
                </a:lnTo>
                <a:lnTo>
                  <a:pt x="f2" y="f4"/>
                </a:lnTo>
                <a:lnTo>
                  <a:pt x="f2" y="f19"/>
                </a:lnTo>
                <a:close/>
                <a:moveTo>
                  <a:pt x="f20" y="f21"/>
                </a:moveTo>
                <a:lnTo>
                  <a:pt x="f22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4"/>
                </a:lnTo>
                <a:lnTo>
                  <a:pt x="f25" y="f24"/>
                </a:lnTo>
                <a:lnTo>
                  <a:pt x="f25" y="f23"/>
                </a:lnTo>
                <a:lnTo>
                  <a:pt x="f20" y="f23"/>
                </a:ln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26" y="f29"/>
                </a:ln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0" y="f33"/>
                </a:lnTo>
                <a:close/>
                <a:moveTo>
                  <a:pt x="f34" y="f35"/>
                </a:moveTo>
                <a:lnTo>
                  <a:pt x="f36" y="f35"/>
                </a:lnTo>
                <a:lnTo>
                  <a:pt x="f36" y="f37"/>
                </a:lnTo>
                <a:lnTo>
                  <a:pt x="f38" y="f37"/>
                </a:lnTo>
                <a:lnTo>
                  <a:pt x="f38" y="f39"/>
                </a:lnTo>
                <a:lnTo>
                  <a:pt x="f38" y="f39"/>
                </a:lnTo>
                <a:lnTo>
                  <a:pt x="f38" y="f16"/>
                </a:lnTo>
                <a:lnTo>
                  <a:pt x="f40" y="f16"/>
                </a:lnTo>
                <a:lnTo>
                  <a:pt x="f40" y="f41"/>
                </a:lnTo>
                <a:lnTo>
                  <a:pt x="f42" y="f41"/>
                </a:lnTo>
                <a:lnTo>
                  <a:pt x="f42" y="f37"/>
                </a:lnTo>
                <a:lnTo>
                  <a:pt x="f34" y="f37"/>
                </a:lnTo>
                <a:close/>
                <a:moveTo>
                  <a:pt x="f43" y="f44"/>
                </a:moveTo>
                <a:lnTo>
                  <a:pt x="f45" y="f44"/>
                </a:lnTo>
                <a:lnTo>
                  <a:pt x="f45" y="f46"/>
                </a:lnTo>
                <a:lnTo>
                  <a:pt x="f43" y="f46"/>
                </a:lnTo>
                <a:close/>
                <a:moveTo>
                  <a:pt x="f47" y="f48"/>
                </a:moveTo>
                <a:lnTo>
                  <a:pt x="f49" y="f48"/>
                </a:lnTo>
                <a:lnTo>
                  <a:pt x="f49" y="f50"/>
                </a:lnTo>
                <a:lnTo>
                  <a:pt x="f51" y="f50"/>
                </a:lnTo>
                <a:lnTo>
                  <a:pt x="f51" y="f52"/>
                </a:lnTo>
                <a:lnTo>
                  <a:pt x="f53" y="f52"/>
                </a:lnTo>
                <a:lnTo>
                  <a:pt x="f53" y="f54"/>
                </a:lnTo>
                <a:lnTo>
                  <a:pt x="f32" y="f54"/>
                </a:lnTo>
                <a:lnTo>
                  <a:pt x="f32" y="f55"/>
                </a:lnTo>
                <a:lnTo>
                  <a:pt x="f53" y="f55"/>
                </a:lnTo>
                <a:lnTo>
                  <a:pt x="f30" y="f55"/>
                </a:lnTo>
                <a:lnTo>
                  <a:pt x="f56" y="f55"/>
                </a:lnTo>
                <a:lnTo>
                  <a:pt x="f51" y="f55"/>
                </a:lnTo>
                <a:lnTo>
                  <a:pt x="f57" y="f55"/>
                </a:lnTo>
                <a:lnTo>
                  <a:pt x="f57" y="f58"/>
                </a:lnTo>
                <a:lnTo>
                  <a:pt x="f59" y="f58"/>
                </a:lnTo>
                <a:lnTo>
                  <a:pt x="f59" y="f60"/>
                </a:lnTo>
                <a:lnTo>
                  <a:pt x="f61" y="f60"/>
                </a:lnTo>
                <a:lnTo>
                  <a:pt x="f61" y="f62"/>
                </a:lnTo>
                <a:lnTo>
                  <a:pt x="f63" y="f62"/>
                </a:lnTo>
                <a:lnTo>
                  <a:pt x="f63" y="f64"/>
                </a:lnTo>
                <a:lnTo>
                  <a:pt x="f65" y="f64"/>
                </a:lnTo>
                <a:lnTo>
                  <a:pt x="f65" y="f66"/>
                </a:lnTo>
                <a:lnTo>
                  <a:pt x="f67" y="f66"/>
                </a:lnTo>
                <a:lnTo>
                  <a:pt x="f67" y="f68"/>
                </a:lnTo>
                <a:lnTo>
                  <a:pt x="f69" y="f68"/>
                </a:lnTo>
                <a:lnTo>
                  <a:pt x="f69" y="f70"/>
                </a:lnTo>
                <a:lnTo>
                  <a:pt x="f43" y="f70"/>
                </a:lnTo>
                <a:lnTo>
                  <a:pt x="f71" y="f70"/>
                </a:lnTo>
                <a:lnTo>
                  <a:pt x="f72" y="f70"/>
                </a:lnTo>
                <a:lnTo>
                  <a:pt x="f72" y="f73"/>
                </a:lnTo>
                <a:lnTo>
                  <a:pt x="f74" y="f73"/>
                </a:lnTo>
                <a:lnTo>
                  <a:pt x="f74" y="f75"/>
                </a:lnTo>
                <a:lnTo>
                  <a:pt x="f76" y="f75"/>
                </a:lnTo>
                <a:lnTo>
                  <a:pt x="f76" y="f77"/>
                </a:lnTo>
                <a:lnTo>
                  <a:pt x="f78" y="f77"/>
                </a:lnTo>
                <a:lnTo>
                  <a:pt x="f78" y="f79"/>
                </a:lnTo>
                <a:lnTo>
                  <a:pt x="f80" y="f79"/>
                </a:lnTo>
                <a:lnTo>
                  <a:pt x="f80" y="f81"/>
                </a:lnTo>
                <a:lnTo>
                  <a:pt x="f82" y="f81"/>
                </a:lnTo>
                <a:lnTo>
                  <a:pt x="f82" y="f83"/>
                </a:lnTo>
                <a:lnTo>
                  <a:pt x="f84" y="f83"/>
                </a:lnTo>
                <a:lnTo>
                  <a:pt x="f84" y="f85"/>
                </a:lnTo>
                <a:lnTo>
                  <a:pt x="f86" y="f85"/>
                </a:lnTo>
                <a:lnTo>
                  <a:pt x="f86" y="f87"/>
                </a:lnTo>
                <a:lnTo>
                  <a:pt x="f88" y="f87"/>
                </a:lnTo>
                <a:lnTo>
                  <a:pt x="f88" y="f46"/>
                </a:lnTo>
                <a:lnTo>
                  <a:pt x="f43" y="f46"/>
                </a:lnTo>
                <a:lnTo>
                  <a:pt x="f43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1"/>
                </a:lnTo>
                <a:lnTo>
                  <a:pt x="f92" y="f55"/>
                </a:lnTo>
                <a:lnTo>
                  <a:pt x="f92" y="f93"/>
                </a:lnTo>
                <a:lnTo>
                  <a:pt x="f92" y="f50"/>
                </a:lnTo>
                <a:lnTo>
                  <a:pt x="f47" y="f50"/>
                </a:lnTo>
                <a:close/>
                <a:moveTo>
                  <a:pt x="f94" y="f95"/>
                </a:moveTo>
                <a:lnTo>
                  <a:pt x="f96" y="f95"/>
                </a:lnTo>
                <a:lnTo>
                  <a:pt x="f96" y="f97"/>
                </a:lnTo>
                <a:lnTo>
                  <a:pt x="f94" y="f97"/>
                </a:lnTo>
                <a:close/>
                <a:moveTo>
                  <a:pt x="f98" y="f99"/>
                </a:moveTo>
                <a:lnTo>
                  <a:pt x="f100" y="f99"/>
                </a:lnTo>
                <a:lnTo>
                  <a:pt x="f100" y="f101"/>
                </a:lnTo>
                <a:lnTo>
                  <a:pt x="f102" y="f101"/>
                </a:lnTo>
                <a:lnTo>
                  <a:pt x="f102" y="f103"/>
                </a:lnTo>
                <a:lnTo>
                  <a:pt x="f104" y="f103"/>
                </a:lnTo>
                <a:lnTo>
                  <a:pt x="f104" y="f101"/>
                </a:lnTo>
                <a:lnTo>
                  <a:pt x="f98" y="f101"/>
                </a:lnTo>
                <a:close/>
                <a:moveTo>
                  <a:pt x="f105" y="f106"/>
                </a:moveTo>
                <a:lnTo>
                  <a:pt x="f5" y="f106"/>
                </a:lnTo>
                <a:lnTo>
                  <a:pt x="f107" y="f106"/>
                </a:lnTo>
                <a:lnTo>
                  <a:pt x="f108" y="f106"/>
                </a:lnTo>
                <a:lnTo>
                  <a:pt x="f108" y="f109"/>
                </a:lnTo>
                <a:lnTo>
                  <a:pt x="f107" y="f109"/>
                </a:lnTo>
                <a:lnTo>
                  <a:pt x="f107" y="f110"/>
                </a:lnTo>
                <a:lnTo>
                  <a:pt x="f111" y="f110"/>
                </a:lnTo>
                <a:lnTo>
                  <a:pt x="f112" y="f110"/>
                </a:lnTo>
                <a:lnTo>
                  <a:pt x="f113" y="f110"/>
                </a:lnTo>
                <a:lnTo>
                  <a:pt x="f113" y="f114"/>
                </a:lnTo>
                <a:lnTo>
                  <a:pt x="f115" y="f114"/>
                </a:lnTo>
                <a:lnTo>
                  <a:pt x="f115" y="f58"/>
                </a:lnTo>
                <a:lnTo>
                  <a:pt x="f113" y="f58"/>
                </a:lnTo>
                <a:lnTo>
                  <a:pt x="f113" y="f58"/>
                </a:lnTo>
                <a:lnTo>
                  <a:pt x="f111" y="f58"/>
                </a:lnTo>
                <a:lnTo>
                  <a:pt x="f111" y="f116"/>
                </a:lnTo>
                <a:lnTo>
                  <a:pt x="f117" y="f116"/>
                </a:lnTo>
                <a:lnTo>
                  <a:pt x="f117" y="f118"/>
                </a:lnTo>
                <a:lnTo>
                  <a:pt x="f105" y="f118"/>
                </a:lnTo>
                <a:close/>
                <a:moveTo>
                  <a:pt x="f119" y="f120"/>
                </a:moveTo>
                <a:lnTo>
                  <a:pt x="f121" y="f120"/>
                </a:lnTo>
                <a:lnTo>
                  <a:pt x="f121" y="f122"/>
                </a:lnTo>
                <a:lnTo>
                  <a:pt x="f123" y="f122"/>
                </a:lnTo>
                <a:lnTo>
                  <a:pt x="f123" y="f124"/>
                </a:lnTo>
                <a:lnTo>
                  <a:pt x="f125" y="f124"/>
                </a:lnTo>
                <a:lnTo>
                  <a:pt x="f125" y="f106"/>
                </a:lnTo>
                <a:lnTo>
                  <a:pt x="f126" y="f106"/>
                </a:lnTo>
                <a:lnTo>
                  <a:pt x="f126" y="f127"/>
                </a:lnTo>
                <a:lnTo>
                  <a:pt x="f128" y="f127"/>
                </a:lnTo>
                <a:lnTo>
                  <a:pt x="f128" y="f110"/>
                </a:lnTo>
                <a:lnTo>
                  <a:pt x="f129" y="f110"/>
                </a:lnTo>
                <a:lnTo>
                  <a:pt x="f129" y="f130"/>
                </a:lnTo>
                <a:lnTo>
                  <a:pt x="f131" y="f130"/>
                </a:lnTo>
                <a:lnTo>
                  <a:pt x="f131" y="f118"/>
                </a:lnTo>
                <a:lnTo>
                  <a:pt x="f86" y="f118"/>
                </a:lnTo>
                <a:lnTo>
                  <a:pt x="f86" y="f132"/>
                </a:lnTo>
                <a:lnTo>
                  <a:pt x="f133" y="f132"/>
                </a:lnTo>
                <a:lnTo>
                  <a:pt x="f133" y="f134"/>
                </a:lnTo>
                <a:lnTo>
                  <a:pt x="f112" y="f134"/>
                </a:lnTo>
                <a:lnTo>
                  <a:pt x="f112" y="f135"/>
                </a:lnTo>
                <a:lnTo>
                  <a:pt x="f15" y="f135"/>
                </a:lnTo>
                <a:lnTo>
                  <a:pt x="f15" y="f134"/>
                </a:lnTo>
                <a:lnTo>
                  <a:pt x="f86" y="f134"/>
                </a:lnTo>
                <a:lnTo>
                  <a:pt x="f86" y="f106"/>
                </a:lnTo>
                <a:lnTo>
                  <a:pt x="f119" y="f106"/>
                </a:lnTo>
                <a:close/>
                <a:moveTo>
                  <a:pt x="f136" y="f137"/>
                </a:moveTo>
                <a:lnTo>
                  <a:pt x="f138" y="f137"/>
                </a:lnTo>
                <a:lnTo>
                  <a:pt x="f138" y="f139"/>
                </a:lnTo>
                <a:lnTo>
                  <a:pt x="f136" y="f139"/>
                </a:lnTo>
                <a:close/>
                <a:moveTo>
                  <a:pt x="f140" y="f137"/>
                </a:moveTo>
                <a:lnTo>
                  <a:pt x="f113" y="f137"/>
                </a:lnTo>
                <a:lnTo>
                  <a:pt x="f113" y="f139"/>
                </a:lnTo>
                <a:lnTo>
                  <a:pt x="f140" y="f139"/>
                </a:lnTo>
                <a:close/>
                <a:moveTo>
                  <a:pt x="f141" y="f142"/>
                </a:moveTo>
                <a:lnTo>
                  <a:pt x="f141" y="f143"/>
                </a:lnTo>
                <a:lnTo>
                  <a:pt x="f144" y="f143"/>
                </a:lnTo>
                <a:lnTo>
                  <a:pt x="f144" y="f142"/>
                </a:lnTo>
                <a:close/>
                <a:moveTo>
                  <a:pt x="f145" y="f142"/>
                </a:moveTo>
                <a:lnTo>
                  <a:pt x="f145" y="f143"/>
                </a:lnTo>
                <a:lnTo>
                  <a:pt x="f146" y="f143"/>
                </a:lnTo>
                <a:lnTo>
                  <a:pt x="f146" y="f142"/>
                </a:lnTo>
                <a:close/>
                <a:moveTo>
                  <a:pt x="f147" y="f148"/>
                </a:moveTo>
                <a:lnTo>
                  <a:pt x="f149" y="f148"/>
                </a:lnTo>
                <a:lnTo>
                  <a:pt x="f149" y="f150"/>
                </a:lnTo>
                <a:lnTo>
                  <a:pt x="f147" y="f150"/>
                </a:lnTo>
                <a:close/>
                <a:moveTo>
                  <a:pt x="f151" y="f148"/>
                </a:moveTo>
                <a:lnTo>
                  <a:pt x="f152" y="f148"/>
                </a:lnTo>
                <a:lnTo>
                  <a:pt x="f152" y="f150"/>
                </a:lnTo>
                <a:lnTo>
                  <a:pt x="f151" y="f150"/>
                </a:lnTo>
                <a:close/>
                <a:moveTo>
                  <a:pt x="f153" y="f154"/>
                </a:moveTo>
                <a:lnTo>
                  <a:pt x="f155" y="f154"/>
                </a:lnTo>
                <a:lnTo>
                  <a:pt x="f155" y="f156"/>
                </a:lnTo>
                <a:lnTo>
                  <a:pt x="f153" y="f156"/>
                </a:lnTo>
                <a:close/>
                <a:moveTo>
                  <a:pt x="f157" y="f158"/>
                </a:moveTo>
                <a:lnTo>
                  <a:pt x="f159" y="f158"/>
                </a:lnTo>
                <a:lnTo>
                  <a:pt x="f159" y="f160"/>
                </a:lnTo>
                <a:lnTo>
                  <a:pt x="f128" y="f160"/>
                </a:lnTo>
                <a:lnTo>
                  <a:pt x="f128" y="f161"/>
                </a:lnTo>
                <a:lnTo>
                  <a:pt x="f162" y="f161"/>
                </a:lnTo>
                <a:lnTo>
                  <a:pt x="f162" y="f163"/>
                </a:lnTo>
                <a:lnTo>
                  <a:pt x="f128" y="f163"/>
                </a:lnTo>
                <a:lnTo>
                  <a:pt x="f128" y="f164"/>
                </a:lnTo>
                <a:lnTo>
                  <a:pt x="f165" y="f164"/>
                </a:lnTo>
                <a:lnTo>
                  <a:pt x="f165" y="f160"/>
                </a:lnTo>
                <a:lnTo>
                  <a:pt x="f157" y="f160"/>
                </a:lnTo>
                <a:close/>
                <a:moveTo>
                  <a:pt x="f166" y="f167"/>
                </a:moveTo>
                <a:lnTo>
                  <a:pt x="f168" y="f167"/>
                </a:lnTo>
                <a:lnTo>
                  <a:pt x="f169" y="f167"/>
                </a:lnTo>
                <a:lnTo>
                  <a:pt x="f169" y="f170"/>
                </a:lnTo>
                <a:lnTo>
                  <a:pt x="f168" y="f170"/>
                </a:lnTo>
                <a:lnTo>
                  <a:pt x="f168" y="f150"/>
                </a:lnTo>
                <a:lnTo>
                  <a:pt x="f166" y="f150"/>
                </a:lnTo>
                <a:lnTo>
                  <a:pt x="f166" y="f170"/>
                </a:lnTo>
                <a:close/>
                <a:moveTo>
                  <a:pt x="f147" y="f2"/>
                </a:moveTo>
                <a:lnTo>
                  <a:pt x="f171" y="f2"/>
                </a:lnTo>
                <a:lnTo>
                  <a:pt x="f3" y="f2"/>
                </a:lnTo>
                <a:lnTo>
                  <a:pt x="f3" y="f18"/>
                </a:lnTo>
                <a:lnTo>
                  <a:pt x="f3" y="f15"/>
                </a:lnTo>
                <a:lnTo>
                  <a:pt x="f171" y="f15"/>
                </a:lnTo>
                <a:lnTo>
                  <a:pt x="f171" y="f18"/>
                </a:lnTo>
                <a:lnTo>
                  <a:pt x="f147" y="f1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FCDBC4B0-2815-41F5-AE31-C211FC6DB539}"/>
              </a:ext>
            </a:extLst>
          </p:cNvPr>
          <p:cNvGrpSpPr/>
          <p:nvPr/>
        </p:nvGrpSpPr>
        <p:grpSpPr>
          <a:xfrm>
            <a:off x="8395234" y="1803818"/>
            <a:ext cx="3204002" cy="1187578"/>
            <a:chOff x="8395234" y="1803818"/>
            <a:chExt cx="3204002" cy="1187578"/>
          </a:xfrm>
        </p:grpSpPr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DA823797-144A-47EF-A043-536FA0E9928E}"/>
                </a:ext>
              </a:extLst>
            </p:cNvPr>
            <p:cNvSpPr txBox="1"/>
            <p:nvPr/>
          </p:nvSpPr>
          <p:spPr>
            <a:xfrm>
              <a:off x="8395234" y="2091150"/>
              <a:ext cx="320400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TextBox 51">
              <a:extLst>
                <a:ext uri="{FF2B5EF4-FFF2-40B4-BE49-F238E27FC236}">
                  <a16:creationId xmlns:a16="http://schemas.microsoft.com/office/drawing/2014/main" id="{EDC018D3-B2C0-4B68-A0C7-484A6A134EAF}"/>
                </a:ext>
              </a:extLst>
            </p:cNvPr>
            <p:cNvSpPr txBox="1"/>
            <p:nvPr/>
          </p:nvSpPr>
          <p:spPr>
            <a:xfrm>
              <a:off x="8395234" y="1803818"/>
              <a:ext cx="3204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مطالب_اینجا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그룹 52">
            <a:extLst>
              <a:ext uri="{FF2B5EF4-FFF2-40B4-BE49-F238E27FC236}">
                <a16:creationId xmlns:a16="http://schemas.microsoft.com/office/drawing/2014/main" id="{BB32584B-6D85-4D30-89BF-E7AFADB0C255}"/>
              </a:ext>
            </a:extLst>
          </p:cNvPr>
          <p:cNvGrpSpPr/>
          <p:nvPr/>
        </p:nvGrpSpPr>
        <p:grpSpPr>
          <a:xfrm>
            <a:off x="8395234" y="4547032"/>
            <a:ext cx="3307018" cy="1342976"/>
            <a:chOff x="8395234" y="4547032"/>
            <a:chExt cx="3307018" cy="1342976"/>
          </a:xfrm>
        </p:grpSpPr>
        <p:sp>
          <p:nvSpPr>
            <p:cNvPr id="26" name="TextBox 53">
              <a:extLst>
                <a:ext uri="{FF2B5EF4-FFF2-40B4-BE49-F238E27FC236}">
                  <a16:creationId xmlns:a16="http://schemas.microsoft.com/office/drawing/2014/main" id="{9F3AE2D0-F100-4D57-A455-AE311212BF0B}"/>
                </a:ext>
              </a:extLst>
            </p:cNvPr>
            <p:cNvSpPr txBox="1"/>
            <p:nvPr/>
          </p:nvSpPr>
          <p:spPr>
            <a:xfrm>
              <a:off x="8498250" y="4989762"/>
              <a:ext cx="320400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7" name="TextBox 54">
              <a:extLst>
                <a:ext uri="{FF2B5EF4-FFF2-40B4-BE49-F238E27FC236}">
                  <a16:creationId xmlns:a16="http://schemas.microsoft.com/office/drawing/2014/main" id="{D9A2A84C-D15D-4BDC-A298-10465A37375E}"/>
                </a:ext>
              </a:extLst>
            </p:cNvPr>
            <p:cNvSpPr txBox="1"/>
            <p:nvPr/>
          </p:nvSpPr>
          <p:spPr>
            <a:xfrm>
              <a:off x="8395234" y="4547032"/>
              <a:ext cx="3204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مطالب_اینجا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그룹 55">
            <a:extLst>
              <a:ext uri="{FF2B5EF4-FFF2-40B4-BE49-F238E27FC236}">
                <a16:creationId xmlns:a16="http://schemas.microsoft.com/office/drawing/2014/main" id="{649EAB6C-510E-4A6C-B81F-73AE2E3DBBD8}"/>
              </a:ext>
            </a:extLst>
          </p:cNvPr>
          <p:cNvGrpSpPr/>
          <p:nvPr/>
        </p:nvGrpSpPr>
        <p:grpSpPr>
          <a:xfrm>
            <a:off x="663318" y="4757544"/>
            <a:ext cx="3224072" cy="1194361"/>
            <a:chOff x="663318" y="4757544"/>
            <a:chExt cx="3224072" cy="1194361"/>
          </a:xfrm>
        </p:grpSpPr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E910C19D-A53F-4F0E-9A53-C407C414208D}"/>
                </a:ext>
              </a:extLst>
            </p:cNvPr>
            <p:cNvSpPr txBox="1"/>
            <p:nvPr/>
          </p:nvSpPr>
          <p:spPr>
            <a:xfrm>
              <a:off x="663318" y="5051659"/>
              <a:ext cx="320400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TextBox 57">
              <a:extLst>
                <a:ext uri="{FF2B5EF4-FFF2-40B4-BE49-F238E27FC236}">
                  <a16:creationId xmlns:a16="http://schemas.microsoft.com/office/drawing/2014/main" id="{2C90074A-A1B3-43A0-B1C7-4D620411FDBD}"/>
                </a:ext>
              </a:extLst>
            </p:cNvPr>
            <p:cNvSpPr txBox="1"/>
            <p:nvPr/>
          </p:nvSpPr>
          <p:spPr>
            <a:xfrm>
              <a:off x="683388" y="4757544"/>
              <a:ext cx="3204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مطالب_اینجا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그룹 58">
            <a:extLst>
              <a:ext uri="{FF2B5EF4-FFF2-40B4-BE49-F238E27FC236}">
                <a16:creationId xmlns:a16="http://schemas.microsoft.com/office/drawing/2014/main" id="{2A009D7B-30B1-47C6-AD5E-5114BE8659E6}"/>
              </a:ext>
            </a:extLst>
          </p:cNvPr>
          <p:cNvGrpSpPr/>
          <p:nvPr/>
        </p:nvGrpSpPr>
        <p:grpSpPr>
          <a:xfrm>
            <a:off x="609511" y="1709525"/>
            <a:ext cx="3204002" cy="1187569"/>
            <a:chOff x="609511" y="1709525"/>
            <a:chExt cx="3204002" cy="1187569"/>
          </a:xfrm>
        </p:grpSpPr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C4F74499-FA16-4E23-BA88-A55A628ED316}"/>
                </a:ext>
              </a:extLst>
            </p:cNvPr>
            <p:cNvSpPr txBox="1"/>
            <p:nvPr/>
          </p:nvSpPr>
          <p:spPr>
            <a:xfrm>
              <a:off x="609511" y="1996848"/>
              <a:ext cx="320400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TextBox 60">
              <a:extLst>
                <a:ext uri="{FF2B5EF4-FFF2-40B4-BE49-F238E27FC236}">
                  <a16:creationId xmlns:a16="http://schemas.microsoft.com/office/drawing/2014/main" id="{800446EB-1BB1-4FA9-B9B7-B76174370ACC}"/>
                </a:ext>
              </a:extLst>
            </p:cNvPr>
            <p:cNvSpPr txBox="1"/>
            <p:nvPr/>
          </p:nvSpPr>
          <p:spPr>
            <a:xfrm>
              <a:off x="609511" y="1709525"/>
              <a:ext cx="320400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FZShuTi" pitchFamily="2"/>
                  <a:cs typeface="B Nazanin" panose="00000400000000000000" pitchFamily="2" charset="-78"/>
                </a:rPr>
                <a:t>مطالب_اینجا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F9E77DC0-D92A-4AAC-B437-E948822D6986}"/>
              </a:ext>
            </a:extLst>
          </p:cNvPr>
          <p:cNvGrpSpPr/>
          <p:nvPr/>
        </p:nvGrpSpPr>
        <p:grpSpPr>
          <a:xfrm>
            <a:off x="4307811" y="2610182"/>
            <a:ext cx="2520004" cy="575998"/>
            <a:chOff x="4307811" y="2610182"/>
            <a:chExt cx="2520004" cy="575998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206A7C2-6599-47C6-B579-90051E708654}"/>
                </a:ext>
              </a:extLst>
            </p:cNvPr>
            <p:cNvSpPr/>
            <p:nvPr/>
          </p:nvSpPr>
          <p:spPr>
            <a:xfrm rot="10799991">
              <a:off x="4307811" y="2610182"/>
              <a:ext cx="2520004" cy="575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8400"/>
                <a:gd name="f7" fmla="val 402772"/>
                <a:gd name="f8" fmla="val 185057"/>
                <a:gd name="f9" fmla="+- 0 0 -90"/>
                <a:gd name="f10" fmla="*/ f3 1 2438400"/>
                <a:gd name="f11" fmla="*/ f4 1 40277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438400"/>
                <a:gd name="f20" fmla="*/ f16 1 402772"/>
                <a:gd name="f21" fmla="*/ 0 f17 1"/>
                <a:gd name="f22" fmla="*/ 0 f16 1"/>
                <a:gd name="f23" fmla="*/ 185057 f16 1"/>
                <a:gd name="f24" fmla="*/ 2438400 f17 1"/>
                <a:gd name="f25" fmla="*/ 402772 f16 1"/>
                <a:gd name="f26" fmla="+- f18 0 f1"/>
                <a:gd name="f27" fmla="*/ f21 1 2438400"/>
                <a:gd name="f28" fmla="*/ f22 1 402772"/>
                <a:gd name="f29" fmla="*/ f23 1 402772"/>
                <a:gd name="f30" fmla="*/ f24 1 2438400"/>
                <a:gd name="f31" fmla="*/ f25 1 40277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2438400" h="402772">
                  <a:moveTo>
                    <a:pt x="f5" y="f5"/>
                  </a:moveTo>
                  <a:lnTo>
                    <a:pt x="f5" y="f8"/>
                  </a:lnTo>
                  <a:lnTo>
                    <a:pt x="f6" y="f8"/>
                  </a:lnTo>
                  <a:lnTo>
                    <a:pt x="f6" y="f7"/>
                  </a:lnTo>
                </a:path>
              </a:pathLst>
            </a:custGeom>
            <a:noFill/>
            <a:ln w="28575" cap="flat">
              <a:solidFill>
                <a:srgbClr val="F8BA1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534CB4D9-E692-417C-BF4B-1452334F3555}"/>
                </a:ext>
              </a:extLst>
            </p:cNvPr>
            <p:cNvSpPr/>
            <p:nvPr/>
          </p:nvSpPr>
          <p:spPr>
            <a:xfrm rot="5399996" flipV="1">
              <a:off x="4721311" y="2817339"/>
              <a:ext cx="250591" cy="21602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8BA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A896E59-A1B0-4FAE-81C7-CFFDB392B518}"/>
              </a:ext>
            </a:extLst>
          </p:cNvPr>
          <p:cNvSpPr txBox="1"/>
          <p:nvPr/>
        </p:nvSpPr>
        <p:spPr>
          <a:xfrm>
            <a:off x="8403859" y="2467512"/>
            <a:ext cx="3312368" cy="2880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>
              <a:spcBef>
                <a:spcPts val="4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یک پاورپوینت مدرن دریافت کنید</a:t>
            </a:r>
            <a:endParaRPr lang="en-US" sz="18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3BE6D86-CECA-4441-AD57-BD13F9A2D143}"/>
              </a:ext>
            </a:extLst>
          </p:cNvPr>
          <p:cNvSpPr txBox="1"/>
          <p:nvPr/>
        </p:nvSpPr>
        <p:spPr>
          <a:xfrm>
            <a:off x="7078511" y="3843263"/>
            <a:ext cx="4269415" cy="22852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595959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595959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cxnSp>
        <p:nvCxnSpPr>
          <p:cNvPr id="4" name="Straight Arrow Connector 8">
            <a:extLst>
              <a:ext uri="{FF2B5EF4-FFF2-40B4-BE49-F238E27FC236}">
                <a16:creationId xmlns:a16="http://schemas.microsoft.com/office/drawing/2014/main" id="{9C104B77-898E-4DFD-98B2-8908744AB268}"/>
              </a:ext>
            </a:extLst>
          </p:cNvPr>
          <p:cNvCxnSpPr/>
          <p:nvPr/>
        </p:nvCxnSpPr>
        <p:spPr>
          <a:xfrm flipH="1">
            <a:off x="7445831" y="3777605"/>
            <a:ext cx="4746165" cy="0"/>
          </a:xfrm>
          <a:prstGeom prst="straightConnector1">
            <a:avLst/>
          </a:prstGeom>
          <a:noFill/>
          <a:ln w="38103" cap="flat">
            <a:solidFill>
              <a:srgbClr val="FED715"/>
            </a:solidFill>
            <a:prstDash val="solid"/>
            <a:miter/>
            <a:tailEnd type="arrow"/>
          </a:ln>
        </p:spPr>
      </p:cxn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17C5162-3B4A-4883-B894-6DA2ED4A8A65}"/>
              </a:ext>
            </a:extLst>
          </p:cNvPr>
          <p:cNvSpPr txBox="1"/>
          <p:nvPr/>
        </p:nvSpPr>
        <p:spPr>
          <a:xfrm>
            <a:off x="8807989" y="591535"/>
            <a:ext cx="3096341" cy="1429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454545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</a:t>
            </a:r>
          </a:p>
          <a:p>
            <a:pPr lvl="0" algn="r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454545"/>
                </a:solidFill>
                <a:latin typeface="Arial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accent4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نمونه کارها</a:t>
            </a:r>
            <a:endParaRPr lang="en-US" sz="3600" b="1" i="0" u="none" strike="noStrike" kern="1200" cap="none" spc="0" baseline="0" dirty="0">
              <a:solidFill>
                <a:schemeClr val="accent4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3850538-F845-4F19-9816-D5DE008BD05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indent="0" algn="r" rtl="1">
              <a:buNone/>
            </a:pPr>
            <a:r>
              <a:rPr lang="fa-IR" sz="4000" b="1" dirty="0">
                <a:solidFill>
                  <a:srgbClr val="FFC000"/>
                </a:solidFill>
                <a:cs typeface="B Nazanin" panose="00000400000000000000" pitchFamily="2" charset="-78"/>
              </a:rPr>
              <a:t>قالب رایگان</a:t>
            </a:r>
            <a:endParaRPr lang="LID4096" sz="40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D798D9B0-2895-4D99-82D4-00AA4100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48" y="1413790"/>
            <a:ext cx="3239298" cy="48589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DB8C60F8-4EA0-4D8B-955D-869E7ED0211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11370" y="104338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indent="0" algn="r" rtl="1">
              <a:buNone/>
            </a:pPr>
            <a:r>
              <a:rPr lang="fa-IR" sz="4800" dirty="0">
                <a:solidFill>
                  <a:schemeClr val="bg1"/>
                </a:solidFill>
                <a:cs typeface="B Nazanin" panose="00000400000000000000" pitchFamily="2" charset="-78"/>
              </a:rPr>
              <a:t>قالب رایگان</a:t>
            </a:r>
            <a:endParaRPr lang="LID4096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F04CB5CA-93B8-49E1-BEE9-344EBC235678}"/>
              </a:ext>
            </a:extLst>
          </p:cNvPr>
          <p:cNvGrpSpPr/>
          <p:nvPr/>
        </p:nvGrpSpPr>
        <p:grpSpPr>
          <a:xfrm>
            <a:off x="4737267" y="1679634"/>
            <a:ext cx="7147298" cy="4435727"/>
            <a:chOff x="4737267" y="1679634"/>
            <a:chExt cx="7147298" cy="4435727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5137A9-9033-48E5-B36E-451CF5E12D45}"/>
                </a:ext>
              </a:extLst>
            </p:cNvPr>
            <p:cNvSpPr txBox="1"/>
            <p:nvPr/>
          </p:nvSpPr>
          <p:spPr>
            <a:xfrm>
              <a:off x="4737268" y="1679634"/>
              <a:ext cx="7147297" cy="1034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C75F61-CF07-49DD-BEB7-BFA64F18EA8F}"/>
                </a:ext>
              </a:extLst>
            </p:cNvPr>
            <p:cNvSpPr txBox="1"/>
            <p:nvPr/>
          </p:nvSpPr>
          <p:spPr>
            <a:xfrm>
              <a:off x="4737267" y="2722124"/>
              <a:ext cx="7147297" cy="33932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a-IR" sz="1200" dirty="0">
                <a:solidFill>
                  <a:srgbClr val="000000"/>
                </a:solidFill>
                <a:latin typeface="Arial"/>
                <a:ea typeface="Arial Unicode MS"/>
                <a:cs typeface="B Nazanin" panose="00000400000000000000" pitchFamily="2" charset="-78"/>
              </a:endParaRPr>
            </a:p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من امیدوارم و معتقدم که این الگو زمان، پول و اعتبار شما را جلب کند.</a:t>
              </a:r>
              <a:endPara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6" name="Imagen 1">
            <a:extLst>
              <a:ext uri="{FF2B5EF4-FFF2-40B4-BE49-F238E27FC236}">
                <a16:creationId xmlns:a16="http://schemas.microsoft.com/office/drawing/2014/main" id="{73D9F1F9-53FD-46D8-AA9D-55E48606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93" y="1197287"/>
            <a:ext cx="2853714" cy="53579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2">
            <a:extLst>
              <a:ext uri="{FF2B5EF4-FFF2-40B4-BE49-F238E27FC236}">
                <a16:creationId xmlns:a16="http://schemas.microsoft.com/office/drawing/2014/main" id="{C8CCFEBC-03EB-4306-B075-DCF98EAD38B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872E4D19-8F1E-4B1F-B5B0-95DB11EACB4D}"/>
              </a:ext>
            </a:extLst>
          </p:cNvPr>
          <p:cNvCxnSpPr/>
          <p:nvPr/>
        </p:nvCxnSpPr>
        <p:spPr>
          <a:xfrm>
            <a:off x="3706017" y="4424507"/>
            <a:ext cx="2051996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0E0FAAD4-0AFE-4379-A1C7-20EB3A3110F9}"/>
              </a:ext>
            </a:extLst>
          </p:cNvPr>
          <p:cNvCxnSpPr/>
          <p:nvPr/>
        </p:nvCxnSpPr>
        <p:spPr>
          <a:xfrm>
            <a:off x="6432675" y="4424507"/>
            <a:ext cx="2052006" cy="0"/>
          </a:xfrm>
          <a:prstGeom prst="straightConnector1">
            <a:avLst/>
          </a:prstGeom>
          <a:noFill/>
          <a:ln w="19046" cap="flat">
            <a:solidFill>
              <a:srgbClr val="F8BA16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4F89D172-1B64-4241-B22F-EB8615FC86C5}"/>
              </a:ext>
            </a:extLst>
          </p:cNvPr>
          <p:cNvCxnSpPr/>
          <p:nvPr/>
        </p:nvCxnSpPr>
        <p:spPr>
          <a:xfrm>
            <a:off x="3706017" y="6049862"/>
            <a:ext cx="2051996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DA19BDD9-B0EA-4627-A0DE-8D0B65B2C952}"/>
              </a:ext>
            </a:extLst>
          </p:cNvPr>
          <p:cNvCxnSpPr/>
          <p:nvPr/>
        </p:nvCxnSpPr>
        <p:spPr>
          <a:xfrm>
            <a:off x="6432675" y="6049862"/>
            <a:ext cx="2052006" cy="0"/>
          </a:xfrm>
          <a:prstGeom prst="straightConnector1">
            <a:avLst/>
          </a:prstGeom>
          <a:noFill/>
          <a:ln w="19046" cap="flat">
            <a:solidFill>
              <a:srgbClr val="F8BA16"/>
            </a:solidFill>
            <a:prstDash val="solid"/>
            <a:miter/>
            <a:headEnd type="arrow"/>
            <a:tailEnd type="arrow"/>
          </a:ln>
        </p:spPr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86E937A-DCFC-4E87-A5A7-C952E0280E82}"/>
              </a:ext>
            </a:extLst>
          </p:cNvPr>
          <p:cNvSpPr txBox="1"/>
          <p:nvPr/>
        </p:nvSpPr>
        <p:spPr>
          <a:xfrm>
            <a:off x="3720190" y="4033637"/>
            <a:ext cx="2023640" cy="246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نام اینجا</a:t>
            </a:r>
            <a:endParaRPr lang="en-US" sz="14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788D846-9C1B-47BC-9F63-E1E961D79DB8}"/>
              </a:ext>
            </a:extLst>
          </p:cNvPr>
          <p:cNvSpPr txBox="1"/>
          <p:nvPr/>
        </p:nvSpPr>
        <p:spPr>
          <a:xfrm>
            <a:off x="3705926" y="4465691"/>
            <a:ext cx="2052169" cy="3163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454545"/>
                </a:solidFill>
                <a:latin typeface="Arial"/>
                <a:ea typeface="Arial Unicode MS"/>
                <a:cs typeface="B Nazanin" panose="00000400000000000000" pitchFamily="2" charset="-78"/>
              </a:rPr>
              <a:t>طراح</a:t>
            </a:r>
            <a:endParaRPr lang="en-US" sz="1400" b="0" i="0" u="none" strike="noStrike" kern="1200" cap="none" spc="0" baseline="0" dirty="0">
              <a:solidFill>
                <a:srgbClr val="454545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A9F0799-7922-4E99-9CA8-F54335408498}"/>
              </a:ext>
            </a:extLst>
          </p:cNvPr>
          <p:cNvSpPr txBox="1"/>
          <p:nvPr/>
        </p:nvSpPr>
        <p:spPr>
          <a:xfrm>
            <a:off x="3720190" y="4789206"/>
            <a:ext cx="202364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lvl="0" algn="ct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zing </a:t>
            </a: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منحصر به فرد اضافه کنید.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ECEBDFB-57AF-4332-800F-B59CEC384331}"/>
              </a:ext>
            </a:extLst>
          </p:cNvPr>
          <p:cNvGrpSpPr/>
          <p:nvPr/>
        </p:nvGrpSpPr>
        <p:grpSpPr>
          <a:xfrm>
            <a:off x="4194864" y="5641162"/>
            <a:ext cx="1074301" cy="309122"/>
            <a:chOff x="4194864" y="5641162"/>
            <a:chExt cx="1074301" cy="309122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137B4A0-2093-4810-87CE-91AC4E581979}"/>
                </a:ext>
              </a:extLst>
            </p:cNvPr>
            <p:cNvSpPr/>
            <p:nvPr/>
          </p:nvSpPr>
          <p:spPr>
            <a:xfrm>
              <a:off x="4960043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2841893"/>
                <a:gd name="f5" fmla="val 181064"/>
                <a:gd name="f6" fmla="val 2485731"/>
                <a:gd name="f7" fmla="val 190239"/>
                <a:gd name="f8" fmla="val 2106781"/>
                <a:gd name="f9" fmla="val 339266"/>
                <a:gd name="f10" fmla="val 2105790"/>
                <a:gd name="f11" fmla="val 859562"/>
                <a:gd name="f12" fmla="val 2106860"/>
                <a:gd name="f13" fmla="val 863292"/>
                <a:gd name="f14" fmla="val 1248172"/>
                <a:gd name="f15" fmla="val 1691968"/>
                <a:gd name="f16" fmla="val 1824236"/>
                <a:gd name="f17" fmla="val 3779396"/>
                <a:gd name="f18" fmla="val 2754932"/>
                <a:gd name="f19" fmla="val 3305869"/>
                <a:gd name="f20" fmla="val 1813665"/>
                <a:gd name="f21" fmla="val 3348152"/>
                <a:gd name="f22" fmla="val 907124"/>
                <a:gd name="f23" fmla="val 2746287"/>
                <a:gd name="f24" fmla="val 682909"/>
                <a:gd name="f25" fmla="val 3148643"/>
                <a:gd name="f26" fmla="val 674567"/>
                <a:gd name="f27" fmla="val 3369037"/>
                <a:gd name="f28" fmla="val 759137"/>
                <a:gd name="f29" fmla="val 3391941"/>
                <a:gd name="f30" fmla="val 611142"/>
                <a:gd name="f31" fmla="val 3398988"/>
                <a:gd name="f32" fmla="val 447290"/>
                <a:gd name="f33" fmla="val 3443034"/>
                <a:gd name="f34" fmla="val 304580"/>
                <a:gd name="f35" fmla="val 3382140"/>
                <a:gd name="f36" fmla="val 251394"/>
                <a:gd name="f37" fmla="val 3118909"/>
                <a:gd name="f38" fmla="val 173928"/>
                <a:gd name="f39" fmla="val 308009"/>
                <a:gd name="f40" fmla="val 3651991"/>
                <a:gd name="f41" fmla="val 3822100"/>
                <a:gd name="f42" fmla="val 137900"/>
                <a:gd name="f43" fmla="*/ f0 1 3960000"/>
                <a:gd name="f44" fmla="*/ f1 1 3960000"/>
                <a:gd name="f45" fmla="val f2"/>
                <a:gd name="f46" fmla="val f3"/>
                <a:gd name="f47" fmla="+- f46 0 f45"/>
                <a:gd name="f48" fmla="*/ f47 1 3960000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12" y="f16"/>
                  </a:lnTo>
                  <a:lnTo>
                    <a:pt x="f12" y="f17"/>
                  </a:lnTo>
                  <a:lnTo>
                    <a:pt x="f18" y="f17"/>
                  </a:lnTo>
                  <a:lnTo>
                    <a:pt x="f18" y="f16"/>
                  </a:lnTo>
                  <a:lnTo>
                    <a:pt x="f19" y="f20"/>
                  </a:lnTo>
                  <a:lnTo>
                    <a:pt x="f21" y="f14"/>
                  </a:lnTo>
                  <a:lnTo>
                    <a:pt x="f18" y="f14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4" y="f5"/>
                  </a:cubicBezTo>
                  <a:close/>
                  <a:moveTo>
                    <a:pt x="f39" y="f2"/>
                  </a:moveTo>
                  <a:lnTo>
                    <a:pt x="f40" y="f2"/>
                  </a:lnTo>
                  <a:cubicBezTo>
                    <a:pt x="f41" y="f2"/>
                    <a:pt x="f3" y="f42"/>
                    <a:pt x="f3" y="f39"/>
                  </a:cubicBezTo>
                  <a:lnTo>
                    <a:pt x="f3" y="f40"/>
                  </a:lnTo>
                  <a:cubicBezTo>
                    <a:pt x="f3" y="f41"/>
                    <a:pt x="f41" y="f3"/>
                    <a:pt x="f40" y="f3"/>
                  </a:cubicBezTo>
                  <a:lnTo>
                    <a:pt x="f39" y="f3"/>
                  </a:lnTo>
                  <a:cubicBezTo>
                    <a:pt x="f42" y="f3"/>
                    <a:pt x="f2" y="f41"/>
                    <a:pt x="f2" y="f40"/>
                  </a:cubicBezTo>
                  <a:lnTo>
                    <a:pt x="f2" y="f39"/>
                  </a:lnTo>
                  <a:cubicBezTo>
                    <a:pt x="f2" y="f42"/>
                    <a:pt x="f42" y="f2"/>
                    <a:pt x="f39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FE336FB8-E925-4725-A063-112BC6AC9D0A}"/>
                </a:ext>
              </a:extLst>
            </p:cNvPr>
            <p:cNvSpPr/>
            <p:nvPr/>
          </p:nvSpPr>
          <p:spPr>
            <a:xfrm>
              <a:off x="4194864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0000"/>
                <a:gd name="f4" fmla="val 432774"/>
                <a:gd name="f5" fmla="val 374766"/>
                <a:gd name="f6" fmla="val 356410"/>
                <a:gd name="f7" fmla="val 443079"/>
                <a:gd name="f8" fmla="val 284362"/>
                <a:gd name="f9" fmla="val 376738"/>
                <a:gd name="f10" fmla="val 113898"/>
                <a:gd name="f11" fmla="val 532449"/>
                <a:gd name="f12" fmla="val 607054"/>
                <a:gd name="f13" fmla="val 602842"/>
                <a:gd name="f14" fmla="val 222629"/>
                <a:gd name="f15" fmla="val 465239"/>
                <a:gd name="f16" fmla="val 345724"/>
                <a:gd name="f17" fmla="val 445928"/>
                <a:gd name="f18" fmla="val 363784"/>
                <a:gd name="f19" fmla="val 510538"/>
                <a:gd name="f20" fmla="val 112511"/>
                <a:gd name="f21" fmla="val 218501"/>
                <a:gd name="f22" fmla="val 508421"/>
                <a:gd name="f23" fmla="val 268715"/>
                <a:gd name="f24" fmla="val 362330"/>
                <a:gd name="f25" fmla="val 113462"/>
                <a:gd name="f26" fmla="val 187552"/>
                <a:gd name="f27" fmla="val 356909"/>
                <a:gd name="f28" fmla="val 411714"/>
                <a:gd name="f29" fmla="val 607490"/>
                <a:gd name="f30" fmla="val 72374"/>
                <a:gd name="f31" fmla="val 647626"/>
                <a:gd name="f32" fmla="val 687597"/>
                <a:gd name="f33" fmla="val 32403"/>
                <a:gd name="f34" fmla="*/ f0 1 720000"/>
                <a:gd name="f35" fmla="*/ f1 1 720000"/>
                <a:gd name="f36" fmla="val f2"/>
                <a:gd name="f37" fmla="val f3"/>
                <a:gd name="f38" fmla="+- f37 0 f36"/>
                <a:gd name="f39" fmla="*/ f38 1 720000"/>
                <a:gd name="f40" fmla="*/ f36 1 f39"/>
                <a:gd name="f41" fmla="*/ f37 1 f39"/>
                <a:gd name="f42" fmla="*/ f40 f34 1"/>
                <a:gd name="f43" fmla="*/ f41 f34 1"/>
                <a:gd name="f44" fmla="*/ f41 f35 1"/>
                <a:gd name="f45" fmla="*/ f4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0000" h="720000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1"/>
                  </a:lnTo>
                  <a:close/>
                  <a:moveTo>
                    <a:pt x="f13" y="f14"/>
                  </a:moveTo>
                  <a:lnTo>
                    <a:pt x="f15" y="f16"/>
                  </a:lnTo>
                  <a:lnTo>
                    <a:pt x="f17" y="f18"/>
                  </a:lnTo>
                  <a:lnTo>
                    <a:pt x="f13" y="f19"/>
                  </a:lnTo>
                  <a:close/>
                  <a:moveTo>
                    <a:pt x="f20" y="f21"/>
                  </a:moveTo>
                  <a:lnTo>
                    <a:pt x="f20" y="f22"/>
                  </a:lnTo>
                  <a:lnTo>
                    <a:pt x="f23" y="f24"/>
                  </a:lnTo>
                  <a:close/>
                  <a:moveTo>
                    <a:pt x="f25" y="f26"/>
                  </a:moveTo>
                  <a:lnTo>
                    <a:pt x="f27" y="f28"/>
                  </a:lnTo>
                  <a:lnTo>
                    <a:pt x="f29" y="f26"/>
                  </a:lnTo>
                  <a:close/>
                  <a:moveTo>
                    <a:pt x="f30" y="f2"/>
                  </a:moveTo>
                  <a:lnTo>
                    <a:pt x="f31" y="f2"/>
                  </a:lnTo>
                  <a:cubicBezTo>
                    <a:pt x="f32" y="f2"/>
                    <a:pt x="f3" y="f33"/>
                    <a:pt x="f3" y="f30"/>
                  </a:cubicBezTo>
                  <a:lnTo>
                    <a:pt x="f3" y="f31"/>
                  </a:lnTo>
                  <a:cubicBezTo>
                    <a:pt x="f3" y="f32"/>
                    <a:pt x="f32" y="f3"/>
                    <a:pt x="f31" y="f3"/>
                  </a:cubicBezTo>
                  <a:lnTo>
                    <a:pt x="f30" y="f3"/>
                  </a:lnTo>
                  <a:cubicBezTo>
                    <a:pt x="f33" y="f3"/>
                    <a:pt x="f2" y="f32"/>
                    <a:pt x="f2" y="f31"/>
                  </a:cubicBezTo>
                  <a:lnTo>
                    <a:pt x="f2" y="f30"/>
                  </a:lnTo>
                  <a:cubicBezTo>
                    <a:pt x="f2" y="f33"/>
                    <a:pt x="f33" y="f2"/>
                    <a:pt x="f30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5E4A42A7-3547-4A17-891C-E7CC5C50CA2A}"/>
                </a:ext>
              </a:extLst>
            </p:cNvPr>
            <p:cNvSpPr/>
            <p:nvPr/>
          </p:nvSpPr>
          <p:spPr>
            <a:xfrm>
              <a:off x="4577449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3160999"/>
                <a:gd name="f5" fmla="val 1374274"/>
                <a:gd name="f6" fmla="val 3161390"/>
                <a:gd name="f7" fmla="val 1371268"/>
                <a:gd name="f8" fmla="val 3160138"/>
                <a:gd name="f9" fmla="val 1380887"/>
                <a:gd name="f10" fmla="val 3155132"/>
                <a:gd name="f11" fmla="val 1419362"/>
                <a:gd name="f12" fmla="val 3155131"/>
                <a:gd name="f13" fmla="val 3155133"/>
                <a:gd name="f14" fmla="val 1419346"/>
                <a:gd name="f15" fmla="val 3160347"/>
                <a:gd name="f16" fmla="val 1379282"/>
                <a:gd name="f17" fmla="val 2538382"/>
                <a:gd name="f18" fmla="val 802616"/>
                <a:gd name="f19" fmla="val 2197761"/>
                <a:gd name="f20" fmla="val 1921633"/>
                <a:gd name="f21" fmla="val 1078744"/>
                <a:gd name="f22" fmla="val 1419365"/>
                <a:gd name="f23" fmla="val 1471638"/>
                <a:gd name="f24" fmla="val 1928136"/>
                <a:gd name="f25" fmla="val 1522392"/>
                <a:gd name="f26" fmla="val 1942445"/>
                <a:gd name="f27" fmla="val 1570340"/>
                <a:gd name="f28" fmla="val 1547199"/>
                <a:gd name="f29" fmla="val 1510736"/>
                <a:gd name="f30" fmla="val 1173928"/>
                <a:gd name="f31" fmla="val 1425572"/>
                <a:gd name="f32" fmla="val 752016"/>
                <a:gd name="f33" fmla="val 931012"/>
                <a:gd name="f34" fmla="val 555558"/>
                <a:gd name="f35" fmla="val 1323929"/>
                <a:gd name="f36" fmla="val 701457"/>
                <a:gd name="f37" fmla="val 1569504"/>
                <a:gd name="f38" fmla="val 934030"/>
                <a:gd name="f39" fmla="val 1745738"/>
                <a:gd name="f40" fmla="val 832912"/>
                <a:gd name="f41" fmla="val 1726959"/>
                <a:gd name="f42" fmla="val 757794"/>
                <a:gd name="f43" fmla="val 1716846"/>
                <a:gd name="f44" fmla="val 665343"/>
                <a:gd name="f45" fmla="val 1650397"/>
                <a:gd name="f46" fmla="val 692788"/>
                <a:gd name="f47" fmla="val 2037537"/>
                <a:gd name="f48" fmla="val 906583"/>
                <a:gd name="f49" fmla="val 2177657"/>
                <a:gd name="f50" fmla="val 1111709"/>
                <a:gd name="f51" fmla="val 2257108"/>
                <a:gd name="f52" fmla="val 1029370"/>
                <a:gd name="f53" fmla="val 2275887"/>
                <a:gd name="f54" fmla="val 986032"/>
                <a:gd name="f55" fmla="val 2268664"/>
                <a:gd name="f56" fmla="val 856023"/>
                <a:gd name="f57" fmla="val 2244108"/>
                <a:gd name="f58" fmla="val 968698"/>
                <a:gd name="f59" fmla="val 2582132"/>
                <a:gd name="f60" fmla="val 1241718"/>
                <a:gd name="f61" fmla="val 2664472"/>
                <a:gd name="f62" fmla="val 1402064"/>
                <a:gd name="f63" fmla="val 2660137"/>
                <a:gd name="f64" fmla="val 1212828"/>
                <a:gd name="f65" fmla="val 2802425"/>
                <a:gd name="f66" fmla="val 1063318"/>
                <a:gd name="f67" fmla="val 2869598"/>
                <a:gd name="f68" fmla="val 552668"/>
                <a:gd name="f69" fmla="val 2902822"/>
                <a:gd name="f70" fmla="val 978087"/>
                <a:gd name="f71" fmla="val 3213400"/>
                <a:gd name="f72" fmla="val 1650526"/>
                <a:gd name="f73" fmla="val 3189564"/>
                <a:gd name="f74" fmla="val 1978439"/>
                <a:gd name="f75" fmla="val 3093502"/>
                <a:gd name="f76" fmla="val 2679046"/>
                <a:gd name="f77" fmla="val 2850818"/>
                <a:gd name="f78" fmla="val 2894283"/>
                <a:gd name="f79" fmla="val 2547463"/>
                <a:gd name="f80" fmla="val 3053184"/>
                <a:gd name="f81" fmla="val 2031759"/>
                <a:gd name="f82" fmla="val 3132291"/>
                <a:gd name="f83" fmla="val 1592391"/>
                <a:gd name="f84" fmla="val 3116471"/>
                <a:gd name="f85" fmla="val 1716445"/>
                <a:gd name="f86" fmla="val 1419364"/>
                <a:gd name="f87" fmla="val 1419363"/>
                <a:gd name="f88" fmla="val 3257477"/>
                <a:gd name="f89" fmla="val 1315095"/>
                <a:gd name="f90" fmla="val 3372036"/>
                <a:gd name="f91" fmla="val 1223751"/>
                <a:gd name="f92" fmla="val 3407333"/>
                <a:gd name="f93" fmla="val 1117847"/>
                <a:gd name="f94" fmla="val 3307709"/>
                <a:gd name="f95" fmla="val 1140260"/>
                <a:gd name="f96" fmla="val 3221086"/>
                <a:gd name="f97" fmla="val 1197342"/>
                <a:gd name="f98" fmla="val 3108461"/>
                <a:gd name="f99" fmla="val 1185086"/>
                <a:gd name="f100" fmla="val 3188365"/>
                <a:gd name="f101" fmla="val 1141325"/>
                <a:gd name="f102" fmla="val 3284860"/>
                <a:gd name="f103" fmla="val 1028153"/>
                <a:gd name="f104" fmla="val 3334650"/>
                <a:gd name="f105" fmla="val 883134"/>
                <a:gd name="f106" fmla="val 3225580"/>
                <a:gd name="f107" fmla="val 952795"/>
                <a:gd name="f108" fmla="val 3152155"/>
                <a:gd name="f109" fmla="val 998691"/>
                <a:gd name="f110" fmla="val 2995677"/>
                <a:gd name="f111" fmla="val 1008938"/>
                <a:gd name="f112" fmla="val 2884471"/>
                <a:gd name="f113" fmla="val 881691"/>
                <a:gd name="f114" fmla="val 2720661"/>
                <a:gd name="f115" fmla="val 308009"/>
                <a:gd name="f116" fmla="val 3651991"/>
                <a:gd name="f117" fmla="val 3822100"/>
                <a:gd name="f118" fmla="val 137900"/>
                <a:gd name="f119" fmla="*/ f0 1 3960000"/>
                <a:gd name="f120" fmla="*/ f1 1 3960000"/>
                <a:gd name="f121" fmla="val f2"/>
                <a:gd name="f122" fmla="val f3"/>
                <a:gd name="f123" fmla="+- f122 0 f121"/>
                <a:gd name="f124" fmla="*/ f123 1 3960000"/>
                <a:gd name="f125" fmla="*/ f121 1 f124"/>
                <a:gd name="f126" fmla="*/ f122 1 f124"/>
                <a:gd name="f127" fmla="*/ f125 f119 1"/>
                <a:gd name="f128" fmla="*/ f126 f119 1"/>
                <a:gd name="f129" fmla="*/ f126 f120 1"/>
                <a:gd name="f130" fmla="*/ f125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12" y="f22"/>
                  </a:cubicBezTo>
                  <a:cubicBezTo>
                    <a:pt x="f12" y="f86"/>
                    <a:pt x="f10" y="f87"/>
                    <a:pt x="f10" y="f11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8"/>
                    <a:pt x="f17" y="f18"/>
                  </a:cubicBezTo>
                  <a:close/>
                  <a:moveTo>
                    <a:pt x="f115" y="f2"/>
                  </a:moveTo>
                  <a:lnTo>
                    <a:pt x="f116" y="f2"/>
                  </a:lnTo>
                  <a:cubicBezTo>
                    <a:pt x="f117" y="f2"/>
                    <a:pt x="f3" y="f118"/>
                    <a:pt x="f3" y="f115"/>
                  </a:cubicBezTo>
                  <a:lnTo>
                    <a:pt x="f3" y="f116"/>
                  </a:lnTo>
                  <a:cubicBezTo>
                    <a:pt x="f3" y="f117"/>
                    <a:pt x="f117" y="f3"/>
                    <a:pt x="f116" y="f3"/>
                  </a:cubicBezTo>
                  <a:lnTo>
                    <a:pt x="f115" y="f3"/>
                  </a:lnTo>
                  <a:cubicBezTo>
                    <a:pt x="f118" y="f3"/>
                    <a:pt x="f2" y="f117"/>
                    <a:pt x="f2" y="f116"/>
                  </a:cubicBezTo>
                  <a:lnTo>
                    <a:pt x="f2" y="f115"/>
                  </a:lnTo>
                  <a:cubicBezTo>
                    <a:pt x="f2" y="f118"/>
                    <a:pt x="f118" y="f2"/>
                    <a:pt x="f115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B1950AC-6934-4502-AF8F-B88AE4A8969E}"/>
              </a:ext>
            </a:extLst>
          </p:cNvPr>
          <p:cNvSpPr txBox="1"/>
          <p:nvPr/>
        </p:nvSpPr>
        <p:spPr>
          <a:xfrm>
            <a:off x="6446858" y="4033637"/>
            <a:ext cx="2023640" cy="246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نام اینجا</a:t>
            </a:r>
            <a:endParaRPr lang="en-US" sz="14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8A2E1DA-A342-459F-A10A-9AC5678E7E14}"/>
              </a:ext>
            </a:extLst>
          </p:cNvPr>
          <p:cNvSpPr txBox="1"/>
          <p:nvPr/>
        </p:nvSpPr>
        <p:spPr>
          <a:xfrm>
            <a:off x="6432593" y="4465691"/>
            <a:ext cx="2052169" cy="3163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برنامه نویس</a:t>
            </a:r>
            <a:endParaRPr lang="en-US" sz="1400" b="0" i="0" u="none" strike="noStrike" kern="1200" cap="none" spc="0" baseline="0" dirty="0">
              <a:solidFill>
                <a:srgbClr val="F8BA16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A1476F45-BAC0-4E74-A0C4-ACEB1D535390}"/>
              </a:ext>
            </a:extLst>
          </p:cNvPr>
          <p:cNvSpPr txBox="1"/>
          <p:nvPr/>
        </p:nvSpPr>
        <p:spPr>
          <a:xfrm>
            <a:off x="6446858" y="4789206"/>
            <a:ext cx="202364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lvl="0" algn="ct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zing </a:t>
            </a: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منحصر به فرد اضافه کنید.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0CEAD9BD-A6FC-4251-905D-C227ED1DCD13}"/>
              </a:ext>
            </a:extLst>
          </p:cNvPr>
          <p:cNvGrpSpPr/>
          <p:nvPr/>
        </p:nvGrpSpPr>
        <p:grpSpPr>
          <a:xfrm>
            <a:off x="6921532" y="5641162"/>
            <a:ext cx="1074292" cy="309122"/>
            <a:chOff x="6921532" y="5641162"/>
            <a:chExt cx="1074292" cy="309122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3219ED5-6825-4948-A712-08F25207FB5E}"/>
                </a:ext>
              </a:extLst>
            </p:cNvPr>
            <p:cNvSpPr/>
            <p:nvPr/>
          </p:nvSpPr>
          <p:spPr>
            <a:xfrm>
              <a:off x="7686702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2841893"/>
                <a:gd name="f5" fmla="val 181064"/>
                <a:gd name="f6" fmla="val 2485731"/>
                <a:gd name="f7" fmla="val 190239"/>
                <a:gd name="f8" fmla="val 2106781"/>
                <a:gd name="f9" fmla="val 339266"/>
                <a:gd name="f10" fmla="val 2105790"/>
                <a:gd name="f11" fmla="val 859562"/>
                <a:gd name="f12" fmla="val 2106860"/>
                <a:gd name="f13" fmla="val 863292"/>
                <a:gd name="f14" fmla="val 1248172"/>
                <a:gd name="f15" fmla="val 1691968"/>
                <a:gd name="f16" fmla="val 1824236"/>
                <a:gd name="f17" fmla="val 3779396"/>
                <a:gd name="f18" fmla="val 2754932"/>
                <a:gd name="f19" fmla="val 3305869"/>
                <a:gd name="f20" fmla="val 1813665"/>
                <a:gd name="f21" fmla="val 3348152"/>
                <a:gd name="f22" fmla="val 907124"/>
                <a:gd name="f23" fmla="val 2746287"/>
                <a:gd name="f24" fmla="val 682909"/>
                <a:gd name="f25" fmla="val 3148643"/>
                <a:gd name="f26" fmla="val 674567"/>
                <a:gd name="f27" fmla="val 3369037"/>
                <a:gd name="f28" fmla="val 759137"/>
                <a:gd name="f29" fmla="val 3391941"/>
                <a:gd name="f30" fmla="val 611142"/>
                <a:gd name="f31" fmla="val 3398988"/>
                <a:gd name="f32" fmla="val 447290"/>
                <a:gd name="f33" fmla="val 3443034"/>
                <a:gd name="f34" fmla="val 304580"/>
                <a:gd name="f35" fmla="val 3382140"/>
                <a:gd name="f36" fmla="val 251394"/>
                <a:gd name="f37" fmla="val 3118909"/>
                <a:gd name="f38" fmla="val 173928"/>
                <a:gd name="f39" fmla="val 308009"/>
                <a:gd name="f40" fmla="val 3651991"/>
                <a:gd name="f41" fmla="val 3822100"/>
                <a:gd name="f42" fmla="val 137900"/>
                <a:gd name="f43" fmla="*/ f0 1 3960000"/>
                <a:gd name="f44" fmla="*/ f1 1 3960000"/>
                <a:gd name="f45" fmla="val f2"/>
                <a:gd name="f46" fmla="val f3"/>
                <a:gd name="f47" fmla="+- f46 0 f45"/>
                <a:gd name="f48" fmla="*/ f47 1 3960000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12" y="f16"/>
                  </a:lnTo>
                  <a:lnTo>
                    <a:pt x="f12" y="f17"/>
                  </a:lnTo>
                  <a:lnTo>
                    <a:pt x="f18" y="f17"/>
                  </a:lnTo>
                  <a:lnTo>
                    <a:pt x="f18" y="f16"/>
                  </a:lnTo>
                  <a:lnTo>
                    <a:pt x="f19" y="f20"/>
                  </a:lnTo>
                  <a:lnTo>
                    <a:pt x="f21" y="f14"/>
                  </a:lnTo>
                  <a:lnTo>
                    <a:pt x="f18" y="f14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4" y="f5"/>
                  </a:cubicBezTo>
                  <a:close/>
                  <a:moveTo>
                    <a:pt x="f39" y="f2"/>
                  </a:moveTo>
                  <a:lnTo>
                    <a:pt x="f40" y="f2"/>
                  </a:lnTo>
                  <a:cubicBezTo>
                    <a:pt x="f41" y="f2"/>
                    <a:pt x="f3" y="f42"/>
                    <a:pt x="f3" y="f39"/>
                  </a:cubicBezTo>
                  <a:lnTo>
                    <a:pt x="f3" y="f40"/>
                  </a:lnTo>
                  <a:cubicBezTo>
                    <a:pt x="f3" y="f41"/>
                    <a:pt x="f41" y="f3"/>
                    <a:pt x="f40" y="f3"/>
                  </a:cubicBezTo>
                  <a:lnTo>
                    <a:pt x="f39" y="f3"/>
                  </a:lnTo>
                  <a:cubicBezTo>
                    <a:pt x="f42" y="f3"/>
                    <a:pt x="f2" y="f41"/>
                    <a:pt x="f2" y="f40"/>
                  </a:cubicBezTo>
                  <a:lnTo>
                    <a:pt x="f2" y="f39"/>
                  </a:lnTo>
                  <a:cubicBezTo>
                    <a:pt x="f2" y="f42"/>
                    <a:pt x="f42" y="f2"/>
                    <a:pt x="f39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0F74C1B8-BFA6-4B44-89DA-ED04DE7AD247}"/>
                </a:ext>
              </a:extLst>
            </p:cNvPr>
            <p:cNvSpPr/>
            <p:nvPr/>
          </p:nvSpPr>
          <p:spPr>
            <a:xfrm>
              <a:off x="6921532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0000"/>
                <a:gd name="f4" fmla="val 432774"/>
                <a:gd name="f5" fmla="val 374766"/>
                <a:gd name="f6" fmla="val 356410"/>
                <a:gd name="f7" fmla="val 443079"/>
                <a:gd name="f8" fmla="val 284362"/>
                <a:gd name="f9" fmla="val 376738"/>
                <a:gd name="f10" fmla="val 113898"/>
                <a:gd name="f11" fmla="val 532449"/>
                <a:gd name="f12" fmla="val 607054"/>
                <a:gd name="f13" fmla="val 602842"/>
                <a:gd name="f14" fmla="val 222629"/>
                <a:gd name="f15" fmla="val 465239"/>
                <a:gd name="f16" fmla="val 345724"/>
                <a:gd name="f17" fmla="val 445928"/>
                <a:gd name="f18" fmla="val 363784"/>
                <a:gd name="f19" fmla="val 510538"/>
                <a:gd name="f20" fmla="val 112511"/>
                <a:gd name="f21" fmla="val 218501"/>
                <a:gd name="f22" fmla="val 508421"/>
                <a:gd name="f23" fmla="val 268715"/>
                <a:gd name="f24" fmla="val 362330"/>
                <a:gd name="f25" fmla="val 113462"/>
                <a:gd name="f26" fmla="val 187552"/>
                <a:gd name="f27" fmla="val 356909"/>
                <a:gd name="f28" fmla="val 411714"/>
                <a:gd name="f29" fmla="val 607490"/>
                <a:gd name="f30" fmla="val 72374"/>
                <a:gd name="f31" fmla="val 647626"/>
                <a:gd name="f32" fmla="val 687597"/>
                <a:gd name="f33" fmla="val 32403"/>
                <a:gd name="f34" fmla="*/ f0 1 720000"/>
                <a:gd name="f35" fmla="*/ f1 1 720000"/>
                <a:gd name="f36" fmla="val f2"/>
                <a:gd name="f37" fmla="val f3"/>
                <a:gd name="f38" fmla="+- f37 0 f36"/>
                <a:gd name="f39" fmla="*/ f38 1 720000"/>
                <a:gd name="f40" fmla="*/ f36 1 f39"/>
                <a:gd name="f41" fmla="*/ f37 1 f39"/>
                <a:gd name="f42" fmla="*/ f40 f34 1"/>
                <a:gd name="f43" fmla="*/ f41 f34 1"/>
                <a:gd name="f44" fmla="*/ f41 f35 1"/>
                <a:gd name="f45" fmla="*/ f4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0000" h="720000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1"/>
                  </a:lnTo>
                  <a:close/>
                  <a:moveTo>
                    <a:pt x="f13" y="f14"/>
                  </a:moveTo>
                  <a:lnTo>
                    <a:pt x="f15" y="f16"/>
                  </a:lnTo>
                  <a:lnTo>
                    <a:pt x="f17" y="f18"/>
                  </a:lnTo>
                  <a:lnTo>
                    <a:pt x="f13" y="f19"/>
                  </a:lnTo>
                  <a:close/>
                  <a:moveTo>
                    <a:pt x="f20" y="f21"/>
                  </a:moveTo>
                  <a:lnTo>
                    <a:pt x="f20" y="f22"/>
                  </a:lnTo>
                  <a:lnTo>
                    <a:pt x="f23" y="f24"/>
                  </a:lnTo>
                  <a:close/>
                  <a:moveTo>
                    <a:pt x="f25" y="f26"/>
                  </a:moveTo>
                  <a:lnTo>
                    <a:pt x="f27" y="f28"/>
                  </a:lnTo>
                  <a:lnTo>
                    <a:pt x="f29" y="f26"/>
                  </a:lnTo>
                  <a:close/>
                  <a:moveTo>
                    <a:pt x="f30" y="f2"/>
                  </a:moveTo>
                  <a:lnTo>
                    <a:pt x="f31" y="f2"/>
                  </a:lnTo>
                  <a:cubicBezTo>
                    <a:pt x="f32" y="f2"/>
                    <a:pt x="f3" y="f33"/>
                    <a:pt x="f3" y="f30"/>
                  </a:cubicBezTo>
                  <a:lnTo>
                    <a:pt x="f3" y="f31"/>
                  </a:lnTo>
                  <a:cubicBezTo>
                    <a:pt x="f3" y="f32"/>
                    <a:pt x="f32" y="f3"/>
                    <a:pt x="f31" y="f3"/>
                  </a:cubicBezTo>
                  <a:lnTo>
                    <a:pt x="f30" y="f3"/>
                  </a:lnTo>
                  <a:cubicBezTo>
                    <a:pt x="f33" y="f3"/>
                    <a:pt x="f2" y="f32"/>
                    <a:pt x="f2" y="f31"/>
                  </a:cubicBezTo>
                  <a:lnTo>
                    <a:pt x="f2" y="f30"/>
                  </a:lnTo>
                  <a:cubicBezTo>
                    <a:pt x="f2" y="f33"/>
                    <a:pt x="f33" y="f2"/>
                    <a:pt x="f30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1DD5C557-2FBC-484F-A075-0EFA9576FC5E}"/>
                </a:ext>
              </a:extLst>
            </p:cNvPr>
            <p:cNvSpPr/>
            <p:nvPr/>
          </p:nvSpPr>
          <p:spPr>
            <a:xfrm>
              <a:off x="7304117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3160999"/>
                <a:gd name="f5" fmla="val 1374274"/>
                <a:gd name="f6" fmla="val 3161390"/>
                <a:gd name="f7" fmla="val 1371268"/>
                <a:gd name="f8" fmla="val 3160138"/>
                <a:gd name="f9" fmla="val 1380887"/>
                <a:gd name="f10" fmla="val 3155132"/>
                <a:gd name="f11" fmla="val 1419362"/>
                <a:gd name="f12" fmla="val 3155131"/>
                <a:gd name="f13" fmla="val 3155133"/>
                <a:gd name="f14" fmla="val 1419346"/>
                <a:gd name="f15" fmla="val 3160347"/>
                <a:gd name="f16" fmla="val 1379282"/>
                <a:gd name="f17" fmla="val 2538382"/>
                <a:gd name="f18" fmla="val 802616"/>
                <a:gd name="f19" fmla="val 2197761"/>
                <a:gd name="f20" fmla="val 1921633"/>
                <a:gd name="f21" fmla="val 1078744"/>
                <a:gd name="f22" fmla="val 1419365"/>
                <a:gd name="f23" fmla="val 1471638"/>
                <a:gd name="f24" fmla="val 1928136"/>
                <a:gd name="f25" fmla="val 1522392"/>
                <a:gd name="f26" fmla="val 1942445"/>
                <a:gd name="f27" fmla="val 1570340"/>
                <a:gd name="f28" fmla="val 1547199"/>
                <a:gd name="f29" fmla="val 1510736"/>
                <a:gd name="f30" fmla="val 1173928"/>
                <a:gd name="f31" fmla="val 1425572"/>
                <a:gd name="f32" fmla="val 752016"/>
                <a:gd name="f33" fmla="val 931012"/>
                <a:gd name="f34" fmla="val 555558"/>
                <a:gd name="f35" fmla="val 1323929"/>
                <a:gd name="f36" fmla="val 701457"/>
                <a:gd name="f37" fmla="val 1569504"/>
                <a:gd name="f38" fmla="val 934030"/>
                <a:gd name="f39" fmla="val 1745738"/>
                <a:gd name="f40" fmla="val 832912"/>
                <a:gd name="f41" fmla="val 1726959"/>
                <a:gd name="f42" fmla="val 757794"/>
                <a:gd name="f43" fmla="val 1716846"/>
                <a:gd name="f44" fmla="val 665343"/>
                <a:gd name="f45" fmla="val 1650397"/>
                <a:gd name="f46" fmla="val 692788"/>
                <a:gd name="f47" fmla="val 2037537"/>
                <a:gd name="f48" fmla="val 906583"/>
                <a:gd name="f49" fmla="val 2177657"/>
                <a:gd name="f50" fmla="val 1111709"/>
                <a:gd name="f51" fmla="val 2257108"/>
                <a:gd name="f52" fmla="val 1029370"/>
                <a:gd name="f53" fmla="val 2275887"/>
                <a:gd name="f54" fmla="val 986032"/>
                <a:gd name="f55" fmla="val 2268664"/>
                <a:gd name="f56" fmla="val 856023"/>
                <a:gd name="f57" fmla="val 2244108"/>
                <a:gd name="f58" fmla="val 968698"/>
                <a:gd name="f59" fmla="val 2582132"/>
                <a:gd name="f60" fmla="val 1241718"/>
                <a:gd name="f61" fmla="val 2664472"/>
                <a:gd name="f62" fmla="val 1402064"/>
                <a:gd name="f63" fmla="val 2660137"/>
                <a:gd name="f64" fmla="val 1212828"/>
                <a:gd name="f65" fmla="val 2802425"/>
                <a:gd name="f66" fmla="val 1063318"/>
                <a:gd name="f67" fmla="val 2869598"/>
                <a:gd name="f68" fmla="val 552668"/>
                <a:gd name="f69" fmla="val 2902822"/>
                <a:gd name="f70" fmla="val 978087"/>
                <a:gd name="f71" fmla="val 3213400"/>
                <a:gd name="f72" fmla="val 1650526"/>
                <a:gd name="f73" fmla="val 3189564"/>
                <a:gd name="f74" fmla="val 1978439"/>
                <a:gd name="f75" fmla="val 3093502"/>
                <a:gd name="f76" fmla="val 2679046"/>
                <a:gd name="f77" fmla="val 2850818"/>
                <a:gd name="f78" fmla="val 2894283"/>
                <a:gd name="f79" fmla="val 2547463"/>
                <a:gd name="f80" fmla="val 3053184"/>
                <a:gd name="f81" fmla="val 2031759"/>
                <a:gd name="f82" fmla="val 3132291"/>
                <a:gd name="f83" fmla="val 1592391"/>
                <a:gd name="f84" fmla="val 3116471"/>
                <a:gd name="f85" fmla="val 1716445"/>
                <a:gd name="f86" fmla="val 1419364"/>
                <a:gd name="f87" fmla="val 1419363"/>
                <a:gd name="f88" fmla="val 3257477"/>
                <a:gd name="f89" fmla="val 1315095"/>
                <a:gd name="f90" fmla="val 3372036"/>
                <a:gd name="f91" fmla="val 1223751"/>
                <a:gd name="f92" fmla="val 3407333"/>
                <a:gd name="f93" fmla="val 1117847"/>
                <a:gd name="f94" fmla="val 3307709"/>
                <a:gd name="f95" fmla="val 1140260"/>
                <a:gd name="f96" fmla="val 3221086"/>
                <a:gd name="f97" fmla="val 1197342"/>
                <a:gd name="f98" fmla="val 3108461"/>
                <a:gd name="f99" fmla="val 1185086"/>
                <a:gd name="f100" fmla="val 3188365"/>
                <a:gd name="f101" fmla="val 1141325"/>
                <a:gd name="f102" fmla="val 3284860"/>
                <a:gd name="f103" fmla="val 1028153"/>
                <a:gd name="f104" fmla="val 3334650"/>
                <a:gd name="f105" fmla="val 883134"/>
                <a:gd name="f106" fmla="val 3225580"/>
                <a:gd name="f107" fmla="val 952795"/>
                <a:gd name="f108" fmla="val 3152155"/>
                <a:gd name="f109" fmla="val 998691"/>
                <a:gd name="f110" fmla="val 2995677"/>
                <a:gd name="f111" fmla="val 1008938"/>
                <a:gd name="f112" fmla="val 2884471"/>
                <a:gd name="f113" fmla="val 881691"/>
                <a:gd name="f114" fmla="val 2720661"/>
                <a:gd name="f115" fmla="val 308009"/>
                <a:gd name="f116" fmla="val 3651991"/>
                <a:gd name="f117" fmla="val 3822100"/>
                <a:gd name="f118" fmla="val 137900"/>
                <a:gd name="f119" fmla="*/ f0 1 3960000"/>
                <a:gd name="f120" fmla="*/ f1 1 3960000"/>
                <a:gd name="f121" fmla="val f2"/>
                <a:gd name="f122" fmla="val f3"/>
                <a:gd name="f123" fmla="+- f122 0 f121"/>
                <a:gd name="f124" fmla="*/ f123 1 3960000"/>
                <a:gd name="f125" fmla="*/ f121 1 f124"/>
                <a:gd name="f126" fmla="*/ f122 1 f124"/>
                <a:gd name="f127" fmla="*/ f125 f119 1"/>
                <a:gd name="f128" fmla="*/ f126 f119 1"/>
                <a:gd name="f129" fmla="*/ f126 f120 1"/>
                <a:gd name="f130" fmla="*/ f125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12" y="f22"/>
                  </a:cubicBezTo>
                  <a:cubicBezTo>
                    <a:pt x="f12" y="f86"/>
                    <a:pt x="f10" y="f87"/>
                    <a:pt x="f10" y="f11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8"/>
                    <a:pt x="f17" y="f18"/>
                  </a:cubicBezTo>
                  <a:close/>
                  <a:moveTo>
                    <a:pt x="f115" y="f2"/>
                  </a:moveTo>
                  <a:lnTo>
                    <a:pt x="f116" y="f2"/>
                  </a:lnTo>
                  <a:cubicBezTo>
                    <a:pt x="f117" y="f2"/>
                    <a:pt x="f3" y="f118"/>
                    <a:pt x="f3" y="f115"/>
                  </a:cubicBezTo>
                  <a:lnTo>
                    <a:pt x="f3" y="f116"/>
                  </a:lnTo>
                  <a:cubicBezTo>
                    <a:pt x="f3" y="f117"/>
                    <a:pt x="f117" y="f3"/>
                    <a:pt x="f116" y="f3"/>
                  </a:cubicBezTo>
                  <a:lnTo>
                    <a:pt x="f115" y="f3"/>
                  </a:lnTo>
                  <a:cubicBezTo>
                    <a:pt x="f118" y="f3"/>
                    <a:pt x="f2" y="f117"/>
                    <a:pt x="f2" y="f116"/>
                  </a:cubicBezTo>
                  <a:lnTo>
                    <a:pt x="f2" y="f115"/>
                  </a:lnTo>
                  <a:cubicBezTo>
                    <a:pt x="f2" y="f118"/>
                    <a:pt x="f118" y="f2"/>
                    <a:pt x="f115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8D55B09B-0908-4311-965E-35D574A1CB1D}"/>
              </a:ext>
            </a:extLst>
          </p:cNvPr>
          <p:cNvCxnSpPr/>
          <p:nvPr/>
        </p:nvCxnSpPr>
        <p:spPr>
          <a:xfrm>
            <a:off x="979349" y="4424507"/>
            <a:ext cx="2052005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E9F61921-4BD4-4887-93A3-8B3EF9F39B36}"/>
              </a:ext>
            </a:extLst>
          </p:cNvPr>
          <p:cNvCxnSpPr/>
          <p:nvPr/>
        </p:nvCxnSpPr>
        <p:spPr>
          <a:xfrm>
            <a:off x="979349" y="6049862"/>
            <a:ext cx="2052005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  <a:headEnd type="arrow"/>
            <a:tailEnd type="arrow"/>
          </a:ln>
        </p:spPr>
      </p:cxn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26F60BDE-E5DA-4778-9987-C1CD78C91280}"/>
              </a:ext>
            </a:extLst>
          </p:cNvPr>
          <p:cNvSpPr txBox="1"/>
          <p:nvPr/>
        </p:nvSpPr>
        <p:spPr>
          <a:xfrm>
            <a:off x="993532" y="4033637"/>
            <a:ext cx="2023640" cy="246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نام اینجا</a:t>
            </a:r>
            <a:endParaRPr lang="en-US" sz="14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6E747E0-934F-4CF0-BC2B-61B15A968675}"/>
              </a:ext>
            </a:extLst>
          </p:cNvPr>
          <p:cNvSpPr txBox="1"/>
          <p:nvPr/>
        </p:nvSpPr>
        <p:spPr>
          <a:xfrm>
            <a:off x="979267" y="4465691"/>
            <a:ext cx="2052169" cy="3163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spcBef>
                <a:spcPts val="3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کارگردان</a:t>
            </a:r>
            <a:endParaRPr lang="en-US" sz="1400" b="0" i="0" u="none" strike="noStrike" kern="1200" cap="none" spc="0" baseline="0" dirty="0">
              <a:solidFill>
                <a:srgbClr val="F8BA16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0D041978-E6B9-4354-98E3-76DBDCA9C0E2}"/>
              </a:ext>
            </a:extLst>
          </p:cNvPr>
          <p:cNvSpPr txBox="1"/>
          <p:nvPr/>
        </p:nvSpPr>
        <p:spPr>
          <a:xfrm>
            <a:off x="993532" y="4789206"/>
            <a:ext cx="202364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lvl="0" algn="ct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zing </a:t>
            </a: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منحصر به فرد اضافه کنید.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7BBE8F88-EFEC-4932-B98F-5399020C093E}"/>
              </a:ext>
            </a:extLst>
          </p:cNvPr>
          <p:cNvGrpSpPr/>
          <p:nvPr/>
        </p:nvGrpSpPr>
        <p:grpSpPr>
          <a:xfrm>
            <a:off x="1468206" y="5641162"/>
            <a:ext cx="1074292" cy="309122"/>
            <a:chOff x="1468206" y="5641162"/>
            <a:chExt cx="1074292" cy="309122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FEF02232-7D6F-4816-A672-05078EDAC859}"/>
                </a:ext>
              </a:extLst>
            </p:cNvPr>
            <p:cNvSpPr/>
            <p:nvPr/>
          </p:nvSpPr>
          <p:spPr>
            <a:xfrm>
              <a:off x="2233376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2841893"/>
                <a:gd name="f5" fmla="val 181064"/>
                <a:gd name="f6" fmla="val 2485731"/>
                <a:gd name="f7" fmla="val 190239"/>
                <a:gd name="f8" fmla="val 2106781"/>
                <a:gd name="f9" fmla="val 339266"/>
                <a:gd name="f10" fmla="val 2105790"/>
                <a:gd name="f11" fmla="val 859562"/>
                <a:gd name="f12" fmla="val 2106860"/>
                <a:gd name="f13" fmla="val 863292"/>
                <a:gd name="f14" fmla="val 1248172"/>
                <a:gd name="f15" fmla="val 1691968"/>
                <a:gd name="f16" fmla="val 1824236"/>
                <a:gd name="f17" fmla="val 3779396"/>
                <a:gd name="f18" fmla="val 2754932"/>
                <a:gd name="f19" fmla="val 3305869"/>
                <a:gd name="f20" fmla="val 1813665"/>
                <a:gd name="f21" fmla="val 3348152"/>
                <a:gd name="f22" fmla="val 907124"/>
                <a:gd name="f23" fmla="val 2746287"/>
                <a:gd name="f24" fmla="val 682909"/>
                <a:gd name="f25" fmla="val 3148643"/>
                <a:gd name="f26" fmla="val 674567"/>
                <a:gd name="f27" fmla="val 3369037"/>
                <a:gd name="f28" fmla="val 759137"/>
                <a:gd name="f29" fmla="val 3391941"/>
                <a:gd name="f30" fmla="val 611142"/>
                <a:gd name="f31" fmla="val 3398988"/>
                <a:gd name="f32" fmla="val 447290"/>
                <a:gd name="f33" fmla="val 3443034"/>
                <a:gd name="f34" fmla="val 304580"/>
                <a:gd name="f35" fmla="val 3382140"/>
                <a:gd name="f36" fmla="val 251394"/>
                <a:gd name="f37" fmla="val 3118909"/>
                <a:gd name="f38" fmla="val 173928"/>
                <a:gd name="f39" fmla="val 308009"/>
                <a:gd name="f40" fmla="val 3651991"/>
                <a:gd name="f41" fmla="val 3822100"/>
                <a:gd name="f42" fmla="val 137900"/>
                <a:gd name="f43" fmla="*/ f0 1 3960000"/>
                <a:gd name="f44" fmla="*/ f1 1 3960000"/>
                <a:gd name="f45" fmla="val f2"/>
                <a:gd name="f46" fmla="val f3"/>
                <a:gd name="f47" fmla="+- f46 0 f45"/>
                <a:gd name="f48" fmla="*/ f47 1 3960000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12" y="f16"/>
                  </a:lnTo>
                  <a:lnTo>
                    <a:pt x="f12" y="f17"/>
                  </a:lnTo>
                  <a:lnTo>
                    <a:pt x="f18" y="f17"/>
                  </a:lnTo>
                  <a:lnTo>
                    <a:pt x="f18" y="f16"/>
                  </a:lnTo>
                  <a:lnTo>
                    <a:pt x="f19" y="f20"/>
                  </a:lnTo>
                  <a:lnTo>
                    <a:pt x="f21" y="f14"/>
                  </a:lnTo>
                  <a:lnTo>
                    <a:pt x="f18" y="f14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4" y="f5"/>
                  </a:cubicBezTo>
                  <a:close/>
                  <a:moveTo>
                    <a:pt x="f39" y="f2"/>
                  </a:moveTo>
                  <a:lnTo>
                    <a:pt x="f40" y="f2"/>
                  </a:lnTo>
                  <a:cubicBezTo>
                    <a:pt x="f41" y="f2"/>
                    <a:pt x="f3" y="f42"/>
                    <a:pt x="f3" y="f39"/>
                  </a:cubicBezTo>
                  <a:lnTo>
                    <a:pt x="f3" y="f40"/>
                  </a:lnTo>
                  <a:cubicBezTo>
                    <a:pt x="f3" y="f41"/>
                    <a:pt x="f41" y="f3"/>
                    <a:pt x="f40" y="f3"/>
                  </a:cubicBezTo>
                  <a:lnTo>
                    <a:pt x="f39" y="f3"/>
                  </a:lnTo>
                  <a:cubicBezTo>
                    <a:pt x="f42" y="f3"/>
                    <a:pt x="f2" y="f41"/>
                    <a:pt x="f2" y="f40"/>
                  </a:cubicBezTo>
                  <a:lnTo>
                    <a:pt x="f2" y="f39"/>
                  </a:lnTo>
                  <a:cubicBezTo>
                    <a:pt x="f2" y="f42"/>
                    <a:pt x="f42" y="f2"/>
                    <a:pt x="f39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23D4F25E-FE09-409E-B437-F836F795AD73}"/>
                </a:ext>
              </a:extLst>
            </p:cNvPr>
            <p:cNvSpPr/>
            <p:nvPr/>
          </p:nvSpPr>
          <p:spPr>
            <a:xfrm>
              <a:off x="1468206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0000"/>
                <a:gd name="f4" fmla="val 432774"/>
                <a:gd name="f5" fmla="val 374766"/>
                <a:gd name="f6" fmla="val 356410"/>
                <a:gd name="f7" fmla="val 443079"/>
                <a:gd name="f8" fmla="val 284362"/>
                <a:gd name="f9" fmla="val 376738"/>
                <a:gd name="f10" fmla="val 113898"/>
                <a:gd name="f11" fmla="val 532449"/>
                <a:gd name="f12" fmla="val 607054"/>
                <a:gd name="f13" fmla="val 602842"/>
                <a:gd name="f14" fmla="val 222629"/>
                <a:gd name="f15" fmla="val 465239"/>
                <a:gd name="f16" fmla="val 345724"/>
                <a:gd name="f17" fmla="val 445928"/>
                <a:gd name="f18" fmla="val 363784"/>
                <a:gd name="f19" fmla="val 510538"/>
                <a:gd name="f20" fmla="val 112511"/>
                <a:gd name="f21" fmla="val 218501"/>
                <a:gd name="f22" fmla="val 508421"/>
                <a:gd name="f23" fmla="val 268715"/>
                <a:gd name="f24" fmla="val 362330"/>
                <a:gd name="f25" fmla="val 113462"/>
                <a:gd name="f26" fmla="val 187552"/>
                <a:gd name="f27" fmla="val 356909"/>
                <a:gd name="f28" fmla="val 411714"/>
                <a:gd name="f29" fmla="val 607490"/>
                <a:gd name="f30" fmla="val 72374"/>
                <a:gd name="f31" fmla="val 647626"/>
                <a:gd name="f32" fmla="val 687597"/>
                <a:gd name="f33" fmla="val 32403"/>
                <a:gd name="f34" fmla="*/ f0 1 720000"/>
                <a:gd name="f35" fmla="*/ f1 1 720000"/>
                <a:gd name="f36" fmla="val f2"/>
                <a:gd name="f37" fmla="val f3"/>
                <a:gd name="f38" fmla="+- f37 0 f36"/>
                <a:gd name="f39" fmla="*/ f38 1 720000"/>
                <a:gd name="f40" fmla="*/ f36 1 f39"/>
                <a:gd name="f41" fmla="*/ f37 1 f39"/>
                <a:gd name="f42" fmla="*/ f40 f34 1"/>
                <a:gd name="f43" fmla="*/ f41 f34 1"/>
                <a:gd name="f44" fmla="*/ f41 f35 1"/>
                <a:gd name="f45" fmla="*/ f4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0000" h="720000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1"/>
                  </a:lnTo>
                  <a:close/>
                  <a:moveTo>
                    <a:pt x="f13" y="f14"/>
                  </a:moveTo>
                  <a:lnTo>
                    <a:pt x="f15" y="f16"/>
                  </a:lnTo>
                  <a:lnTo>
                    <a:pt x="f17" y="f18"/>
                  </a:lnTo>
                  <a:lnTo>
                    <a:pt x="f13" y="f19"/>
                  </a:lnTo>
                  <a:close/>
                  <a:moveTo>
                    <a:pt x="f20" y="f21"/>
                  </a:moveTo>
                  <a:lnTo>
                    <a:pt x="f20" y="f22"/>
                  </a:lnTo>
                  <a:lnTo>
                    <a:pt x="f23" y="f24"/>
                  </a:lnTo>
                  <a:close/>
                  <a:moveTo>
                    <a:pt x="f25" y="f26"/>
                  </a:moveTo>
                  <a:lnTo>
                    <a:pt x="f27" y="f28"/>
                  </a:lnTo>
                  <a:lnTo>
                    <a:pt x="f29" y="f26"/>
                  </a:lnTo>
                  <a:close/>
                  <a:moveTo>
                    <a:pt x="f30" y="f2"/>
                  </a:moveTo>
                  <a:lnTo>
                    <a:pt x="f31" y="f2"/>
                  </a:lnTo>
                  <a:cubicBezTo>
                    <a:pt x="f32" y="f2"/>
                    <a:pt x="f3" y="f33"/>
                    <a:pt x="f3" y="f30"/>
                  </a:cubicBezTo>
                  <a:lnTo>
                    <a:pt x="f3" y="f31"/>
                  </a:lnTo>
                  <a:cubicBezTo>
                    <a:pt x="f3" y="f32"/>
                    <a:pt x="f32" y="f3"/>
                    <a:pt x="f31" y="f3"/>
                  </a:cubicBezTo>
                  <a:lnTo>
                    <a:pt x="f30" y="f3"/>
                  </a:lnTo>
                  <a:cubicBezTo>
                    <a:pt x="f33" y="f3"/>
                    <a:pt x="f2" y="f32"/>
                    <a:pt x="f2" y="f31"/>
                  </a:cubicBezTo>
                  <a:lnTo>
                    <a:pt x="f2" y="f30"/>
                  </a:lnTo>
                  <a:cubicBezTo>
                    <a:pt x="f2" y="f33"/>
                    <a:pt x="f33" y="f2"/>
                    <a:pt x="f30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790B19DF-5F33-4AA4-9BEF-978C6E553399}"/>
                </a:ext>
              </a:extLst>
            </p:cNvPr>
            <p:cNvSpPr/>
            <p:nvPr/>
          </p:nvSpPr>
          <p:spPr>
            <a:xfrm>
              <a:off x="1850791" y="5641162"/>
              <a:ext cx="309122" cy="309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0000"/>
                <a:gd name="f4" fmla="val 3160999"/>
                <a:gd name="f5" fmla="val 1374274"/>
                <a:gd name="f6" fmla="val 3161390"/>
                <a:gd name="f7" fmla="val 1371268"/>
                <a:gd name="f8" fmla="val 3160138"/>
                <a:gd name="f9" fmla="val 1380887"/>
                <a:gd name="f10" fmla="val 3155132"/>
                <a:gd name="f11" fmla="val 1419362"/>
                <a:gd name="f12" fmla="val 3155131"/>
                <a:gd name="f13" fmla="val 3155133"/>
                <a:gd name="f14" fmla="val 1419346"/>
                <a:gd name="f15" fmla="val 3160347"/>
                <a:gd name="f16" fmla="val 1379282"/>
                <a:gd name="f17" fmla="val 2538382"/>
                <a:gd name="f18" fmla="val 802616"/>
                <a:gd name="f19" fmla="val 2197761"/>
                <a:gd name="f20" fmla="val 1921633"/>
                <a:gd name="f21" fmla="val 1078744"/>
                <a:gd name="f22" fmla="val 1419365"/>
                <a:gd name="f23" fmla="val 1471638"/>
                <a:gd name="f24" fmla="val 1928136"/>
                <a:gd name="f25" fmla="val 1522392"/>
                <a:gd name="f26" fmla="val 1942445"/>
                <a:gd name="f27" fmla="val 1570340"/>
                <a:gd name="f28" fmla="val 1547199"/>
                <a:gd name="f29" fmla="val 1510736"/>
                <a:gd name="f30" fmla="val 1173928"/>
                <a:gd name="f31" fmla="val 1425572"/>
                <a:gd name="f32" fmla="val 752016"/>
                <a:gd name="f33" fmla="val 931012"/>
                <a:gd name="f34" fmla="val 555558"/>
                <a:gd name="f35" fmla="val 1323929"/>
                <a:gd name="f36" fmla="val 701457"/>
                <a:gd name="f37" fmla="val 1569504"/>
                <a:gd name="f38" fmla="val 934030"/>
                <a:gd name="f39" fmla="val 1745738"/>
                <a:gd name="f40" fmla="val 832912"/>
                <a:gd name="f41" fmla="val 1726959"/>
                <a:gd name="f42" fmla="val 757794"/>
                <a:gd name="f43" fmla="val 1716846"/>
                <a:gd name="f44" fmla="val 665343"/>
                <a:gd name="f45" fmla="val 1650397"/>
                <a:gd name="f46" fmla="val 692788"/>
                <a:gd name="f47" fmla="val 2037537"/>
                <a:gd name="f48" fmla="val 906583"/>
                <a:gd name="f49" fmla="val 2177657"/>
                <a:gd name="f50" fmla="val 1111709"/>
                <a:gd name="f51" fmla="val 2257108"/>
                <a:gd name="f52" fmla="val 1029370"/>
                <a:gd name="f53" fmla="val 2275887"/>
                <a:gd name="f54" fmla="val 986032"/>
                <a:gd name="f55" fmla="val 2268664"/>
                <a:gd name="f56" fmla="val 856023"/>
                <a:gd name="f57" fmla="val 2244108"/>
                <a:gd name="f58" fmla="val 968698"/>
                <a:gd name="f59" fmla="val 2582132"/>
                <a:gd name="f60" fmla="val 1241718"/>
                <a:gd name="f61" fmla="val 2664472"/>
                <a:gd name="f62" fmla="val 1402064"/>
                <a:gd name="f63" fmla="val 2660137"/>
                <a:gd name="f64" fmla="val 1212828"/>
                <a:gd name="f65" fmla="val 2802425"/>
                <a:gd name="f66" fmla="val 1063318"/>
                <a:gd name="f67" fmla="val 2869598"/>
                <a:gd name="f68" fmla="val 552668"/>
                <a:gd name="f69" fmla="val 2902822"/>
                <a:gd name="f70" fmla="val 978087"/>
                <a:gd name="f71" fmla="val 3213400"/>
                <a:gd name="f72" fmla="val 1650526"/>
                <a:gd name="f73" fmla="val 3189564"/>
                <a:gd name="f74" fmla="val 1978439"/>
                <a:gd name="f75" fmla="val 3093502"/>
                <a:gd name="f76" fmla="val 2679046"/>
                <a:gd name="f77" fmla="val 2850818"/>
                <a:gd name="f78" fmla="val 2894283"/>
                <a:gd name="f79" fmla="val 2547463"/>
                <a:gd name="f80" fmla="val 3053184"/>
                <a:gd name="f81" fmla="val 2031759"/>
                <a:gd name="f82" fmla="val 3132291"/>
                <a:gd name="f83" fmla="val 1592391"/>
                <a:gd name="f84" fmla="val 3116471"/>
                <a:gd name="f85" fmla="val 1716445"/>
                <a:gd name="f86" fmla="val 1419364"/>
                <a:gd name="f87" fmla="val 1419363"/>
                <a:gd name="f88" fmla="val 3257477"/>
                <a:gd name="f89" fmla="val 1315095"/>
                <a:gd name="f90" fmla="val 3372036"/>
                <a:gd name="f91" fmla="val 1223751"/>
                <a:gd name="f92" fmla="val 3407333"/>
                <a:gd name="f93" fmla="val 1117847"/>
                <a:gd name="f94" fmla="val 3307709"/>
                <a:gd name="f95" fmla="val 1140260"/>
                <a:gd name="f96" fmla="val 3221086"/>
                <a:gd name="f97" fmla="val 1197342"/>
                <a:gd name="f98" fmla="val 3108461"/>
                <a:gd name="f99" fmla="val 1185086"/>
                <a:gd name="f100" fmla="val 3188365"/>
                <a:gd name="f101" fmla="val 1141325"/>
                <a:gd name="f102" fmla="val 3284860"/>
                <a:gd name="f103" fmla="val 1028153"/>
                <a:gd name="f104" fmla="val 3334650"/>
                <a:gd name="f105" fmla="val 883134"/>
                <a:gd name="f106" fmla="val 3225580"/>
                <a:gd name="f107" fmla="val 952795"/>
                <a:gd name="f108" fmla="val 3152155"/>
                <a:gd name="f109" fmla="val 998691"/>
                <a:gd name="f110" fmla="val 2995677"/>
                <a:gd name="f111" fmla="val 1008938"/>
                <a:gd name="f112" fmla="val 2884471"/>
                <a:gd name="f113" fmla="val 881691"/>
                <a:gd name="f114" fmla="val 2720661"/>
                <a:gd name="f115" fmla="val 308009"/>
                <a:gd name="f116" fmla="val 3651991"/>
                <a:gd name="f117" fmla="val 3822100"/>
                <a:gd name="f118" fmla="val 137900"/>
                <a:gd name="f119" fmla="*/ f0 1 3960000"/>
                <a:gd name="f120" fmla="*/ f1 1 3960000"/>
                <a:gd name="f121" fmla="val f2"/>
                <a:gd name="f122" fmla="val f3"/>
                <a:gd name="f123" fmla="+- f122 0 f121"/>
                <a:gd name="f124" fmla="*/ f123 1 3960000"/>
                <a:gd name="f125" fmla="*/ f121 1 f124"/>
                <a:gd name="f126" fmla="*/ f122 1 f124"/>
                <a:gd name="f127" fmla="*/ f125 f119 1"/>
                <a:gd name="f128" fmla="*/ f126 f119 1"/>
                <a:gd name="f129" fmla="*/ f126 f120 1"/>
                <a:gd name="f130" fmla="*/ f125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3960000" h="396000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12" y="f22"/>
                  </a:cubicBezTo>
                  <a:cubicBezTo>
                    <a:pt x="f12" y="f86"/>
                    <a:pt x="f10" y="f87"/>
                    <a:pt x="f10" y="f11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8"/>
                    <a:pt x="f17" y="f18"/>
                  </a:cubicBezTo>
                  <a:close/>
                  <a:moveTo>
                    <a:pt x="f115" y="f2"/>
                  </a:moveTo>
                  <a:lnTo>
                    <a:pt x="f116" y="f2"/>
                  </a:lnTo>
                  <a:cubicBezTo>
                    <a:pt x="f117" y="f2"/>
                    <a:pt x="f3" y="f118"/>
                    <a:pt x="f3" y="f115"/>
                  </a:cubicBezTo>
                  <a:lnTo>
                    <a:pt x="f3" y="f116"/>
                  </a:lnTo>
                  <a:cubicBezTo>
                    <a:pt x="f3" y="f117"/>
                    <a:pt x="f117" y="f3"/>
                    <a:pt x="f116" y="f3"/>
                  </a:cubicBezTo>
                  <a:lnTo>
                    <a:pt x="f115" y="f3"/>
                  </a:lnTo>
                  <a:cubicBezTo>
                    <a:pt x="f118" y="f3"/>
                    <a:pt x="f2" y="f117"/>
                    <a:pt x="f2" y="f116"/>
                  </a:cubicBezTo>
                  <a:lnTo>
                    <a:pt x="f2" y="f115"/>
                  </a:lnTo>
                  <a:cubicBezTo>
                    <a:pt x="f2" y="f118"/>
                    <a:pt x="f118" y="f2"/>
                    <a:pt x="f115" y="f2"/>
                  </a:cubicBez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DB64CD6-DD47-4E76-A419-675287CF857A}"/>
              </a:ext>
            </a:extLst>
          </p:cNvPr>
          <p:cNvSpPr txBox="1"/>
          <p:nvPr/>
        </p:nvSpPr>
        <p:spPr>
          <a:xfrm>
            <a:off x="8926290" y="1788776"/>
            <a:ext cx="2625397" cy="8640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نمونه کارها ساده</a:t>
            </a:r>
          </a:p>
          <a:p>
            <a:pPr lvl="0" algn="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  ارائه</a:t>
            </a:r>
            <a:endParaRPr lang="en-US" sz="2400" b="1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D9C08A00-9C7B-4BEE-89DD-1AF6F2BA4D46}"/>
              </a:ext>
            </a:extLst>
          </p:cNvPr>
          <p:cNvSpPr txBox="1"/>
          <p:nvPr/>
        </p:nvSpPr>
        <p:spPr>
          <a:xfrm>
            <a:off x="8926290" y="2760162"/>
            <a:ext cx="2625397" cy="2562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2" name="is1ide-Rectangle 21">
            <a:extLst>
              <a:ext uri="{FF2B5EF4-FFF2-40B4-BE49-F238E27FC236}">
                <a16:creationId xmlns:a16="http://schemas.microsoft.com/office/drawing/2014/main" id="{1927B107-BF11-4961-AA5B-82285EB6A1D4}"/>
              </a:ext>
            </a:extLst>
          </p:cNvPr>
          <p:cNvSpPr/>
          <p:nvPr/>
        </p:nvSpPr>
        <p:spPr>
          <a:xfrm>
            <a:off x="3705926" y="2143765"/>
            <a:ext cx="2078467" cy="159507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3" name="íṩľíḍè-Rectangle 16">
            <a:extLst>
              <a:ext uri="{FF2B5EF4-FFF2-40B4-BE49-F238E27FC236}">
                <a16:creationId xmlns:a16="http://schemas.microsoft.com/office/drawing/2014/main" id="{58F2B560-8AB5-455F-A0DA-96157333C283}"/>
              </a:ext>
            </a:extLst>
          </p:cNvPr>
          <p:cNvSpPr/>
          <p:nvPr/>
        </p:nvSpPr>
        <p:spPr>
          <a:xfrm>
            <a:off x="993532" y="2143765"/>
            <a:ext cx="2078467" cy="160721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4" name="íṩľíḍè-Rectangle 11">
            <a:extLst>
              <a:ext uri="{FF2B5EF4-FFF2-40B4-BE49-F238E27FC236}">
                <a16:creationId xmlns:a16="http://schemas.microsoft.com/office/drawing/2014/main" id="{4EE70995-B4DA-4C18-945E-C218DBDD26C4}"/>
              </a:ext>
            </a:extLst>
          </p:cNvPr>
          <p:cNvSpPr/>
          <p:nvPr/>
        </p:nvSpPr>
        <p:spPr>
          <a:xfrm>
            <a:off x="6397371" y="2143765"/>
            <a:ext cx="2078467" cy="1607213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92885539-F4CA-4A52-82D4-EE93CD01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93" y="1198705"/>
            <a:ext cx="7526325" cy="50161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5DBA24-C3A9-46E4-B0E3-662C503E968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35840" y="474463"/>
            <a:ext cx="4930719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lvl="0" indent="0" algn="r" defTabSz="914372">
              <a:buNone/>
            </a:pPr>
            <a:r>
              <a:rPr lang="fa-IR" sz="4800" b="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800" b="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7C7B0E53-16C1-4191-876E-73F520DE0379}"/>
              </a:ext>
            </a:extLst>
          </p:cNvPr>
          <p:cNvGrpSpPr/>
          <p:nvPr/>
        </p:nvGrpSpPr>
        <p:grpSpPr>
          <a:xfrm>
            <a:off x="7858893" y="4614419"/>
            <a:ext cx="3942609" cy="1144838"/>
            <a:chOff x="7858893" y="4614419"/>
            <a:chExt cx="3942609" cy="1144838"/>
          </a:xfrm>
        </p:grpSpPr>
        <p:sp>
          <p:nvSpPr>
            <p:cNvPr id="5" name="TextBox 96">
              <a:extLst>
                <a:ext uri="{FF2B5EF4-FFF2-40B4-BE49-F238E27FC236}">
                  <a16:creationId xmlns:a16="http://schemas.microsoft.com/office/drawing/2014/main" id="{077CDDF4-6171-440B-9DD1-29AA4FC7EB9D}"/>
                </a:ext>
              </a:extLst>
            </p:cNvPr>
            <p:cNvSpPr txBox="1"/>
            <p:nvPr/>
          </p:nvSpPr>
          <p:spPr>
            <a:xfrm>
              <a:off x="7858893" y="4859011"/>
              <a:ext cx="3942609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TextBox 97">
              <a:extLst>
                <a:ext uri="{FF2B5EF4-FFF2-40B4-BE49-F238E27FC236}">
                  <a16:creationId xmlns:a16="http://schemas.microsoft.com/office/drawing/2014/main" id="{8BA06F77-85FB-4C5D-97FD-E5DDFF8E87FC}"/>
                </a:ext>
              </a:extLst>
            </p:cNvPr>
            <p:cNvSpPr txBox="1"/>
            <p:nvPr/>
          </p:nvSpPr>
          <p:spPr>
            <a:xfrm>
              <a:off x="8940097" y="4614419"/>
              <a:ext cx="274229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123">
            <a:extLst>
              <a:ext uri="{FF2B5EF4-FFF2-40B4-BE49-F238E27FC236}">
                <a16:creationId xmlns:a16="http://schemas.microsoft.com/office/drawing/2014/main" id="{0EF67EED-8C5B-4409-9CBE-F348ED4ECBDE}"/>
              </a:ext>
            </a:extLst>
          </p:cNvPr>
          <p:cNvGrpSpPr/>
          <p:nvPr/>
        </p:nvGrpSpPr>
        <p:grpSpPr>
          <a:xfrm>
            <a:off x="8823009" y="1572987"/>
            <a:ext cx="2859383" cy="1491679"/>
            <a:chOff x="8823009" y="1572987"/>
            <a:chExt cx="2859383" cy="1491679"/>
          </a:xfrm>
        </p:grpSpPr>
        <p:sp>
          <p:nvSpPr>
            <p:cNvPr id="8" name="TextBox 103">
              <a:extLst>
                <a:ext uri="{FF2B5EF4-FFF2-40B4-BE49-F238E27FC236}">
                  <a16:creationId xmlns:a16="http://schemas.microsoft.com/office/drawing/2014/main" id="{824D205A-1C8A-46D6-8187-523705B856AA}"/>
                </a:ext>
              </a:extLst>
            </p:cNvPr>
            <p:cNvSpPr txBox="1"/>
            <p:nvPr/>
          </p:nvSpPr>
          <p:spPr>
            <a:xfrm>
              <a:off x="8823009" y="1898513"/>
              <a:ext cx="2859383" cy="11661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TextBox 104">
              <a:extLst>
                <a:ext uri="{FF2B5EF4-FFF2-40B4-BE49-F238E27FC236}">
                  <a16:creationId xmlns:a16="http://schemas.microsoft.com/office/drawing/2014/main" id="{50069C27-BCAC-42A5-91AC-49DEFB7D331A}"/>
                </a:ext>
              </a:extLst>
            </p:cNvPr>
            <p:cNvSpPr txBox="1"/>
            <p:nvPr/>
          </p:nvSpPr>
          <p:spPr>
            <a:xfrm>
              <a:off x="8823667" y="1572987"/>
              <a:ext cx="285867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0" name="Oval 109">
            <a:extLst>
              <a:ext uri="{FF2B5EF4-FFF2-40B4-BE49-F238E27FC236}">
                <a16:creationId xmlns:a16="http://schemas.microsoft.com/office/drawing/2014/main" id="{821ABE6B-5C94-4A80-9C8C-25CBF6A80ED1}"/>
              </a:ext>
            </a:extLst>
          </p:cNvPr>
          <p:cNvSpPr/>
          <p:nvPr/>
        </p:nvSpPr>
        <p:spPr>
          <a:xfrm flipH="1">
            <a:off x="427445" y="1857457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1" name="Group 121">
            <a:extLst>
              <a:ext uri="{FF2B5EF4-FFF2-40B4-BE49-F238E27FC236}">
                <a16:creationId xmlns:a16="http://schemas.microsoft.com/office/drawing/2014/main" id="{E09EB0F8-F4A4-4E16-8962-984B54EE3EA4}"/>
              </a:ext>
            </a:extLst>
          </p:cNvPr>
          <p:cNvGrpSpPr/>
          <p:nvPr/>
        </p:nvGrpSpPr>
        <p:grpSpPr>
          <a:xfrm>
            <a:off x="1009543" y="1863958"/>
            <a:ext cx="1763310" cy="2274149"/>
            <a:chOff x="1009543" y="1863958"/>
            <a:chExt cx="1763310" cy="2274149"/>
          </a:xfrm>
        </p:grpSpPr>
        <p:sp>
          <p:nvSpPr>
            <p:cNvPr id="12" name="TextBox 110">
              <a:extLst>
                <a:ext uri="{FF2B5EF4-FFF2-40B4-BE49-F238E27FC236}">
                  <a16:creationId xmlns:a16="http://schemas.microsoft.com/office/drawing/2014/main" id="{9A28B06D-7753-41F7-9556-3997CF4CBF17}"/>
                </a:ext>
              </a:extLst>
            </p:cNvPr>
            <p:cNvSpPr txBox="1"/>
            <p:nvPr/>
          </p:nvSpPr>
          <p:spPr>
            <a:xfrm>
              <a:off x="1009543" y="2140957"/>
              <a:ext cx="1763310" cy="19971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TextBox 111">
              <a:extLst>
                <a:ext uri="{FF2B5EF4-FFF2-40B4-BE49-F238E27FC236}">
                  <a16:creationId xmlns:a16="http://schemas.microsoft.com/office/drawing/2014/main" id="{F69D8692-7196-47B3-86F4-F1D88A5C1214}"/>
                </a:ext>
              </a:extLst>
            </p:cNvPr>
            <p:cNvSpPr txBox="1"/>
            <p:nvPr/>
          </p:nvSpPr>
          <p:spPr>
            <a:xfrm>
              <a:off x="1009854" y="1863958"/>
              <a:ext cx="176299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039C8772-723C-4630-8C11-1B965C6FE6BE}"/>
              </a:ext>
            </a:extLst>
          </p:cNvPr>
          <p:cNvSpPr/>
          <p:nvPr/>
        </p:nvSpPr>
        <p:spPr>
          <a:xfrm flipH="1">
            <a:off x="550505" y="1984933"/>
            <a:ext cx="292553" cy="292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5" name="Oval 116">
            <a:extLst>
              <a:ext uri="{FF2B5EF4-FFF2-40B4-BE49-F238E27FC236}">
                <a16:creationId xmlns:a16="http://schemas.microsoft.com/office/drawing/2014/main" id="{DEE10875-3F13-46A6-8C31-C666155729DF}"/>
              </a:ext>
            </a:extLst>
          </p:cNvPr>
          <p:cNvSpPr/>
          <p:nvPr/>
        </p:nvSpPr>
        <p:spPr>
          <a:xfrm flipH="1">
            <a:off x="427445" y="4126787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16" name="Group 122">
            <a:extLst>
              <a:ext uri="{FF2B5EF4-FFF2-40B4-BE49-F238E27FC236}">
                <a16:creationId xmlns:a16="http://schemas.microsoft.com/office/drawing/2014/main" id="{D3409503-11BE-422F-A837-6AE39C8C3595}"/>
              </a:ext>
            </a:extLst>
          </p:cNvPr>
          <p:cNvGrpSpPr/>
          <p:nvPr/>
        </p:nvGrpSpPr>
        <p:grpSpPr>
          <a:xfrm>
            <a:off x="1035000" y="4133289"/>
            <a:ext cx="2431608" cy="1731243"/>
            <a:chOff x="1035000" y="4133289"/>
            <a:chExt cx="2431608" cy="1731243"/>
          </a:xfrm>
        </p:grpSpPr>
        <p:sp>
          <p:nvSpPr>
            <p:cNvPr id="17" name="TextBox 117">
              <a:extLst>
                <a:ext uri="{FF2B5EF4-FFF2-40B4-BE49-F238E27FC236}">
                  <a16:creationId xmlns:a16="http://schemas.microsoft.com/office/drawing/2014/main" id="{25FB66FC-B080-4F92-A5A8-ECCE8A3D2992}"/>
                </a:ext>
              </a:extLst>
            </p:cNvPr>
            <p:cNvSpPr txBox="1"/>
            <p:nvPr/>
          </p:nvSpPr>
          <p:spPr>
            <a:xfrm>
              <a:off x="1035000" y="4410288"/>
              <a:ext cx="2423864" cy="145424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8" name="TextBox 118">
              <a:extLst>
                <a:ext uri="{FF2B5EF4-FFF2-40B4-BE49-F238E27FC236}">
                  <a16:creationId xmlns:a16="http://schemas.microsoft.com/office/drawing/2014/main" id="{9BE6F892-1213-4C2A-BFAA-51F8478DDF72}"/>
                </a:ext>
              </a:extLst>
            </p:cNvPr>
            <p:cNvSpPr txBox="1"/>
            <p:nvPr/>
          </p:nvSpPr>
          <p:spPr>
            <a:xfrm>
              <a:off x="1035539" y="4133289"/>
              <a:ext cx="243106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54545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0" i="0" u="none" strike="noStrike" kern="1200" cap="none" spc="0" baseline="0" dirty="0">
                <a:solidFill>
                  <a:srgbClr val="454545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4C822B62-266D-4A49-8CDB-FF1E0EE50DEF}"/>
              </a:ext>
            </a:extLst>
          </p:cNvPr>
          <p:cNvSpPr/>
          <p:nvPr/>
        </p:nvSpPr>
        <p:spPr>
          <a:xfrm flipH="1">
            <a:off x="532784" y="4216051"/>
            <a:ext cx="336343" cy="27145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0" name="Oval 116">
            <a:extLst>
              <a:ext uri="{FF2B5EF4-FFF2-40B4-BE49-F238E27FC236}">
                <a16:creationId xmlns:a16="http://schemas.microsoft.com/office/drawing/2014/main" id="{41C26B60-BBC1-4535-9864-076262024ACD}"/>
              </a:ext>
            </a:extLst>
          </p:cNvPr>
          <p:cNvSpPr/>
          <p:nvPr/>
        </p:nvSpPr>
        <p:spPr>
          <a:xfrm flipH="1">
            <a:off x="8307470" y="1599852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2D0B636-25A6-4775-B0B2-426ED55D741A}"/>
              </a:ext>
            </a:extLst>
          </p:cNvPr>
          <p:cNvSpPr/>
          <p:nvPr/>
        </p:nvSpPr>
        <p:spPr>
          <a:xfrm flipH="1">
            <a:off x="8412809" y="1689116"/>
            <a:ext cx="336343" cy="27145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2" name="Oval 109">
            <a:extLst>
              <a:ext uri="{FF2B5EF4-FFF2-40B4-BE49-F238E27FC236}">
                <a16:creationId xmlns:a16="http://schemas.microsoft.com/office/drawing/2014/main" id="{77080B86-D3B8-4194-BAB3-811CEDF85E30}"/>
              </a:ext>
            </a:extLst>
          </p:cNvPr>
          <p:cNvSpPr/>
          <p:nvPr/>
        </p:nvSpPr>
        <p:spPr>
          <a:xfrm flipH="1">
            <a:off x="10824795" y="3742730"/>
            <a:ext cx="547021" cy="5470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59EB209-DD35-4361-88BC-F6AF8B649AF5}"/>
              </a:ext>
            </a:extLst>
          </p:cNvPr>
          <p:cNvSpPr/>
          <p:nvPr/>
        </p:nvSpPr>
        <p:spPr>
          <a:xfrm flipH="1">
            <a:off x="10947846" y="3870207"/>
            <a:ext cx="292553" cy="292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5670E04A-72E2-4175-9998-E76DC5AEE262}"/>
              </a:ext>
            </a:extLst>
          </p:cNvPr>
          <p:cNvGrpSpPr/>
          <p:nvPr/>
        </p:nvGrpSpPr>
        <p:grpSpPr>
          <a:xfrm>
            <a:off x="1270430" y="2613574"/>
            <a:ext cx="5834658" cy="3176269"/>
            <a:chOff x="1270430" y="2613574"/>
            <a:chExt cx="5834658" cy="3176269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00CB784D-0A02-4A3B-AD37-B6F9D17C9A07}"/>
                </a:ext>
              </a:extLst>
            </p:cNvPr>
            <p:cNvSpPr txBox="1"/>
            <p:nvPr/>
          </p:nvSpPr>
          <p:spPr>
            <a:xfrm>
              <a:off x="1270430" y="2613574"/>
              <a:ext cx="5834658" cy="5325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343434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400" b="1" i="0" u="none" strike="noStrike" kern="1200" cap="none" spc="0" baseline="0" dirty="0">
                <a:solidFill>
                  <a:srgbClr val="343434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B31C6EB-AFD7-4DAA-B9A0-FCC2D23A749B}"/>
                </a:ext>
              </a:extLst>
            </p:cNvPr>
            <p:cNvSpPr txBox="1"/>
            <p:nvPr/>
          </p:nvSpPr>
          <p:spPr>
            <a:xfrm>
              <a:off x="1270430" y="3227603"/>
              <a:ext cx="5834658" cy="25622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343434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en-US" sz="1200" b="0" i="0" u="none" strike="noStrike" kern="1200" cap="none" spc="0" baseline="0" dirty="0">
                <a:solidFill>
                  <a:srgbClr val="343434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E5730593-407E-4E23-8A01-023B8DF7A3D2}"/>
              </a:ext>
            </a:extLst>
          </p:cNvPr>
          <p:cNvSpPr txBox="1"/>
          <p:nvPr/>
        </p:nvSpPr>
        <p:spPr>
          <a:xfrm>
            <a:off x="1270430" y="1249655"/>
            <a:ext cx="7685842" cy="11158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7200" dirty="0">
                <a:solidFill>
                  <a:srgbClr val="F4971B"/>
                </a:solidFill>
                <a:latin typeface="Arial"/>
                <a:ea typeface="Arial Unicode MS"/>
                <a:cs typeface="B Nazanin" panose="00000400000000000000" pitchFamily="2" charset="-78"/>
              </a:rPr>
              <a:t>سبک ستون</a:t>
            </a:r>
            <a:endParaRPr lang="en-US" sz="7200" b="0" i="0" u="none" strike="noStrike" kern="1200" cap="none" spc="0" baseline="0" dirty="0">
              <a:solidFill>
                <a:srgbClr val="F4971B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Lágrima 11">
            <a:extLst>
              <a:ext uri="{FF2B5EF4-FFF2-40B4-BE49-F238E27FC236}">
                <a16:creationId xmlns:a16="http://schemas.microsoft.com/office/drawing/2014/main" id="{9D0727CA-D74E-45A4-A0A6-7D947A1CDE51}"/>
              </a:ext>
            </a:extLst>
          </p:cNvPr>
          <p:cNvSpPr/>
          <p:nvPr/>
        </p:nvSpPr>
        <p:spPr>
          <a:xfrm rot="5400013">
            <a:off x="8544912" y="3228427"/>
            <a:ext cx="3489432" cy="348943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F8BA16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D55199-06A8-4FC5-BA58-C3A6B480C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9" y="2613574"/>
            <a:ext cx="4915402" cy="39042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0EF1F6F-32A5-4402-98DD-CF257CEA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7324"/>
            <a:ext cx="12236244" cy="68653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74">
            <a:extLst>
              <a:ext uri="{FF2B5EF4-FFF2-40B4-BE49-F238E27FC236}">
                <a16:creationId xmlns:a16="http://schemas.microsoft.com/office/drawing/2014/main" id="{0396C114-5298-4E0D-95FA-14B2718CD7B5}"/>
              </a:ext>
            </a:extLst>
          </p:cNvPr>
          <p:cNvSpPr txBox="1"/>
          <p:nvPr/>
        </p:nvSpPr>
        <p:spPr>
          <a:xfrm>
            <a:off x="4974079" y="4129119"/>
            <a:ext cx="7903872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lvl="0" algn="ctr" defTabSz="914372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8000" b="1" dirty="0">
                <a:solidFill>
                  <a:srgbClr val="F4971B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متشکرم</a:t>
            </a:r>
            <a:endParaRPr lang="en-US" sz="8000" b="1" i="0" u="none" strike="noStrike" kern="1200" cap="none" spc="0" baseline="0" dirty="0">
              <a:solidFill>
                <a:srgbClr val="F4971B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Box 175">
            <a:extLst>
              <a:ext uri="{FF2B5EF4-FFF2-40B4-BE49-F238E27FC236}">
                <a16:creationId xmlns:a16="http://schemas.microsoft.com/office/drawing/2014/main" id="{41CBD4B3-DB46-4372-A5A6-E4C2EFBBB6E9}"/>
              </a:ext>
            </a:extLst>
          </p:cNvPr>
          <p:cNvSpPr txBox="1"/>
          <p:nvPr/>
        </p:nvSpPr>
        <p:spPr>
          <a:xfrm>
            <a:off x="6928591" y="5391137"/>
            <a:ext cx="446664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lvl="0" algn="ctr" defTabSz="914372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dirty="0">
                <a:solidFill>
                  <a:srgbClr val="00000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عنوان فرعی ارائه خود</a:t>
            </a:r>
          </a:p>
          <a:p>
            <a:pPr lvl="0" algn="ctr" defTabSz="914372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dirty="0">
                <a:solidFill>
                  <a:srgbClr val="000000"/>
                </a:solidFill>
                <a:latin typeface="Arial"/>
                <a:ea typeface="Arial Unicode MS"/>
                <a:cs typeface="B Nazanin" panose="00000400000000000000" pitchFamily="2" charset="-78"/>
              </a:rPr>
              <a:t> را وارد کنید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BFC5572A-3FD9-44CF-B360-8F4D3B0D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55532">
            <a:off x="5536166" y="1881310"/>
            <a:ext cx="1001249" cy="8324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4823E1A8-97D1-4FD7-9D21-8EDEF9B5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28638">
            <a:off x="7067892" y="2006412"/>
            <a:ext cx="595310" cy="494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E27545A5-F6F7-4BDF-924F-1DCFE0B03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28638">
            <a:off x="7908468" y="2324206"/>
            <a:ext cx="437320" cy="363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5F910BD6-B4F0-48D0-9C03-7508514D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4445">
            <a:off x="6473151" y="2922453"/>
            <a:ext cx="670968" cy="5578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EDA7CC26-A8B7-4422-A50E-33467741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6">
            <a:off x="5669342" y="3079494"/>
            <a:ext cx="398468" cy="3313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208BAD78-9F9F-451A-A5F4-AF396C4D4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55532">
            <a:off x="1355502" y="649412"/>
            <a:ext cx="1001249" cy="8324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9CDD6A39-AB3F-4D77-8DC4-4E07C5E6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28638">
            <a:off x="2887228" y="774505"/>
            <a:ext cx="595310" cy="494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n 16">
            <a:extLst>
              <a:ext uri="{FF2B5EF4-FFF2-40B4-BE49-F238E27FC236}">
                <a16:creationId xmlns:a16="http://schemas.microsoft.com/office/drawing/2014/main" id="{899A1BBF-6048-413D-8CEE-B1993BADE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28638">
            <a:off x="3727804" y="1092299"/>
            <a:ext cx="437320" cy="363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n 17">
            <a:extLst>
              <a:ext uri="{FF2B5EF4-FFF2-40B4-BE49-F238E27FC236}">
                <a16:creationId xmlns:a16="http://schemas.microsoft.com/office/drawing/2014/main" id="{6039CD69-40F7-4280-B90E-7928A7F93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4445">
            <a:off x="2292487" y="1690555"/>
            <a:ext cx="670968" cy="5578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18">
            <a:extLst>
              <a:ext uri="{FF2B5EF4-FFF2-40B4-BE49-F238E27FC236}">
                <a16:creationId xmlns:a16="http://schemas.microsoft.com/office/drawing/2014/main" id="{0CFF2AF0-A378-4B26-A012-B1267CA69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6">
            <a:off x="1488678" y="1847596"/>
            <a:ext cx="398468" cy="3313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n 19">
            <a:extLst>
              <a:ext uri="{FF2B5EF4-FFF2-40B4-BE49-F238E27FC236}">
                <a16:creationId xmlns:a16="http://schemas.microsoft.com/office/drawing/2014/main" id="{E0E98F64-8D31-4068-A8BA-D372C29E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17">
            <a:off x="8778947" y="312201"/>
            <a:ext cx="1001249" cy="8324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n 20">
            <a:extLst>
              <a:ext uri="{FF2B5EF4-FFF2-40B4-BE49-F238E27FC236}">
                <a16:creationId xmlns:a16="http://schemas.microsoft.com/office/drawing/2014/main" id="{FE893A63-1504-4144-A880-3B00A4E9F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73087">
            <a:off x="10310674" y="437302"/>
            <a:ext cx="595310" cy="494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21">
            <a:extLst>
              <a:ext uri="{FF2B5EF4-FFF2-40B4-BE49-F238E27FC236}">
                <a16:creationId xmlns:a16="http://schemas.microsoft.com/office/drawing/2014/main" id="{338220BB-F8B0-422A-8919-5FDE3DFA0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73087">
            <a:off x="11151247" y="755101"/>
            <a:ext cx="437320" cy="363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22">
            <a:extLst>
              <a:ext uri="{FF2B5EF4-FFF2-40B4-BE49-F238E27FC236}">
                <a16:creationId xmlns:a16="http://schemas.microsoft.com/office/drawing/2014/main" id="{7DBC5DE3-BCBA-4162-984E-54EA3035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88876">
            <a:off x="9715942" y="1353348"/>
            <a:ext cx="670968" cy="5578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n 23">
            <a:extLst>
              <a:ext uri="{FF2B5EF4-FFF2-40B4-BE49-F238E27FC236}">
                <a16:creationId xmlns:a16="http://schemas.microsoft.com/office/drawing/2014/main" id="{F538F470-28A7-4372-A940-4F1B43B56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44471">
            <a:off x="8912126" y="1510396"/>
            <a:ext cx="398468" cy="3313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Imagen 4">
            <a:extLst>
              <a:ext uri="{FF2B5EF4-FFF2-40B4-BE49-F238E27FC236}">
                <a16:creationId xmlns:a16="http://schemas.microsoft.com/office/drawing/2014/main" id="{BA1B0D1C-1D28-4E09-BD7C-85DA659AB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2886"/>
            <a:ext cx="7451811" cy="55451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n 7">
            <a:extLst>
              <a:ext uri="{FF2B5EF4-FFF2-40B4-BE49-F238E27FC236}">
                <a16:creationId xmlns:a16="http://schemas.microsoft.com/office/drawing/2014/main" id="{5910AE7C-E75D-4624-9CFF-66BDE53D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788" y="1929210"/>
            <a:ext cx="2753989" cy="27539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5">
            <a:extLst>
              <a:ext uri="{FF2B5EF4-FFF2-40B4-BE49-F238E27FC236}">
                <a16:creationId xmlns:a16="http://schemas.microsoft.com/office/drawing/2014/main" id="{A0081A07-A6C4-4801-9E53-556D6F6D73CB}"/>
              </a:ext>
            </a:extLst>
          </p:cNvPr>
          <p:cNvSpPr/>
          <p:nvPr/>
        </p:nvSpPr>
        <p:spPr>
          <a:xfrm>
            <a:off x="5476460" y="5541236"/>
            <a:ext cx="4844006" cy="1316763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5AAC2E73-BAEF-4FDF-8886-0D93A4782478}"/>
              </a:ext>
            </a:extLst>
          </p:cNvPr>
          <p:cNvSpPr txBox="1"/>
          <p:nvPr/>
        </p:nvSpPr>
        <p:spPr>
          <a:xfrm>
            <a:off x="52532" y="630551"/>
            <a:ext cx="5423928" cy="1031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1" compatLnSpc="1">
            <a:noAutofit/>
          </a:bodyPr>
          <a:lstStyle>
            <a:defPPr/>
          </a:lstStyle>
          <a:p>
            <a:pPr lvl="0" algn="ctr" defTabSz="914372" rt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dirty="0">
                <a:solidFill>
                  <a:srgbClr val="F8BA16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6000" b="1" i="0" u="none" strike="noStrike" kern="1200" cap="none" spc="0" baseline="0" dirty="0">
              <a:solidFill>
                <a:srgbClr val="F8BA16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E4627F9A-0AA4-4BDB-8BBF-48FD2364FAED}"/>
              </a:ext>
            </a:extLst>
          </p:cNvPr>
          <p:cNvGrpSpPr/>
          <p:nvPr/>
        </p:nvGrpSpPr>
        <p:grpSpPr>
          <a:xfrm>
            <a:off x="1170331" y="2996909"/>
            <a:ext cx="3985229" cy="2125888"/>
            <a:chOff x="1170331" y="2996909"/>
            <a:chExt cx="3985229" cy="212588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D7351D8-D8E9-46EA-8760-B625EAD82FA1}"/>
                </a:ext>
              </a:extLst>
            </p:cNvPr>
            <p:cNvSpPr txBox="1"/>
            <p:nvPr/>
          </p:nvSpPr>
          <p:spPr>
            <a:xfrm>
              <a:off x="1170331" y="2996909"/>
              <a:ext cx="2822551" cy="4115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dirty="0">
                  <a:solidFill>
                    <a:srgbClr val="F8BA16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b="0" i="0" u="none" strike="noStrike" kern="1200" cap="none" spc="0" baseline="0" dirty="0">
                <a:solidFill>
                  <a:srgbClr val="F8BA16"/>
                </a:solidFill>
                <a:uFillTx/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0A5C08FB-D33A-40A6-A0B8-2A7601BE1638}"/>
                </a:ext>
              </a:extLst>
            </p:cNvPr>
            <p:cNvSpPr txBox="1"/>
            <p:nvPr/>
          </p:nvSpPr>
          <p:spPr>
            <a:xfrm>
              <a:off x="1170331" y="3408371"/>
              <a:ext cx="3985229" cy="17144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>
              <a:defPPr/>
            </a:lstStyle>
            <a:p>
              <a:pPr marL="380939" lvl="0" indent="-380939" algn="r" defTabSz="914372" rtl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80939" lvl="0" indent="-380939" algn="r" defTabSz="914372" rtl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  <a:endParaRPr lang="es-PE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3B0F358-17B3-4928-9098-BC288BF949DD}"/>
              </a:ext>
            </a:extLst>
          </p:cNvPr>
          <p:cNvSpPr txBox="1"/>
          <p:nvPr/>
        </p:nvSpPr>
        <p:spPr>
          <a:xfrm>
            <a:off x="1170331" y="4483486"/>
            <a:ext cx="2822551" cy="411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dirty="0">
                <a:solidFill>
                  <a:srgbClr val="F8BA16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b="0" i="0" u="none" strike="noStrike" kern="1200" cap="none" spc="0" baseline="0" dirty="0">
              <a:solidFill>
                <a:srgbClr val="F8BA16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19E3863-7837-47DF-948F-9EBC8E8A9498}"/>
              </a:ext>
            </a:extLst>
          </p:cNvPr>
          <p:cNvSpPr txBox="1"/>
          <p:nvPr/>
        </p:nvSpPr>
        <p:spPr>
          <a:xfrm>
            <a:off x="1170331" y="4894956"/>
            <a:ext cx="3526859" cy="91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>
            <a:defPPr/>
          </a:lstStyle>
          <a:p>
            <a:pPr marL="380939" lvl="0" indent="-380939" algn="r" defTabSz="914372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آژانس </a:t>
            </a:r>
            <a:r>
              <a:rPr lang="es-PE" sz="200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FB</a:t>
            </a:r>
          </a:p>
          <a:p>
            <a:pPr marL="380939" lvl="0" indent="-380939" algn="r" defTabSz="914372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TT </a:t>
            </a:r>
            <a:r>
              <a:rPr lang="es-PE" sz="200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Norms</a:t>
            </a:r>
            <a:r>
              <a:rPr lang="es-PE" sz="200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Bold</a:t>
            </a:r>
          </a:p>
          <a:p>
            <a:pPr marL="380939" lvl="0" indent="-380939" algn="r" defTabSz="914372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Calisto MT</a:t>
            </a:r>
            <a:endParaRPr lang="es-PE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4" name="Triángulo isósceles 18">
            <a:extLst>
              <a:ext uri="{FF2B5EF4-FFF2-40B4-BE49-F238E27FC236}">
                <a16:creationId xmlns:a16="http://schemas.microsoft.com/office/drawing/2014/main" id="{166E9625-AD75-4521-85CE-85B6D2593898}"/>
              </a:ext>
            </a:extLst>
          </p:cNvPr>
          <p:cNvSpPr/>
          <p:nvPr/>
        </p:nvSpPr>
        <p:spPr>
          <a:xfrm rot="10799991">
            <a:off x="3617924" y="0"/>
            <a:ext cx="8574072" cy="120536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15" name="Imagen 10">
            <a:extLst>
              <a:ext uri="{FF2B5EF4-FFF2-40B4-BE49-F238E27FC236}">
                <a16:creationId xmlns:a16="http://schemas.microsoft.com/office/drawing/2014/main" id="{C8133E6F-5556-47CE-8C53-1655368DB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20" y="309442"/>
            <a:ext cx="6934196" cy="66828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144F5-6324-4CE6-B2C1-08673F517AB6}"/>
              </a:ext>
            </a:extLst>
          </p:cNvPr>
          <p:cNvSpPr txBox="1"/>
          <p:nvPr/>
        </p:nvSpPr>
        <p:spPr>
          <a:xfrm>
            <a:off x="323523" y="203472"/>
            <a:ext cx="2881438" cy="724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 defTabSz="914372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dirty="0">
                <a:solidFill>
                  <a:srgbClr val="F4971B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منابع</a:t>
            </a:r>
            <a:endParaRPr lang="en-US" sz="3200" b="1" i="0" u="none" strike="noStrike" kern="1200" cap="none" spc="0" baseline="0" dirty="0">
              <a:solidFill>
                <a:srgbClr val="F4971B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Freeform 72">
            <a:extLst>
              <a:ext uri="{FF2B5EF4-FFF2-40B4-BE49-F238E27FC236}">
                <a16:creationId xmlns:a16="http://schemas.microsoft.com/office/drawing/2014/main" id="{42FE77E3-FE87-4CEF-93CF-39B69AE8DBB8}"/>
              </a:ext>
            </a:extLst>
          </p:cNvPr>
          <p:cNvSpPr/>
          <p:nvPr/>
        </p:nvSpPr>
        <p:spPr>
          <a:xfrm>
            <a:off x="8428765" y="1234842"/>
            <a:ext cx="1146172" cy="9715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1"/>
              <a:gd name="f7" fmla="val 382"/>
              <a:gd name="f8" fmla="val 152"/>
              <a:gd name="f9" fmla="val 301"/>
              <a:gd name="f10" fmla="val 70"/>
              <a:gd name="f11" fmla="val 140"/>
              <a:gd name="f12" fmla="val 209"/>
              <a:gd name="f13" fmla="val 436"/>
              <a:gd name="f14" fmla="val 207"/>
              <a:gd name="f15" fmla="val 420"/>
              <a:gd name="f16" fmla="val 203"/>
              <a:gd name="f17" fmla="val 404"/>
              <a:gd name="f18" fmla="val 384"/>
              <a:gd name="f19" fmla="val 375"/>
              <a:gd name="f20" fmla="val 216"/>
              <a:gd name="f21" fmla="val 378"/>
              <a:gd name="f22" fmla="val 236"/>
              <a:gd name="f23" fmla="val 380"/>
              <a:gd name="f24" fmla="val 252"/>
              <a:gd name="f25" fmla="val 268"/>
              <a:gd name="f26" fmla="val 284"/>
              <a:gd name="f27" fmla="val 385"/>
              <a:gd name="f28" fmla="val 309"/>
              <a:gd name="f29" fmla="val 368"/>
              <a:gd name="f30" fmla="val 323"/>
              <a:gd name="f31" fmla="val 339"/>
              <a:gd name="f32" fmla="val 322"/>
              <a:gd name="f33" fmla="val 315"/>
              <a:gd name="f34" fmla="val 299"/>
              <a:gd name="f35" fmla="val 307"/>
              <a:gd name="f36" fmla="val 300"/>
              <a:gd name="f37" fmla="val 282"/>
              <a:gd name="f38" fmla="val 271"/>
              <a:gd name="f39" fmla="val 305"/>
              <a:gd name="f40" fmla="val 260"/>
              <a:gd name="f41" fmla="val 308"/>
              <a:gd name="f42" fmla="val 249"/>
              <a:gd name="f43" fmla="val 313"/>
              <a:gd name="f44" fmla="val 228"/>
              <a:gd name="f45" fmla="val 318"/>
              <a:gd name="f46" fmla="val 205"/>
              <a:gd name="f47" fmla="val 189"/>
              <a:gd name="f48" fmla="val 172"/>
              <a:gd name="f49" fmla="val 261"/>
              <a:gd name="f50" fmla="val 178"/>
              <a:gd name="f51" fmla="val 241"/>
              <a:gd name="f52" fmla="val 185"/>
              <a:gd name="f53" fmla="val 211"/>
              <a:gd name="f54" fmla="val 194"/>
              <a:gd name="f55" fmla="val 200"/>
              <a:gd name="f56" fmla="val 217"/>
              <a:gd name="f57" fmla="val 248"/>
              <a:gd name="f58" fmla="val 262"/>
              <a:gd name="f59" fmla="val 223"/>
              <a:gd name="f60" fmla="val 276"/>
              <a:gd name="f61" fmla="val 227"/>
              <a:gd name="f62" fmla="val 290"/>
              <a:gd name="f63" fmla="val 238"/>
              <a:gd name="f64" fmla="val 328"/>
              <a:gd name="f65" fmla="val 220"/>
              <a:gd name="f66" fmla="val 361"/>
              <a:gd name="f67" fmla="val 183"/>
              <a:gd name="f68" fmla="val 371"/>
              <a:gd name="f69" fmla="val 146"/>
              <a:gd name="f70" fmla="val 110"/>
              <a:gd name="f71" fmla="val 365"/>
              <a:gd name="f72" fmla="val 103"/>
              <a:gd name="f73" fmla="val 329"/>
              <a:gd name="f74" fmla="val 100"/>
              <a:gd name="f75" fmla="val 311"/>
              <a:gd name="f76" fmla="val 107"/>
              <a:gd name="f77" fmla="val 291"/>
              <a:gd name="f78" fmla="val 272"/>
              <a:gd name="f79" fmla="val 114"/>
              <a:gd name="f80" fmla="val 254"/>
              <a:gd name="f81" fmla="val 123"/>
              <a:gd name="f82" fmla="val 124"/>
              <a:gd name="f83" fmla="val 218"/>
              <a:gd name="f84" fmla="val 126"/>
              <a:gd name="f85" fmla="val 195"/>
              <a:gd name="f86" fmla="val 116"/>
              <a:gd name="f87" fmla="val 187"/>
              <a:gd name="f88" fmla="val 93"/>
              <a:gd name="f89" fmla="val 79"/>
              <a:gd name="f90" fmla="val 65"/>
              <a:gd name="f91" fmla="val 192"/>
              <a:gd name="f92" fmla="val 51"/>
              <a:gd name="f93" fmla="val 191"/>
              <a:gd name="f94" fmla="val 18"/>
              <a:gd name="f95" fmla="val 190"/>
              <a:gd name="f96" fmla="val 171"/>
              <a:gd name="f97" fmla="val 138"/>
              <a:gd name="f98" fmla="val 47"/>
              <a:gd name="f99" fmla="val 278"/>
              <a:gd name="f100" fmla="val 111"/>
              <a:gd name="f101" fmla="val 342"/>
              <a:gd name="f102" fmla="val 130"/>
              <a:gd name="f103" fmla="val 351"/>
              <a:gd name="f104" fmla="val 142"/>
              <a:gd name="f105" fmla="val 355"/>
              <a:gd name="f106" fmla="val 362"/>
              <a:gd name="f107" fmla="val 332"/>
              <a:gd name="f108" fmla="val 134"/>
              <a:gd name="f109" fmla="val 212"/>
              <a:gd name="f110" fmla="val 182"/>
              <a:gd name="f111" fmla="val 173"/>
              <a:gd name="f112" fmla="val 197"/>
              <a:gd name="f113" fmla="val 186"/>
              <a:gd name="f114" fmla="val 221"/>
              <a:gd name="f115" fmla="val 321"/>
              <a:gd name="f116" fmla="val 283"/>
              <a:gd name="f117" fmla="val 312"/>
              <a:gd name="f118" fmla="val 303"/>
              <a:gd name="f119" fmla="val 338"/>
              <a:gd name="f120" fmla="val 327"/>
              <a:gd name="f121" fmla="val 275"/>
              <a:gd name="f122" fmla="+- 0 0 -90"/>
              <a:gd name="f123" fmla="*/ f3 1 451"/>
              <a:gd name="f124" fmla="*/ f4 1 382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451"/>
              <a:gd name="f133" fmla="*/ f129 1 382"/>
              <a:gd name="f134" fmla="*/ 0 f130 1"/>
              <a:gd name="f135" fmla="*/ 0 f129 1"/>
              <a:gd name="f136" fmla="*/ 451 f130 1"/>
              <a:gd name="f137" fmla="*/ 209 f129 1"/>
              <a:gd name="f138" fmla="*/ 404 f130 1"/>
              <a:gd name="f139" fmla="*/ 203 f129 1"/>
              <a:gd name="f140" fmla="*/ 378 f130 1"/>
              <a:gd name="f141" fmla="*/ 236 f129 1"/>
              <a:gd name="f142" fmla="*/ 384 f130 1"/>
              <a:gd name="f143" fmla="*/ 284 f129 1"/>
              <a:gd name="f144" fmla="*/ 339 f130 1"/>
              <a:gd name="f145" fmla="*/ 322 f129 1"/>
              <a:gd name="f146" fmla="*/ 300 f130 1"/>
              <a:gd name="f147" fmla="*/ 282 f129 1"/>
              <a:gd name="f148" fmla="*/ 308 f130 1"/>
              <a:gd name="f149" fmla="*/ 249 f129 1"/>
              <a:gd name="f150" fmla="*/ 301 f130 1"/>
              <a:gd name="f151" fmla="*/ 189 f129 1"/>
              <a:gd name="f152" fmla="*/ 241 f130 1"/>
              <a:gd name="f153" fmla="*/ 185 f129 1"/>
              <a:gd name="f154" fmla="*/ 211 f130 1"/>
              <a:gd name="f155" fmla="*/ 248 f129 1"/>
              <a:gd name="f156" fmla="*/ 227 f130 1"/>
              <a:gd name="f157" fmla="*/ 290 f129 1"/>
              <a:gd name="f158" fmla="*/ 183 f130 1"/>
              <a:gd name="f159" fmla="*/ 371 f129 1"/>
              <a:gd name="f160" fmla="*/ 103 f130 1"/>
              <a:gd name="f161" fmla="*/ 329 f129 1"/>
              <a:gd name="f162" fmla="*/ 110 f130 1"/>
              <a:gd name="f163" fmla="*/ 272 f129 1"/>
              <a:gd name="f164" fmla="*/ 124 f130 1"/>
              <a:gd name="f165" fmla="*/ 218 f129 1"/>
              <a:gd name="f166" fmla="*/ 93 f130 1"/>
              <a:gd name="f167" fmla="*/ 51 f130 1"/>
              <a:gd name="f168" fmla="*/ 191 f129 1"/>
              <a:gd name="f169" fmla="*/ 138 f129 1"/>
              <a:gd name="f170" fmla="*/ 126 f130 1"/>
              <a:gd name="f171" fmla="*/ 278 f129 1"/>
              <a:gd name="f172" fmla="*/ 123 f130 1"/>
              <a:gd name="f173" fmla="*/ 342 f129 1"/>
              <a:gd name="f174" fmla="*/ 152 f130 1"/>
              <a:gd name="f175" fmla="*/ 362 f129 1"/>
              <a:gd name="f176" fmla="*/ 212 f130 1"/>
              <a:gd name="f177" fmla="*/ 178 f129 1"/>
              <a:gd name="f178" fmla="*/ 186 f130 1"/>
              <a:gd name="f179" fmla="*/ 221 f129 1"/>
              <a:gd name="f180" fmla="*/ 321 f130 1"/>
              <a:gd name="f181" fmla="*/ 260 f129 1"/>
              <a:gd name="f182" fmla="*/ 338 f130 1"/>
              <a:gd name="f183" fmla="*/ 305 f129 1"/>
              <a:gd name="f184" fmla="+- f131 0 f1"/>
              <a:gd name="f185" fmla="*/ f134 1 451"/>
              <a:gd name="f186" fmla="*/ f135 1 382"/>
              <a:gd name="f187" fmla="*/ f136 1 451"/>
              <a:gd name="f188" fmla="*/ f137 1 382"/>
              <a:gd name="f189" fmla="*/ f138 1 451"/>
              <a:gd name="f190" fmla="*/ f139 1 382"/>
              <a:gd name="f191" fmla="*/ f140 1 451"/>
              <a:gd name="f192" fmla="*/ f141 1 382"/>
              <a:gd name="f193" fmla="*/ f142 1 451"/>
              <a:gd name="f194" fmla="*/ f143 1 382"/>
              <a:gd name="f195" fmla="*/ f144 1 451"/>
              <a:gd name="f196" fmla="*/ f145 1 382"/>
              <a:gd name="f197" fmla="*/ f146 1 451"/>
              <a:gd name="f198" fmla="*/ f147 1 382"/>
              <a:gd name="f199" fmla="*/ f148 1 451"/>
              <a:gd name="f200" fmla="*/ f149 1 382"/>
              <a:gd name="f201" fmla="*/ f150 1 451"/>
              <a:gd name="f202" fmla="*/ f151 1 382"/>
              <a:gd name="f203" fmla="*/ f152 1 451"/>
              <a:gd name="f204" fmla="*/ f153 1 382"/>
              <a:gd name="f205" fmla="*/ f154 1 451"/>
              <a:gd name="f206" fmla="*/ f155 1 382"/>
              <a:gd name="f207" fmla="*/ f156 1 451"/>
              <a:gd name="f208" fmla="*/ f157 1 382"/>
              <a:gd name="f209" fmla="*/ f158 1 451"/>
              <a:gd name="f210" fmla="*/ f159 1 382"/>
              <a:gd name="f211" fmla="*/ f160 1 451"/>
              <a:gd name="f212" fmla="*/ f161 1 382"/>
              <a:gd name="f213" fmla="*/ f162 1 451"/>
              <a:gd name="f214" fmla="*/ f163 1 382"/>
              <a:gd name="f215" fmla="*/ f164 1 451"/>
              <a:gd name="f216" fmla="*/ f165 1 382"/>
              <a:gd name="f217" fmla="*/ f166 1 451"/>
              <a:gd name="f218" fmla="*/ f167 1 451"/>
              <a:gd name="f219" fmla="*/ f168 1 382"/>
              <a:gd name="f220" fmla="*/ f169 1 382"/>
              <a:gd name="f221" fmla="*/ f170 1 451"/>
              <a:gd name="f222" fmla="*/ f171 1 382"/>
              <a:gd name="f223" fmla="*/ f172 1 451"/>
              <a:gd name="f224" fmla="*/ f173 1 382"/>
              <a:gd name="f225" fmla="*/ f174 1 451"/>
              <a:gd name="f226" fmla="*/ f175 1 382"/>
              <a:gd name="f227" fmla="*/ f176 1 451"/>
              <a:gd name="f228" fmla="*/ f177 1 382"/>
              <a:gd name="f229" fmla="*/ f178 1 451"/>
              <a:gd name="f230" fmla="*/ f179 1 382"/>
              <a:gd name="f231" fmla="*/ f180 1 451"/>
              <a:gd name="f232" fmla="*/ f181 1 382"/>
              <a:gd name="f233" fmla="*/ f182 1 451"/>
              <a:gd name="f234" fmla="*/ f183 1 382"/>
              <a:gd name="f235" fmla="*/ 0 1 f132"/>
              <a:gd name="f236" fmla="*/ f126 1 f132"/>
              <a:gd name="f237" fmla="*/ 0 1 f133"/>
              <a:gd name="f238" fmla="*/ f127 1 f133"/>
              <a:gd name="f239" fmla="*/ f185 1 f132"/>
              <a:gd name="f240" fmla="*/ f186 1 f133"/>
              <a:gd name="f241" fmla="*/ f187 1 f132"/>
              <a:gd name="f242" fmla="*/ f188 1 f133"/>
              <a:gd name="f243" fmla="*/ f189 1 f132"/>
              <a:gd name="f244" fmla="*/ f190 1 f133"/>
              <a:gd name="f245" fmla="*/ f191 1 f132"/>
              <a:gd name="f246" fmla="*/ f192 1 f133"/>
              <a:gd name="f247" fmla="*/ f193 1 f132"/>
              <a:gd name="f248" fmla="*/ f194 1 f133"/>
              <a:gd name="f249" fmla="*/ f195 1 f132"/>
              <a:gd name="f250" fmla="*/ f196 1 f133"/>
              <a:gd name="f251" fmla="*/ f197 1 f132"/>
              <a:gd name="f252" fmla="*/ f198 1 f133"/>
              <a:gd name="f253" fmla="*/ f199 1 f132"/>
              <a:gd name="f254" fmla="*/ f200 1 f133"/>
              <a:gd name="f255" fmla="*/ f201 1 f132"/>
              <a:gd name="f256" fmla="*/ f202 1 f133"/>
              <a:gd name="f257" fmla="*/ f203 1 f132"/>
              <a:gd name="f258" fmla="*/ f204 1 f133"/>
              <a:gd name="f259" fmla="*/ f205 1 f132"/>
              <a:gd name="f260" fmla="*/ f206 1 f133"/>
              <a:gd name="f261" fmla="*/ f207 1 f132"/>
              <a:gd name="f262" fmla="*/ f208 1 f133"/>
              <a:gd name="f263" fmla="*/ f209 1 f132"/>
              <a:gd name="f264" fmla="*/ f210 1 f133"/>
              <a:gd name="f265" fmla="*/ f211 1 f132"/>
              <a:gd name="f266" fmla="*/ f212 1 f133"/>
              <a:gd name="f267" fmla="*/ f213 1 f132"/>
              <a:gd name="f268" fmla="*/ f214 1 f133"/>
              <a:gd name="f269" fmla="*/ f215 1 f132"/>
              <a:gd name="f270" fmla="*/ f216 1 f133"/>
              <a:gd name="f271" fmla="*/ f217 1 f132"/>
              <a:gd name="f272" fmla="*/ f218 1 f132"/>
              <a:gd name="f273" fmla="*/ f219 1 f133"/>
              <a:gd name="f274" fmla="*/ f220 1 f133"/>
              <a:gd name="f275" fmla="*/ f221 1 f132"/>
              <a:gd name="f276" fmla="*/ f222 1 f133"/>
              <a:gd name="f277" fmla="*/ f223 1 f132"/>
              <a:gd name="f278" fmla="*/ f224 1 f133"/>
              <a:gd name="f279" fmla="*/ f225 1 f132"/>
              <a:gd name="f280" fmla="*/ f226 1 f133"/>
              <a:gd name="f281" fmla="*/ f227 1 f132"/>
              <a:gd name="f282" fmla="*/ f228 1 f133"/>
              <a:gd name="f283" fmla="*/ f229 1 f132"/>
              <a:gd name="f284" fmla="*/ f230 1 f133"/>
              <a:gd name="f285" fmla="*/ f231 1 f132"/>
              <a:gd name="f286" fmla="*/ f232 1 f133"/>
              <a:gd name="f287" fmla="*/ f233 1 f132"/>
              <a:gd name="f288" fmla="*/ f234 1 f133"/>
              <a:gd name="f289" fmla="*/ f235 f123 1"/>
              <a:gd name="f290" fmla="*/ f236 f123 1"/>
              <a:gd name="f291" fmla="*/ f238 f124 1"/>
              <a:gd name="f292" fmla="*/ f237 f124 1"/>
              <a:gd name="f293" fmla="*/ f239 f123 1"/>
              <a:gd name="f294" fmla="*/ f240 f124 1"/>
              <a:gd name="f295" fmla="*/ f241 f123 1"/>
              <a:gd name="f296" fmla="*/ f242 f124 1"/>
              <a:gd name="f297" fmla="*/ f243 f123 1"/>
              <a:gd name="f298" fmla="*/ f244 f124 1"/>
              <a:gd name="f299" fmla="*/ f245 f123 1"/>
              <a:gd name="f300" fmla="*/ f246 f124 1"/>
              <a:gd name="f301" fmla="*/ f247 f123 1"/>
              <a:gd name="f302" fmla="*/ f248 f124 1"/>
              <a:gd name="f303" fmla="*/ f249 f123 1"/>
              <a:gd name="f304" fmla="*/ f250 f124 1"/>
              <a:gd name="f305" fmla="*/ f251 f123 1"/>
              <a:gd name="f306" fmla="*/ f252 f124 1"/>
              <a:gd name="f307" fmla="*/ f253 f123 1"/>
              <a:gd name="f308" fmla="*/ f254 f124 1"/>
              <a:gd name="f309" fmla="*/ f255 f123 1"/>
              <a:gd name="f310" fmla="*/ f256 f124 1"/>
              <a:gd name="f311" fmla="*/ f257 f123 1"/>
              <a:gd name="f312" fmla="*/ f258 f124 1"/>
              <a:gd name="f313" fmla="*/ f259 f123 1"/>
              <a:gd name="f314" fmla="*/ f260 f124 1"/>
              <a:gd name="f315" fmla="*/ f261 f123 1"/>
              <a:gd name="f316" fmla="*/ f262 f124 1"/>
              <a:gd name="f317" fmla="*/ f263 f123 1"/>
              <a:gd name="f318" fmla="*/ f264 f124 1"/>
              <a:gd name="f319" fmla="*/ f265 f123 1"/>
              <a:gd name="f320" fmla="*/ f266 f124 1"/>
              <a:gd name="f321" fmla="*/ f267 f123 1"/>
              <a:gd name="f322" fmla="*/ f268 f124 1"/>
              <a:gd name="f323" fmla="*/ f269 f123 1"/>
              <a:gd name="f324" fmla="*/ f270 f124 1"/>
              <a:gd name="f325" fmla="*/ f271 f123 1"/>
              <a:gd name="f326" fmla="*/ f272 f123 1"/>
              <a:gd name="f327" fmla="*/ f273 f124 1"/>
              <a:gd name="f328" fmla="*/ f274 f124 1"/>
              <a:gd name="f329" fmla="*/ f275 f123 1"/>
              <a:gd name="f330" fmla="*/ f276 f124 1"/>
              <a:gd name="f331" fmla="*/ f277 f123 1"/>
              <a:gd name="f332" fmla="*/ f278 f124 1"/>
              <a:gd name="f333" fmla="*/ f279 f123 1"/>
              <a:gd name="f334" fmla="*/ f280 f124 1"/>
              <a:gd name="f335" fmla="*/ f281 f123 1"/>
              <a:gd name="f336" fmla="*/ f282 f124 1"/>
              <a:gd name="f337" fmla="*/ f283 f123 1"/>
              <a:gd name="f338" fmla="*/ f284 f124 1"/>
              <a:gd name="f339" fmla="*/ f285 f123 1"/>
              <a:gd name="f340" fmla="*/ f286 f124 1"/>
              <a:gd name="f341" fmla="*/ f287 f123 1"/>
              <a:gd name="f342" fmla="*/ f288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4">
                <a:pos x="f293" y="f294"/>
              </a:cxn>
              <a:cxn ang="f184">
                <a:pos x="f295" y="f294"/>
              </a:cxn>
              <a:cxn ang="f184">
                <a:pos x="f295" y="f296"/>
              </a:cxn>
              <a:cxn ang="f184">
                <a:pos x="f297" y="f298"/>
              </a:cxn>
              <a:cxn ang="f184">
                <a:pos x="f299" y="f300"/>
              </a:cxn>
              <a:cxn ang="f184">
                <a:pos x="f301" y="f302"/>
              </a:cxn>
              <a:cxn ang="f184">
                <a:pos x="f303" y="f304"/>
              </a:cxn>
              <a:cxn ang="f184">
                <a:pos x="f305" y="f306"/>
              </a:cxn>
              <a:cxn ang="f184">
                <a:pos x="f307" y="f308"/>
              </a:cxn>
              <a:cxn ang="f184">
                <a:pos x="f309" y="f310"/>
              </a:cxn>
              <a:cxn ang="f184">
                <a:pos x="f311" y="f312"/>
              </a:cxn>
              <a:cxn ang="f184">
                <a:pos x="f313" y="f314"/>
              </a:cxn>
              <a:cxn ang="f184">
                <a:pos x="f315" y="f316"/>
              </a:cxn>
              <a:cxn ang="f184">
                <a:pos x="f317" y="f318"/>
              </a:cxn>
              <a:cxn ang="f184">
                <a:pos x="f319" y="f320"/>
              </a:cxn>
              <a:cxn ang="f184">
                <a:pos x="f321" y="f322"/>
              </a:cxn>
              <a:cxn ang="f184">
                <a:pos x="f323" y="f324"/>
              </a:cxn>
              <a:cxn ang="f184">
                <a:pos x="f325" y="f310"/>
              </a:cxn>
              <a:cxn ang="f184">
                <a:pos x="f326" y="f327"/>
              </a:cxn>
              <a:cxn ang="f184">
                <a:pos x="f293" y="f328"/>
              </a:cxn>
              <a:cxn ang="f184">
                <a:pos x="f293" y="f294"/>
              </a:cxn>
              <a:cxn ang="f184">
                <a:pos x="f329" y="f330"/>
              </a:cxn>
              <a:cxn ang="f184">
                <a:pos x="f331" y="f332"/>
              </a:cxn>
              <a:cxn ang="f184">
                <a:pos x="f333" y="f334"/>
              </a:cxn>
              <a:cxn ang="f184">
                <a:pos x="f329" y="f330"/>
              </a:cxn>
              <a:cxn ang="f184">
                <a:pos x="f335" y="f336"/>
              </a:cxn>
              <a:cxn ang="f184">
                <a:pos x="f337" y="f338"/>
              </a:cxn>
              <a:cxn ang="f184">
                <a:pos x="f335" y="f336"/>
              </a:cxn>
              <a:cxn ang="f184">
                <a:pos x="f339" y="f340"/>
              </a:cxn>
              <a:cxn ang="f184">
                <a:pos x="f341" y="f342"/>
              </a:cxn>
              <a:cxn ang="f184">
                <a:pos x="f339" y="f340"/>
              </a:cxn>
            </a:cxnLst>
            <a:rect l="f289" t="f292" r="f290" b="f291"/>
            <a:pathLst>
              <a:path w="451" h="38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18" y="f25"/>
                  <a:pt x="f18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2"/>
                  <a:pt x="f34" y="f35"/>
                  <a:pt x="f36" y="f37"/>
                </a:cubicBezTo>
                <a:cubicBezTo>
                  <a:pt x="f9" y="f38"/>
                  <a:pt x="f39" y="f40"/>
                  <a:pt x="f41" y="f42"/>
                </a:cubicBezTo>
                <a:cubicBezTo>
                  <a:pt x="f43" y="f44"/>
                  <a:pt x="f45" y="f46"/>
                  <a:pt x="f9" y="f47"/>
                </a:cubicBezTo>
                <a:cubicBezTo>
                  <a:pt x="f26" y="f48"/>
                  <a:pt x="f49" y="f50"/>
                  <a:pt x="f51" y="f52"/>
                </a:cubicBezTo>
                <a:cubicBezTo>
                  <a:pt x="f53" y="f54"/>
                  <a:pt x="f55" y="f56"/>
                  <a:pt x="f53" y="f57"/>
                </a:cubicBezTo>
                <a:cubicBezTo>
                  <a:pt x="f20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"/>
                  <a:pt x="f70" y="f71"/>
                  <a:pt x="f72" y="f73"/>
                </a:cubicBezTo>
                <a:cubicBezTo>
                  <a:pt x="f74" y="f75"/>
                  <a:pt x="f76" y="f77"/>
                  <a:pt x="f70" y="f78"/>
                </a:cubicBezTo>
                <a:cubicBezTo>
                  <a:pt x="f79" y="f80"/>
                  <a:pt x="f81" y="f22"/>
                  <a:pt x="f82" y="f83"/>
                </a:cubicBezTo>
                <a:cubicBezTo>
                  <a:pt x="f84" y="f85"/>
                  <a:pt x="f86" y="f87"/>
                  <a:pt x="f88" y="f47"/>
                </a:cubicBezTo>
                <a:cubicBezTo>
                  <a:pt x="f89" y="f47"/>
                  <a:pt x="f90" y="f91"/>
                  <a:pt x="f92" y="f93"/>
                </a:cubicBezTo>
                <a:cubicBezTo>
                  <a:pt x="f94" y="f95"/>
                  <a:pt x="f5" y="f96"/>
                  <a:pt x="f5" y="f97"/>
                </a:cubicBezTo>
                <a:cubicBezTo>
                  <a:pt x="f5" y="f88"/>
                  <a:pt x="f5" y="f98"/>
                  <a:pt x="f5" y="f5"/>
                </a:cubicBezTo>
                <a:close/>
                <a:moveTo>
                  <a:pt x="f84" y="f99"/>
                </a:moveTo>
                <a:cubicBezTo>
                  <a:pt x="f79" y="f9"/>
                  <a:pt x="f100" y="f64"/>
                  <a:pt x="f81" y="f101"/>
                </a:cubicBezTo>
                <a:cubicBezTo>
                  <a:pt x="f102" y="f103"/>
                  <a:pt x="f104" y="f105"/>
                  <a:pt x="f8" y="f106"/>
                </a:cubicBezTo>
                <a:cubicBezTo>
                  <a:pt x="f104" y="f107"/>
                  <a:pt x="f108" y="f39"/>
                  <a:pt x="f84" y="f99"/>
                </a:cubicBezTo>
                <a:close/>
                <a:moveTo>
                  <a:pt x="f109" y="f50"/>
                </a:moveTo>
                <a:cubicBezTo>
                  <a:pt x="f110" y="f110"/>
                  <a:pt x="f111" y="f112"/>
                  <a:pt x="f113" y="f114"/>
                </a:cubicBezTo>
                <a:cubicBezTo>
                  <a:pt x="f54" y="f14"/>
                  <a:pt x="f16" y="f91"/>
                  <a:pt x="f109" y="f50"/>
                </a:cubicBezTo>
                <a:close/>
                <a:moveTo>
                  <a:pt x="f115" y="f40"/>
                </a:moveTo>
                <a:cubicBezTo>
                  <a:pt x="f39" y="f116"/>
                  <a:pt x="f117" y="f118"/>
                  <a:pt x="f119" y="f39"/>
                </a:cubicBezTo>
                <a:cubicBezTo>
                  <a:pt x="f107" y="f62"/>
                  <a:pt x="f120" y="f121"/>
                  <a:pt x="f115" y="f40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Freeform 76">
            <a:extLst>
              <a:ext uri="{FF2B5EF4-FFF2-40B4-BE49-F238E27FC236}">
                <a16:creationId xmlns:a16="http://schemas.microsoft.com/office/drawing/2014/main" id="{30471C83-FCA3-4C79-9DC1-E99FDBA229B6}"/>
              </a:ext>
            </a:extLst>
          </p:cNvPr>
          <p:cNvSpPr/>
          <p:nvPr/>
        </p:nvSpPr>
        <p:spPr>
          <a:xfrm>
            <a:off x="8476387" y="4011381"/>
            <a:ext cx="1100142" cy="1036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3"/>
              <a:gd name="f7" fmla="val 408"/>
              <a:gd name="f8" fmla="val 418"/>
              <a:gd name="f9" fmla="val 138"/>
              <a:gd name="f10" fmla="val 182"/>
              <a:gd name="f11" fmla="val 407"/>
              <a:gd name="f12" fmla="val 211"/>
              <a:gd name="f13" fmla="val 361"/>
              <a:gd name="f14" fmla="val 228"/>
              <a:gd name="f15" fmla="val 331"/>
              <a:gd name="f16" fmla="val 239"/>
              <a:gd name="f17" fmla="val 317"/>
              <a:gd name="f18" fmla="val 259"/>
              <a:gd name="f19" fmla="val 324"/>
              <a:gd name="f20" fmla="val 291"/>
              <a:gd name="f21" fmla="val 332"/>
              <a:gd name="f22" fmla="val 316"/>
              <a:gd name="f23" fmla="val 357"/>
              <a:gd name="f24" fmla="val 278"/>
              <a:gd name="f25" fmla="val 372"/>
              <a:gd name="f26" fmla="val 253"/>
              <a:gd name="f27" fmla="val 382"/>
              <a:gd name="f28" fmla="val 231"/>
              <a:gd name="f29" fmla="val 208"/>
              <a:gd name="f30" fmla="val 185"/>
              <a:gd name="f31" fmla="val 163"/>
              <a:gd name="f32" fmla="val 140"/>
              <a:gd name="f33" fmla="val 373"/>
              <a:gd name="f34" fmla="val 101"/>
              <a:gd name="f35" fmla="val 85"/>
              <a:gd name="f36" fmla="val 93"/>
              <a:gd name="f37" fmla="val 292"/>
              <a:gd name="f38" fmla="val 255"/>
              <a:gd name="f39" fmla="val 86"/>
              <a:gd name="f40" fmla="val 232"/>
              <a:gd name="f41" fmla="val 52"/>
              <a:gd name="f42" fmla="val 221"/>
              <a:gd name="f43" fmla="val 13"/>
              <a:gd name="f44" fmla="val 6"/>
              <a:gd name="f45" fmla="val 142"/>
              <a:gd name="f46" fmla="val 9"/>
              <a:gd name="f47" fmla="val 121"/>
              <a:gd name="f48" fmla="val 5"/>
              <a:gd name="f49" fmla="val 99"/>
              <a:gd name="f50" fmla="val 7"/>
              <a:gd name="f51" fmla="val 78"/>
              <a:gd name="f52" fmla="val 70"/>
              <a:gd name="f53" fmla="val 12"/>
              <a:gd name="f54" fmla="val 60"/>
              <a:gd name="f55" fmla="val 19"/>
              <a:gd name="f56" fmla="val 56"/>
              <a:gd name="f57" fmla="val 49"/>
              <a:gd name="f58" fmla="val 37"/>
              <a:gd name="f59" fmla="val 79"/>
              <a:gd name="f60" fmla="val 20"/>
              <a:gd name="f61" fmla="val 110"/>
              <a:gd name="f62" fmla="val 3"/>
              <a:gd name="f63" fmla="val 116"/>
              <a:gd name="f64" fmla="val 127"/>
              <a:gd name="f65" fmla="val 133"/>
              <a:gd name="f66" fmla="val 156"/>
              <a:gd name="f67" fmla="val 15"/>
              <a:gd name="f68" fmla="val 178"/>
              <a:gd name="f69" fmla="val 30"/>
              <a:gd name="f70" fmla="val 201"/>
              <a:gd name="f71" fmla="val 41"/>
              <a:gd name="f72" fmla="val 207"/>
              <a:gd name="f73" fmla="val 44"/>
              <a:gd name="f74" fmla="val 218"/>
              <a:gd name="f75" fmla="val 45"/>
              <a:gd name="f76" fmla="val 224"/>
              <a:gd name="f77" fmla="val 247"/>
              <a:gd name="f78" fmla="val 269"/>
              <a:gd name="f79" fmla="val 298"/>
              <a:gd name="f80" fmla="val 308"/>
              <a:gd name="f81" fmla="val 314"/>
              <a:gd name="f82" fmla="val 345"/>
              <a:gd name="f83" fmla="val 376"/>
              <a:gd name="f84" fmla="val 406"/>
              <a:gd name="f85" fmla="val 412"/>
              <a:gd name="f86" fmla="val 417"/>
              <a:gd name="f87" fmla="val 69"/>
              <a:gd name="f88" fmla="val 76"/>
              <a:gd name="f89" fmla="val 419"/>
              <a:gd name="f90" fmla="val 94"/>
              <a:gd name="f91" fmla="val 112"/>
              <a:gd name="f92" fmla="val 61"/>
              <a:gd name="f93" fmla="val 62"/>
              <a:gd name="f94" fmla="val 157"/>
              <a:gd name="f95" fmla="val 67"/>
              <a:gd name="f96" fmla="val 82"/>
              <a:gd name="f97" fmla="val 177"/>
              <a:gd name="f98" fmla="val 103"/>
              <a:gd name="f99" fmla="val 193"/>
              <a:gd name="f100" fmla="val 159"/>
              <a:gd name="f101" fmla="val 176"/>
              <a:gd name="f102" fmla="val 164"/>
              <a:gd name="f103" fmla="val 181"/>
              <a:gd name="f104" fmla="val 161"/>
              <a:gd name="f105" fmla="val 149"/>
              <a:gd name="f106" fmla="val 125"/>
              <a:gd name="f107" fmla="val 183"/>
              <a:gd name="f108" fmla="val 104"/>
              <a:gd name="f109" fmla="val 174"/>
              <a:gd name="f110" fmla="val 162"/>
              <a:gd name="f111" fmla="val 64"/>
              <a:gd name="f112" fmla="val 122"/>
              <a:gd name="f113" fmla="val 65"/>
              <a:gd name="f114" fmla="val 83"/>
              <a:gd name="f115" fmla="val 80"/>
              <a:gd name="f116" fmla="val 270"/>
              <a:gd name="f117" fmla="val 267"/>
              <a:gd name="f118" fmla="val 250"/>
              <a:gd name="f119" fmla="val 262"/>
              <a:gd name="f120" fmla="val 244"/>
              <a:gd name="f121" fmla="val 230"/>
              <a:gd name="f122" fmla="val 227"/>
              <a:gd name="f123" fmla="val 214"/>
              <a:gd name="f124" fmla="val 209"/>
              <a:gd name="f125" fmla="val 215"/>
              <a:gd name="f126" fmla="val 191"/>
              <a:gd name="f127" fmla="val 171"/>
              <a:gd name="f128" fmla="val 155"/>
              <a:gd name="f129" fmla="val 248"/>
              <a:gd name="f130" fmla="val 150"/>
              <a:gd name="f131" fmla="val 271"/>
              <a:gd name="f132" fmla="val 286"/>
              <a:gd name="f133" fmla="val 147"/>
              <a:gd name="f134" fmla="val 306"/>
              <a:gd name="f135" fmla="val 169"/>
              <a:gd name="f136" fmla="val 329"/>
              <a:gd name="f137" fmla="val 190"/>
              <a:gd name="f138" fmla="val 344"/>
              <a:gd name="f139" fmla="val 226"/>
              <a:gd name="f140" fmla="val 343"/>
              <a:gd name="f141" fmla="val 328"/>
              <a:gd name="f142" fmla="val 364"/>
              <a:gd name="f143" fmla="val 132"/>
              <a:gd name="f144" fmla="val 358"/>
              <a:gd name="f145" fmla="val 115"/>
              <a:gd name="f146" fmla="val 371"/>
              <a:gd name="f147" fmla="val 96"/>
              <a:gd name="f148" fmla="val 348"/>
              <a:gd name="f149" fmla="val 303"/>
              <a:gd name="f150" fmla="val 284"/>
              <a:gd name="f151" fmla="val 66"/>
              <a:gd name="f152" fmla="val 263"/>
              <a:gd name="f153" fmla="val 242"/>
              <a:gd name="f154" fmla="val 246"/>
              <a:gd name="f155" fmla="val 126"/>
              <a:gd name="f156" fmla="val 245"/>
              <a:gd name="f157" fmla="val 143"/>
              <a:gd name="f158" fmla="val 165"/>
              <a:gd name="f159" fmla="val 285"/>
              <a:gd name="f160" fmla="val 321"/>
              <a:gd name="f161" fmla="val 341"/>
              <a:gd name="f162" fmla="val 356"/>
              <a:gd name="f163" fmla="val 158"/>
              <a:gd name="f164" fmla="val 362"/>
              <a:gd name="f165" fmla="+- 0 0 -90"/>
              <a:gd name="f166" fmla="*/ f3 1 433"/>
              <a:gd name="f167" fmla="*/ f4 1 408"/>
              <a:gd name="f168" fmla="val f5"/>
              <a:gd name="f169" fmla="val f6"/>
              <a:gd name="f170" fmla="val f7"/>
              <a:gd name="f171" fmla="*/ f165 f0 1"/>
              <a:gd name="f172" fmla="+- f170 0 f168"/>
              <a:gd name="f173" fmla="+- f169 0 f168"/>
              <a:gd name="f174" fmla="*/ f171 1 f2"/>
              <a:gd name="f175" fmla="*/ f173 1 433"/>
              <a:gd name="f176" fmla="*/ f172 1 408"/>
              <a:gd name="f177" fmla="*/ 418 f173 1"/>
              <a:gd name="f178" fmla="*/ 138 f172 1"/>
              <a:gd name="f179" fmla="*/ 361 f173 1"/>
              <a:gd name="f180" fmla="*/ 228 f172 1"/>
              <a:gd name="f181" fmla="*/ 324 f173 1"/>
              <a:gd name="f182" fmla="*/ 291 f172 1"/>
              <a:gd name="f183" fmla="*/ 278 f173 1"/>
              <a:gd name="f184" fmla="*/ 372 f172 1"/>
              <a:gd name="f185" fmla="*/ 208 f173 1"/>
              <a:gd name="f186" fmla="*/ 407 f172 1"/>
              <a:gd name="f187" fmla="*/ 140 f173 1"/>
              <a:gd name="f188" fmla="*/ 373 f172 1"/>
              <a:gd name="f189" fmla="*/ 93 f173 1"/>
              <a:gd name="f190" fmla="*/ 292 f172 1"/>
              <a:gd name="f191" fmla="*/ 52 f173 1"/>
              <a:gd name="f192" fmla="*/ 221 f172 1"/>
              <a:gd name="f193" fmla="*/ 6 f173 1"/>
              <a:gd name="f194" fmla="*/ 142 f172 1"/>
              <a:gd name="f195" fmla="*/ 7 f173 1"/>
              <a:gd name="f196" fmla="*/ 78 f172 1"/>
              <a:gd name="f197" fmla="*/ 19 f173 1"/>
              <a:gd name="f198" fmla="*/ 56 f172 1"/>
              <a:gd name="f199" fmla="*/ 110 f173 1"/>
              <a:gd name="f200" fmla="*/ 3 f172 1"/>
              <a:gd name="f201" fmla="*/ 133 f173 1"/>
              <a:gd name="f202" fmla="*/ 201 f173 1"/>
              <a:gd name="f203" fmla="*/ 41 f172 1"/>
              <a:gd name="f204" fmla="*/ 224 f173 1"/>
              <a:gd name="f205" fmla="*/ 292 f173 1"/>
              <a:gd name="f206" fmla="*/ 314 f173 1"/>
              <a:gd name="f207" fmla="*/ 406 f173 1"/>
              <a:gd name="f208" fmla="*/ 76 f172 1"/>
              <a:gd name="f209" fmla="*/ 61 f173 1"/>
              <a:gd name="f210" fmla="*/ 127 f172 1"/>
              <a:gd name="f211" fmla="*/ 67 f173 1"/>
              <a:gd name="f212" fmla="*/ 163 f172 1"/>
              <a:gd name="f213" fmla="*/ 121 f173 1"/>
              <a:gd name="f214" fmla="*/ 193 f172 1"/>
              <a:gd name="f215" fmla="*/ 176 f173 1"/>
              <a:gd name="f216" fmla="*/ 164 f172 1"/>
              <a:gd name="f217" fmla="*/ 181 f173 1"/>
              <a:gd name="f218" fmla="*/ 174 f173 1"/>
              <a:gd name="f219" fmla="*/ 93 f172 1"/>
              <a:gd name="f220" fmla="*/ 122 f173 1"/>
              <a:gd name="f221" fmla="*/ 64 f172 1"/>
              <a:gd name="f222" fmla="*/ 94 f172 1"/>
              <a:gd name="f223" fmla="*/ 270 f173 1"/>
              <a:gd name="f224" fmla="*/ 278 f172 1"/>
              <a:gd name="f225" fmla="*/ 262 f173 1"/>
              <a:gd name="f226" fmla="*/ 244 f172 1"/>
              <a:gd name="f227" fmla="*/ 209 f173 1"/>
              <a:gd name="f228" fmla="*/ 215 f172 1"/>
              <a:gd name="f229" fmla="*/ 155 f173 1"/>
              <a:gd name="f230" fmla="*/ 150 f173 1"/>
              <a:gd name="f231" fmla="*/ 271 f172 1"/>
              <a:gd name="f232" fmla="*/ 314 f172 1"/>
              <a:gd name="f233" fmla="*/ 344 f172 1"/>
              <a:gd name="f234" fmla="*/ 364 f173 1"/>
              <a:gd name="f235" fmla="*/ 132 f172 1"/>
              <a:gd name="f236" fmla="*/ 348 f173 1"/>
              <a:gd name="f237" fmla="*/ 86 f172 1"/>
              <a:gd name="f238" fmla="*/ 303 f173 1"/>
              <a:gd name="f239" fmla="*/ 250 f173 1"/>
              <a:gd name="f240" fmla="*/ 245 f173 1"/>
              <a:gd name="f241" fmla="*/ 143 f172 1"/>
              <a:gd name="f242" fmla="*/ 165 f172 1"/>
              <a:gd name="f243" fmla="*/ 356 f173 1"/>
              <a:gd name="f244" fmla="+- f174 0 f1"/>
              <a:gd name="f245" fmla="*/ f177 1 433"/>
              <a:gd name="f246" fmla="*/ f178 1 408"/>
              <a:gd name="f247" fmla="*/ f179 1 433"/>
              <a:gd name="f248" fmla="*/ f180 1 408"/>
              <a:gd name="f249" fmla="*/ f181 1 433"/>
              <a:gd name="f250" fmla="*/ f182 1 408"/>
              <a:gd name="f251" fmla="*/ f183 1 433"/>
              <a:gd name="f252" fmla="*/ f184 1 408"/>
              <a:gd name="f253" fmla="*/ f185 1 433"/>
              <a:gd name="f254" fmla="*/ f186 1 408"/>
              <a:gd name="f255" fmla="*/ f187 1 433"/>
              <a:gd name="f256" fmla="*/ f188 1 408"/>
              <a:gd name="f257" fmla="*/ f189 1 433"/>
              <a:gd name="f258" fmla="*/ f190 1 408"/>
              <a:gd name="f259" fmla="*/ f191 1 433"/>
              <a:gd name="f260" fmla="*/ f192 1 408"/>
              <a:gd name="f261" fmla="*/ f193 1 433"/>
              <a:gd name="f262" fmla="*/ f194 1 408"/>
              <a:gd name="f263" fmla="*/ f195 1 433"/>
              <a:gd name="f264" fmla="*/ f196 1 408"/>
              <a:gd name="f265" fmla="*/ f197 1 433"/>
              <a:gd name="f266" fmla="*/ f198 1 408"/>
              <a:gd name="f267" fmla="*/ f199 1 433"/>
              <a:gd name="f268" fmla="*/ f200 1 408"/>
              <a:gd name="f269" fmla="*/ f201 1 433"/>
              <a:gd name="f270" fmla="*/ f202 1 433"/>
              <a:gd name="f271" fmla="*/ f203 1 408"/>
              <a:gd name="f272" fmla="*/ f204 1 433"/>
              <a:gd name="f273" fmla="*/ f205 1 433"/>
              <a:gd name="f274" fmla="*/ f206 1 433"/>
              <a:gd name="f275" fmla="*/ f207 1 433"/>
              <a:gd name="f276" fmla="*/ f208 1 408"/>
              <a:gd name="f277" fmla="*/ f209 1 433"/>
              <a:gd name="f278" fmla="*/ f210 1 408"/>
              <a:gd name="f279" fmla="*/ f211 1 433"/>
              <a:gd name="f280" fmla="*/ f212 1 408"/>
              <a:gd name="f281" fmla="*/ f213 1 433"/>
              <a:gd name="f282" fmla="*/ f214 1 408"/>
              <a:gd name="f283" fmla="*/ f215 1 433"/>
              <a:gd name="f284" fmla="*/ f216 1 408"/>
              <a:gd name="f285" fmla="*/ f217 1 433"/>
              <a:gd name="f286" fmla="*/ f218 1 433"/>
              <a:gd name="f287" fmla="*/ f219 1 408"/>
              <a:gd name="f288" fmla="*/ f220 1 433"/>
              <a:gd name="f289" fmla="*/ f221 1 408"/>
              <a:gd name="f290" fmla="*/ f222 1 408"/>
              <a:gd name="f291" fmla="*/ f223 1 433"/>
              <a:gd name="f292" fmla="*/ f224 1 408"/>
              <a:gd name="f293" fmla="*/ f225 1 433"/>
              <a:gd name="f294" fmla="*/ f226 1 408"/>
              <a:gd name="f295" fmla="*/ f227 1 433"/>
              <a:gd name="f296" fmla="*/ f228 1 408"/>
              <a:gd name="f297" fmla="*/ f229 1 433"/>
              <a:gd name="f298" fmla="*/ f230 1 433"/>
              <a:gd name="f299" fmla="*/ f231 1 408"/>
              <a:gd name="f300" fmla="*/ f232 1 408"/>
              <a:gd name="f301" fmla="*/ f233 1 408"/>
              <a:gd name="f302" fmla="*/ f234 1 433"/>
              <a:gd name="f303" fmla="*/ f235 1 408"/>
              <a:gd name="f304" fmla="*/ f236 1 433"/>
              <a:gd name="f305" fmla="*/ f237 1 408"/>
              <a:gd name="f306" fmla="*/ f238 1 433"/>
              <a:gd name="f307" fmla="*/ f239 1 433"/>
              <a:gd name="f308" fmla="*/ f240 1 433"/>
              <a:gd name="f309" fmla="*/ f241 1 408"/>
              <a:gd name="f310" fmla="*/ f242 1 408"/>
              <a:gd name="f311" fmla="*/ f243 1 433"/>
              <a:gd name="f312" fmla="*/ 0 1 f175"/>
              <a:gd name="f313" fmla="*/ f169 1 f175"/>
              <a:gd name="f314" fmla="*/ 0 1 f176"/>
              <a:gd name="f315" fmla="*/ f170 1 f176"/>
              <a:gd name="f316" fmla="*/ f245 1 f175"/>
              <a:gd name="f317" fmla="*/ f246 1 f176"/>
              <a:gd name="f318" fmla="*/ f247 1 f175"/>
              <a:gd name="f319" fmla="*/ f248 1 f176"/>
              <a:gd name="f320" fmla="*/ f249 1 f175"/>
              <a:gd name="f321" fmla="*/ f250 1 f176"/>
              <a:gd name="f322" fmla="*/ f251 1 f175"/>
              <a:gd name="f323" fmla="*/ f252 1 f176"/>
              <a:gd name="f324" fmla="*/ f253 1 f175"/>
              <a:gd name="f325" fmla="*/ f254 1 f176"/>
              <a:gd name="f326" fmla="*/ f255 1 f175"/>
              <a:gd name="f327" fmla="*/ f256 1 f176"/>
              <a:gd name="f328" fmla="*/ f257 1 f175"/>
              <a:gd name="f329" fmla="*/ f258 1 f176"/>
              <a:gd name="f330" fmla="*/ f259 1 f175"/>
              <a:gd name="f331" fmla="*/ f260 1 f176"/>
              <a:gd name="f332" fmla="*/ f261 1 f175"/>
              <a:gd name="f333" fmla="*/ f262 1 f176"/>
              <a:gd name="f334" fmla="*/ f263 1 f175"/>
              <a:gd name="f335" fmla="*/ f264 1 f176"/>
              <a:gd name="f336" fmla="*/ f265 1 f175"/>
              <a:gd name="f337" fmla="*/ f266 1 f176"/>
              <a:gd name="f338" fmla="*/ f267 1 f175"/>
              <a:gd name="f339" fmla="*/ f268 1 f176"/>
              <a:gd name="f340" fmla="*/ f269 1 f175"/>
              <a:gd name="f341" fmla="*/ f270 1 f175"/>
              <a:gd name="f342" fmla="*/ f271 1 f176"/>
              <a:gd name="f343" fmla="*/ f272 1 f175"/>
              <a:gd name="f344" fmla="*/ f273 1 f175"/>
              <a:gd name="f345" fmla="*/ f274 1 f175"/>
              <a:gd name="f346" fmla="*/ f275 1 f175"/>
              <a:gd name="f347" fmla="*/ f276 1 f176"/>
              <a:gd name="f348" fmla="*/ f277 1 f175"/>
              <a:gd name="f349" fmla="*/ f278 1 f176"/>
              <a:gd name="f350" fmla="*/ f279 1 f175"/>
              <a:gd name="f351" fmla="*/ f280 1 f176"/>
              <a:gd name="f352" fmla="*/ f281 1 f175"/>
              <a:gd name="f353" fmla="*/ f282 1 f176"/>
              <a:gd name="f354" fmla="*/ f283 1 f175"/>
              <a:gd name="f355" fmla="*/ f284 1 f176"/>
              <a:gd name="f356" fmla="*/ f285 1 f175"/>
              <a:gd name="f357" fmla="*/ f286 1 f175"/>
              <a:gd name="f358" fmla="*/ f287 1 f176"/>
              <a:gd name="f359" fmla="*/ f288 1 f175"/>
              <a:gd name="f360" fmla="*/ f289 1 f176"/>
              <a:gd name="f361" fmla="*/ f290 1 f176"/>
              <a:gd name="f362" fmla="*/ f291 1 f175"/>
              <a:gd name="f363" fmla="*/ f292 1 f176"/>
              <a:gd name="f364" fmla="*/ f293 1 f175"/>
              <a:gd name="f365" fmla="*/ f294 1 f176"/>
              <a:gd name="f366" fmla="*/ f295 1 f175"/>
              <a:gd name="f367" fmla="*/ f296 1 f176"/>
              <a:gd name="f368" fmla="*/ f297 1 f175"/>
              <a:gd name="f369" fmla="*/ f298 1 f175"/>
              <a:gd name="f370" fmla="*/ f299 1 f176"/>
              <a:gd name="f371" fmla="*/ f300 1 f176"/>
              <a:gd name="f372" fmla="*/ f301 1 f176"/>
              <a:gd name="f373" fmla="*/ f302 1 f175"/>
              <a:gd name="f374" fmla="*/ f303 1 f176"/>
              <a:gd name="f375" fmla="*/ f304 1 f175"/>
              <a:gd name="f376" fmla="*/ f305 1 f176"/>
              <a:gd name="f377" fmla="*/ f306 1 f175"/>
              <a:gd name="f378" fmla="*/ f307 1 f175"/>
              <a:gd name="f379" fmla="*/ f308 1 f175"/>
              <a:gd name="f380" fmla="*/ f309 1 f176"/>
              <a:gd name="f381" fmla="*/ f310 1 f176"/>
              <a:gd name="f382" fmla="*/ f311 1 f175"/>
              <a:gd name="f383" fmla="*/ f312 f166 1"/>
              <a:gd name="f384" fmla="*/ f313 f166 1"/>
              <a:gd name="f385" fmla="*/ f315 f167 1"/>
              <a:gd name="f386" fmla="*/ f314 f167 1"/>
              <a:gd name="f387" fmla="*/ f316 f166 1"/>
              <a:gd name="f388" fmla="*/ f317 f167 1"/>
              <a:gd name="f389" fmla="*/ f318 f166 1"/>
              <a:gd name="f390" fmla="*/ f319 f167 1"/>
              <a:gd name="f391" fmla="*/ f320 f166 1"/>
              <a:gd name="f392" fmla="*/ f321 f167 1"/>
              <a:gd name="f393" fmla="*/ f322 f166 1"/>
              <a:gd name="f394" fmla="*/ f323 f167 1"/>
              <a:gd name="f395" fmla="*/ f324 f166 1"/>
              <a:gd name="f396" fmla="*/ f325 f167 1"/>
              <a:gd name="f397" fmla="*/ f326 f166 1"/>
              <a:gd name="f398" fmla="*/ f327 f167 1"/>
              <a:gd name="f399" fmla="*/ f328 f166 1"/>
              <a:gd name="f400" fmla="*/ f329 f167 1"/>
              <a:gd name="f401" fmla="*/ f330 f166 1"/>
              <a:gd name="f402" fmla="*/ f331 f167 1"/>
              <a:gd name="f403" fmla="*/ f332 f166 1"/>
              <a:gd name="f404" fmla="*/ f333 f167 1"/>
              <a:gd name="f405" fmla="*/ f334 f166 1"/>
              <a:gd name="f406" fmla="*/ f335 f167 1"/>
              <a:gd name="f407" fmla="*/ f336 f166 1"/>
              <a:gd name="f408" fmla="*/ f337 f167 1"/>
              <a:gd name="f409" fmla="*/ f338 f166 1"/>
              <a:gd name="f410" fmla="*/ f339 f167 1"/>
              <a:gd name="f411" fmla="*/ f340 f166 1"/>
              <a:gd name="f412" fmla="*/ f341 f166 1"/>
              <a:gd name="f413" fmla="*/ f342 f167 1"/>
              <a:gd name="f414" fmla="*/ f343 f166 1"/>
              <a:gd name="f415" fmla="*/ f344 f166 1"/>
              <a:gd name="f416" fmla="*/ f345 f166 1"/>
              <a:gd name="f417" fmla="*/ f346 f166 1"/>
              <a:gd name="f418" fmla="*/ f347 f167 1"/>
              <a:gd name="f419" fmla="*/ f348 f166 1"/>
              <a:gd name="f420" fmla="*/ f349 f167 1"/>
              <a:gd name="f421" fmla="*/ f350 f166 1"/>
              <a:gd name="f422" fmla="*/ f351 f167 1"/>
              <a:gd name="f423" fmla="*/ f352 f166 1"/>
              <a:gd name="f424" fmla="*/ f353 f167 1"/>
              <a:gd name="f425" fmla="*/ f354 f166 1"/>
              <a:gd name="f426" fmla="*/ f355 f167 1"/>
              <a:gd name="f427" fmla="*/ f356 f166 1"/>
              <a:gd name="f428" fmla="*/ f357 f166 1"/>
              <a:gd name="f429" fmla="*/ f358 f167 1"/>
              <a:gd name="f430" fmla="*/ f359 f166 1"/>
              <a:gd name="f431" fmla="*/ f360 f167 1"/>
              <a:gd name="f432" fmla="*/ f361 f167 1"/>
              <a:gd name="f433" fmla="*/ f362 f166 1"/>
              <a:gd name="f434" fmla="*/ f363 f167 1"/>
              <a:gd name="f435" fmla="*/ f364 f166 1"/>
              <a:gd name="f436" fmla="*/ f365 f167 1"/>
              <a:gd name="f437" fmla="*/ f366 f166 1"/>
              <a:gd name="f438" fmla="*/ f367 f167 1"/>
              <a:gd name="f439" fmla="*/ f368 f166 1"/>
              <a:gd name="f440" fmla="*/ f369 f166 1"/>
              <a:gd name="f441" fmla="*/ f370 f167 1"/>
              <a:gd name="f442" fmla="*/ f371 f167 1"/>
              <a:gd name="f443" fmla="*/ f372 f167 1"/>
              <a:gd name="f444" fmla="*/ f373 f166 1"/>
              <a:gd name="f445" fmla="*/ f374 f167 1"/>
              <a:gd name="f446" fmla="*/ f375 f166 1"/>
              <a:gd name="f447" fmla="*/ f376 f167 1"/>
              <a:gd name="f448" fmla="*/ f377 f166 1"/>
              <a:gd name="f449" fmla="*/ f378 f166 1"/>
              <a:gd name="f450" fmla="*/ f379 f166 1"/>
              <a:gd name="f451" fmla="*/ f380 f167 1"/>
              <a:gd name="f452" fmla="*/ f381 f167 1"/>
              <a:gd name="f453" fmla="*/ f382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4">
                <a:pos x="f387" y="f388"/>
              </a:cxn>
              <a:cxn ang="f244">
                <a:pos x="f389" y="f390"/>
              </a:cxn>
              <a:cxn ang="f244">
                <a:pos x="f391" y="f392"/>
              </a:cxn>
              <a:cxn ang="f244">
                <a:pos x="f393" y="f394"/>
              </a:cxn>
              <a:cxn ang="f244">
                <a:pos x="f395" y="f396"/>
              </a:cxn>
              <a:cxn ang="f244">
                <a:pos x="f397" y="f398"/>
              </a:cxn>
              <a:cxn ang="f244">
                <a:pos x="f399" y="f400"/>
              </a:cxn>
              <a:cxn ang="f244">
                <a:pos x="f401" y="f402"/>
              </a:cxn>
              <a:cxn ang="f244">
                <a:pos x="f403" y="f404"/>
              </a:cxn>
              <a:cxn ang="f244">
                <a:pos x="f405" y="f406"/>
              </a:cxn>
              <a:cxn ang="f244">
                <a:pos x="f407" y="f408"/>
              </a:cxn>
              <a:cxn ang="f244">
                <a:pos x="f409" y="f410"/>
              </a:cxn>
              <a:cxn ang="f244">
                <a:pos x="f411" y="f410"/>
              </a:cxn>
              <a:cxn ang="f244">
                <a:pos x="f412" y="f413"/>
              </a:cxn>
              <a:cxn ang="f244">
                <a:pos x="f414" y="f413"/>
              </a:cxn>
              <a:cxn ang="f244">
                <a:pos x="f415" y="f410"/>
              </a:cxn>
              <a:cxn ang="f244">
                <a:pos x="f416" y="f410"/>
              </a:cxn>
              <a:cxn ang="f244">
                <a:pos x="f417" y="f408"/>
              </a:cxn>
              <a:cxn ang="f244">
                <a:pos x="f387" y="f418"/>
              </a:cxn>
              <a:cxn ang="f244">
                <a:pos x="f387" y="f388"/>
              </a:cxn>
              <a:cxn ang="f244">
                <a:pos x="f419" y="f420"/>
              </a:cxn>
              <a:cxn ang="f244">
                <a:pos x="f421" y="f422"/>
              </a:cxn>
              <a:cxn ang="f244">
                <a:pos x="f423" y="f424"/>
              </a:cxn>
              <a:cxn ang="f244">
                <a:pos x="f425" y="f426"/>
              </a:cxn>
              <a:cxn ang="f244">
                <a:pos x="f427" y="f404"/>
              </a:cxn>
              <a:cxn ang="f244">
                <a:pos x="f428" y="f429"/>
              </a:cxn>
              <a:cxn ang="f244">
                <a:pos x="f430" y="f431"/>
              </a:cxn>
              <a:cxn ang="f244">
                <a:pos x="f421" y="f432"/>
              </a:cxn>
              <a:cxn ang="f244">
                <a:pos x="f419" y="f420"/>
              </a:cxn>
              <a:cxn ang="f244">
                <a:pos x="f433" y="f434"/>
              </a:cxn>
              <a:cxn ang="f244">
                <a:pos x="f435" y="f436"/>
              </a:cxn>
              <a:cxn ang="f244">
                <a:pos x="f437" y="f438"/>
              </a:cxn>
              <a:cxn ang="f244">
                <a:pos x="f439" y="f436"/>
              </a:cxn>
              <a:cxn ang="f244">
                <a:pos x="f440" y="f441"/>
              </a:cxn>
              <a:cxn ang="f244">
                <a:pos x="f439" y="f442"/>
              </a:cxn>
              <a:cxn ang="f244">
                <a:pos x="f395" y="f443"/>
              </a:cxn>
              <a:cxn ang="f244">
                <a:pos x="f435" y="f442"/>
              </a:cxn>
              <a:cxn ang="f244">
                <a:pos x="f433" y="f434"/>
              </a:cxn>
              <a:cxn ang="f244">
                <a:pos x="f444" y="f445"/>
              </a:cxn>
              <a:cxn ang="f244">
                <a:pos x="f446" y="f447"/>
              </a:cxn>
              <a:cxn ang="f244">
                <a:pos x="f448" y="f431"/>
              </a:cxn>
              <a:cxn ang="f244">
                <a:pos x="f449" y="f429"/>
              </a:cxn>
              <a:cxn ang="f244">
                <a:pos x="f450" y="f451"/>
              </a:cxn>
              <a:cxn ang="f244">
                <a:pos x="f449" y="f452"/>
              </a:cxn>
              <a:cxn ang="f244">
                <a:pos x="f448" y="f424"/>
              </a:cxn>
              <a:cxn ang="f244">
                <a:pos x="f453" y="f452"/>
              </a:cxn>
              <a:cxn ang="f244">
                <a:pos x="f444" y="f445"/>
              </a:cxn>
            </a:cxnLst>
            <a:rect l="f383" t="f386" r="f384" b="f385"/>
            <a:pathLst>
              <a:path w="432" h="408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1"/>
                  <a:pt x="f22" y="f23"/>
                  <a:pt x="f24" y="f25"/>
                </a:cubicBezTo>
                <a:cubicBezTo>
                  <a:pt x="f26" y="f27"/>
                  <a:pt x="f28" y="f11"/>
                  <a:pt x="f29" y="f11"/>
                </a:cubicBezTo>
                <a:cubicBezTo>
                  <a:pt x="f30" y="f7"/>
                  <a:pt x="f31" y="f27"/>
                  <a:pt x="f32" y="f33"/>
                </a:cubicBezTo>
                <a:cubicBezTo>
                  <a:pt x="f34" y="f23"/>
                  <a:pt x="f35" y="f21"/>
                  <a:pt x="f36" y="f37"/>
                </a:cubicBezTo>
                <a:cubicBezTo>
                  <a:pt x="f34" y="f38"/>
                  <a:pt x="f39" y="f40"/>
                  <a:pt x="f41" y="f42"/>
                </a:cubicBezTo>
                <a:cubicBezTo>
                  <a:pt x="f43" y="f29"/>
                  <a:pt x="f5" y="f10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0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5"/>
                  <a:pt x="f64" y="f5"/>
                  <a:pt x="f65" y="f62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1"/>
                </a:cubicBezTo>
                <a:cubicBezTo>
                  <a:pt x="f77" y="f69"/>
                  <a:pt x="f78" y="f67"/>
                  <a:pt x="f37" y="f62"/>
                </a:cubicBezTo>
                <a:cubicBezTo>
                  <a:pt x="f79" y="f5"/>
                  <a:pt x="f80" y="f5"/>
                  <a:pt x="f81" y="f62"/>
                </a:cubicBezTo>
                <a:cubicBezTo>
                  <a:pt x="f82" y="f60"/>
                  <a:pt x="f83" y="f58"/>
                  <a:pt x="f84" y="f56"/>
                </a:cubicBezTo>
                <a:cubicBezTo>
                  <a:pt x="f85" y="f54"/>
                  <a:pt x="f86" y="f87"/>
                  <a:pt x="f8" y="f88"/>
                </a:cubicBezTo>
                <a:cubicBezTo>
                  <a:pt x="f89" y="f90"/>
                  <a:pt x="f8" y="f91"/>
                  <a:pt x="f8" y="f9"/>
                </a:cubicBezTo>
                <a:close/>
                <a:moveTo>
                  <a:pt x="f92" y="f64"/>
                </a:moveTo>
                <a:cubicBezTo>
                  <a:pt x="f93" y="f32"/>
                  <a:pt x="f54" y="f94"/>
                  <a:pt x="f95" y="f31"/>
                </a:cubicBezTo>
                <a:cubicBezTo>
                  <a:pt x="f96" y="f97"/>
                  <a:pt x="f98" y="f99"/>
                  <a:pt x="f47" y="f99"/>
                </a:cubicBezTo>
                <a:cubicBezTo>
                  <a:pt x="f32" y="f99"/>
                  <a:pt x="f100" y="f101"/>
                  <a:pt x="f101" y="f102"/>
                </a:cubicBezTo>
                <a:cubicBezTo>
                  <a:pt x="f103" y="f104"/>
                  <a:pt x="f103" y="f105"/>
                  <a:pt x="f103" y="f45"/>
                </a:cubicBezTo>
                <a:cubicBezTo>
                  <a:pt x="f2" y="f106"/>
                  <a:pt x="f107" y="f108"/>
                  <a:pt x="f109" y="f36"/>
                </a:cubicBezTo>
                <a:cubicBezTo>
                  <a:pt x="f110" y="f51"/>
                  <a:pt x="f32" y="f111"/>
                  <a:pt x="f112" y="f111"/>
                </a:cubicBezTo>
                <a:cubicBezTo>
                  <a:pt x="f98" y="f113"/>
                  <a:pt x="f114" y="f115"/>
                  <a:pt x="f95" y="f90"/>
                </a:cubicBezTo>
                <a:cubicBezTo>
                  <a:pt x="f54" y="f49"/>
                  <a:pt x="f93" y="f63"/>
                  <a:pt x="f92" y="f64"/>
                </a:cubicBezTo>
                <a:close/>
                <a:moveTo>
                  <a:pt x="f116" y="f24"/>
                </a:moveTo>
                <a:cubicBezTo>
                  <a:pt x="f117" y="f117"/>
                  <a:pt x="f78" y="f118"/>
                  <a:pt x="f119" y="f120"/>
                </a:cubicBezTo>
                <a:cubicBezTo>
                  <a:pt x="f77" y="f121"/>
                  <a:pt x="f122" y="f123"/>
                  <a:pt x="f124" y="f125"/>
                </a:cubicBezTo>
                <a:cubicBezTo>
                  <a:pt x="f126" y="f125"/>
                  <a:pt x="f127" y="f28"/>
                  <a:pt x="f128" y="f120"/>
                </a:cubicBezTo>
                <a:cubicBezTo>
                  <a:pt x="f105" y="f129"/>
                  <a:pt x="f130" y="f119"/>
                  <a:pt x="f130" y="f131"/>
                </a:cubicBezTo>
                <a:cubicBezTo>
                  <a:pt x="f130" y="f132"/>
                  <a:pt x="f133" y="f134"/>
                  <a:pt x="f128" y="f81"/>
                </a:cubicBezTo>
                <a:cubicBezTo>
                  <a:pt x="f135" y="f136"/>
                  <a:pt x="f137" y="f138"/>
                  <a:pt x="f29" y="f138"/>
                </a:cubicBezTo>
                <a:cubicBezTo>
                  <a:pt x="f139" y="f140"/>
                  <a:pt x="f77" y="f141"/>
                  <a:pt x="f119" y="f81"/>
                </a:cubicBezTo>
                <a:cubicBezTo>
                  <a:pt x="f116" y="f80"/>
                  <a:pt x="f117" y="f20"/>
                  <a:pt x="f116" y="f24"/>
                </a:cubicBezTo>
                <a:close/>
                <a:moveTo>
                  <a:pt x="f142" y="f143"/>
                </a:moveTo>
                <a:cubicBezTo>
                  <a:pt x="f144" y="f145"/>
                  <a:pt x="f146" y="f147"/>
                  <a:pt x="f148" y="f39"/>
                </a:cubicBezTo>
                <a:cubicBezTo>
                  <a:pt x="f21" y="f59"/>
                  <a:pt x="f17" y="f93"/>
                  <a:pt x="f149" y="f111"/>
                </a:cubicBezTo>
                <a:cubicBezTo>
                  <a:pt x="f150" y="f151"/>
                  <a:pt x="f152" y="f59"/>
                  <a:pt x="f118" y="f36"/>
                </a:cubicBezTo>
                <a:cubicBezTo>
                  <a:pt x="f153" y="f108"/>
                  <a:pt x="f154" y="f155"/>
                  <a:pt x="f156" y="f157"/>
                </a:cubicBezTo>
                <a:cubicBezTo>
                  <a:pt x="f156" y="f130"/>
                  <a:pt x="f156" y="f104"/>
                  <a:pt x="f118" y="f158"/>
                </a:cubicBezTo>
                <a:cubicBezTo>
                  <a:pt x="f117" y="f101"/>
                  <a:pt x="f159" y="f99"/>
                  <a:pt x="f149" y="f99"/>
                </a:cubicBezTo>
                <a:cubicBezTo>
                  <a:pt x="f160" y="f99"/>
                  <a:pt x="f161" y="f68"/>
                  <a:pt x="f162" y="f158"/>
                </a:cubicBezTo>
                <a:cubicBezTo>
                  <a:pt x="f142" y="f163"/>
                  <a:pt x="f164" y="f45"/>
                  <a:pt x="f142" y="f143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" name="Freeform 77">
            <a:extLst>
              <a:ext uri="{FF2B5EF4-FFF2-40B4-BE49-F238E27FC236}">
                <a16:creationId xmlns:a16="http://schemas.microsoft.com/office/drawing/2014/main" id="{DDF97664-242F-4270-9A03-70D050CDE59D}"/>
              </a:ext>
            </a:extLst>
          </p:cNvPr>
          <p:cNvSpPr/>
          <p:nvPr/>
        </p:nvSpPr>
        <p:spPr>
          <a:xfrm>
            <a:off x="10106744" y="5327413"/>
            <a:ext cx="830266" cy="11763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7"/>
              <a:gd name="f7" fmla="val 463"/>
              <a:gd name="f8" fmla="val 276"/>
              <a:gd name="f9" fmla="val 189"/>
              <a:gd name="f10" fmla="val 103"/>
              <a:gd name="f11" fmla="val 15"/>
              <a:gd name="f12" fmla="val 443"/>
              <a:gd name="f13" fmla="val 24"/>
              <a:gd name="f14" fmla="val 430"/>
              <a:gd name="f15" fmla="val 40"/>
              <a:gd name="f16" fmla="val 422"/>
              <a:gd name="f17" fmla="val 60"/>
              <a:gd name="f18" fmla="val 412"/>
              <a:gd name="f19" fmla="val 79"/>
              <a:gd name="f20" fmla="val 418"/>
              <a:gd name="f21" fmla="val 93"/>
              <a:gd name="f22" fmla="val 432"/>
              <a:gd name="f23" fmla="val 102"/>
              <a:gd name="f24" fmla="val 420"/>
              <a:gd name="f25" fmla="val 110"/>
              <a:gd name="f26" fmla="val 407"/>
              <a:gd name="f27" fmla="val 120"/>
              <a:gd name="f28" fmla="val 398"/>
              <a:gd name="f29" fmla="val 129"/>
              <a:gd name="f30" fmla="val 389"/>
              <a:gd name="f31" fmla="val 142"/>
              <a:gd name="f32" fmla="val 385"/>
              <a:gd name="f33" fmla="val 153"/>
              <a:gd name="f34" fmla="val 377"/>
              <a:gd name="f35" fmla="val 111"/>
              <a:gd name="f36" fmla="val 373"/>
              <a:gd name="f37" fmla="val 71"/>
              <a:gd name="f38" fmla="val 375"/>
              <a:gd name="f39" fmla="val 343"/>
              <a:gd name="f40" fmla="val 20"/>
              <a:gd name="f41" fmla="val 322"/>
              <a:gd name="f42" fmla="val 12"/>
              <a:gd name="f43" fmla="val 296"/>
              <a:gd name="f44" fmla="val 9"/>
              <a:gd name="f45" fmla="val 269"/>
              <a:gd name="f46" fmla="val 64"/>
              <a:gd name="f47" fmla="val 248"/>
              <a:gd name="f48" fmla="val 268"/>
              <a:gd name="f49" fmla="val 163"/>
              <a:gd name="f50" fmla="val 323"/>
              <a:gd name="f51" fmla="val 157"/>
              <a:gd name="f52" fmla="val 297"/>
              <a:gd name="f53" fmla="val 152"/>
              <a:gd name="f54" fmla="val 270"/>
              <a:gd name="f55" fmla="val 144"/>
              <a:gd name="f56" fmla="val 245"/>
              <a:gd name="f57" fmla="val 239"/>
              <a:gd name="f58" fmla="val 131"/>
              <a:gd name="f59" fmla="val 237"/>
              <a:gd name="f60" fmla="val 121"/>
              <a:gd name="f61" fmla="val 231"/>
              <a:gd name="f62" fmla="val 213"/>
              <a:gd name="f63" fmla="val 118"/>
              <a:gd name="f64" fmla="val 191"/>
              <a:gd name="f65" fmla="val 116"/>
              <a:gd name="f66" fmla="val 170"/>
              <a:gd name="f67" fmla="val 115"/>
              <a:gd name="f68" fmla="val 169"/>
              <a:gd name="f69" fmla="val 114"/>
              <a:gd name="f70" fmla="val 113"/>
              <a:gd name="f71" fmla="val 107"/>
              <a:gd name="f72" fmla="val 101"/>
              <a:gd name="f73" fmla="val 210"/>
              <a:gd name="f74" fmla="val 236"/>
              <a:gd name="f75" fmla="val 74"/>
              <a:gd name="f76" fmla="val 226"/>
              <a:gd name="f77" fmla="val 56"/>
              <a:gd name="f78" fmla="val 216"/>
              <a:gd name="f79" fmla="val 36"/>
              <a:gd name="f80" fmla="val 205"/>
              <a:gd name="f81" fmla="val 54"/>
              <a:gd name="f82" fmla="val 185"/>
              <a:gd name="f83" fmla="val 68"/>
              <a:gd name="f84" fmla="val 82"/>
              <a:gd name="f85" fmla="val 151"/>
              <a:gd name="f86" fmla="val 81"/>
              <a:gd name="f87" fmla="val 150"/>
              <a:gd name="f88" fmla="val 80"/>
              <a:gd name="f89" fmla="val 149"/>
              <a:gd name="f90" fmla="val 61"/>
              <a:gd name="f91" fmla="val 159"/>
              <a:gd name="f92" fmla="val 42"/>
              <a:gd name="f93" fmla="val 19"/>
              <a:gd name="f94" fmla="val 183"/>
              <a:gd name="f95" fmla="val 13"/>
              <a:gd name="f96" fmla="val 7"/>
              <a:gd name="f97" fmla="val 26"/>
              <a:gd name="f98" fmla="val 119"/>
              <a:gd name="f99" fmla="val 47"/>
              <a:gd name="f100" fmla="val 117"/>
              <a:gd name="f101" fmla="val 69"/>
              <a:gd name="f102" fmla="val 112"/>
              <a:gd name="f103" fmla="val 49"/>
              <a:gd name="f104" fmla="val 106"/>
              <a:gd name="f105" fmla="val 29"/>
              <a:gd name="f106" fmla="val 100"/>
              <a:gd name="f107" fmla="val 4"/>
              <a:gd name="f108" fmla="val 14"/>
              <a:gd name="f109" fmla="val 73"/>
              <a:gd name="f110" fmla="val 34"/>
              <a:gd name="f111" fmla="val 55"/>
              <a:gd name="f112" fmla="val 53"/>
              <a:gd name="f113" fmla="val 72"/>
              <a:gd name="f114" fmla="val 89"/>
              <a:gd name="f115" fmla="val 83"/>
              <a:gd name="f116" fmla="val 90"/>
              <a:gd name="f117" fmla="val 91"/>
              <a:gd name="f118" fmla="val 92"/>
              <a:gd name="f119" fmla="val 62"/>
              <a:gd name="f120" fmla="val 70"/>
              <a:gd name="f121" fmla="val 57"/>
              <a:gd name="f122" fmla="val 78"/>
              <a:gd name="f123" fmla="val 97"/>
              <a:gd name="f124" fmla="val 6"/>
              <a:gd name="f125" fmla="val 122"/>
              <a:gd name="f126" fmla="val 48"/>
              <a:gd name="f127" fmla="val 124"/>
              <a:gd name="f128" fmla="val 126"/>
              <a:gd name="f129" fmla="val 127"/>
              <a:gd name="f130" fmla="val 128"/>
              <a:gd name="f131" fmla="val 134"/>
              <a:gd name="f132" fmla="val 140"/>
              <a:gd name="f133" fmla="val 147"/>
              <a:gd name="f134" fmla="val 166"/>
              <a:gd name="f135" fmla="val 184"/>
              <a:gd name="f136" fmla="val 23"/>
              <a:gd name="f137" fmla="val 204"/>
              <a:gd name="f138" fmla="val 187"/>
              <a:gd name="f139" fmla="val 172"/>
              <a:gd name="f140" fmla="val 158"/>
              <a:gd name="f141" fmla="val 178"/>
              <a:gd name="f142" fmla="val 198"/>
              <a:gd name="f143" fmla="val 222"/>
              <a:gd name="f144" fmla="val 228"/>
              <a:gd name="f145" fmla="val 77"/>
              <a:gd name="f146" fmla="val 234"/>
              <a:gd name="f147" fmla="val 96"/>
              <a:gd name="f148" fmla="val 240"/>
              <a:gd name="f149" fmla="val 214"/>
              <a:gd name="f150" fmla="val 192"/>
              <a:gd name="f151" fmla="val 125"/>
              <a:gd name="f152" fmla="val 190"/>
              <a:gd name="f153" fmla="val 133"/>
              <a:gd name="f154" fmla="val 211"/>
              <a:gd name="f155" fmla="val 167"/>
              <a:gd name="f156" fmla="val 206"/>
              <a:gd name="f157" fmla="val 186"/>
              <a:gd name="f158" fmla="val 161"/>
              <a:gd name="f159" fmla="val 175"/>
              <a:gd name="f160" fmla="val 176"/>
              <a:gd name="f161" fmla="val 227"/>
              <a:gd name="f162" fmla="val 261"/>
              <a:gd name="f163" fmla="val 267"/>
              <a:gd name="f164" fmla="val 188"/>
              <a:gd name="f165" fmla="val 273"/>
              <a:gd name="f166" fmla="val 281"/>
              <a:gd name="f167" fmla="val 207"/>
              <a:gd name="f168" fmla="val 223"/>
              <a:gd name="f169" fmla="val 299"/>
              <a:gd name="f170" fmla="val 277"/>
              <a:gd name="f171" fmla="val 300"/>
              <a:gd name="f172" fmla="val 338"/>
              <a:gd name="f173" fmla="val 194"/>
              <a:gd name="f174" fmla="val 332"/>
              <a:gd name="f175" fmla="val 349"/>
              <a:gd name="f176" fmla="val 366"/>
              <a:gd name="f177" fmla="val 382"/>
              <a:gd name="f178" fmla="val 394"/>
              <a:gd name="f179" fmla="val 208"/>
              <a:gd name="f180" fmla="val 221"/>
              <a:gd name="f181" fmla="val 410"/>
              <a:gd name="f182" fmla="val 256"/>
              <a:gd name="f183" fmla="val 406"/>
              <a:gd name="f184" fmla="val 279"/>
              <a:gd name="f185" fmla="val 426"/>
              <a:gd name="f186" fmla="+- 0 0 -90"/>
              <a:gd name="f187" fmla="*/ f3 1 327"/>
              <a:gd name="f188" fmla="*/ f4 1 463"/>
              <a:gd name="f189" fmla="val f5"/>
              <a:gd name="f190" fmla="val f6"/>
              <a:gd name="f191" fmla="val f7"/>
              <a:gd name="f192" fmla="*/ f186 f0 1"/>
              <a:gd name="f193" fmla="+- f191 0 f189"/>
              <a:gd name="f194" fmla="+- f190 0 f189"/>
              <a:gd name="f195" fmla="*/ f192 1 f2"/>
              <a:gd name="f196" fmla="*/ f194 1 327"/>
              <a:gd name="f197" fmla="*/ f193 1 463"/>
              <a:gd name="f198" fmla="*/ 276 f194 1"/>
              <a:gd name="f199" fmla="*/ 463 f193 1"/>
              <a:gd name="f200" fmla="*/ 15 f194 1"/>
              <a:gd name="f201" fmla="*/ 40 f194 1"/>
              <a:gd name="f202" fmla="*/ 422 f193 1"/>
              <a:gd name="f203" fmla="*/ 93 f194 1"/>
              <a:gd name="f204" fmla="*/ 432 f193 1"/>
              <a:gd name="f205" fmla="*/ 120 f194 1"/>
              <a:gd name="f206" fmla="*/ 398 f193 1"/>
              <a:gd name="f207" fmla="*/ 153 f194 1"/>
              <a:gd name="f208" fmla="*/ 377 f193 1"/>
              <a:gd name="f209" fmla="*/ 343 f193 1"/>
              <a:gd name="f210" fmla="*/ 9 f194 1"/>
              <a:gd name="f211" fmla="*/ 269 f193 1"/>
              <a:gd name="f212" fmla="*/ 163 f194 1"/>
              <a:gd name="f213" fmla="*/ 323 f193 1"/>
              <a:gd name="f214" fmla="*/ 144 f194 1"/>
              <a:gd name="f215" fmla="*/ 245 f193 1"/>
              <a:gd name="f216" fmla="*/ 121 f194 1"/>
              <a:gd name="f217" fmla="*/ 231 f193 1"/>
              <a:gd name="f218" fmla="*/ 116 f194 1"/>
              <a:gd name="f219" fmla="*/ 170 f193 1"/>
              <a:gd name="f220" fmla="*/ 113 f194 1"/>
              <a:gd name="f221" fmla="*/ 169 f193 1"/>
              <a:gd name="f222" fmla="*/ 236 f193 1"/>
              <a:gd name="f223" fmla="*/ 36 f194 1"/>
              <a:gd name="f224" fmla="*/ 205 f193 1"/>
              <a:gd name="f225" fmla="*/ 82 f194 1"/>
              <a:gd name="f226" fmla="*/ 152 f193 1"/>
              <a:gd name="f227" fmla="*/ 80 f194 1"/>
              <a:gd name="f228" fmla="*/ 149 f193 1"/>
              <a:gd name="f229" fmla="*/ 19 f194 1"/>
              <a:gd name="f230" fmla="*/ 183 f193 1"/>
              <a:gd name="f231" fmla="*/ 0 f194 1"/>
              <a:gd name="f232" fmla="*/ 121 f193 1"/>
              <a:gd name="f233" fmla="*/ 69 f194 1"/>
              <a:gd name="f234" fmla="*/ 116 f193 1"/>
              <a:gd name="f235" fmla="*/ 112 f193 1"/>
              <a:gd name="f236" fmla="*/ 4 f194 1"/>
              <a:gd name="f237" fmla="*/ 93 f193 1"/>
              <a:gd name="f238" fmla="*/ 34 f194 1"/>
              <a:gd name="f239" fmla="*/ 36 f193 1"/>
              <a:gd name="f240" fmla="*/ 89 f194 1"/>
              <a:gd name="f241" fmla="*/ 83 f193 1"/>
              <a:gd name="f242" fmla="*/ 92 f194 1"/>
              <a:gd name="f243" fmla="*/ 81 f193 1"/>
              <a:gd name="f244" fmla="*/ 57 f194 1"/>
              <a:gd name="f245" fmla="*/ 19 f193 1"/>
              <a:gd name="f246" fmla="*/ 118 f194 1"/>
              <a:gd name="f247" fmla="*/ 0 f193 1"/>
              <a:gd name="f248" fmla="*/ 124 f194 1"/>
              <a:gd name="f249" fmla="*/ 70 f193 1"/>
              <a:gd name="f250" fmla="*/ 128 f194 1"/>
              <a:gd name="f251" fmla="*/ 147 f194 1"/>
              <a:gd name="f252" fmla="*/ 4 f193 1"/>
              <a:gd name="f253" fmla="*/ 204 f194 1"/>
              <a:gd name="f254" fmla="*/ 34 f193 1"/>
              <a:gd name="f255" fmla="*/ 157 f194 1"/>
              <a:gd name="f256" fmla="*/ 89 f193 1"/>
              <a:gd name="f257" fmla="*/ 158 f194 1"/>
              <a:gd name="f258" fmla="*/ 92 f193 1"/>
              <a:gd name="f259" fmla="*/ 222 f194 1"/>
              <a:gd name="f260" fmla="*/ 57 f193 1"/>
              <a:gd name="f261" fmla="*/ 240 f194 1"/>
              <a:gd name="f262" fmla="*/ 118 f193 1"/>
              <a:gd name="f263" fmla="*/ 170 f194 1"/>
              <a:gd name="f264" fmla="*/ 124 f193 1"/>
              <a:gd name="f265" fmla="*/ 169 f194 1"/>
              <a:gd name="f266" fmla="*/ 127 f193 1"/>
              <a:gd name="f267" fmla="*/ 237 f194 1"/>
              <a:gd name="f268" fmla="*/ 147 f193 1"/>
              <a:gd name="f269" fmla="*/ 206 f194 1"/>
              <a:gd name="f270" fmla="*/ 204 f193 1"/>
              <a:gd name="f271" fmla="*/ 151 f194 1"/>
              <a:gd name="f272" fmla="*/ 157 f193 1"/>
              <a:gd name="f273" fmla="*/ 150 f194 1"/>
              <a:gd name="f274" fmla="*/ 161 f193 1"/>
              <a:gd name="f275" fmla="*/ 185 f194 1"/>
              <a:gd name="f276" fmla="*/ 261 f193 1"/>
              <a:gd name="f277" fmla="*/ 190 f194 1"/>
              <a:gd name="f278" fmla="*/ 281 f193 1"/>
              <a:gd name="f279" fmla="*/ 299 f194 1"/>
              <a:gd name="f280" fmla="*/ 176 f193 1"/>
              <a:gd name="f281" fmla="*/ 194 f194 1"/>
              <a:gd name="f282" fmla="*/ 332 f193 1"/>
              <a:gd name="f283" fmla="*/ 382 f193 1"/>
              <a:gd name="f284" fmla="*/ 221 f194 1"/>
              <a:gd name="f285" fmla="*/ 410 f193 1"/>
              <a:gd name="f286" fmla="+- f195 0 f1"/>
              <a:gd name="f287" fmla="*/ f198 1 327"/>
              <a:gd name="f288" fmla="*/ f199 1 463"/>
              <a:gd name="f289" fmla="*/ f200 1 327"/>
              <a:gd name="f290" fmla="*/ f201 1 327"/>
              <a:gd name="f291" fmla="*/ f202 1 463"/>
              <a:gd name="f292" fmla="*/ f203 1 327"/>
              <a:gd name="f293" fmla="*/ f204 1 463"/>
              <a:gd name="f294" fmla="*/ f205 1 327"/>
              <a:gd name="f295" fmla="*/ f206 1 463"/>
              <a:gd name="f296" fmla="*/ f207 1 327"/>
              <a:gd name="f297" fmla="*/ f208 1 463"/>
              <a:gd name="f298" fmla="*/ f209 1 463"/>
              <a:gd name="f299" fmla="*/ f210 1 327"/>
              <a:gd name="f300" fmla="*/ f211 1 463"/>
              <a:gd name="f301" fmla="*/ f212 1 327"/>
              <a:gd name="f302" fmla="*/ f213 1 463"/>
              <a:gd name="f303" fmla="*/ f214 1 327"/>
              <a:gd name="f304" fmla="*/ f215 1 463"/>
              <a:gd name="f305" fmla="*/ f216 1 327"/>
              <a:gd name="f306" fmla="*/ f217 1 463"/>
              <a:gd name="f307" fmla="*/ f218 1 327"/>
              <a:gd name="f308" fmla="*/ f219 1 463"/>
              <a:gd name="f309" fmla="*/ f220 1 327"/>
              <a:gd name="f310" fmla="*/ f221 1 463"/>
              <a:gd name="f311" fmla="*/ f222 1 463"/>
              <a:gd name="f312" fmla="*/ f223 1 327"/>
              <a:gd name="f313" fmla="*/ f224 1 463"/>
              <a:gd name="f314" fmla="*/ f225 1 327"/>
              <a:gd name="f315" fmla="*/ f226 1 463"/>
              <a:gd name="f316" fmla="*/ f227 1 327"/>
              <a:gd name="f317" fmla="*/ f228 1 463"/>
              <a:gd name="f318" fmla="*/ f229 1 327"/>
              <a:gd name="f319" fmla="*/ f230 1 463"/>
              <a:gd name="f320" fmla="*/ f231 1 327"/>
              <a:gd name="f321" fmla="*/ f232 1 463"/>
              <a:gd name="f322" fmla="*/ f233 1 327"/>
              <a:gd name="f323" fmla="*/ f234 1 463"/>
              <a:gd name="f324" fmla="*/ f235 1 463"/>
              <a:gd name="f325" fmla="*/ f236 1 327"/>
              <a:gd name="f326" fmla="*/ f237 1 463"/>
              <a:gd name="f327" fmla="*/ f238 1 327"/>
              <a:gd name="f328" fmla="*/ f239 1 463"/>
              <a:gd name="f329" fmla="*/ f240 1 327"/>
              <a:gd name="f330" fmla="*/ f241 1 463"/>
              <a:gd name="f331" fmla="*/ f242 1 327"/>
              <a:gd name="f332" fmla="*/ f243 1 463"/>
              <a:gd name="f333" fmla="*/ f244 1 327"/>
              <a:gd name="f334" fmla="*/ f245 1 463"/>
              <a:gd name="f335" fmla="*/ f246 1 327"/>
              <a:gd name="f336" fmla="*/ f247 1 463"/>
              <a:gd name="f337" fmla="*/ f248 1 327"/>
              <a:gd name="f338" fmla="*/ f249 1 463"/>
              <a:gd name="f339" fmla="*/ f250 1 327"/>
              <a:gd name="f340" fmla="*/ f251 1 327"/>
              <a:gd name="f341" fmla="*/ f252 1 463"/>
              <a:gd name="f342" fmla="*/ f253 1 327"/>
              <a:gd name="f343" fmla="*/ f254 1 463"/>
              <a:gd name="f344" fmla="*/ f255 1 327"/>
              <a:gd name="f345" fmla="*/ f256 1 463"/>
              <a:gd name="f346" fmla="*/ f257 1 327"/>
              <a:gd name="f347" fmla="*/ f258 1 463"/>
              <a:gd name="f348" fmla="*/ f259 1 327"/>
              <a:gd name="f349" fmla="*/ f260 1 463"/>
              <a:gd name="f350" fmla="*/ f261 1 327"/>
              <a:gd name="f351" fmla="*/ f262 1 463"/>
              <a:gd name="f352" fmla="*/ f263 1 327"/>
              <a:gd name="f353" fmla="*/ f264 1 463"/>
              <a:gd name="f354" fmla="*/ f265 1 327"/>
              <a:gd name="f355" fmla="*/ f266 1 463"/>
              <a:gd name="f356" fmla="*/ f267 1 327"/>
              <a:gd name="f357" fmla="*/ f268 1 463"/>
              <a:gd name="f358" fmla="*/ f269 1 327"/>
              <a:gd name="f359" fmla="*/ f270 1 463"/>
              <a:gd name="f360" fmla="*/ f271 1 327"/>
              <a:gd name="f361" fmla="*/ f272 1 463"/>
              <a:gd name="f362" fmla="*/ f273 1 327"/>
              <a:gd name="f363" fmla="*/ f274 1 463"/>
              <a:gd name="f364" fmla="*/ f275 1 327"/>
              <a:gd name="f365" fmla="*/ f276 1 463"/>
              <a:gd name="f366" fmla="*/ f277 1 327"/>
              <a:gd name="f367" fmla="*/ f278 1 463"/>
              <a:gd name="f368" fmla="*/ f279 1 327"/>
              <a:gd name="f369" fmla="*/ f280 1 463"/>
              <a:gd name="f370" fmla="*/ f281 1 327"/>
              <a:gd name="f371" fmla="*/ f282 1 463"/>
              <a:gd name="f372" fmla="*/ f283 1 463"/>
              <a:gd name="f373" fmla="*/ f284 1 327"/>
              <a:gd name="f374" fmla="*/ f285 1 463"/>
              <a:gd name="f375" fmla="*/ 0 1 f196"/>
              <a:gd name="f376" fmla="*/ f190 1 f196"/>
              <a:gd name="f377" fmla="*/ 0 1 f197"/>
              <a:gd name="f378" fmla="*/ f191 1 f197"/>
              <a:gd name="f379" fmla="*/ f287 1 f196"/>
              <a:gd name="f380" fmla="*/ f288 1 f197"/>
              <a:gd name="f381" fmla="*/ f289 1 f196"/>
              <a:gd name="f382" fmla="*/ f290 1 f196"/>
              <a:gd name="f383" fmla="*/ f291 1 f197"/>
              <a:gd name="f384" fmla="*/ f292 1 f196"/>
              <a:gd name="f385" fmla="*/ f293 1 f197"/>
              <a:gd name="f386" fmla="*/ f294 1 f196"/>
              <a:gd name="f387" fmla="*/ f295 1 f197"/>
              <a:gd name="f388" fmla="*/ f296 1 f196"/>
              <a:gd name="f389" fmla="*/ f297 1 f197"/>
              <a:gd name="f390" fmla="*/ f298 1 f197"/>
              <a:gd name="f391" fmla="*/ f299 1 f196"/>
              <a:gd name="f392" fmla="*/ f300 1 f197"/>
              <a:gd name="f393" fmla="*/ f301 1 f196"/>
              <a:gd name="f394" fmla="*/ f302 1 f197"/>
              <a:gd name="f395" fmla="*/ f303 1 f196"/>
              <a:gd name="f396" fmla="*/ f304 1 f197"/>
              <a:gd name="f397" fmla="*/ f305 1 f196"/>
              <a:gd name="f398" fmla="*/ f306 1 f197"/>
              <a:gd name="f399" fmla="*/ f307 1 f196"/>
              <a:gd name="f400" fmla="*/ f308 1 f197"/>
              <a:gd name="f401" fmla="*/ f309 1 f196"/>
              <a:gd name="f402" fmla="*/ f310 1 f197"/>
              <a:gd name="f403" fmla="*/ f311 1 f197"/>
              <a:gd name="f404" fmla="*/ f312 1 f196"/>
              <a:gd name="f405" fmla="*/ f313 1 f197"/>
              <a:gd name="f406" fmla="*/ f314 1 f196"/>
              <a:gd name="f407" fmla="*/ f315 1 f197"/>
              <a:gd name="f408" fmla="*/ f316 1 f196"/>
              <a:gd name="f409" fmla="*/ f317 1 f197"/>
              <a:gd name="f410" fmla="*/ f318 1 f196"/>
              <a:gd name="f411" fmla="*/ f319 1 f197"/>
              <a:gd name="f412" fmla="*/ f320 1 f196"/>
              <a:gd name="f413" fmla="*/ f321 1 f197"/>
              <a:gd name="f414" fmla="*/ f322 1 f196"/>
              <a:gd name="f415" fmla="*/ f323 1 f197"/>
              <a:gd name="f416" fmla="*/ f324 1 f197"/>
              <a:gd name="f417" fmla="*/ f325 1 f196"/>
              <a:gd name="f418" fmla="*/ f326 1 f197"/>
              <a:gd name="f419" fmla="*/ f327 1 f196"/>
              <a:gd name="f420" fmla="*/ f328 1 f197"/>
              <a:gd name="f421" fmla="*/ f329 1 f196"/>
              <a:gd name="f422" fmla="*/ f330 1 f197"/>
              <a:gd name="f423" fmla="*/ f331 1 f196"/>
              <a:gd name="f424" fmla="*/ f332 1 f197"/>
              <a:gd name="f425" fmla="*/ f333 1 f196"/>
              <a:gd name="f426" fmla="*/ f334 1 f197"/>
              <a:gd name="f427" fmla="*/ f335 1 f196"/>
              <a:gd name="f428" fmla="*/ f336 1 f197"/>
              <a:gd name="f429" fmla="*/ f337 1 f196"/>
              <a:gd name="f430" fmla="*/ f338 1 f197"/>
              <a:gd name="f431" fmla="*/ f339 1 f196"/>
              <a:gd name="f432" fmla="*/ f340 1 f196"/>
              <a:gd name="f433" fmla="*/ f341 1 f197"/>
              <a:gd name="f434" fmla="*/ f342 1 f196"/>
              <a:gd name="f435" fmla="*/ f343 1 f197"/>
              <a:gd name="f436" fmla="*/ f344 1 f196"/>
              <a:gd name="f437" fmla="*/ f345 1 f197"/>
              <a:gd name="f438" fmla="*/ f346 1 f196"/>
              <a:gd name="f439" fmla="*/ f347 1 f197"/>
              <a:gd name="f440" fmla="*/ f348 1 f196"/>
              <a:gd name="f441" fmla="*/ f349 1 f197"/>
              <a:gd name="f442" fmla="*/ f350 1 f196"/>
              <a:gd name="f443" fmla="*/ f351 1 f197"/>
              <a:gd name="f444" fmla="*/ f352 1 f196"/>
              <a:gd name="f445" fmla="*/ f353 1 f197"/>
              <a:gd name="f446" fmla="*/ f354 1 f196"/>
              <a:gd name="f447" fmla="*/ f355 1 f197"/>
              <a:gd name="f448" fmla="*/ f356 1 f196"/>
              <a:gd name="f449" fmla="*/ f357 1 f197"/>
              <a:gd name="f450" fmla="*/ f358 1 f196"/>
              <a:gd name="f451" fmla="*/ f359 1 f197"/>
              <a:gd name="f452" fmla="*/ f360 1 f196"/>
              <a:gd name="f453" fmla="*/ f361 1 f197"/>
              <a:gd name="f454" fmla="*/ f362 1 f196"/>
              <a:gd name="f455" fmla="*/ f363 1 f197"/>
              <a:gd name="f456" fmla="*/ f364 1 f196"/>
              <a:gd name="f457" fmla="*/ f365 1 f197"/>
              <a:gd name="f458" fmla="*/ f366 1 f196"/>
              <a:gd name="f459" fmla="*/ f367 1 f197"/>
              <a:gd name="f460" fmla="*/ f368 1 f196"/>
              <a:gd name="f461" fmla="*/ f369 1 f197"/>
              <a:gd name="f462" fmla="*/ f370 1 f196"/>
              <a:gd name="f463" fmla="*/ f371 1 f197"/>
              <a:gd name="f464" fmla="*/ f372 1 f197"/>
              <a:gd name="f465" fmla="*/ f373 1 f196"/>
              <a:gd name="f466" fmla="*/ f374 1 f197"/>
              <a:gd name="f467" fmla="*/ f375 f187 1"/>
              <a:gd name="f468" fmla="*/ f376 f187 1"/>
              <a:gd name="f469" fmla="*/ f378 f188 1"/>
              <a:gd name="f470" fmla="*/ f377 f188 1"/>
              <a:gd name="f471" fmla="*/ f379 f187 1"/>
              <a:gd name="f472" fmla="*/ f380 f188 1"/>
              <a:gd name="f473" fmla="*/ f381 f187 1"/>
              <a:gd name="f474" fmla="*/ f382 f187 1"/>
              <a:gd name="f475" fmla="*/ f383 f188 1"/>
              <a:gd name="f476" fmla="*/ f384 f187 1"/>
              <a:gd name="f477" fmla="*/ f385 f188 1"/>
              <a:gd name="f478" fmla="*/ f386 f187 1"/>
              <a:gd name="f479" fmla="*/ f387 f188 1"/>
              <a:gd name="f480" fmla="*/ f388 f187 1"/>
              <a:gd name="f481" fmla="*/ f389 f188 1"/>
              <a:gd name="f482" fmla="*/ f390 f188 1"/>
              <a:gd name="f483" fmla="*/ f391 f187 1"/>
              <a:gd name="f484" fmla="*/ f392 f188 1"/>
              <a:gd name="f485" fmla="*/ f393 f187 1"/>
              <a:gd name="f486" fmla="*/ f394 f188 1"/>
              <a:gd name="f487" fmla="*/ f395 f187 1"/>
              <a:gd name="f488" fmla="*/ f396 f188 1"/>
              <a:gd name="f489" fmla="*/ f397 f187 1"/>
              <a:gd name="f490" fmla="*/ f398 f188 1"/>
              <a:gd name="f491" fmla="*/ f399 f187 1"/>
              <a:gd name="f492" fmla="*/ f400 f188 1"/>
              <a:gd name="f493" fmla="*/ f401 f187 1"/>
              <a:gd name="f494" fmla="*/ f402 f188 1"/>
              <a:gd name="f495" fmla="*/ f403 f188 1"/>
              <a:gd name="f496" fmla="*/ f404 f187 1"/>
              <a:gd name="f497" fmla="*/ f405 f188 1"/>
              <a:gd name="f498" fmla="*/ f406 f187 1"/>
              <a:gd name="f499" fmla="*/ f407 f188 1"/>
              <a:gd name="f500" fmla="*/ f408 f187 1"/>
              <a:gd name="f501" fmla="*/ f409 f188 1"/>
              <a:gd name="f502" fmla="*/ f410 f187 1"/>
              <a:gd name="f503" fmla="*/ f411 f188 1"/>
              <a:gd name="f504" fmla="*/ f412 f187 1"/>
              <a:gd name="f505" fmla="*/ f413 f188 1"/>
              <a:gd name="f506" fmla="*/ f414 f187 1"/>
              <a:gd name="f507" fmla="*/ f415 f188 1"/>
              <a:gd name="f508" fmla="*/ f416 f188 1"/>
              <a:gd name="f509" fmla="*/ f417 f187 1"/>
              <a:gd name="f510" fmla="*/ f418 f188 1"/>
              <a:gd name="f511" fmla="*/ f419 f187 1"/>
              <a:gd name="f512" fmla="*/ f420 f188 1"/>
              <a:gd name="f513" fmla="*/ f421 f187 1"/>
              <a:gd name="f514" fmla="*/ f422 f188 1"/>
              <a:gd name="f515" fmla="*/ f423 f187 1"/>
              <a:gd name="f516" fmla="*/ f424 f188 1"/>
              <a:gd name="f517" fmla="*/ f425 f187 1"/>
              <a:gd name="f518" fmla="*/ f426 f188 1"/>
              <a:gd name="f519" fmla="*/ f427 f187 1"/>
              <a:gd name="f520" fmla="*/ f428 f188 1"/>
              <a:gd name="f521" fmla="*/ f429 f187 1"/>
              <a:gd name="f522" fmla="*/ f430 f188 1"/>
              <a:gd name="f523" fmla="*/ f431 f187 1"/>
              <a:gd name="f524" fmla="*/ f432 f187 1"/>
              <a:gd name="f525" fmla="*/ f433 f188 1"/>
              <a:gd name="f526" fmla="*/ f434 f187 1"/>
              <a:gd name="f527" fmla="*/ f435 f188 1"/>
              <a:gd name="f528" fmla="*/ f436 f187 1"/>
              <a:gd name="f529" fmla="*/ f437 f188 1"/>
              <a:gd name="f530" fmla="*/ f438 f187 1"/>
              <a:gd name="f531" fmla="*/ f439 f188 1"/>
              <a:gd name="f532" fmla="*/ f440 f187 1"/>
              <a:gd name="f533" fmla="*/ f441 f188 1"/>
              <a:gd name="f534" fmla="*/ f442 f187 1"/>
              <a:gd name="f535" fmla="*/ f443 f188 1"/>
              <a:gd name="f536" fmla="*/ f444 f187 1"/>
              <a:gd name="f537" fmla="*/ f445 f188 1"/>
              <a:gd name="f538" fmla="*/ f446 f187 1"/>
              <a:gd name="f539" fmla="*/ f447 f188 1"/>
              <a:gd name="f540" fmla="*/ f448 f187 1"/>
              <a:gd name="f541" fmla="*/ f449 f188 1"/>
              <a:gd name="f542" fmla="*/ f450 f187 1"/>
              <a:gd name="f543" fmla="*/ f451 f188 1"/>
              <a:gd name="f544" fmla="*/ f452 f187 1"/>
              <a:gd name="f545" fmla="*/ f453 f188 1"/>
              <a:gd name="f546" fmla="*/ f454 f187 1"/>
              <a:gd name="f547" fmla="*/ f455 f188 1"/>
              <a:gd name="f548" fmla="*/ f456 f187 1"/>
              <a:gd name="f549" fmla="*/ f457 f188 1"/>
              <a:gd name="f550" fmla="*/ f458 f187 1"/>
              <a:gd name="f551" fmla="*/ f459 f188 1"/>
              <a:gd name="f552" fmla="*/ f460 f187 1"/>
              <a:gd name="f553" fmla="*/ f461 f188 1"/>
              <a:gd name="f554" fmla="*/ f462 f187 1"/>
              <a:gd name="f555" fmla="*/ f463 f188 1"/>
              <a:gd name="f556" fmla="*/ f464 f188 1"/>
              <a:gd name="f557" fmla="*/ f465 f187 1"/>
              <a:gd name="f558" fmla="*/ f466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6">
                <a:pos x="f471" y="f472"/>
              </a:cxn>
              <a:cxn ang="f286">
                <a:pos x="f473" y="f472"/>
              </a:cxn>
              <a:cxn ang="f286">
                <a:pos x="f474" y="f475"/>
              </a:cxn>
              <a:cxn ang="f286">
                <a:pos x="f476" y="f477"/>
              </a:cxn>
              <a:cxn ang="f286">
                <a:pos x="f478" y="f479"/>
              </a:cxn>
              <a:cxn ang="f286">
                <a:pos x="f480" y="f481"/>
              </a:cxn>
              <a:cxn ang="f286">
                <a:pos x="f474" y="f482"/>
              </a:cxn>
              <a:cxn ang="f286">
                <a:pos x="f483" y="f484"/>
              </a:cxn>
              <a:cxn ang="f286">
                <a:pos x="f485" y="f486"/>
              </a:cxn>
              <a:cxn ang="f286">
                <a:pos x="f487" y="f488"/>
              </a:cxn>
              <a:cxn ang="f286">
                <a:pos x="f489" y="f490"/>
              </a:cxn>
              <a:cxn ang="f286">
                <a:pos x="f491" y="f492"/>
              </a:cxn>
              <a:cxn ang="f286">
                <a:pos x="f493" y="f494"/>
              </a:cxn>
              <a:cxn ang="f286">
                <a:pos x="f476" y="f495"/>
              </a:cxn>
              <a:cxn ang="f286">
                <a:pos x="f496" y="f497"/>
              </a:cxn>
              <a:cxn ang="f286">
                <a:pos x="f498" y="f499"/>
              </a:cxn>
              <a:cxn ang="f286">
                <a:pos x="f500" y="f501"/>
              </a:cxn>
              <a:cxn ang="f286">
                <a:pos x="f502" y="f503"/>
              </a:cxn>
              <a:cxn ang="f286">
                <a:pos x="f504" y="f505"/>
              </a:cxn>
              <a:cxn ang="f286">
                <a:pos x="f506" y="f507"/>
              </a:cxn>
              <a:cxn ang="f286">
                <a:pos x="f506" y="f508"/>
              </a:cxn>
              <a:cxn ang="f286">
                <a:pos x="f509" y="f510"/>
              </a:cxn>
              <a:cxn ang="f286">
                <a:pos x="f511" y="f512"/>
              </a:cxn>
              <a:cxn ang="f286">
                <a:pos x="f513" y="f514"/>
              </a:cxn>
              <a:cxn ang="f286">
                <a:pos x="f515" y="f516"/>
              </a:cxn>
              <a:cxn ang="f286">
                <a:pos x="f517" y="f518"/>
              </a:cxn>
              <a:cxn ang="f286">
                <a:pos x="f519" y="f520"/>
              </a:cxn>
              <a:cxn ang="f286">
                <a:pos x="f521" y="f522"/>
              </a:cxn>
              <a:cxn ang="f286">
                <a:pos x="f523" y="f522"/>
              </a:cxn>
              <a:cxn ang="f286">
                <a:pos x="f524" y="f525"/>
              </a:cxn>
              <a:cxn ang="f286">
                <a:pos x="f526" y="f527"/>
              </a:cxn>
              <a:cxn ang="f286">
                <a:pos x="f528" y="f529"/>
              </a:cxn>
              <a:cxn ang="f286">
                <a:pos x="f530" y="f531"/>
              </a:cxn>
              <a:cxn ang="f286">
                <a:pos x="f532" y="f533"/>
              </a:cxn>
              <a:cxn ang="f286">
                <a:pos x="f534" y="f535"/>
              </a:cxn>
              <a:cxn ang="f286">
                <a:pos x="f536" y="f537"/>
              </a:cxn>
              <a:cxn ang="f286">
                <a:pos x="f538" y="f539"/>
              </a:cxn>
              <a:cxn ang="f286">
                <a:pos x="f540" y="f541"/>
              </a:cxn>
              <a:cxn ang="f286">
                <a:pos x="f542" y="f543"/>
              </a:cxn>
              <a:cxn ang="f286">
                <a:pos x="f544" y="f545"/>
              </a:cxn>
              <a:cxn ang="f286">
                <a:pos x="f546" y="f547"/>
              </a:cxn>
              <a:cxn ang="f286">
                <a:pos x="f548" y="f549"/>
              </a:cxn>
              <a:cxn ang="f286">
                <a:pos x="f550" y="f551"/>
              </a:cxn>
              <a:cxn ang="f286">
                <a:pos x="f552" y="f553"/>
              </a:cxn>
              <a:cxn ang="f286">
                <a:pos x="f554" y="f555"/>
              </a:cxn>
              <a:cxn ang="f286">
                <a:pos x="f548" y="f556"/>
              </a:cxn>
              <a:cxn ang="f286">
                <a:pos x="f557" y="f558"/>
              </a:cxn>
              <a:cxn ang="f286">
                <a:pos x="f471" y="f472"/>
              </a:cxn>
            </a:cxnLst>
            <a:rect l="f467" t="f470" r="f468" b="f469"/>
            <a:pathLst>
              <a:path w="327" h="462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15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2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31" y="f57"/>
                  <a:pt x="f58" y="f59"/>
                  <a:pt x="f60" y="f61"/>
                </a:cubicBezTo>
                <a:cubicBezTo>
                  <a:pt x="f27" y="f62"/>
                  <a:pt x="f63" y="f64"/>
                  <a:pt x="f65" y="f66"/>
                </a:cubicBezTo>
                <a:cubicBezTo>
                  <a:pt x="f67" y="f68"/>
                  <a:pt x="f69" y="f68"/>
                  <a:pt x="f70" y="f68"/>
                </a:cubicBezTo>
                <a:cubicBezTo>
                  <a:pt x="f71" y="f9"/>
                  <a:pt x="f72" y="f73"/>
                  <a:pt x="f21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68"/>
                  <a:pt x="f84" y="f5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66"/>
                  <a:pt x="f93" y="f94"/>
                </a:cubicBezTo>
                <a:cubicBezTo>
                  <a:pt x="f95" y="f49"/>
                  <a:pt x="f96" y="f55"/>
                  <a:pt x="f5" y="f60"/>
                </a:cubicBezTo>
                <a:cubicBezTo>
                  <a:pt x="f97" y="f98"/>
                  <a:pt x="f99" y="f100"/>
                  <a:pt x="f101" y="f65"/>
                </a:cubicBezTo>
                <a:cubicBezTo>
                  <a:pt x="f101" y="f69"/>
                  <a:pt x="f101" y="f70"/>
                  <a:pt x="f101" y="f102"/>
                </a:cubicBezTo>
                <a:cubicBezTo>
                  <a:pt x="f103" y="f104"/>
                  <a:pt x="f105" y="f106"/>
                  <a:pt x="f107" y="f21"/>
                </a:cubicBezTo>
                <a:cubicBezTo>
                  <a:pt x="f108" y="f109"/>
                  <a:pt x="f13" y="f77"/>
                  <a:pt x="f110" y="f79"/>
                </a:cubicBezTo>
                <a:cubicBezTo>
                  <a:pt x="f111" y="f112"/>
                  <a:pt x="f113" y="f83"/>
                  <a:pt x="f114" y="f115"/>
                </a:cubicBezTo>
                <a:cubicBezTo>
                  <a:pt x="f116" y="f84"/>
                  <a:pt x="f117" y="f84"/>
                  <a:pt x="f118" y="f86"/>
                </a:cubicBezTo>
                <a:cubicBezTo>
                  <a:pt x="f86" y="f119"/>
                  <a:pt x="f120" y="f92"/>
                  <a:pt x="f121" y="f93"/>
                </a:cubicBezTo>
                <a:cubicBezTo>
                  <a:pt x="f122" y="f42"/>
                  <a:pt x="f123" y="f124"/>
                  <a:pt x="f63" y="f5"/>
                </a:cubicBezTo>
                <a:cubicBezTo>
                  <a:pt x="f60" y="f97"/>
                  <a:pt x="f125" y="f126"/>
                  <a:pt x="f127" y="f120"/>
                </a:cubicBezTo>
                <a:cubicBezTo>
                  <a:pt x="f128" y="f120"/>
                  <a:pt x="f129" y="f120"/>
                  <a:pt x="f130" y="f120"/>
                </a:cubicBezTo>
                <a:cubicBezTo>
                  <a:pt x="f131" y="f103"/>
                  <a:pt x="f132" y="f105"/>
                  <a:pt x="f133" y="f107"/>
                </a:cubicBezTo>
                <a:cubicBezTo>
                  <a:pt x="f134" y="f108"/>
                  <a:pt x="f135" y="f136"/>
                  <a:pt x="f137" y="f110"/>
                </a:cubicBezTo>
                <a:cubicBezTo>
                  <a:pt x="f138" y="f81"/>
                  <a:pt x="f139" y="f113"/>
                  <a:pt x="f51" y="f114"/>
                </a:cubicBezTo>
                <a:cubicBezTo>
                  <a:pt x="f51" y="f116"/>
                  <a:pt x="f140" y="f117"/>
                  <a:pt x="f140" y="f118"/>
                </a:cubicBezTo>
                <a:cubicBezTo>
                  <a:pt x="f141" y="f86"/>
                  <a:pt x="f142" y="f120"/>
                  <a:pt x="f143" y="f121"/>
                </a:cubicBezTo>
                <a:cubicBezTo>
                  <a:pt x="f144" y="f145"/>
                  <a:pt x="f146" y="f147"/>
                  <a:pt x="f148" y="f63"/>
                </a:cubicBezTo>
                <a:cubicBezTo>
                  <a:pt x="f149" y="f27"/>
                  <a:pt x="f150" y="f125"/>
                  <a:pt x="f66" y="f127"/>
                </a:cubicBezTo>
                <a:cubicBezTo>
                  <a:pt x="f66" y="f151"/>
                  <a:pt x="f66" y="f128"/>
                  <a:pt x="f68" y="f129"/>
                </a:cubicBezTo>
                <a:cubicBezTo>
                  <a:pt x="f152" y="f153"/>
                  <a:pt x="f154" y="f132"/>
                  <a:pt x="f59" y="f133"/>
                </a:cubicBezTo>
                <a:cubicBezTo>
                  <a:pt x="f76" y="f155"/>
                  <a:pt x="f78" y="f135"/>
                  <a:pt x="f156" y="f137"/>
                </a:cubicBezTo>
                <a:cubicBezTo>
                  <a:pt x="f82" y="f157"/>
                  <a:pt x="f68" y="f139"/>
                  <a:pt x="f85" y="f51"/>
                </a:cubicBezTo>
                <a:cubicBezTo>
                  <a:pt x="f85" y="f91"/>
                  <a:pt x="f87" y="f158"/>
                  <a:pt x="f87" y="f158"/>
                </a:cubicBezTo>
                <a:cubicBezTo>
                  <a:pt x="f159" y="f152"/>
                  <a:pt x="f160" y="f161"/>
                  <a:pt x="f82" y="f162"/>
                </a:cubicBezTo>
                <a:cubicBezTo>
                  <a:pt x="f157" y="f163"/>
                  <a:pt x="f164" y="f165"/>
                  <a:pt x="f152" y="f166"/>
                </a:cubicBezTo>
                <a:cubicBezTo>
                  <a:pt x="f167" y="f168"/>
                  <a:pt x="f57" y="f82"/>
                  <a:pt x="f169" y="f160"/>
                </a:cubicBezTo>
                <a:cubicBezTo>
                  <a:pt x="f6" y="f170"/>
                  <a:pt x="f171" y="f172"/>
                  <a:pt x="f173" y="f174"/>
                </a:cubicBezTo>
                <a:cubicBezTo>
                  <a:pt x="f64" y="f175"/>
                  <a:pt x="f164" y="f176"/>
                  <a:pt x="f82" y="f177"/>
                </a:cubicBezTo>
                <a:cubicBezTo>
                  <a:pt x="f135" y="f178"/>
                  <a:pt x="f179" y="f18"/>
                  <a:pt x="f180" y="f181"/>
                </a:cubicBezTo>
                <a:cubicBezTo>
                  <a:pt x="f182" y="f183"/>
                  <a:pt x="f184" y="f185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Freeform 80">
            <a:extLst>
              <a:ext uri="{FF2B5EF4-FFF2-40B4-BE49-F238E27FC236}">
                <a16:creationId xmlns:a16="http://schemas.microsoft.com/office/drawing/2014/main" id="{07843D3E-4F87-4A5D-8966-A00EF834D7FF}"/>
              </a:ext>
            </a:extLst>
          </p:cNvPr>
          <p:cNvSpPr/>
          <p:nvPr/>
        </p:nvSpPr>
        <p:spPr>
          <a:xfrm>
            <a:off x="8412882" y="2603269"/>
            <a:ext cx="1187448" cy="9525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7"/>
              <a:gd name="f7" fmla="val 375"/>
              <a:gd name="f8" fmla="val 297"/>
              <a:gd name="f9" fmla="val 282"/>
              <a:gd name="f10" fmla="val 293"/>
              <a:gd name="f11" fmla="val 295"/>
              <a:gd name="f12" fmla="val 305"/>
              <a:gd name="f13" fmla="val 288"/>
              <a:gd name="f14" fmla="val 313"/>
              <a:gd name="f15" fmla="val 281"/>
              <a:gd name="f16" fmla="val 324"/>
              <a:gd name="f17" fmla="val 273"/>
              <a:gd name="f18" fmla="val 337"/>
              <a:gd name="f19" fmla="val 262"/>
              <a:gd name="f20" fmla="val 342"/>
              <a:gd name="f21" fmla="val 246"/>
              <a:gd name="f22" fmla="val 349"/>
              <a:gd name="f23" fmla="val 231"/>
              <a:gd name="f24" fmla="val 353"/>
              <a:gd name="f25" fmla="val 230"/>
              <a:gd name="f26" fmla="val 226"/>
              <a:gd name="f27" fmla="val 358"/>
              <a:gd name="f28" fmla="val 218"/>
              <a:gd name="f29" fmla="val 347"/>
              <a:gd name="f30" fmla="val 200"/>
              <a:gd name="f31" fmla="val 343"/>
              <a:gd name="f32" fmla="val 183"/>
              <a:gd name="f33" fmla="val 339"/>
              <a:gd name="f34" fmla="val 174"/>
              <a:gd name="f35" fmla="val 171"/>
              <a:gd name="f36" fmla="val 306"/>
              <a:gd name="f37" fmla="val 169"/>
              <a:gd name="f38" fmla="val 299"/>
              <a:gd name="f39" fmla="val 167"/>
              <a:gd name="f40" fmla="val 292"/>
              <a:gd name="f41" fmla="val 164"/>
              <a:gd name="f42" fmla="val 141"/>
              <a:gd name="f43" fmla="val 301"/>
              <a:gd name="f44" fmla="val 118"/>
              <a:gd name="f45" fmla="val 318"/>
              <a:gd name="f46" fmla="val 97"/>
              <a:gd name="f47" fmla="val 338"/>
              <a:gd name="f48" fmla="val 83"/>
              <a:gd name="f49" fmla="val 351"/>
              <a:gd name="f50" fmla="val 74"/>
              <a:gd name="f51" fmla="val 60"/>
              <a:gd name="f52" fmla="val 340"/>
              <a:gd name="f53" fmla="val 32"/>
              <a:gd name="f54" fmla="val 15"/>
              <a:gd name="f55" fmla="val 20"/>
              <a:gd name="f56" fmla="val 256"/>
              <a:gd name="f57" fmla="val 21"/>
              <a:gd name="f58" fmla="val 249"/>
              <a:gd name="f59" fmla="val 17"/>
              <a:gd name="f60" fmla="val 241"/>
              <a:gd name="f61" fmla="val 14"/>
              <a:gd name="f62" fmla="val 234"/>
              <a:gd name="f63" fmla="val 1"/>
              <a:gd name="f64" fmla="val 208"/>
              <a:gd name="f65" fmla="val 182"/>
              <a:gd name="f66" fmla="val 156"/>
              <a:gd name="f67" fmla="val 146"/>
              <a:gd name="f68" fmla="val 28"/>
              <a:gd name="f69" fmla="val 40"/>
              <a:gd name="f70" fmla="val 142"/>
              <a:gd name="f71" fmla="val 66"/>
              <a:gd name="f72" fmla="val 144"/>
              <a:gd name="f73" fmla="val 92"/>
              <a:gd name="f74" fmla="val 131"/>
              <a:gd name="f75" fmla="val 147"/>
              <a:gd name="f76" fmla="val 145"/>
              <a:gd name="f77" fmla="val 152"/>
              <a:gd name="f78" fmla="val 135"/>
              <a:gd name="f79" fmla="val 159"/>
              <a:gd name="f80" fmla="val 127"/>
              <a:gd name="f81" fmla="val 170"/>
              <a:gd name="f82" fmla="val 122"/>
              <a:gd name="f83" fmla="val 181"/>
              <a:gd name="f84" fmla="val 116"/>
              <a:gd name="f85" fmla="val 172"/>
              <a:gd name="f86" fmla="val 79"/>
              <a:gd name="f87" fmla="val 59"/>
              <a:gd name="f88" fmla="val 189"/>
              <a:gd name="f89" fmla="val 43"/>
              <a:gd name="f90" fmla="val 173"/>
              <a:gd name="f91" fmla="val 39"/>
              <a:gd name="f92" fmla="val 162"/>
              <a:gd name="f93" fmla="val 35"/>
              <a:gd name="f94" fmla="val 155"/>
              <a:gd name="f95" fmla="val 33"/>
              <a:gd name="f96" fmla="val 34"/>
              <a:gd name="f97" fmla="val 136"/>
              <a:gd name="f98" fmla="val 134"/>
              <a:gd name="f99" fmla="val 26"/>
              <a:gd name="f100" fmla="val 132"/>
              <a:gd name="f101" fmla="val 13"/>
              <a:gd name="f102" fmla="val 153"/>
              <a:gd name="f103" fmla="val 179"/>
              <a:gd name="f104" fmla="val 5"/>
              <a:gd name="f105" fmla="val 199"/>
              <a:gd name="f106" fmla="val 212"/>
              <a:gd name="f107" fmla="val 38"/>
              <a:gd name="f108" fmla="val 247"/>
              <a:gd name="f109" fmla="val 37"/>
              <a:gd name="f110" fmla="val 259"/>
              <a:gd name="f111" fmla="val 25"/>
              <a:gd name="f112" fmla="val 278"/>
              <a:gd name="f113" fmla="val 7"/>
              <a:gd name="f114" fmla="val 300"/>
              <a:gd name="f115" fmla="val 2"/>
              <a:gd name="f116" fmla="val 328"/>
              <a:gd name="f117" fmla="val 10"/>
              <a:gd name="f118" fmla="val 326"/>
              <a:gd name="f119" fmla="val 18"/>
              <a:gd name="f120" fmla="val 323"/>
              <a:gd name="f121" fmla="val 30"/>
              <a:gd name="f122" fmla="val 290"/>
              <a:gd name="f123" fmla="val 271"/>
              <a:gd name="f124" fmla="val 45"/>
              <a:gd name="f125" fmla="val 289"/>
              <a:gd name="f126" fmla="val 72"/>
              <a:gd name="f127" fmla="val 94"/>
              <a:gd name="f128" fmla="val 280"/>
              <a:gd name="f129" fmla="val 125"/>
              <a:gd name="f130" fmla="val 303"/>
              <a:gd name="f131" fmla="val 315"/>
              <a:gd name="f132" fmla="val 143"/>
              <a:gd name="f133" fmla="val 320"/>
              <a:gd name="f134" fmla="val 332"/>
              <a:gd name="f135" fmla="val 363"/>
              <a:gd name="f136" fmla="val 394"/>
              <a:gd name="f137" fmla="val 426"/>
              <a:gd name="f138" fmla="val 433"/>
              <a:gd name="f139" fmla="val 444"/>
              <a:gd name="f140" fmla="val 148"/>
              <a:gd name="f141" fmla="val 448"/>
              <a:gd name="f142" fmla="val 154"/>
              <a:gd name="f143" fmla="val 463"/>
              <a:gd name="f144" fmla="val 210"/>
              <a:gd name="f145" fmla="val 449"/>
              <a:gd name="f146" fmla="val 239"/>
              <a:gd name="f147" fmla="val 440"/>
              <a:gd name="f148" fmla="val 261"/>
              <a:gd name="f149" fmla="val 438"/>
              <a:gd name="f150" fmla="val 414"/>
              <a:gd name="f151" fmla="val 385"/>
              <a:gd name="f152" fmla="val 348"/>
              <a:gd name="f153" fmla="val 381"/>
              <a:gd name="f154" fmla="val 373"/>
              <a:gd name="f155" fmla="val 346"/>
              <a:gd name="f156" fmla="val 369"/>
              <a:gd name="f157" fmla="val 345"/>
              <a:gd name="f158" fmla="val 322"/>
              <a:gd name="f159" fmla="val 422"/>
              <a:gd name="f160" fmla="val 219"/>
              <a:gd name="f161" fmla="val 431"/>
              <a:gd name="f162" fmla="val 432"/>
              <a:gd name="f163" fmla="val 197"/>
              <a:gd name="f164" fmla="val 435"/>
              <a:gd name="f165" fmla="val 176"/>
              <a:gd name="f166" fmla="val 428"/>
              <a:gd name="f167" fmla="val 407"/>
              <a:gd name="f168" fmla="val 341"/>
              <a:gd name="f169" fmla="val 321"/>
              <a:gd name="f170" fmla="val 316"/>
              <a:gd name="f171" fmla="val 352"/>
              <a:gd name="f172" fmla="val 220"/>
              <a:gd name="f173" fmla="val 175"/>
              <a:gd name="f174" fmla="val 213"/>
              <a:gd name="f175" fmla="val 286"/>
              <a:gd name="f176" fmla="val 168"/>
              <a:gd name="f177" fmla="val 294"/>
              <a:gd name="f178" fmla="val 260"/>
              <a:gd name="f179" fmla="val 221"/>
              <a:gd name="f180" fmla="val 201"/>
              <a:gd name="f181" fmla="val 138"/>
              <a:gd name="f182" fmla="val 99"/>
              <a:gd name="f183" fmla="val 80"/>
              <a:gd name="f184" fmla="val 36"/>
              <a:gd name="f185" fmla="val 178"/>
              <a:gd name="f186" fmla="val 202"/>
              <a:gd name="f187" fmla="val 44"/>
              <a:gd name="f188" fmla="val 78"/>
              <a:gd name="f189" fmla="val 110"/>
              <a:gd name="f190" fmla="val 211"/>
              <a:gd name="f191" fmla="val 77"/>
              <a:gd name="f192" fmla="val 317"/>
              <a:gd name="f193" fmla="val 120"/>
              <a:gd name="f194" fmla="val 263"/>
              <a:gd name="f195" fmla="val 254"/>
              <a:gd name="f196" fmla="val 158"/>
              <a:gd name="f197" fmla="val 244"/>
              <a:gd name="f198" fmla="val 265"/>
              <a:gd name="f199" fmla="val 279"/>
              <a:gd name="f200" fmla="val 302"/>
              <a:gd name="f201" fmla="val 65"/>
              <a:gd name="f202" fmla="val 308"/>
              <a:gd name="f203" fmla="val 71"/>
              <a:gd name="f204" fmla="val 312"/>
              <a:gd name="f205" fmla="val 304"/>
              <a:gd name="f206" fmla="val 250"/>
              <a:gd name="f207" fmla="val 251"/>
              <a:gd name="f208" fmla="val 334"/>
              <a:gd name="f209" fmla="val 276"/>
              <a:gd name="f210" fmla="val 367"/>
              <a:gd name="f211" fmla="val 380"/>
              <a:gd name="f212" fmla="val 319"/>
              <a:gd name="f213" fmla="val 389"/>
              <a:gd name="f214" fmla="val 399"/>
              <a:gd name="f215" fmla="val 403"/>
              <a:gd name="f216" fmla="val 409"/>
              <a:gd name="f217" fmla="val 284"/>
              <a:gd name="f218" fmla="val 272"/>
              <a:gd name="f219" fmla="val 412"/>
              <a:gd name="f220" fmla="val 397"/>
              <a:gd name="f221" fmla="val 258"/>
              <a:gd name="f222" fmla="val 240"/>
              <a:gd name="f223" fmla="val 236"/>
              <a:gd name="f224" fmla="val 184"/>
              <a:gd name="f225" fmla="val 252"/>
              <a:gd name="f226" fmla="val 186"/>
              <a:gd name="f227" fmla="val 188"/>
              <a:gd name="f228" fmla="val 217"/>
              <a:gd name="f229" fmla="val 275"/>
              <a:gd name="f230" fmla="val 277"/>
              <a:gd name="f231" fmla="val 215"/>
              <a:gd name="f232" fmla="val 327"/>
              <a:gd name="f233" fmla="val 310"/>
              <a:gd name="f234" fmla="val 238"/>
              <a:gd name="f235" fmla="val 266"/>
              <a:gd name="f236" fmla="val 243"/>
              <a:gd name="f237" fmla="val 214"/>
              <a:gd name="f238" fmla="val 194"/>
              <a:gd name="f239" fmla="val 205"/>
              <a:gd name="f240" fmla="+- 0 0 -90"/>
              <a:gd name="f241" fmla="*/ f3 1 467"/>
              <a:gd name="f242" fmla="*/ f4 1 375"/>
              <a:gd name="f243" fmla="val f5"/>
              <a:gd name="f244" fmla="val f6"/>
              <a:gd name="f245" fmla="val f7"/>
              <a:gd name="f246" fmla="*/ f240 f0 1"/>
              <a:gd name="f247" fmla="+- f245 0 f243"/>
              <a:gd name="f248" fmla="+- f244 0 f243"/>
              <a:gd name="f249" fmla="*/ f246 1 f2"/>
              <a:gd name="f250" fmla="*/ f248 1 467"/>
              <a:gd name="f251" fmla="*/ f247 1 375"/>
              <a:gd name="f252" fmla="*/ 288 f248 1"/>
              <a:gd name="f253" fmla="*/ 313 f247 1"/>
              <a:gd name="f254" fmla="*/ 230 f248 1"/>
              <a:gd name="f255" fmla="*/ 375 f247 1"/>
              <a:gd name="f256" fmla="*/ 171 f248 1"/>
              <a:gd name="f257" fmla="*/ 306 f247 1"/>
              <a:gd name="f258" fmla="*/ 97 f248 1"/>
              <a:gd name="f259" fmla="*/ 338 f247 1"/>
              <a:gd name="f260" fmla="*/ 20 f248 1"/>
              <a:gd name="f261" fmla="*/ 256 f247 1"/>
              <a:gd name="f262" fmla="*/ 15 f248 1"/>
              <a:gd name="f263" fmla="*/ 156 f247 1"/>
              <a:gd name="f264" fmla="*/ 118 f248 1"/>
              <a:gd name="f265" fmla="*/ 146 f247 1"/>
              <a:gd name="f266" fmla="*/ 181 f248 1"/>
              <a:gd name="f267" fmla="*/ 116 f247 1"/>
              <a:gd name="f268" fmla="*/ 162 f248 1"/>
              <a:gd name="f269" fmla="*/ 35 f247 1"/>
              <a:gd name="f270" fmla="*/ 131 f248 1"/>
              <a:gd name="f271" fmla="*/ 13 f247 1"/>
              <a:gd name="f272" fmla="*/ 259 f248 1"/>
              <a:gd name="f273" fmla="*/ 25 f247 1"/>
              <a:gd name="f274" fmla="*/ 323 f248 1"/>
              <a:gd name="f275" fmla="*/ 30 f247 1"/>
              <a:gd name="f276" fmla="*/ 280 f248 1"/>
              <a:gd name="f277" fmla="*/ 332 f248 1"/>
              <a:gd name="f278" fmla="*/ 448 f248 1"/>
              <a:gd name="f279" fmla="*/ 154 f247 1"/>
              <a:gd name="f280" fmla="*/ 440 f248 1"/>
              <a:gd name="f281" fmla="*/ 273 f247 1"/>
              <a:gd name="f282" fmla="*/ 369 f248 1"/>
              <a:gd name="f283" fmla="*/ 342 f247 1"/>
              <a:gd name="f284" fmla="*/ 422 f248 1"/>
              <a:gd name="f285" fmla="*/ 231 f247 1"/>
              <a:gd name="f286" fmla="*/ 407 f248 1"/>
              <a:gd name="f287" fmla="*/ 171 f247 1"/>
              <a:gd name="f288" fmla="*/ 318 f248 1"/>
              <a:gd name="f289" fmla="*/ 200 f247 1"/>
              <a:gd name="f290" fmla="*/ 175 f248 1"/>
              <a:gd name="f291" fmla="*/ 260 f248 1"/>
              <a:gd name="f292" fmla="*/ 159 f247 1"/>
              <a:gd name="f293" fmla="*/ 142 f248 1"/>
              <a:gd name="f294" fmla="*/ 201 f247 1"/>
              <a:gd name="f295" fmla="*/ 60 f248 1"/>
              <a:gd name="f296" fmla="*/ 44 f248 1"/>
              <a:gd name="f297" fmla="*/ 77 f248 1"/>
              <a:gd name="f298" fmla="*/ 317 f247 1"/>
              <a:gd name="f299" fmla="*/ 147 f248 1"/>
              <a:gd name="f300" fmla="*/ 230 f247 1"/>
              <a:gd name="f301" fmla="*/ 302 f247 1"/>
              <a:gd name="f302" fmla="*/ 313 f248 1"/>
              <a:gd name="f303" fmla="*/ 367 f248 1"/>
              <a:gd name="f304" fmla="*/ 305 f247 1"/>
              <a:gd name="f305" fmla="*/ 409 f248 1"/>
              <a:gd name="f306" fmla="*/ 284 f247 1"/>
              <a:gd name="f307" fmla="*/ 188 f248 1"/>
              <a:gd name="f308" fmla="*/ 271 f247 1"/>
              <a:gd name="f309" fmla="*/ 236 f247 1"/>
              <a:gd name="f310" fmla="*/ 210 f248 1"/>
              <a:gd name="f311" fmla="*/ 327 f247 1"/>
              <a:gd name="f312" fmla="*/ 266 f248 1"/>
              <a:gd name="f313" fmla="+- f249 0 f1"/>
              <a:gd name="f314" fmla="*/ f252 1 467"/>
              <a:gd name="f315" fmla="*/ f253 1 375"/>
              <a:gd name="f316" fmla="*/ f254 1 467"/>
              <a:gd name="f317" fmla="*/ f255 1 375"/>
              <a:gd name="f318" fmla="*/ f256 1 467"/>
              <a:gd name="f319" fmla="*/ f257 1 375"/>
              <a:gd name="f320" fmla="*/ f258 1 467"/>
              <a:gd name="f321" fmla="*/ f259 1 375"/>
              <a:gd name="f322" fmla="*/ f260 1 467"/>
              <a:gd name="f323" fmla="*/ f261 1 375"/>
              <a:gd name="f324" fmla="*/ f262 1 467"/>
              <a:gd name="f325" fmla="*/ f263 1 375"/>
              <a:gd name="f326" fmla="*/ f264 1 467"/>
              <a:gd name="f327" fmla="*/ f265 1 375"/>
              <a:gd name="f328" fmla="*/ f266 1 467"/>
              <a:gd name="f329" fmla="*/ f267 1 375"/>
              <a:gd name="f330" fmla="*/ f268 1 467"/>
              <a:gd name="f331" fmla="*/ f269 1 375"/>
              <a:gd name="f332" fmla="*/ f270 1 467"/>
              <a:gd name="f333" fmla="*/ f271 1 375"/>
              <a:gd name="f334" fmla="*/ f272 1 467"/>
              <a:gd name="f335" fmla="*/ f273 1 375"/>
              <a:gd name="f336" fmla="*/ f274 1 467"/>
              <a:gd name="f337" fmla="*/ f275 1 375"/>
              <a:gd name="f338" fmla="*/ f276 1 467"/>
              <a:gd name="f339" fmla="*/ f277 1 467"/>
              <a:gd name="f340" fmla="*/ f278 1 467"/>
              <a:gd name="f341" fmla="*/ f279 1 375"/>
              <a:gd name="f342" fmla="*/ f280 1 467"/>
              <a:gd name="f343" fmla="*/ f281 1 375"/>
              <a:gd name="f344" fmla="*/ f282 1 467"/>
              <a:gd name="f345" fmla="*/ f283 1 375"/>
              <a:gd name="f346" fmla="*/ f284 1 467"/>
              <a:gd name="f347" fmla="*/ f285 1 375"/>
              <a:gd name="f348" fmla="*/ f286 1 467"/>
              <a:gd name="f349" fmla="*/ f287 1 375"/>
              <a:gd name="f350" fmla="*/ f288 1 467"/>
              <a:gd name="f351" fmla="*/ f289 1 375"/>
              <a:gd name="f352" fmla="*/ f290 1 467"/>
              <a:gd name="f353" fmla="*/ f291 1 467"/>
              <a:gd name="f354" fmla="*/ f292 1 375"/>
              <a:gd name="f355" fmla="*/ f293 1 467"/>
              <a:gd name="f356" fmla="*/ f294 1 375"/>
              <a:gd name="f357" fmla="*/ f295 1 467"/>
              <a:gd name="f358" fmla="*/ f296 1 467"/>
              <a:gd name="f359" fmla="*/ f297 1 467"/>
              <a:gd name="f360" fmla="*/ f298 1 375"/>
              <a:gd name="f361" fmla="*/ f299 1 467"/>
              <a:gd name="f362" fmla="*/ f300 1 375"/>
              <a:gd name="f363" fmla="*/ f301 1 375"/>
              <a:gd name="f364" fmla="*/ f302 1 467"/>
              <a:gd name="f365" fmla="*/ f303 1 467"/>
              <a:gd name="f366" fmla="*/ f304 1 375"/>
              <a:gd name="f367" fmla="*/ f305 1 467"/>
              <a:gd name="f368" fmla="*/ f306 1 375"/>
              <a:gd name="f369" fmla="*/ f307 1 467"/>
              <a:gd name="f370" fmla="*/ f308 1 375"/>
              <a:gd name="f371" fmla="*/ f309 1 375"/>
              <a:gd name="f372" fmla="*/ f310 1 467"/>
              <a:gd name="f373" fmla="*/ f311 1 375"/>
              <a:gd name="f374" fmla="*/ f312 1 467"/>
              <a:gd name="f375" fmla="*/ 0 1 f250"/>
              <a:gd name="f376" fmla="*/ f244 1 f250"/>
              <a:gd name="f377" fmla="*/ 0 1 f251"/>
              <a:gd name="f378" fmla="*/ f245 1 f251"/>
              <a:gd name="f379" fmla="*/ f314 1 f250"/>
              <a:gd name="f380" fmla="*/ f315 1 f251"/>
              <a:gd name="f381" fmla="*/ f316 1 f250"/>
              <a:gd name="f382" fmla="*/ f317 1 f251"/>
              <a:gd name="f383" fmla="*/ f318 1 f250"/>
              <a:gd name="f384" fmla="*/ f319 1 f251"/>
              <a:gd name="f385" fmla="*/ f320 1 f250"/>
              <a:gd name="f386" fmla="*/ f321 1 f251"/>
              <a:gd name="f387" fmla="*/ f322 1 f250"/>
              <a:gd name="f388" fmla="*/ f323 1 f251"/>
              <a:gd name="f389" fmla="*/ f324 1 f250"/>
              <a:gd name="f390" fmla="*/ f325 1 f251"/>
              <a:gd name="f391" fmla="*/ f326 1 f250"/>
              <a:gd name="f392" fmla="*/ f327 1 f251"/>
              <a:gd name="f393" fmla="*/ f328 1 f250"/>
              <a:gd name="f394" fmla="*/ f329 1 f251"/>
              <a:gd name="f395" fmla="*/ f330 1 f250"/>
              <a:gd name="f396" fmla="*/ f331 1 f251"/>
              <a:gd name="f397" fmla="*/ f332 1 f250"/>
              <a:gd name="f398" fmla="*/ f333 1 f251"/>
              <a:gd name="f399" fmla="*/ f334 1 f250"/>
              <a:gd name="f400" fmla="*/ f335 1 f251"/>
              <a:gd name="f401" fmla="*/ f336 1 f250"/>
              <a:gd name="f402" fmla="*/ f337 1 f251"/>
              <a:gd name="f403" fmla="*/ f338 1 f250"/>
              <a:gd name="f404" fmla="*/ f339 1 f250"/>
              <a:gd name="f405" fmla="*/ f340 1 f250"/>
              <a:gd name="f406" fmla="*/ f341 1 f251"/>
              <a:gd name="f407" fmla="*/ f342 1 f250"/>
              <a:gd name="f408" fmla="*/ f343 1 f251"/>
              <a:gd name="f409" fmla="*/ f344 1 f250"/>
              <a:gd name="f410" fmla="*/ f345 1 f251"/>
              <a:gd name="f411" fmla="*/ f346 1 f250"/>
              <a:gd name="f412" fmla="*/ f347 1 f251"/>
              <a:gd name="f413" fmla="*/ f348 1 f250"/>
              <a:gd name="f414" fmla="*/ f349 1 f251"/>
              <a:gd name="f415" fmla="*/ f350 1 f250"/>
              <a:gd name="f416" fmla="*/ f351 1 f251"/>
              <a:gd name="f417" fmla="*/ f352 1 f250"/>
              <a:gd name="f418" fmla="*/ f353 1 f250"/>
              <a:gd name="f419" fmla="*/ f354 1 f251"/>
              <a:gd name="f420" fmla="*/ f355 1 f250"/>
              <a:gd name="f421" fmla="*/ f356 1 f251"/>
              <a:gd name="f422" fmla="*/ f357 1 f250"/>
              <a:gd name="f423" fmla="*/ f358 1 f250"/>
              <a:gd name="f424" fmla="*/ f359 1 f250"/>
              <a:gd name="f425" fmla="*/ f360 1 f251"/>
              <a:gd name="f426" fmla="*/ f361 1 f250"/>
              <a:gd name="f427" fmla="*/ f362 1 f251"/>
              <a:gd name="f428" fmla="*/ f363 1 f251"/>
              <a:gd name="f429" fmla="*/ f364 1 f250"/>
              <a:gd name="f430" fmla="*/ f365 1 f250"/>
              <a:gd name="f431" fmla="*/ f366 1 f251"/>
              <a:gd name="f432" fmla="*/ f367 1 f250"/>
              <a:gd name="f433" fmla="*/ f368 1 f251"/>
              <a:gd name="f434" fmla="*/ f369 1 f250"/>
              <a:gd name="f435" fmla="*/ f370 1 f251"/>
              <a:gd name="f436" fmla="*/ f371 1 f251"/>
              <a:gd name="f437" fmla="*/ f372 1 f250"/>
              <a:gd name="f438" fmla="*/ f373 1 f251"/>
              <a:gd name="f439" fmla="*/ f374 1 f250"/>
              <a:gd name="f440" fmla="*/ f375 f241 1"/>
              <a:gd name="f441" fmla="*/ f376 f241 1"/>
              <a:gd name="f442" fmla="*/ f378 f242 1"/>
              <a:gd name="f443" fmla="*/ f377 f242 1"/>
              <a:gd name="f444" fmla="*/ f379 f241 1"/>
              <a:gd name="f445" fmla="*/ f380 f242 1"/>
              <a:gd name="f446" fmla="*/ f381 f241 1"/>
              <a:gd name="f447" fmla="*/ f382 f242 1"/>
              <a:gd name="f448" fmla="*/ f383 f241 1"/>
              <a:gd name="f449" fmla="*/ f384 f242 1"/>
              <a:gd name="f450" fmla="*/ f385 f241 1"/>
              <a:gd name="f451" fmla="*/ f386 f242 1"/>
              <a:gd name="f452" fmla="*/ f387 f241 1"/>
              <a:gd name="f453" fmla="*/ f388 f242 1"/>
              <a:gd name="f454" fmla="*/ f389 f241 1"/>
              <a:gd name="f455" fmla="*/ f390 f242 1"/>
              <a:gd name="f456" fmla="*/ f391 f241 1"/>
              <a:gd name="f457" fmla="*/ f392 f242 1"/>
              <a:gd name="f458" fmla="*/ f393 f241 1"/>
              <a:gd name="f459" fmla="*/ f394 f242 1"/>
              <a:gd name="f460" fmla="*/ f395 f241 1"/>
              <a:gd name="f461" fmla="*/ f396 f242 1"/>
              <a:gd name="f462" fmla="*/ f397 f241 1"/>
              <a:gd name="f463" fmla="*/ f398 f242 1"/>
              <a:gd name="f464" fmla="*/ f399 f241 1"/>
              <a:gd name="f465" fmla="*/ f400 f242 1"/>
              <a:gd name="f466" fmla="*/ f401 f241 1"/>
              <a:gd name="f467" fmla="*/ f402 f242 1"/>
              <a:gd name="f468" fmla="*/ f403 f241 1"/>
              <a:gd name="f469" fmla="*/ f404 f241 1"/>
              <a:gd name="f470" fmla="*/ f405 f241 1"/>
              <a:gd name="f471" fmla="*/ f406 f242 1"/>
              <a:gd name="f472" fmla="*/ f407 f241 1"/>
              <a:gd name="f473" fmla="*/ f408 f242 1"/>
              <a:gd name="f474" fmla="*/ f409 f241 1"/>
              <a:gd name="f475" fmla="*/ f410 f242 1"/>
              <a:gd name="f476" fmla="*/ f411 f241 1"/>
              <a:gd name="f477" fmla="*/ f412 f242 1"/>
              <a:gd name="f478" fmla="*/ f413 f241 1"/>
              <a:gd name="f479" fmla="*/ f414 f242 1"/>
              <a:gd name="f480" fmla="*/ f415 f241 1"/>
              <a:gd name="f481" fmla="*/ f416 f242 1"/>
              <a:gd name="f482" fmla="*/ f417 f241 1"/>
              <a:gd name="f483" fmla="*/ f418 f241 1"/>
              <a:gd name="f484" fmla="*/ f419 f242 1"/>
              <a:gd name="f485" fmla="*/ f420 f241 1"/>
              <a:gd name="f486" fmla="*/ f421 f242 1"/>
              <a:gd name="f487" fmla="*/ f422 f241 1"/>
              <a:gd name="f488" fmla="*/ f423 f241 1"/>
              <a:gd name="f489" fmla="*/ f424 f241 1"/>
              <a:gd name="f490" fmla="*/ f425 f242 1"/>
              <a:gd name="f491" fmla="*/ f426 f241 1"/>
              <a:gd name="f492" fmla="*/ f427 f242 1"/>
              <a:gd name="f493" fmla="*/ f428 f242 1"/>
              <a:gd name="f494" fmla="*/ f429 f241 1"/>
              <a:gd name="f495" fmla="*/ f430 f241 1"/>
              <a:gd name="f496" fmla="*/ f431 f242 1"/>
              <a:gd name="f497" fmla="*/ f432 f241 1"/>
              <a:gd name="f498" fmla="*/ f433 f242 1"/>
              <a:gd name="f499" fmla="*/ f434 f241 1"/>
              <a:gd name="f500" fmla="*/ f435 f242 1"/>
              <a:gd name="f501" fmla="*/ f436 f242 1"/>
              <a:gd name="f502" fmla="*/ f437 f241 1"/>
              <a:gd name="f503" fmla="*/ f438 f242 1"/>
              <a:gd name="f504" fmla="*/ f439 f2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3">
                <a:pos x="f444" y="f445"/>
              </a:cxn>
              <a:cxn ang="f313">
                <a:pos x="f446" y="f447"/>
              </a:cxn>
              <a:cxn ang="f313">
                <a:pos x="f448" y="f449"/>
              </a:cxn>
              <a:cxn ang="f313">
                <a:pos x="f450" y="f451"/>
              </a:cxn>
              <a:cxn ang="f313">
                <a:pos x="f452" y="f453"/>
              </a:cxn>
              <a:cxn ang="f313">
                <a:pos x="f454" y="f455"/>
              </a:cxn>
              <a:cxn ang="f313">
                <a:pos x="f456" y="f457"/>
              </a:cxn>
              <a:cxn ang="f313">
                <a:pos x="f458" y="f459"/>
              </a:cxn>
              <a:cxn ang="f313">
                <a:pos x="f460" y="f461"/>
              </a:cxn>
              <a:cxn ang="f313">
                <a:pos x="f462" y="f463"/>
              </a:cxn>
              <a:cxn ang="f313">
                <a:pos x="f464" y="f465"/>
              </a:cxn>
              <a:cxn ang="f313">
                <a:pos x="f466" y="f467"/>
              </a:cxn>
              <a:cxn ang="f313">
                <a:pos x="f468" y="f459"/>
              </a:cxn>
              <a:cxn ang="f313">
                <a:pos x="f469" y="f457"/>
              </a:cxn>
              <a:cxn ang="f313">
                <a:pos x="f470" y="f471"/>
              </a:cxn>
              <a:cxn ang="f313">
                <a:pos x="f472" y="f473"/>
              </a:cxn>
              <a:cxn ang="f313">
                <a:pos x="f474" y="f475"/>
              </a:cxn>
              <a:cxn ang="f313">
                <a:pos x="f476" y="f477"/>
              </a:cxn>
              <a:cxn ang="f313">
                <a:pos x="f478" y="f479"/>
              </a:cxn>
              <a:cxn ang="f313">
                <a:pos x="f480" y="f481"/>
              </a:cxn>
              <a:cxn ang="f313">
                <a:pos x="f482" y="f481"/>
              </a:cxn>
              <a:cxn ang="f313">
                <a:pos x="f483" y="f484"/>
              </a:cxn>
              <a:cxn ang="f313">
                <a:pos x="f482" y="f481"/>
              </a:cxn>
              <a:cxn ang="f313">
                <a:pos x="f485" y="f486"/>
              </a:cxn>
              <a:cxn ang="f313">
                <a:pos x="f487" y="f479"/>
              </a:cxn>
              <a:cxn ang="f313">
                <a:pos x="f488" y="f477"/>
              </a:cxn>
              <a:cxn ang="f313">
                <a:pos x="f489" y="f490"/>
              </a:cxn>
              <a:cxn ang="f313">
                <a:pos x="f491" y="f492"/>
              </a:cxn>
              <a:cxn ang="f313">
                <a:pos x="f487" y="f493"/>
              </a:cxn>
              <a:cxn ang="f313">
                <a:pos x="f494" y="f492"/>
              </a:cxn>
              <a:cxn ang="f313">
                <a:pos x="f495" y="f496"/>
              </a:cxn>
              <a:cxn ang="f313">
                <a:pos x="f497" y="f498"/>
              </a:cxn>
              <a:cxn ang="f313">
                <a:pos x="f494" y="f492"/>
              </a:cxn>
              <a:cxn ang="f313">
                <a:pos x="f499" y="f500"/>
              </a:cxn>
              <a:cxn ang="f313">
                <a:pos x="f468" y="f501"/>
              </a:cxn>
              <a:cxn ang="f313">
                <a:pos x="f502" y="f503"/>
              </a:cxn>
              <a:cxn ang="f313">
                <a:pos x="f504" y="f490"/>
              </a:cxn>
              <a:cxn ang="f313">
                <a:pos x="f502" y="f503"/>
              </a:cxn>
            </a:cxnLst>
            <a:rect l="f440" t="f443" r="f441" b="f442"/>
            <a:pathLst>
              <a:path w="467" h="375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7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16"/>
                  <a:pt x="f35" y="f36"/>
                </a:cubicBezTo>
                <a:cubicBezTo>
                  <a:pt x="f37" y="f38"/>
                  <a:pt x="f39" y="f40"/>
                  <a:pt x="f41" y="f15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49"/>
                  <a:pt x="f51" y="f52"/>
                </a:cubicBezTo>
                <a:cubicBezTo>
                  <a:pt x="f53" y="f45"/>
                  <a:pt x="f54" y="f10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5" y="f65"/>
                  <a:pt x="f54" y="f66"/>
                </a:cubicBezTo>
                <a:cubicBezTo>
                  <a:pt x="f57" y="f67"/>
                  <a:pt x="f68" y="f42"/>
                  <a:pt x="f69" y="f70"/>
                </a:cubicBezTo>
                <a:cubicBezTo>
                  <a:pt x="f71" y="f72"/>
                  <a:pt x="f73" y="f72"/>
                  <a:pt x="f44" y="f67"/>
                </a:cubicBezTo>
                <a:cubicBezTo>
                  <a:pt x="f74" y="f75"/>
                  <a:pt x="f70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46"/>
                  <a:pt x="f35" y="f86"/>
                  <a:pt x="f83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76" y="f96"/>
                  <a:pt x="f97" y="f96"/>
                </a:cubicBezTo>
                <a:cubicBezTo>
                  <a:pt x="f98" y="f99"/>
                  <a:pt x="f100" y="f55"/>
                  <a:pt x="f74" y="f101"/>
                </a:cubicBezTo>
                <a:cubicBezTo>
                  <a:pt x="f102" y="f5"/>
                  <a:pt x="f103" y="f104"/>
                  <a:pt x="f105" y="f99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6" y="f111"/>
                  <a:pt x="f120" y="f121"/>
                </a:cubicBezTo>
                <a:cubicBezTo>
                  <a:pt x="f36" y="f93"/>
                  <a:pt x="f122" y="f69"/>
                  <a:pt x="f123" y="f124"/>
                </a:cubicBezTo>
                <a:cubicBezTo>
                  <a:pt x="f125" y="f126"/>
                  <a:pt x="f40" y="f127"/>
                  <a:pt x="f128" y="f84"/>
                </a:cubicBezTo>
                <a:cubicBezTo>
                  <a:pt x="f40" y="f129"/>
                  <a:pt x="f130" y="f78"/>
                  <a:pt x="f131" y="f132"/>
                </a:cubicBezTo>
                <a:cubicBezTo>
                  <a:pt x="f133" y="f67"/>
                  <a:pt x="f118" y="f75"/>
                  <a:pt x="f134" y="f67"/>
                </a:cubicBezTo>
                <a:cubicBezTo>
                  <a:pt x="f135" y="f76"/>
                  <a:pt x="f136" y="f132"/>
                  <a:pt x="f137" y="f70"/>
                </a:cubicBezTo>
                <a:cubicBezTo>
                  <a:pt x="f138" y="f70"/>
                  <a:pt x="f139" y="f140"/>
                  <a:pt x="f141" y="f142"/>
                </a:cubicBezTo>
                <a:cubicBezTo>
                  <a:pt x="f6" y="f65"/>
                  <a:pt x="f143" y="f144"/>
                  <a:pt x="f145" y="f146"/>
                </a:cubicBezTo>
                <a:cubicBezTo>
                  <a:pt x="f139" y="f58"/>
                  <a:pt x="f147" y="f148"/>
                  <a:pt x="f147" y="f17"/>
                </a:cubicBezTo>
                <a:cubicBezTo>
                  <a:pt x="f149" y="f130"/>
                  <a:pt x="f150" y="f47"/>
                  <a:pt x="f151" y="f152"/>
                </a:cubicBezTo>
                <a:cubicBezTo>
                  <a:pt x="f153" y="f22"/>
                  <a:pt x="f154" y="f155"/>
                  <a:pt x="f156" y="f20"/>
                </a:cubicBezTo>
                <a:cubicBezTo>
                  <a:pt x="f157" y="f120"/>
                  <a:pt x="f158" y="f130"/>
                  <a:pt x="f8" y="f9"/>
                </a:cubicBezTo>
                <a:close/>
                <a:moveTo>
                  <a:pt x="f159" y="f23"/>
                </a:moveTo>
                <a:cubicBezTo>
                  <a:pt x="f137" y="f160"/>
                  <a:pt x="f161" y="f64"/>
                  <a:pt x="f162" y="f163"/>
                </a:cubicBezTo>
                <a:cubicBezTo>
                  <a:pt x="f164" y="f165"/>
                  <a:pt x="f166" y="f81"/>
                  <a:pt x="f167" y="f35"/>
                </a:cubicBezTo>
                <a:cubicBezTo>
                  <a:pt x="f151" y="f35"/>
                  <a:pt x="f135" y="f34"/>
                  <a:pt x="f168" y="f90"/>
                </a:cubicBezTo>
                <a:cubicBezTo>
                  <a:pt x="f169" y="f85"/>
                  <a:pt x="f170" y="f83"/>
                  <a:pt x="f45" y="f30"/>
                </a:cubicBezTo>
                <a:cubicBezTo>
                  <a:pt x="f171" y="f144"/>
                  <a:pt x="f151" y="f172"/>
                  <a:pt x="f159" y="f23"/>
                </a:cubicBezTo>
                <a:close/>
                <a:moveTo>
                  <a:pt x="f173" y="f30"/>
                </a:moveTo>
                <a:cubicBezTo>
                  <a:pt x="f174" y="f30"/>
                  <a:pt x="f58" y="f30"/>
                  <a:pt x="f175" y="f30"/>
                </a:cubicBezTo>
                <a:cubicBezTo>
                  <a:pt x="f8" y="f176"/>
                  <a:pt x="f177" y="f92"/>
                  <a:pt x="f178" y="f79"/>
                </a:cubicBezTo>
                <a:cubicBezTo>
                  <a:pt x="f60" y="f66"/>
                  <a:pt x="f179" y="f66"/>
                  <a:pt x="f180" y="f79"/>
                </a:cubicBezTo>
                <a:cubicBezTo>
                  <a:pt x="f39" y="f92"/>
                  <a:pt x="f41" y="f176"/>
                  <a:pt x="f173" y="f30"/>
                </a:cubicBezTo>
                <a:cubicBezTo>
                  <a:pt x="f173" y="f180"/>
                  <a:pt x="f165" y="f180"/>
                  <a:pt x="f173" y="f30"/>
                </a:cubicBezTo>
                <a:close/>
                <a:moveTo>
                  <a:pt x="f70" y="f180"/>
                </a:moveTo>
                <a:cubicBezTo>
                  <a:pt x="f72" y="f83"/>
                  <a:pt x="f181" y="f90"/>
                  <a:pt x="f44" y="f90"/>
                </a:cubicBezTo>
                <a:cubicBezTo>
                  <a:pt x="f182" y="f34"/>
                  <a:pt x="f183" y="f85"/>
                  <a:pt x="f51" y="f35"/>
                </a:cubicBezTo>
                <a:cubicBezTo>
                  <a:pt x="f184" y="f81"/>
                  <a:pt x="f68" y="f185"/>
                  <a:pt x="f95" y="f186"/>
                </a:cubicBezTo>
                <a:cubicBezTo>
                  <a:pt x="f93" y="f106"/>
                  <a:pt x="f69" y="f179"/>
                  <a:pt x="f187" y="f23"/>
                </a:cubicBezTo>
                <a:cubicBezTo>
                  <a:pt x="f188" y="f179"/>
                  <a:pt x="f189" y="f190"/>
                  <a:pt x="f70" y="f180"/>
                </a:cubicBezTo>
                <a:close/>
                <a:moveTo>
                  <a:pt x="f191" y="f192"/>
                </a:moveTo>
                <a:cubicBezTo>
                  <a:pt x="f182" y="f38"/>
                  <a:pt x="f193" y="f128"/>
                  <a:pt x="f70" y="f194"/>
                </a:cubicBezTo>
                <a:cubicBezTo>
                  <a:pt x="f94" y="f195"/>
                  <a:pt x="f196" y="f197"/>
                  <a:pt x="f75" y="f25"/>
                </a:cubicBezTo>
                <a:cubicBezTo>
                  <a:pt x="f82" y="f146"/>
                  <a:pt x="f46" y="f108"/>
                  <a:pt x="f126" y="f56"/>
                </a:cubicBezTo>
                <a:cubicBezTo>
                  <a:pt x="f89" y="f198"/>
                  <a:pt x="f91" y="f199"/>
                  <a:pt x="f51" y="f200"/>
                </a:cubicBezTo>
                <a:cubicBezTo>
                  <a:pt x="f201" y="f202"/>
                  <a:pt x="f203" y="f204"/>
                  <a:pt x="f191" y="f192"/>
                </a:cubicBezTo>
                <a:close/>
                <a:moveTo>
                  <a:pt x="f14" y="f25"/>
                </a:moveTo>
                <a:cubicBezTo>
                  <a:pt x="f205" y="f206"/>
                  <a:pt x="f205" y="f207"/>
                  <a:pt x="f192" y="f19"/>
                </a:cubicBezTo>
                <a:cubicBezTo>
                  <a:pt x="f208" y="f209"/>
                  <a:pt x="f171" y="f122"/>
                  <a:pt x="f210" y="f12"/>
                </a:cubicBezTo>
                <a:cubicBezTo>
                  <a:pt x="f211" y="f212"/>
                  <a:pt x="f213" y="f170"/>
                  <a:pt x="f214" y="f130"/>
                </a:cubicBezTo>
                <a:cubicBezTo>
                  <a:pt x="f215" y="f8"/>
                  <a:pt x="f167" y="f122"/>
                  <a:pt x="f216" y="f217"/>
                </a:cubicBezTo>
                <a:cubicBezTo>
                  <a:pt x="f150" y="f218"/>
                  <a:pt x="f219" y="f194"/>
                  <a:pt x="f220" y="f221"/>
                </a:cubicBezTo>
                <a:cubicBezTo>
                  <a:pt x="f156" y="f206"/>
                  <a:pt x="f168" y="f222"/>
                  <a:pt x="f14" y="f25"/>
                </a:cubicBezTo>
                <a:close/>
                <a:moveTo>
                  <a:pt x="f2" y="f223"/>
                </a:moveTo>
                <a:cubicBezTo>
                  <a:pt x="f224" y="f225"/>
                  <a:pt x="f226" y="f19"/>
                  <a:pt x="f227" y="f123"/>
                </a:cubicBezTo>
                <a:cubicBezTo>
                  <a:pt x="f228" y="f123"/>
                  <a:pt x="f197" y="f123"/>
                  <a:pt x="f17" y="f123"/>
                </a:cubicBezTo>
                <a:cubicBezTo>
                  <a:pt x="f229" y="f19"/>
                  <a:pt x="f230" y="f207"/>
                  <a:pt x="f128" y="f223"/>
                </a:cubicBezTo>
                <a:cubicBezTo>
                  <a:pt x="f21" y="f223"/>
                  <a:pt x="f231" y="f223"/>
                  <a:pt x="f2" y="f223"/>
                </a:cubicBezTo>
                <a:close/>
                <a:moveTo>
                  <a:pt x="f144" y="f232"/>
                </a:moveTo>
                <a:cubicBezTo>
                  <a:pt x="f160" y="f233"/>
                  <a:pt x="f234" y="f233"/>
                  <a:pt x="f58" y="f232"/>
                </a:cubicBezTo>
                <a:cubicBezTo>
                  <a:pt x="f195" y="f16"/>
                  <a:pt x="f178" y="f169"/>
                  <a:pt x="f235" y="f192"/>
                </a:cubicBezTo>
                <a:cubicBezTo>
                  <a:pt x="f236" y="f200"/>
                  <a:pt x="f237" y="f43"/>
                  <a:pt x="f238" y="f170"/>
                </a:cubicBezTo>
                <a:cubicBezTo>
                  <a:pt x="f30" y="f133"/>
                  <a:pt x="f239" y="f120"/>
                  <a:pt x="f144" y="f232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" name="Freeform 81">
            <a:extLst>
              <a:ext uri="{FF2B5EF4-FFF2-40B4-BE49-F238E27FC236}">
                <a16:creationId xmlns:a16="http://schemas.microsoft.com/office/drawing/2014/main" id="{A554D252-7596-46A9-B240-8241D02F8186}"/>
              </a:ext>
            </a:extLst>
          </p:cNvPr>
          <p:cNvSpPr/>
          <p:nvPr/>
        </p:nvSpPr>
        <p:spPr>
          <a:xfrm>
            <a:off x="8557348" y="5713180"/>
            <a:ext cx="912808" cy="7731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9"/>
              <a:gd name="f7" fmla="val 304"/>
              <a:gd name="f8" fmla="val 179"/>
              <a:gd name="f9" fmla="val 298"/>
              <a:gd name="f10" fmla="val 137"/>
              <a:gd name="f11" fmla="val 95"/>
              <a:gd name="f12" fmla="val 54"/>
              <a:gd name="f13" fmla="val 42"/>
              <a:gd name="f14" fmla="val 35"/>
              <a:gd name="f15" fmla="val 296"/>
              <a:gd name="f16" fmla="val 31"/>
              <a:gd name="f17" fmla="val 284"/>
              <a:gd name="f18" fmla="val 30"/>
              <a:gd name="f19" fmla="val 279"/>
              <a:gd name="f20" fmla="val 28"/>
              <a:gd name="f21" fmla="val 274"/>
              <a:gd name="f22" fmla="val 25"/>
              <a:gd name="f23" fmla="val 269"/>
              <a:gd name="f24" fmla="val 233"/>
              <a:gd name="f25" fmla="val 1"/>
              <a:gd name="f26" fmla="val 194"/>
              <a:gd name="f27" fmla="val 14"/>
              <a:gd name="f28" fmla="val 155"/>
              <a:gd name="f29" fmla="val 108"/>
              <a:gd name="f30" fmla="val 49"/>
              <a:gd name="f31" fmla="val 62"/>
              <a:gd name="f32" fmla="val 67"/>
              <a:gd name="f33" fmla="val 15"/>
              <a:gd name="f34" fmla="val 71"/>
              <a:gd name="f35" fmla="val 5"/>
              <a:gd name="f36" fmla="val 77"/>
              <a:gd name="f37" fmla="val 89"/>
              <a:gd name="f38" fmla="val 150"/>
              <a:gd name="f39" fmla="val 211"/>
              <a:gd name="f40" fmla="val 271"/>
              <a:gd name="f41" fmla="val 283"/>
              <a:gd name="f42" fmla="val 289"/>
              <a:gd name="f43" fmla="val 294"/>
              <a:gd name="f44" fmla="val 322"/>
              <a:gd name="f45" fmla="val 72"/>
              <a:gd name="f46" fmla="val 343"/>
              <a:gd name="f47" fmla="val 131"/>
              <a:gd name="f48" fmla="val 355"/>
              <a:gd name="f49" fmla="val 216"/>
              <a:gd name="f50" fmla="val 350"/>
              <a:gd name="f51" fmla="val 232"/>
              <a:gd name="f52" fmla="val 345"/>
              <a:gd name="f53" fmla="val 251"/>
              <a:gd name="f54" fmla="val 334"/>
              <a:gd name="f55" fmla="val 291"/>
              <a:gd name="f56" fmla="val 311"/>
              <a:gd name="f57" fmla="val 299"/>
              <a:gd name="f58" fmla="val 241"/>
              <a:gd name="f59" fmla="val 295"/>
              <a:gd name="f60" fmla="val 210"/>
              <a:gd name="f61" fmla="val 58"/>
              <a:gd name="f62" fmla="val 215"/>
              <a:gd name="f63" fmla="val 66"/>
              <a:gd name="f64" fmla="val 248"/>
              <a:gd name="f65" fmla="val 96"/>
              <a:gd name="f66" fmla="val 152"/>
              <a:gd name="f67" fmla="val 209"/>
              <a:gd name="f68" fmla="val 265"/>
              <a:gd name="f69" fmla="val 297"/>
              <a:gd name="f70" fmla="val 247"/>
              <a:gd name="f71" fmla="val 303"/>
              <a:gd name="f72" fmla="val 221"/>
              <a:gd name="f73" fmla="val 140"/>
              <a:gd name="f74" fmla="val 275"/>
              <a:gd name="f75" fmla="val 270"/>
              <a:gd name="f76" fmla="val 83"/>
              <a:gd name="f77" fmla="val 266"/>
              <a:gd name="f78" fmla="val 260"/>
              <a:gd name="f79" fmla="val 61"/>
              <a:gd name="f80" fmla="val 257"/>
              <a:gd name="f81" fmla="val 56"/>
              <a:gd name="f82" fmla="val 249"/>
              <a:gd name="f83" fmla="val 51"/>
              <a:gd name="f84" fmla="val 243"/>
              <a:gd name="f85" fmla="val 201"/>
              <a:gd name="f86" fmla="val 50"/>
              <a:gd name="f87" fmla="val 159"/>
              <a:gd name="f88" fmla="val 118"/>
              <a:gd name="f89" fmla="val 112"/>
              <a:gd name="f90" fmla="val 105"/>
              <a:gd name="f91" fmla="val 53"/>
              <a:gd name="f92" fmla="val 103"/>
              <a:gd name="f93" fmla="val 57"/>
              <a:gd name="f94" fmla="val 69"/>
              <a:gd name="f95" fmla="val 92"/>
              <a:gd name="f96" fmla="val 82"/>
              <a:gd name="f97" fmla="val 85"/>
              <a:gd name="f98" fmla="val 156"/>
              <a:gd name="f99" fmla="val 116"/>
              <a:gd name="f100" fmla="val 164"/>
              <a:gd name="f101" fmla="val 121"/>
              <a:gd name="f102" fmla="val 127"/>
              <a:gd name="f103" fmla="val 167"/>
              <a:gd name="f104" fmla="val 145"/>
              <a:gd name="f105" fmla="val 154"/>
              <a:gd name="f106" fmla="val 146"/>
              <a:gd name="f107" fmla="val 147"/>
              <a:gd name="f108" fmla="val 133"/>
              <a:gd name="f109" fmla="val 119"/>
              <a:gd name="f110" fmla="val 153"/>
              <a:gd name="f111" fmla="val 120"/>
              <a:gd name="f112" fmla="val 172"/>
              <a:gd name="f113" fmla="val 117"/>
              <a:gd name="f114" fmla="val 192"/>
              <a:gd name="f115" fmla="val 202"/>
              <a:gd name="f116" fmla="val 197"/>
              <a:gd name="f117" fmla="val 157"/>
              <a:gd name="f118" fmla="val 188"/>
              <a:gd name="f119" fmla="val 166"/>
              <a:gd name="f120" fmla="val 173"/>
              <a:gd name="f121" fmla="val 204"/>
              <a:gd name="f122" fmla="val 187"/>
              <a:gd name="f123" fmla="val 203"/>
              <a:gd name="f124" fmla="val 193"/>
              <a:gd name="f125" fmla="val 208"/>
              <a:gd name="f126" fmla="val 198"/>
              <a:gd name="f127" fmla="val 225"/>
              <a:gd name="f128" fmla="val 206"/>
              <a:gd name="f129" fmla="val 231"/>
              <a:gd name="f130" fmla="val 236"/>
              <a:gd name="f131" fmla="val 183"/>
              <a:gd name="f132" fmla="val 239"/>
              <a:gd name="f133" fmla="val 246"/>
              <a:gd name="f134" fmla="val 212"/>
              <a:gd name="f135" fmla="val 199"/>
              <a:gd name="f136" fmla="val 142"/>
              <a:gd name="f137" fmla="val 196"/>
              <a:gd name="f138" fmla="val 136"/>
              <a:gd name="f139" fmla="val 130"/>
              <a:gd name="f140" fmla="val 200"/>
              <a:gd name="f141" fmla="val 171"/>
              <a:gd name="f142" fmla="+- 0 0 -90"/>
              <a:gd name="f143" fmla="*/ f3 1 359"/>
              <a:gd name="f144" fmla="*/ f4 1 304"/>
              <a:gd name="f145" fmla="val f5"/>
              <a:gd name="f146" fmla="val f6"/>
              <a:gd name="f147" fmla="val f7"/>
              <a:gd name="f148" fmla="*/ f142 f0 1"/>
              <a:gd name="f149" fmla="+- f147 0 f145"/>
              <a:gd name="f150" fmla="+- f146 0 f145"/>
              <a:gd name="f151" fmla="*/ f148 1 f2"/>
              <a:gd name="f152" fmla="*/ f150 1 359"/>
              <a:gd name="f153" fmla="*/ f149 1 304"/>
              <a:gd name="f154" fmla="*/ 179 f150 1"/>
              <a:gd name="f155" fmla="*/ 298 f149 1"/>
              <a:gd name="f156" fmla="*/ 54 f150 1"/>
              <a:gd name="f157" fmla="*/ 31 f150 1"/>
              <a:gd name="f158" fmla="*/ 284 f149 1"/>
              <a:gd name="f159" fmla="*/ 25 f150 1"/>
              <a:gd name="f160" fmla="*/ 269 f149 1"/>
              <a:gd name="f161" fmla="*/ 14 f150 1"/>
              <a:gd name="f162" fmla="*/ 155 f149 1"/>
              <a:gd name="f163" fmla="*/ 67 f150 1"/>
              <a:gd name="f164" fmla="*/ 15 f149 1"/>
              <a:gd name="f165" fmla="*/ 89 f150 1"/>
              <a:gd name="f166" fmla="*/ 1 f149 1"/>
              <a:gd name="f167" fmla="*/ 271 f150 1"/>
              <a:gd name="f168" fmla="*/ 294 f150 1"/>
              <a:gd name="f169" fmla="*/ 355 f150 1"/>
              <a:gd name="f170" fmla="*/ 194 f149 1"/>
              <a:gd name="f171" fmla="*/ 345 f150 1"/>
              <a:gd name="f172" fmla="*/ 251 f149 1"/>
              <a:gd name="f173" fmla="*/ 299 f149 1"/>
              <a:gd name="f174" fmla="*/ 58 f150 1"/>
              <a:gd name="f175" fmla="*/ 215 f149 1"/>
              <a:gd name="f176" fmla="*/ 96 f150 1"/>
              <a:gd name="f177" fmla="*/ 248 f149 1"/>
              <a:gd name="f178" fmla="*/ 265 f150 1"/>
              <a:gd name="f179" fmla="*/ 303 f150 1"/>
              <a:gd name="f180" fmla="*/ 275 f150 1"/>
              <a:gd name="f181" fmla="*/ 96 f149 1"/>
              <a:gd name="f182" fmla="*/ 260 f150 1"/>
              <a:gd name="f183" fmla="*/ 61 f149 1"/>
              <a:gd name="f184" fmla="*/ 243 f150 1"/>
              <a:gd name="f185" fmla="*/ 51 f149 1"/>
              <a:gd name="f186" fmla="*/ 118 f150 1"/>
              <a:gd name="f187" fmla="*/ 103 f150 1"/>
              <a:gd name="f188" fmla="*/ 57 f149 1"/>
              <a:gd name="f189" fmla="*/ 85 f150 1"/>
              <a:gd name="f190" fmla="*/ 156 f150 1"/>
              <a:gd name="f191" fmla="*/ 112 f149 1"/>
              <a:gd name="f192" fmla="*/ 164 f150 1"/>
              <a:gd name="f193" fmla="*/ 127 f149 1"/>
              <a:gd name="f194" fmla="*/ 140 f150 1"/>
              <a:gd name="f195" fmla="*/ 147 f149 1"/>
              <a:gd name="f196" fmla="*/ 119 f150 1"/>
              <a:gd name="f197" fmla="*/ 156 f149 1"/>
              <a:gd name="f198" fmla="*/ 137 f150 1"/>
              <a:gd name="f199" fmla="*/ 202 f149 1"/>
              <a:gd name="f200" fmla="*/ 157 f150 1"/>
              <a:gd name="f201" fmla="*/ 188 f149 1"/>
              <a:gd name="f202" fmla="*/ 180 f150 1"/>
              <a:gd name="f203" fmla="*/ 204 f149 1"/>
              <a:gd name="f204" fmla="*/ 201 f150 1"/>
              <a:gd name="f205" fmla="*/ 225 f150 1"/>
              <a:gd name="f206" fmla="*/ 206 f149 1"/>
              <a:gd name="f207" fmla="*/ 239 f150 1"/>
              <a:gd name="f208" fmla="*/ 172 f149 1"/>
              <a:gd name="f209" fmla="*/ 221 f150 1"/>
              <a:gd name="f210" fmla="*/ 146 f149 1"/>
              <a:gd name="f211" fmla="*/ 196 f150 1"/>
              <a:gd name="f212" fmla="*/ 136 f149 1"/>
              <a:gd name="f213" fmla="*/ 200 f150 1"/>
              <a:gd name="f214" fmla="+- f151 0 f1"/>
              <a:gd name="f215" fmla="*/ f154 1 359"/>
              <a:gd name="f216" fmla="*/ f155 1 304"/>
              <a:gd name="f217" fmla="*/ f156 1 359"/>
              <a:gd name="f218" fmla="*/ f157 1 359"/>
              <a:gd name="f219" fmla="*/ f158 1 304"/>
              <a:gd name="f220" fmla="*/ f159 1 359"/>
              <a:gd name="f221" fmla="*/ f160 1 304"/>
              <a:gd name="f222" fmla="*/ f161 1 359"/>
              <a:gd name="f223" fmla="*/ f162 1 304"/>
              <a:gd name="f224" fmla="*/ f163 1 359"/>
              <a:gd name="f225" fmla="*/ f164 1 304"/>
              <a:gd name="f226" fmla="*/ f165 1 359"/>
              <a:gd name="f227" fmla="*/ f166 1 304"/>
              <a:gd name="f228" fmla="*/ f167 1 359"/>
              <a:gd name="f229" fmla="*/ f168 1 359"/>
              <a:gd name="f230" fmla="*/ f169 1 359"/>
              <a:gd name="f231" fmla="*/ f170 1 304"/>
              <a:gd name="f232" fmla="*/ f171 1 359"/>
              <a:gd name="f233" fmla="*/ f172 1 304"/>
              <a:gd name="f234" fmla="*/ f173 1 304"/>
              <a:gd name="f235" fmla="*/ f174 1 359"/>
              <a:gd name="f236" fmla="*/ f175 1 304"/>
              <a:gd name="f237" fmla="*/ f176 1 359"/>
              <a:gd name="f238" fmla="*/ f177 1 304"/>
              <a:gd name="f239" fmla="*/ f178 1 359"/>
              <a:gd name="f240" fmla="*/ f179 1 359"/>
              <a:gd name="f241" fmla="*/ f180 1 359"/>
              <a:gd name="f242" fmla="*/ f181 1 304"/>
              <a:gd name="f243" fmla="*/ f182 1 359"/>
              <a:gd name="f244" fmla="*/ f183 1 304"/>
              <a:gd name="f245" fmla="*/ f184 1 359"/>
              <a:gd name="f246" fmla="*/ f185 1 304"/>
              <a:gd name="f247" fmla="*/ f186 1 359"/>
              <a:gd name="f248" fmla="*/ f187 1 359"/>
              <a:gd name="f249" fmla="*/ f188 1 304"/>
              <a:gd name="f250" fmla="*/ f189 1 359"/>
              <a:gd name="f251" fmla="*/ f190 1 359"/>
              <a:gd name="f252" fmla="*/ f191 1 304"/>
              <a:gd name="f253" fmla="*/ f192 1 359"/>
              <a:gd name="f254" fmla="*/ f193 1 304"/>
              <a:gd name="f255" fmla="*/ f194 1 359"/>
              <a:gd name="f256" fmla="*/ f195 1 304"/>
              <a:gd name="f257" fmla="*/ f196 1 359"/>
              <a:gd name="f258" fmla="*/ f197 1 304"/>
              <a:gd name="f259" fmla="*/ f198 1 359"/>
              <a:gd name="f260" fmla="*/ f199 1 304"/>
              <a:gd name="f261" fmla="*/ f200 1 359"/>
              <a:gd name="f262" fmla="*/ f201 1 304"/>
              <a:gd name="f263" fmla="*/ f202 1 359"/>
              <a:gd name="f264" fmla="*/ f203 1 304"/>
              <a:gd name="f265" fmla="*/ f204 1 359"/>
              <a:gd name="f266" fmla="*/ f205 1 359"/>
              <a:gd name="f267" fmla="*/ f206 1 304"/>
              <a:gd name="f268" fmla="*/ f207 1 359"/>
              <a:gd name="f269" fmla="*/ f208 1 304"/>
              <a:gd name="f270" fmla="*/ f209 1 359"/>
              <a:gd name="f271" fmla="*/ f210 1 304"/>
              <a:gd name="f272" fmla="*/ f211 1 359"/>
              <a:gd name="f273" fmla="*/ f212 1 304"/>
              <a:gd name="f274" fmla="*/ f213 1 359"/>
              <a:gd name="f275" fmla="*/ 0 1 f152"/>
              <a:gd name="f276" fmla="*/ f146 1 f152"/>
              <a:gd name="f277" fmla="*/ 0 1 f153"/>
              <a:gd name="f278" fmla="*/ f147 1 f153"/>
              <a:gd name="f279" fmla="*/ f215 1 f152"/>
              <a:gd name="f280" fmla="*/ f216 1 f153"/>
              <a:gd name="f281" fmla="*/ f217 1 f152"/>
              <a:gd name="f282" fmla="*/ f218 1 f152"/>
              <a:gd name="f283" fmla="*/ f219 1 f153"/>
              <a:gd name="f284" fmla="*/ f220 1 f152"/>
              <a:gd name="f285" fmla="*/ f221 1 f153"/>
              <a:gd name="f286" fmla="*/ f222 1 f152"/>
              <a:gd name="f287" fmla="*/ f223 1 f153"/>
              <a:gd name="f288" fmla="*/ f224 1 f152"/>
              <a:gd name="f289" fmla="*/ f225 1 f153"/>
              <a:gd name="f290" fmla="*/ f226 1 f152"/>
              <a:gd name="f291" fmla="*/ f227 1 f153"/>
              <a:gd name="f292" fmla="*/ f228 1 f152"/>
              <a:gd name="f293" fmla="*/ f229 1 f152"/>
              <a:gd name="f294" fmla="*/ f230 1 f152"/>
              <a:gd name="f295" fmla="*/ f231 1 f153"/>
              <a:gd name="f296" fmla="*/ f232 1 f152"/>
              <a:gd name="f297" fmla="*/ f233 1 f153"/>
              <a:gd name="f298" fmla="*/ f234 1 f153"/>
              <a:gd name="f299" fmla="*/ f235 1 f152"/>
              <a:gd name="f300" fmla="*/ f236 1 f153"/>
              <a:gd name="f301" fmla="*/ f237 1 f152"/>
              <a:gd name="f302" fmla="*/ f238 1 f153"/>
              <a:gd name="f303" fmla="*/ f239 1 f152"/>
              <a:gd name="f304" fmla="*/ f240 1 f152"/>
              <a:gd name="f305" fmla="*/ f241 1 f152"/>
              <a:gd name="f306" fmla="*/ f242 1 f153"/>
              <a:gd name="f307" fmla="*/ f243 1 f152"/>
              <a:gd name="f308" fmla="*/ f244 1 f153"/>
              <a:gd name="f309" fmla="*/ f245 1 f152"/>
              <a:gd name="f310" fmla="*/ f246 1 f153"/>
              <a:gd name="f311" fmla="*/ f247 1 f152"/>
              <a:gd name="f312" fmla="*/ f248 1 f152"/>
              <a:gd name="f313" fmla="*/ f249 1 f153"/>
              <a:gd name="f314" fmla="*/ f250 1 f152"/>
              <a:gd name="f315" fmla="*/ f251 1 f152"/>
              <a:gd name="f316" fmla="*/ f252 1 f153"/>
              <a:gd name="f317" fmla="*/ f253 1 f152"/>
              <a:gd name="f318" fmla="*/ f254 1 f153"/>
              <a:gd name="f319" fmla="*/ f255 1 f152"/>
              <a:gd name="f320" fmla="*/ f256 1 f153"/>
              <a:gd name="f321" fmla="*/ f257 1 f152"/>
              <a:gd name="f322" fmla="*/ f258 1 f153"/>
              <a:gd name="f323" fmla="*/ f259 1 f152"/>
              <a:gd name="f324" fmla="*/ f260 1 f153"/>
              <a:gd name="f325" fmla="*/ f261 1 f152"/>
              <a:gd name="f326" fmla="*/ f262 1 f153"/>
              <a:gd name="f327" fmla="*/ f263 1 f152"/>
              <a:gd name="f328" fmla="*/ f264 1 f153"/>
              <a:gd name="f329" fmla="*/ f265 1 f152"/>
              <a:gd name="f330" fmla="*/ f266 1 f152"/>
              <a:gd name="f331" fmla="*/ f267 1 f153"/>
              <a:gd name="f332" fmla="*/ f268 1 f152"/>
              <a:gd name="f333" fmla="*/ f269 1 f153"/>
              <a:gd name="f334" fmla="*/ f270 1 f152"/>
              <a:gd name="f335" fmla="*/ f271 1 f153"/>
              <a:gd name="f336" fmla="*/ f272 1 f152"/>
              <a:gd name="f337" fmla="*/ f273 1 f153"/>
              <a:gd name="f338" fmla="*/ f274 1 f152"/>
              <a:gd name="f339" fmla="*/ f275 f143 1"/>
              <a:gd name="f340" fmla="*/ f276 f143 1"/>
              <a:gd name="f341" fmla="*/ f278 f144 1"/>
              <a:gd name="f342" fmla="*/ f277 f144 1"/>
              <a:gd name="f343" fmla="*/ f279 f143 1"/>
              <a:gd name="f344" fmla="*/ f280 f144 1"/>
              <a:gd name="f345" fmla="*/ f281 f143 1"/>
              <a:gd name="f346" fmla="*/ f282 f143 1"/>
              <a:gd name="f347" fmla="*/ f283 f144 1"/>
              <a:gd name="f348" fmla="*/ f284 f143 1"/>
              <a:gd name="f349" fmla="*/ f285 f144 1"/>
              <a:gd name="f350" fmla="*/ f286 f143 1"/>
              <a:gd name="f351" fmla="*/ f287 f144 1"/>
              <a:gd name="f352" fmla="*/ f288 f143 1"/>
              <a:gd name="f353" fmla="*/ f289 f144 1"/>
              <a:gd name="f354" fmla="*/ f290 f143 1"/>
              <a:gd name="f355" fmla="*/ f291 f144 1"/>
              <a:gd name="f356" fmla="*/ f292 f143 1"/>
              <a:gd name="f357" fmla="*/ f293 f143 1"/>
              <a:gd name="f358" fmla="*/ f294 f143 1"/>
              <a:gd name="f359" fmla="*/ f295 f144 1"/>
              <a:gd name="f360" fmla="*/ f296 f143 1"/>
              <a:gd name="f361" fmla="*/ f297 f144 1"/>
              <a:gd name="f362" fmla="*/ f298 f144 1"/>
              <a:gd name="f363" fmla="*/ f299 f143 1"/>
              <a:gd name="f364" fmla="*/ f300 f144 1"/>
              <a:gd name="f365" fmla="*/ f301 f143 1"/>
              <a:gd name="f366" fmla="*/ f302 f144 1"/>
              <a:gd name="f367" fmla="*/ f303 f143 1"/>
              <a:gd name="f368" fmla="*/ f304 f143 1"/>
              <a:gd name="f369" fmla="*/ f305 f143 1"/>
              <a:gd name="f370" fmla="*/ f306 f144 1"/>
              <a:gd name="f371" fmla="*/ f307 f143 1"/>
              <a:gd name="f372" fmla="*/ f308 f144 1"/>
              <a:gd name="f373" fmla="*/ f309 f143 1"/>
              <a:gd name="f374" fmla="*/ f310 f144 1"/>
              <a:gd name="f375" fmla="*/ f311 f143 1"/>
              <a:gd name="f376" fmla="*/ f312 f143 1"/>
              <a:gd name="f377" fmla="*/ f313 f144 1"/>
              <a:gd name="f378" fmla="*/ f314 f143 1"/>
              <a:gd name="f379" fmla="*/ f315 f143 1"/>
              <a:gd name="f380" fmla="*/ f316 f144 1"/>
              <a:gd name="f381" fmla="*/ f317 f143 1"/>
              <a:gd name="f382" fmla="*/ f318 f144 1"/>
              <a:gd name="f383" fmla="*/ f319 f143 1"/>
              <a:gd name="f384" fmla="*/ f320 f144 1"/>
              <a:gd name="f385" fmla="*/ f321 f143 1"/>
              <a:gd name="f386" fmla="*/ f322 f144 1"/>
              <a:gd name="f387" fmla="*/ f323 f143 1"/>
              <a:gd name="f388" fmla="*/ f324 f144 1"/>
              <a:gd name="f389" fmla="*/ f325 f143 1"/>
              <a:gd name="f390" fmla="*/ f326 f144 1"/>
              <a:gd name="f391" fmla="*/ f327 f143 1"/>
              <a:gd name="f392" fmla="*/ f328 f144 1"/>
              <a:gd name="f393" fmla="*/ f329 f143 1"/>
              <a:gd name="f394" fmla="*/ f330 f143 1"/>
              <a:gd name="f395" fmla="*/ f331 f144 1"/>
              <a:gd name="f396" fmla="*/ f332 f143 1"/>
              <a:gd name="f397" fmla="*/ f333 f144 1"/>
              <a:gd name="f398" fmla="*/ f334 f143 1"/>
              <a:gd name="f399" fmla="*/ f335 f144 1"/>
              <a:gd name="f400" fmla="*/ f336 f143 1"/>
              <a:gd name="f401" fmla="*/ f337 f144 1"/>
              <a:gd name="f402" fmla="*/ f338 f1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343" y="f344"/>
              </a:cxn>
              <a:cxn ang="f214">
                <a:pos x="f345" y="f344"/>
              </a:cxn>
              <a:cxn ang="f214">
                <a:pos x="f346" y="f347"/>
              </a:cxn>
              <a:cxn ang="f214">
                <a:pos x="f348" y="f349"/>
              </a:cxn>
              <a:cxn ang="f214">
                <a:pos x="f350" y="f351"/>
              </a:cxn>
              <a:cxn ang="f214">
                <a:pos x="f352" y="f353"/>
              </a:cxn>
              <a:cxn ang="f214">
                <a:pos x="f354" y="f355"/>
              </a:cxn>
              <a:cxn ang="f214">
                <a:pos x="f356" y="f355"/>
              </a:cxn>
              <a:cxn ang="f214">
                <a:pos x="f357" y="f353"/>
              </a:cxn>
              <a:cxn ang="f214">
                <a:pos x="f358" y="f359"/>
              </a:cxn>
              <a:cxn ang="f214">
                <a:pos x="f360" y="f361"/>
              </a:cxn>
              <a:cxn ang="f214">
                <a:pos x="f356" y="f362"/>
              </a:cxn>
              <a:cxn ang="f214">
                <a:pos x="f343" y="f344"/>
              </a:cxn>
              <a:cxn ang="f214">
                <a:pos x="f363" y="f364"/>
              </a:cxn>
              <a:cxn ang="f214">
                <a:pos x="f365" y="f366"/>
              </a:cxn>
              <a:cxn ang="f214">
                <a:pos x="f367" y="f366"/>
              </a:cxn>
              <a:cxn ang="f214">
                <a:pos x="f368" y="f364"/>
              </a:cxn>
              <a:cxn ang="f214">
                <a:pos x="f363" y="f364"/>
              </a:cxn>
              <a:cxn ang="f214">
                <a:pos x="f369" y="f370"/>
              </a:cxn>
              <a:cxn ang="f214">
                <a:pos x="f371" y="f372"/>
              </a:cxn>
              <a:cxn ang="f214">
                <a:pos x="f373" y="f374"/>
              </a:cxn>
              <a:cxn ang="f214">
                <a:pos x="f375" y="f374"/>
              </a:cxn>
              <a:cxn ang="f214">
                <a:pos x="f376" y="f377"/>
              </a:cxn>
              <a:cxn ang="f214">
                <a:pos x="f378" y="f370"/>
              </a:cxn>
              <a:cxn ang="f214">
                <a:pos x="f369" y="f370"/>
              </a:cxn>
              <a:cxn ang="f214">
                <a:pos x="f379" y="f380"/>
              </a:cxn>
              <a:cxn ang="f214">
                <a:pos x="f381" y="f382"/>
              </a:cxn>
              <a:cxn ang="f214">
                <a:pos x="f383" y="f384"/>
              </a:cxn>
              <a:cxn ang="f214">
                <a:pos x="f385" y="f386"/>
              </a:cxn>
              <a:cxn ang="f214">
                <a:pos x="f387" y="f388"/>
              </a:cxn>
              <a:cxn ang="f214">
                <a:pos x="f389" y="f390"/>
              </a:cxn>
              <a:cxn ang="f214">
                <a:pos x="f391" y="f392"/>
              </a:cxn>
              <a:cxn ang="f214">
                <a:pos x="f393" y="f390"/>
              </a:cxn>
              <a:cxn ang="f214">
                <a:pos x="f394" y="f395"/>
              </a:cxn>
              <a:cxn ang="f214">
                <a:pos x="f396" y="f397"/>
              </a:cxn>
              <a:cxn ang="f214">
                <a:pos x="f398" y="f399"/>
              </a:cxn>
              <a:cxn ang="f214">
                <a:pos x="f400" y="f401"/>
              </a:cxn>
              <a:cxn ang="f214">
                <a:pos x="f402" y="f380"/>
              </a:cxn>
              <a:cxn ang="f214">
                <a:pos x="f379" y="f380"/>
              </a:cxn>
            </a:cxnLst>
            <a:rect l="f339" t="f342" r="f340" b="f341"/>
            <a:pathLst>
              <a:path w="359" h="30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5" y="f24"/>
                  <a:pt x="f25" y="f26"/>
                  <a:pt x="f27" y="f28"/>
                </a:cubicBezTo>
                <a:cubicBezTo>
                  <a:pt x="f16" y="f29"/>
                  <a:pt x="f30" y="f31"/>
                  <a:pt x="f32" y="f33"/>
                </a:cubicBezTo>
                <a:cubicBezTo>
                  <a:pt x="f34" y="f35"/>
                  <a:pt x="f36" y="f25"/>
                  <a:pt x="f37" y="f25"/>
                </a:cubicBezTo>
                <a:cubicBezTo>
                  <a:pt x="f38" y="f25"/>
                  <a:pt x="f39" y="f25"/>
                  <a:pt x="f40" y="f25"/>
                </a:cubicBezTo>
                <a:cubicBezTo>
                  <a:pt x="f41" y="f5"/>
                  <a:pt x="f42" y="f35"/>
                  <a:pt x="f43" y="f33"/>
                </a:cubicBezTo>
                <a:cubicBezTo>
                  <a:pt x="f44" y="f45"/>
                  <a:pt x="f46" y="f47"/>
                  <a:pt x="f48" y="f26"/>
                </a:cubicBezTo>
                <a:cubicBezTo>
                  <a:pt x="f6" y="f49"/>
                  <a:pt x="f50" y="f51"/>
                  <a:pt x="f52" y="f53"/>
                </a:cubicBezTo>
                <a:cubicBezTo>
                  <a:pt x="f54" y="f55"/>
                  <a:pt x="f56" y="f7"/>
                  <a:pt x="f40" y="f57"/>
                </a:cubicBezTo>
                <a:cubicBezTo>
                  <a:pt x="f58" y="f59"/>
                  <a:pt x="f60" y="f9"/>
                  <a:pt x="f8" y="f9"/>
                </a:cubicBezTo>
                <a:close/>
                <a:moveTo>
                  <a:pt x="f61" y="f62"/>
                </a:moveTo>
                <a:cubicBezTo>
                  <a:pt x="f63" y="f64"/>
                  <a:pt x="f63" y="f64"/>
                  <a:pt x="f65" y="f64"/>
                </a:cubicBezTo>
                <a:cubicBezTo>
                  <a:pt x="f66" y="f64"/>
                  <a:pt x="f67" y="f64"/>
                  <a:pt x="f68" y="f64"/>
                </a:cubicBezTo>
                <a:cubicBezTo>
                  <a:pt x="f59" y="f64"/>
                  <a:pt x="f69" y="f70"/>
                  <a:pt x="f71" y="f62"/>
                </a:cubicBezTo>
                <a:cubicBezTo>
                  <a:pt x="f72" y="f62"/>
                  <a:pt x="f73" y="f62"/>
                  <a:pt x="f61" y="f62"/>
                </a:cubicBezTo>
                <a:close/>
                <a:moveTo>
                  <a:pt x="f74" y="f65"/>
                </a:moveTo>
                <a:cubicBezTo>
                  <a:pt x="f75" y="f76"/>
                  <a:pt x="f77" y="f34"/>
                  <a:pt x="f78" y="f79"/>
                </a:cubicBezTo>
                <a:cubicBezTo>
                  <a:pt x="f80" y="f81"/>
                  <a:pt x="f82" y="f83"/>
                  <a:pt x="f84" y="f83"/>
                </a:cubicBezTo>
                <a:cubicBezTo>
                  <a:pt x="f85" y="f86"/>
                  <a:pt x="f87" y="f86"/>
                  <a:pt x="f88" y="f83"/>
                </a:cubicBezTo>
                <a:cubicBezTo>
                  <a:pt x="f89" y="f83"/>
                  <a:pt x="f90" y="f91"/>
                  <a:pt x="f92" y="f93"/>
                </a:cubicBezTo>
                <a:cubicBezTo>
                  <a:pt x="f65" y="f94"/>
                  <a:pt x="f95" y="f96"/>
                  <a:pt x="f97" y="f65"/>
                </a:cubicBezTo>
                <a:cubicBezTo>
                  <a:pt x="f38" y="f65"/>
                  <a:pt x="f39" y="f65"/>
                  <a:pt x="f74" y="f65"/>
                </a:cubicBezTo>
                <a:close/>
                <a:moveTo>
                  <a:pt x="f98" y="f89"/>
                </a:moveTo>
                <a:cubicBezTo>
                  <a:pt x="f87" y="f99"/>
                  <a:pt x="f100" y="f101"/>
                  <a:pt x="f100" y="f102"/>
                </a:cubicBezTo>
                <a:cubicBezTo>
                  <a:pt x="f103" y="f104"/>
                  <a:pt x="f105" y="f106"/>
                  <a:pt x="f73" y="f107"/>
                </a:cubicBezTo>
                <a:cubicBezTo>
                  <a:pt x="f108" y="f107"/>
                  <a:pt x="f109" y="f110"/>
                  <a:pt x="f109" y="f98"/>
                </a:cubicBezTo>
                <a:cubicBezTo>
                  <a:pt x="f111" y="f112"/>
                  <a:pt x="f113" y="f114"/>
                  <a:pt x="f10" y="f115"/>
                </a:cubicBezTo>
                <a:cubicBezTo>
                  <a:pt x="f104" y="f116"/>
                  <a:pt x="f66" y="f114"/>
                  <a:pt x="f117" y="f118"/>
                </a:cubicBezTo>
                <a:cubicBezTo>
                  <a:pt x="f119" y="f26"/>
                  <a:pt x="f120" y="f121"/>
                  <a:pt x="f2" y="f121"/>
                </a:cubicBezTo>
                <a:cubicBezTo>
                  <a:pt x="f122" y="f123"/>
                  <a:pt x="f26" y="f124"/>
                  <a:pt x="f85" y="f118"/>
                </a:cubicBezTo>
                <a:cubicBezTo>
                  <a:pt x="f125" y="f124"/>
                  <a:pt x="f62" y="f126"/>
                  <a:pt x="f127" y="f128"/>
                </a:cubicBezTo>
                <a:cubicBezTo>
                  <a:pt x="f129" y="f124"/>
                  <a:pt x="f130" y="f131"/>
                  <a:pt x="f132" y="f112"/>
                </a:cubicBezTo>
                <a:cubicBezTo>
                  <a:pt x="f133" y="f38"/>
                  <a:pt x="f84" y="f107"/>
                  <a:pt x="f72" y="f106"/>
                </a:cubicBezTo>
                <a:cubicBezTo>
                  <a:pt x="f134" y="f104"/>
                  <a:pt x="f135" y="f136"/>
                  <a:pt x="f137" y="f138"/>
                </a:cubicBezTo>
                <a:cubicBezTo>
                  <a:pt x="f114" y="f139"/>
                  <a:pt x="f126" y="f109"/>
                  <a:pt x="f140" y="f89"/>
                </a:cubicBezTo>
                <a:cubicBezTo>
                  <a:pt x="f122" y="f89"/>
                  <a:pt x="f141" y="f89"/>
                  <a:pt x="f98" y="f8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8" name="Grupo 207">
            <a:extLst>
              <a:ext uri="{FF2B5EF4-FFF2-40B4-BE49-F238E27FC236}">
                <a16:creationId xmlns:a16="http://schemas.microsoft.com/office/drawing/2014/main" id="{5CA32BB3-292C-406F-9AD1-B096D107E73F}"/>
              </a:ext>
            </a:extLst>
          </p:cNvPr>
          <p:cNvGrpSpPr/>
          <p:nvPr/>
        </p:nvGrpSpPr>
        <p:grpSpPr>
          <a:xfrm>
            <a:off x="10022610" y="3042592"/>
            <a:ext cx="1921044" cy="1866528"/>
            <a:chOff x="10022610" y="3042592"/>
            <a:chExt cx="1921044" cy="1866528"/>
          </a:xfrm>
        </p:grpSpPr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E77D1FF3-946A-4C0C-8F2A-7BBE2F9ED14E}"/>
                </a:ext>
              </a:extLst>
            </p:cNvPr>
            <p:cNvSpPr/>
            <p:nvPr/>
          </p:nvSpPr>
          <p:spPr>
            <a:xfrm>
              <a:off x="11058415" y="3113989"/>
              <a:ext cx="885239" cy="8203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6"/>
                <a:gd name="f7" fmla="val 395"/>
                <a:gd name="f8" fmla="val 107"/>
                <a:gd name="f9" fmla="val 122"/>
                <a:gd name="f10" fmla="val 214"/>
                <a:gd name="f11" fmla="val 319"/>
                <a:gd name="f12" fmla="val 171"/>
                <a:gd name="f13" fmla="val 219"/>
                <a:gd name="f14" fmla="val 268"/>
                <a:gd name="f15" fmla="val 320"/>
                <a:gd name="f16" fmla="val 215"/>
                <a:gd name="f17" fmla="val 291"/>
                <a:gd name="f18" fmla="val 106"/>
                <a:gd name="f19" fmla="val 313"/>
                <a:gd name="f20" fmla="val 334"/>
                <a:gd name="f21" fmla="val 108"/>
                <a:gd name="f22" fmla="val 346"/>
                <a:gd name="f23" fmla="val 103"/>
                <a:gd name="f24" fmla="val 353"/>
                <a:gd name="f25" fmla="val 93"/>
                <a:gd name="f26" fmla="val 357"/>
                <a:gd name="f27" fmla="val 62"/>
                <a:gd name="f28" fmla="val 369"/>
                <a:gd name="f29" fmla="val 33"/>
                <a:gd name="f30" fmla="val 382"/>
                <a:gd name="f31" fmla="val 263"/>
                <a:gd name="f32" fmla="val 134"/>
                <a:gd name="f33" fmla="val 36"/>
                <a:gd name="f34" fmla="val 15"/>
                <a:gd name="f35" fmla="val 69"/>
                <a:gd name="f36" fmla="val 29"/>
                <a:gd name="f37" fmla="val 45"/>
                <a:gd name="f38" fmla="val 46"/>
                <a:gd name="f39" fmla="val 54"/>
                <a:gd name="f40" fmla="val 59"/>
                <a:gd name="f41" fmla="val 79"/>
                <a:gd name="f42" fmla="val 99"/>
                <a:gd name="f43" fmla="+- 0 0 -90"/>
                <a:gd name="f44" fmla="*/ f3 1 426"/>
                <a:gd name="f45" fmla="*/ f4 1 39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426"/>
                <a:gd name="f54" fmla="*/ f50 1 395"/>
                <a:gd name="f55" fmla="*/ 107 f51 1"/>
                <a:gd name="f56" fmla="*/ 122 f50 1"/>
                <a:gd name="f57" fmla="*/ 426 f51 1"/>
                <a:gd name="f58" fmla="*/ 268 f50 1"/>
                <a:gd name="f59" fmla="*/ 334 f50 1"/>
                <a:gd name="f60" fmla="*/ 93 f51 1"/>
                <a:gd name="f61" fmla="*/ 357 f50 1"/>
                <a:gd name="f62" fmla="*/ 0 f51 1"/>
                <a:gd name="f63" fmla="*/ 395 f50 1"/>
                <a:gd name="f64" fmla="*/ 0 f50 1"/>
                <a:gd name="f65" fmla="*/ 103 f51 1"/>
                <a:gd name="f66" fmla="*/ 45 f50 1"/>
                <a:gd name="f67" fmla="*/ 59 f50 1"/>
                <a:gd name="f68" fmla="+- f52 0 f1"/>
                <a:gd name="f69" fmla="*/ f55 1 426"/>
                <a:gd name="f70" fmla="*/ f56 1 395"/>
                <a:gd name="f71" fmla="*/ f57 1 426"/>
                <a:gd name="f72" fmla="*/ f58 1 395"/>
                <a:gd name="f73" fmla="*/ f59 1 395"/>
                <a:gd name="f74" fmla="*/ f60 1 426"/>
                <a:gd name="f75" fmla="*/ f61 1 395"/>
                <a:gd name="f76" fmla="*/ f62 1 426"/>
                <a:gd name="f77" fmla="*/ f63 1 395"/>
                <a:gd name="f78" fmla="*/ f64 1 395"/>
                <a:gd name="f79" fmla="*/ f65 1 426"/>
                <a:gd name="f80" fmla="*/ f66 1 395"/>
                <a:gd name="f81" fmla="*/ f67 1 395"/>
                <a:gd name="f82" fmla="*/ 0 1 f53"/>
                <a:gd name="f83" fmla="*/ f47 1 f53"/>
                <a:gd name="f84" fmla="*/ 0 1 f54"/>
                <a:gd name="f85" fmla="*/ f48 1 f54"/>
                <a:gd name="f86" fmla="*/ f69 1 f53"/>
                <a:gd name="f87" fmla="*/ f70 1 f54"/>
                <a:gd name="f88" fmla="*/ f71 1 f53"/>
                <a:gd name="f89" fmla="*/ f72 1 f54"/>
                <a:gd name="f90" fmla="*/ f73 1 f54"/>
                <a:gd name="f91" fmla="*/ f74 1 f53"/>
                <a:gd name="f92" fmla="*/ f75 1 f54"/>
                <a:gd name="f93" fmla="*/ f76 1 f53"/>
                <a:gd name="f94" fmla="*/ f77 1 f54"/>
                <a:gd name="f95" fmla="*/ f78 1 f54"/>
                <a:gd name="f96" fmla="*/ f79 1 f53"/>
                <a:gd name="f97" fmla="*/ f80 1 f54"/>
                <a:gd name="f98" fmla="*/ f81 1 f54"/>
                <a:gd name="f99" fmla="*/ f82 f44 1"/>
                <a:gd name="f100" fmla="*/ f83 f44 1"/>
                <a:gd name="f101" fmla="*/ f85 f45 1"/>
                <a:gd name="f102" fmla="*/ f84 f45 1"/>
                <a:gd name="f103" fmla="*/ f86 f44 1"/>
                <a:gd name="f104" fmla="*/ f87 f45 1"/>
                <a:gd name="f105" fmla="*/ f88 f44 1"/>
                <a:gd name="f106" fmla="*/ f89 f45 1"/>
                <a:gd name="f107" fmla="*/ f90 f45 1"/>
                <a:gd name="f108" fmla="*/ f91 f44 1"/>
                <a:gd name="f109" fmla="*/ f92 f45 1"/>
                <a:gd name="f110" fmla="*/ f93 f44 1"/>
                <a:gd name="f111" fmla="*/ f94 f45 1"/>
                <a:gd name="f112" fmla="*/ f95 f45 1"/>
                <a:gd name="f113" fmla="*/ f96 f44 1"/>
                <a:gd name="f114" fmla="*/ f97 f45 1"/>
                <a:gd name="f115" fmla="*/ f98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3" y="f104"/>
                </a:cxn>
                <a:cxn ang="f68">
                  <a:pos x="f105" y="f104"/>
                </a:cxn>
                <a:cxn ang="f68">
                  <a:pos x="f105" y="f106"/>
                </a:cxn>
                <a:cxn ang="f68">
                  <a:pos x="f103" y="f106"/>
                </a:cxn>
                <a:cxn ang="f68">
                  <a:pos x="f103" y="f107"/>
                </a:cxn>
                <a:cxn ang="f68">
                  <a:pos x="f108" y="f109"/>
                </a:cxn>
                <a:cxn ang="f68">
                  <a:pos x="f110" y="f111"/>
                </a:cxn>
                <a:cxn ang="f68">
                  <a:pos x="f110" y="f112"/>
                </a:cxn>
                <a:cxn ang="f68">
                  <a:pos x="f113" y="f114"/>
                </a:cxn>
                <a:cxn ang="f68">
                  <a:pos x="f103" y="f115"/>
                </a:cxn>
                <a:cxn ang="f68">
                  <a:pos x="f103" y="f104"/>
                </a:cxn>
              </a:cxnLst>
              <a:rect l="f99" t="f102" r="f100" b="f101"/>
              <a:pathLst>
                <a:path w="426" h="395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5" y="f14"/>
                    <a:pt x="f16" y="f14"/>
                    <a:pt x="f8" y="f14"/>
                  </a:cubicBezTo>
                  <a:cubicBezTo>
                    <a:pt x="f8" y="f17"/>
                    <a:pt x="f18" y="f19"/>
                    <a:pt x="f8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7"/>
                  </a:cubicBezTo>
                  <a:cubicBezTo>
                    <a:pt x="f5" y="f31"/>
                    <a:pt x="f5" y="f32"/>
                    <a:pt x="f5" y="f5"/>
                  </a:cubicBezTo>
                  <a:cubicBezTo>
                    <a:pt x="f33" y="f34"/>
                    <a:pt x="f35" y="f36"/>
                    <a:pt x="f23" y="f37"/>
                  </a:cubicBezTo>
                  <a:cubicBezTo>
                    <a:pt x="f18" y="f38"/>
                    <a:pt x="f18" y="f39"/>
                    <a:pt x="f8" y="f40"/>
                  </a:cubicBezTo>
                  <a:cubicBezTo>
                    <a:pt x="f8" y="f41"/>
                    <a:pt x="f8" y="f42"/>
                    <a:pt x="f8" y="f9"/>
                  </a:cubicBezTo>
                  <a:close/>
                </a:path>
              </a:pathLst>
            </a:custGeom>
            <a:solidFill>
              <a:srgbClr val="F497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9334C574-FB79-42EF-B3EB-B7969B757BE6}"/>
                </a:ext>
              </a:extLst>
            </p:cNvPr>
            <p:cNvSpPr/>
            <p:nvPr/>
          </p:nvSpPr>
          <p:spPr>
            <a:xfrm>
              <a:off x="10126449" y="4042059"/>
              <a:ext cx="634721" cy="867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"/>
                <a:gd name="f7" fmla="val 417"/>
                <a:gd name="f8" fmla="val 100"/>
                <a:gd name="f9" fmla="val 32"/>
                <a:gd name="f10" fmla="val 200"/>
                <a:gd name="f11" fmla="val 47"/>
                <a:gd name="f12" fmla="val 37"/>
                <a:gd name="f13" fmla="val 300"/>
                <a:gd name="f14" fmla="val 39"/>
                <a:gd name="f15" fmla="val 294"/>
                <a:gd name="f16" fmla="val 41"/>
                <a:gd name="f17" fmla="val 289"/>
                <a:gd name="f18" fmla="val 43"/>
                <a:gd name="f19" fmla="val 283"/>
                <a:gd name="f20" fmla="val 45"/>
                <a:gd name="f21" fmla="val 276"/>
                <a:gd name="f22" fmla="val 270"/>
                <a:gd name="f23" fmla="val 50"/>
                <a:gd name="f24" fmla="val 228"/>
                <a:gd name="f25" fmla="val 66"/>
                <a:gd name="f26" fmla="val 215"/>
                <a:gd name="f27" fmla="val 88"/>
                <a:gd name="f28" fmla="val 226"/>
                <a:gd name="f29" fmla="val 132"/>
                <a:gd name="f30" fmla="val 232"/>
                <a:gd name="f31" fmla="val 155"/>
                <a:gd name="f32" fmla="val 242"/>
                <a:gd name="f33" fmla="val 176"/>
                <a:gd name="f34" fmla="val 250"/>
                <a:gd name="f35" fmla="val 198"/>
                <a:gd name="f36" fmla="val 256"/>
                <a:gd name="f37" fmla="val 214"/>
                <a:gd name="f38" fmla="val 263"/>
                <a:gd name="f39" fmla="val 230"/>
                <a:gd name="f40" fmla="val 268"/>
                <a:gd name="f41" fmla="val 246"/>
                <a:gd name="f42" fmla="val 301"/>
                <a:gd name="f43" fmla="val 348"/>
                <a:gd name="f44" fmla="val 380"/>
                <a:gd name="f45" fmla="val 182"/>
                <a:gd name="f46" fmla="val 413"/>
                <a:gd name="f47" fmla="val 116"/>
                <a:gd name="f48" fmla="val 73"/>
                <a:gd name="f49" fmla="val 390"/>
                <a:gd name="f50" fmla="val 27"/>
                <a:gd name="f51" fmla="val 361"/>
                <a:gd name="f52" fmla="val 7"/>
                <a:gd name="f53" fmla="val 302"/>
                <a:gd name="f54" fmla="val 24"/>
                <a:gd name="f55" fmla="val 245"/>
                <a:gd name="f56" fmla="val 33"/>
                <a:gd name="f57" fmla="val 218"/>
                <a:gd name="f58" fmla="val 193"/>
                <a:gd name="f59" fmla="val 57"/>
                <a:gd name="f60" fmla="val 166"/>
                <a:gd name="f61" fmla="val 83"/>
                <a:gd name="f62" fmla="val 97"/>
                <a:gd name="f63" fmla="val 44"/>
                <a:gd name="f64" fmla="val 4"/>
                <a:gd name="f65" fmla="val 3"/>
                <a:gd name="f66" fmla="val 1"/>
                <a:gd name="f67" fmla="val 76"/>
                <a:gd name="f68" fmla="val 207"/>
                <a:gd name="f69" fmla="val 56"/>
                <a:gd name="f70" fmla="val 239"/>
                <a:gd name="f71" fmla="val 273"/>
                <a:gd name="f72" fmla="val 49"/>
                <a:gd name="f73" fmla="val 310"/>
                <a:gd name="f74" fmla="val 54"/>
                <a:gd name="f75" fmla="val 354"/>
                <a:gd name="f76" fmla="val 84"/>
                <a:gd name="f77" fmla="val 379"/>
                <a:gd name="f78" fmla="val 131"/>
                <a:gd name="f79" fmla="val 87"/>
                <a:gd name="f80" fmla="val 329"/>
                <a:gd name="f81" fmla="val 78"/>
                <a:gd name="f82" fmla="+- 0 0 -90"/>
                <a:gd name="f83" fmla="*/ f3 1 305"/>
                <a:gd name="f84" fmla="*/ f4 1 417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305"/>
                <a:gd name="f93" fmla="*/ f89 1 417"/>
                <a:gd name="f94" fmla="*/ 0 f90 1"/>
                <a:gd name="f95" fmla="*/ 0 f89 1"/>
                <a:gd name="f96" fmla="*/ 305 f90 1"/>
                <a:gd name="f97" fmla="*/ 37 f89 1"/>
                <a:gd name="f98" fmla="*/ 289 f90 1"/>
                <a:gd name="f99" fmla="*/ 43 f89 1"/>
                <a:gd name="f100" fmla="*/ 270 f90 1"/>
                <a:gd name="f101" fmla="*/ 50 f89 1"/>
                <a:gd name="f102" fmla="*/ 226 f90 1"/>
                <a:gd name="f103" fmla="*/ 132 f89 1"/>
                <a:gd name="f104" fmla="*/ 250 f90 1"/>
                <a:gd name="f105" fmla="*/ 198 f89 1"/>
                <a:gd name="f106" fmla="*/ 268 f90 1"/>
                <a:gd name="f107" fmla="*/ 246 f89 1"/>
                <a:gd name="f108" fmla="*/ 380 f89 1"/>
                <a:gd name="f109" fmla="*/ 73 f90 1"/>
                <a:gd name="f110" fmla="*/ 390 f89 1"/>
                <a:gd name="f111" fmla="*/ 24 f90 1"/>
                <a:gd name="f112" fmla="*/ 245 f89 1"/>
                <a:gd name="f113" fmla="*/ 57 f90 1"/>
                <a:gd name="f114" fmla="*/ 166 f89 1"/>
                <a:gd name="f115" fmla="*/ 4 f90 1"/>
                <a:gd name="f116" fmla="*/ 4 f89 1"/>
                <a:gd name="f117" fmla="*/ 76 f90 1"/>
                <a:gd name="f118" fmla="*/ 207 f89 1"/>
                <a:gd name="f119" fmla="*/ 49 f90 1"/>
                <a:gd name="f120" fmla="*/ 310 f89 1"/>
                <a:gd name="f121" fmla="*/ 131 f90 1"/>
                <a:gd name="f122" fmla="*/ 379 f89 1"/>
                <a:gd name="f123" fmla="+- f91 0 f1"/>
                <a:gd name="f124" fmla="*/ f94 1 305"/>
                <a:gd name="f125" fmla="*/ f95 1 417"/>
                <a:gd name="f126" fmla="*/ f96 1 305"/>
                <a:gd name="f127" fmla="*/ f97 1 417"/>
                <a:gd name="f128" fmla="*/ f98 1 305"/>
                <a:gd name="f129" fmla="*/ f99 1 417"/>
                <a:gd name="f130" fmla="*/ f100 1 305"/>
                <a:gd name="f131" fmla="*/ f101 1 417"/>
                <a:gd name="f132" fmla="*/ f102 1 305"/>
                <a:gd name="f133" fmla="*/ f103 1 417"/>
                <a:gd name="f134" fmla="*/ f104 1 305"/>
                <a:gd name="f135" fmla="*/ f105 1 417"/>
                <a:gd name="f136" fmla="*/ f106 1 305"/>
                <a:gd name="f137" fmla="*/ f107 1 417"/>
                <a:gd name="f138" fmla="*/ f108 1 417"/>
                <a:gd name="f139" fmla="*/ f109 1 305"/>
                <a:gd name="f140" fmla="*/ f110 1 417"/>
                <a:gd name="f141" fmla="*/ f111 1 305"/>
                <a:gd name="f142" fmla="*/ f112 1 417"/>
                <a:gd name="f143" fmla="*/ f113 1 305"/>
                <a:gd name="f144" fmla="*/ f114 1 417"/>
                <a:gd name="f145" fmla="*/ f115 1 305"/>
                <a:gd name="f146" fmla="*/ f116 1 417"/>
                <a:gd name="f147" fmla="*/ f117 1 305"/>
                <a:gd name="f148" fmla="*/ f118 1 417"/>
                <a:gd name="f149" fmla="*/ f119 1 305"/>
                <a:gd name="f150" fmla="*/ f120 1 417"/>
                <a:gd name="f151" fmla="*/ f121 1 305"/>
                <a:gd name="f152" fmla="*/ f122 1 417"/>
                <a:gd name="f153" fmla="*/ 0 1 f92"/>
                <a:gd name="f154" fmla="*/ f86 1 f92"/>
                <a:gd name="f155" fmla="*/ 0 1 f93"/>
                <a:gd name="f156" fmla="*/ f87 1 f93"/>
                <a:gd name="f157" fmla="*/ f124 1 f92"/>
                <a:gd name="f158" fmla="*/ f125 1 f93"/>
                <a:gd name="f159" fmla="*/ f126 1 f92"/>
                <a:gd name="f160" fmla="*/ f127 1 f93"/>
                <a:gd name="f161" fmla="*/ f128 1 f92"/>
                <a:gd name="f162" fmla="*/ f129 1 f93"/>
                <a:gd name="f163" fmla="*/ f130 1 f92"/>
                <a:gd name="f164" fmla="*/ f131 1 f93"/>
                <a:gd name="f165" fmla="*/ f132 1 f92"/>
                <a:gd name="f166" fmla="*/ f133 1 f93"/>
                <a:gd name="f167" fmla="*/ f134 1 f92"/>
                <a:gd name="f168" fmla="*/ f135 1 f93"/>
                <a:gd name="f169" fmla="*/ f136 1 f92"/>
                <a:gd name="f170" fmla="*/ f137 1 f93"/>
                <a:gd name="f171" fmla="*/ f138 1 f93"/>
                <a:gd name="f172" fmla="*/ f139 1 f92"/>
                <a:gd name="f173" fmla="*/ f140 1 f93"/>
                <a:gd name="f174" fmla="*/ f141 1 f92"/>
                <a:gd name="f175" fmla="*/ f142 1 f93"/>
                <a:gd name="f176" fmla="*/ f143 1 f92"/>
                <a:gd name="f177" fmla="*/ f144 1 f93"/>
                <a:gd name="f178" fmla="*/ f145 1 f92"/>
                <a:gd name="f179" fmla="*/ f146 1 f93"/>
                <a:gd name="f180" fmla="*/ f147 1 f92"/>
                <a:gd name="f181" fmla="*/ f148 1 f93"/>
                <a:gd name="f182" fmla="*/ f149 1 f92"/>
                <a:gd name="f183" fmla="*/ f150 1 f93"/>
                <a:gd name="f184" fmla="*/ f151 1 f92"/>
                <a:gd name="f185" fmla="*/ f152 1 f93"/>
                <a:gd name="f186" fmla="*/ f153 f83 1"/>
                <a:gd name="f187" fmla="*/ f154 f83 1"/>
                <a:gd name="f188" fmla="*/ f156 f84 1"/>
                <a:gd name="f189" fmla="*/ f155 f84 1"/>
                <a:gd name="f190" fmla="*/ f157 f83 1"/>
                <a:gd name="f191" fmla="*/ f158 f84 1"/>
                <a:gd name="f192" fmla="*/ f159 f83 1"/>
                <a:gd name="f193" fmla="*/ f160 f84 1"/>
                <a:gd name="f194" fmla="*/ f161 f83 1"/>
                <a:gd name="f195" fmla="*/ f162 f84 1"/>
                <a:gd name="f196" fmla="*/ f163 f83 1"/>
                <a:gd name="f197" fmla="*/ f164 f84 1"/>
                <a:gd name="f198" fmla="*/ f165 f83 1"/>
                <a:gd name="f199" fmla="*/ f166 f84 1"/>
                <a:gd name="f200" fmla="*/ f167 f83 1"/>
                <a:gd name="f201" fmla="*/ f168 f84 1"/>
                <a:gd name="f202" fmla="*/ f169 f83 1"/>
                <a:gd name="f203" fmla="*/ f170 f84 1"/>
                <a:gd name="f204" fmla="*/ f171 f84 1"/>
                <a:gd name="f205" fmla="*/ f172 f83 1"/>
                <a:gd name="f206" fmla="*/ f173 f84 1"/>
                <a:gd name="f207" fmla="*/ f174 f83 1"/>
                <a:gd name="f208" fmla="*/ f175 f84 1"/>
                <a:gd name="f209" fmla="*/ f176 f83 1"/>
                <a:gd name="f210" fmla="*/ f177 f84 1"/>
                <a:gd name="f211" fmla="*/ f178 f83 1"/>
                <a:gd name="f212" fmla="*/ f179 f84 1"/>
                <a:gd name="f213" fmla="*/ f180 f83 1"/>
                <a:gd name="f214" fmla="*/ f181 f84 1"/>
                <a:gd name="f215" fmla="*/ f182 f83 1"/>
                <a:gd name="f216" fmla="*/ f183 f84 1"/>
                <a:gd name="f217" fmla="*/ f184 f83 1"/>
                <a:gd name="f218" fmla="*/ f185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198" y="f204"/>
                </a:cxn>
                <a:cxn ang="f123">
                  <a:pos x="f205" y="f206"/>
                </a:cxn>
                <a:cxn ang="f123">
                  <a:pos x="f207" y="f208"/>
                </a:cxn>
                <a:cxn ang="f123">
                  <a:pos x="f209" y="f210"/>
                </a:cxn>
                <a:cxn ang="f123">
                  <a:pos x="f211" y="f212"/>
                </a:cxn>
                <a:cxn ang="f123">
                  <a:pos x="f190" y="f191"/>
                </a:cxn>
                <a:cxn ang="f123">
                  <a:pos x="f213" y="f214"/>
                </a:cxn>
                <a:cxn ang="f123">
                  <a:pos x="f215" y="f216"/>
                </a:cxn>
                <a:cxn ang="f123">
                  <a:pos x="f217" y="f218"/>
                </a:cxn>
                <a:cxn ang="f123">
                  <a:pos x="f213" y="f214"/>
                </a:cxn>
              </a:cxnLst>
              <a:rect l="f186" t="f189" r="f187" b="f188"/>
              <a:pathLst>
                <a:path w="305" h="41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19" y="f42"/>
                    <a:pt x="f40" y="f43"/>
                    <a:pt x="f28" y="f44"/>
                  </a:cubicBezTo>
                  <a:cubicBezTo>
                    <a:pt x="f45" y="f46"/>
                    <a:pt x="f47" y="f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11" y="f58"/>
                    <a:pt x="f59" y="f60"/>
                  </a:cubicBezTo>
                  <a:cubicBezTo>
                    <a:pt x="f61" y="f62"/>
                    <a:pt x="f25" y="f63"/>
                    <a:pt x="f64" y="f64"/>
                  </a:cubicBezTo>
                  <a:cubicBezTo>
                    <a:pt x="f65" y="f65"/>
                    <a:pt x="f66" y="f66"/>
                    <a:pt x="f5" y="f5"/>
                  </a:cubicBezTo>
                  <a:close/>
                  <a:moveTo>
                    <a:pt x="f67" y="f68"/>
                  </a:moveTo>
                  <a:cubicBezTo>
                    <a:pt x="f69" y="f70"/>
                    <a:pt x="f2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80"/>
                    <a:pt x="f81" y="f22"/>
                    <a:pt x="f67" y="f68"/>
                  </a:cubicBezTo>
                  <a:close/>
                </a:path>
              </a:pathLst>
            </a:custGeom>
            <a:solidFill>
              <a:srgbClr val="F497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Freeform 82">
              <a:extLst>
                <a:ext uri="{FF2B5EF4-FFF2-40B4-BE49-F238E27FC236}">
                  <a16:creationId xmlns:a16="http://schemas.microsoft.com/office/drawing/2014/main" id="{B23C084E-4BE7-4BA4-8260-57BBCBC485E1}"/>
                </a:ext>
              </a:extLst>
            </p:cNvPr>
            <p:cNvSpPr/>
            <p:nvPr/>
          </p:nvSpPr>
          <p:spPr>
            <a:xfrm>
              <a:off x="10365281" y="3042592"/>
              <a:ext cx="297244" cy="964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464"/>
                <a:gd name="f8" fmla="val 107"/>
                <a:gd name="f9" fmla="val 50"/>
                <a:gd name="f10" fmla="val 95"/>
                <a:gd name="f11" fmla="val 142"/>
                <a:gd name="f12" fmla="val 120"/>
                <a:gd name="f13" fmla="val 131"/>
                <a:gd name="f14" fmla="val 144"/>
                <a:gd name="f15" fmla="val 211"/>
                <a:gd name="f16" fmla="val 278"/>
                <a:gd name="f17" fmla="val 347"/>
                <a:gd name="f18" fmla="val 132"/>
                <a:gd name="f19" fmla="val 348"/>
                <a:gd name="f20" fmla="val 121"/>
                <a:gd name="f21" fmla="val 108"/>
                <a:gd name="f22" fmla="val 349"/>
                <a:gd name="f23" fmla="val 387"/>
                <a:gd name="f24" fmla="val 423"/>
                <a:gd name="f25" fmla="val 72"/>
                <a:gd name="f26" fmla="val 460"/>
                <a:gd name="f27" fmla="val 37"/>
                <a:gd name="f28" fmla="val 456"/>
                <a:gd name="f29" fmla="val 1"/>
                <a:gd name="f30" fmla="val 452"/>
                <a:gd name="f31" fmla="val 444"/>
                <a:gd name="f32" fmla="val 437"/>
                <a:gd name="f33" fmla="val 431"/>
                <a:gd name="f34" fmla="val 298"/>
                <a:gd name="f35" fmla="val 166"/>
                <a:gd name="f36" fmla="val 33"/>
                <a:gd name="f37" fmla="val 18"/>
                <a:gd name="f38" fmla="val 3"/>
                <a:gd name="f39" fmla="val 10"/>
                <a:gd name="f40" fmla="val 19"/>
                <a:gd name="f41" fmla="val 9"/>
                <a:gd name="f42" fmla="val 48"/>
                <a:gd name="f43" fmla="val 7"/>
                <a:gd name="f44" fmla="val 76"/>
                <a:gd name="f45" fmla="+- 0 0 -90"/>
                <a:gd name="f46" fmla="*/ f3 1 143"/>
                <a:gd name="f47" fmla="*/ f4 1 46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43"/>
                <a:gd name="f56" fmla="*/ f52 1 464"/>
                <a:gd name="f57" fmla="*/ 107 f53 1"/>
                <a:gd name="f58" fmla="*/ 0 f52 1"/>
                <a:gd name="f59" fmla="*/ 142 f52 1"/>
                <a:gd name="f60" fmla="*/ 143 f53 1"/>
                <a:gd name="f61" fmla="*/ 144 f52 1"/>
                <a:gd name="f62" fmla="*/ 347 f52 1"/>
                <a:gd name="f63" fmla="*/ 108 f53 1"/>
                <a:gd name="f64" fmla="*/ 349 f52 1"/>
                <a:gd name="f65" fmla="*/ 464 f52 1"/>
                <a:gd name="f66" fmla="*/ 1 f53 1"/>
                <a:gd name="f67" fmla="*/ 452 f52 1"/>
                <a:gd name="f68" fmla="*/ 0 f53 1"/>
                <a:gd name="f69" fmla="*/ 431 f52 1"/>
                <a:gd name="f70" fmla="*/ 33 f52 1"/>
                <a:gd name="f71" fmla="*/ 19 f53 1"/>
                <a:gd name="f72" fmla="*/ 9 f52 1"/>
                <a:gd name="f73" fmla="+- f54 0 f1"/>
                <a:gd name="f74" fmla="*/ f57 1 143"/>
                <a:gd name="f75" fmla="*/ f58 1 464"/>
                <a:gd name="f76" fmla="*/ f59 1 464"/>
                <a:gd name="f77" fmla="*/ f60 1 143"/>
                <a:gd name="f78" fmla="*/ f61 1 464"/>
                <a:gd name="f79" fmla="*/ f62 1 464"/>
                <a:gd name="f80" fmla="*/ f63 1 143"/>
                <a:gd name="f81" fmla="*/ f64 1 464"/>
                <a:gd name="f82" fmla="*/ f65 1 464"/>
                <a:gd name="f83" fmla="*/ f66 1 143"/>
                <a:gd name="f84" fmla="*/ f67 1 464"/>
                <a:gd name="f85" fmla="*/ f68 1 143"/>
                <a:gd name="f86" fmla="*/ f69 1 464"/>
                <a:gd name="f87" fmla="*/ f70 1 464"/>
                <a:gd name="f88" fmla="*/ f71 1 143"/>
                <a:gd name="f89" fmla="*/ f72 1 464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6"/>
                <a:gd name="f97" fmla="*/ f77 1 f55"/>
                <a:gd name="f98" fmla="*/ f78 1 f56"/>
                <a:gd name="f99" fmla="*/ f79 1 f56"/>
                <a:gd name="f100" fmla="*/ f80 1 f55"/>
                <a:gd name="f101" fmla="*/ f81 1 f56"/>
                <a:gd name="f102" fmla="*/ f82 1 f56"/>
                <a:gd name="f103" fmla="*/ f83 1 f55"/>
                <a:gd name="f104" fmla="*/ f84 1 f56"/>
                <a:gd name="f105" fmla="*/ f85 1 f55"/>
                <a:gd name="f106" fmla="*/ f86 1 f56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7 1"/>
                <a:gd name="f117" fmla="*/ f97 f46 1"/>
                <a:gd name="f118" fmla="*/ f98 f47 1"/>
                <a:gd name="f119" fmla="*/ f99 f47 1"/>
                <a:gd name="f120" fmla="*/ f100 f46 1"/>
                <a:gd name="f121" fmla="*/ f101 f47 1"/>
                <a:gd name="f122" fmla="*/ f102 f47 1"/>
                <a:gd name="f123" fmla="*/ f103 f46 1"/>
                <a:gd name="f124" fmla="*/ f104 f47 1"/>
                <a:gd name="f125" fmla="*/ f105 f46 1"/>
                <a:gd name="f126" fmla="*/ f106 f47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4" y="f116"/>
                </a:cxn>
                <a:cxn ang="f73">
                  <a:pos x="f117" y="f118"/>
                </a:cxn>
                <a:cxn ang="f73">
                  <a:pos x="f117" y="f119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5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143" h="463">
                  <a:moveTo>
                    <a:pt x="f8" y="f5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12" y="f6"/>
                    <a:pt x="f13" y="f6"/>
                    <a:pt x="f6" y="f14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1" y="f23"/>
                    <a:pt x="f21" y="f24"/>
                    <a:pt x="f21" y="f7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1"/>
                    <a:pt x="f5" y="f32"/>
                    <a:pt x="f5" y="f33"/>
                  </a:cubicBezTo>
                  <a:cubicBezTo>
                    <a:pt x="f5" y="f34"/>
                    <a:pt x="f5" y="f35"/>
                    <a:pt x="f5" y="f36"/>
                  </a:cubicBezTo>
                  <a:cubicBezTo>
                    <a:pt x="f5" y="f37"/>
                    <a:pt x="f38" y="f39"/>
                    <a:pt x="f40" y="f41"/>
                  </a:cubicBezTo>
                  <a:cubicBezTo>
                    <a:pt x="f42" y="f43"/>
                    <a:pt x="f44" y="f38"/>
                    <a:pt x="f8" y="f5"/>
                  </a:cubicBezTo>
                  <a:close/>
                </a:path>
              </a:pathLst>
            </a:custGeom>
            <a:solidFill>
              <a:srgbClr val="F497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2" name="Freeform 83">
              <a:extLst>
                <a:ext uri="{FF2B5EF4-FFF2-40B4-BE49-F238E27FC236}">
                  <a16:creationId xmlns:a16="http://schemas.microsoft.com/office/drawing/2014/main" id="{8101C7B0-5F37-4CF7-BE61-D61B84769128}"/>
                </a:ext>
              </a:extLst>
            </p:cNvPr>
            <p:cNvSpPr/>
            <p:nvPr/>
          </p:nvSpPr>
          <p:spPr>
            <a:xfrm>
              <a:off x="10714445" y="3045189"/>
              <a:ext cx="293348" cy="957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61"/>
                <a:gd name="f8" fmla="val 346"/>
                <a:gd name="f9" fmla="val 130"/>
                <a:gd name="f10" fmla="val 347"/>
                <a:gd name="f11" fmla="val 119"/>
                <a:gd name="f12" fmla="val 106"/>
                <a:gd name="f13" fmla="val 348"/>
                <a:gd name="f14" fmla="val 375"/>
                <a:gd name="f15" fmla="val 401"/>
                <a:gd name="f16" fmla="val 426"/>
                <a:gd name="f17" fmla="val 107"/>
                <a:gd name="f18" fmla="val 439"/>
                <a:gd name="f19" fmla="val 103"/>
                <a:gd name="f20" fmla="val 445"/>
                <a:gd name="f21" fmla="val 89"/>
                <a:gd name="f22" fmla="val 447"/>
                <a:gd name="f23" fmla="val 60"/>
                <a:gd name="f24" fmla="val 451"/>
                <a:gd name="f25" fmla="val 31"/>
                <a:gd name="f26" fmla="val 456"/>
                <a:gd name="f27" fmla="val 306"/>
                <a:gd name="f28" fmla="val 155"/>
                <a:gd name="f29" fmla="val 33"/>
                <a:gd name="f30" fmla="val 6"/>
                <a:gd name="f31" fmla="val 66"/>
                <a:gd name="f32" fmla="val 11"/>
                <a:gd name="f33" fmla="val 98"/>
                <a:gd name="f34" fmla="val 17"/>
                <a:gd name="f35" fmla="val 102"/>
                <a:gd name="f36" fmla="val 18"/>
                <a:gd name="f37" fmla="val 28"/>
                <a:gd name="f38" fmla="val 34"/>
                <a:gd name="f39" fmla="val 69"/>
                <a:gd name="f40" fmla="val 105"/>
                <a:gd name="f41" fmla="val 142"/>
                <a:gd name="f42" fmla="val 129"/>
                <a:gd name="f43" fmla="val 143"/>
                <a:gd name="f44" fmla="val 210"/>
                <a:gd name="f45" fmla="val 277"/>
                <a:gd name="f46" fmla="+- 0 0 -90"/>
                <a:gd name="f47" fmla="*/ f3 1 141"/>
                <a:gd name="f48" fmla="*/ f4 1 461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41"/>
                <a:gd name="f57" fmla="*/ f53 1 461"/>
                <a:gd name="f58" fmla="*/ 141 f54 1"/>
                <a:gd name="f59" fmla="*/ 346 f53 1"/>
                <a:gd name="f60" fmla="*/ 106 f54 1"/>
                <a:gd name="f61" fmla="*/ 348 f53 1"/>
                <a:gd name="f62" fmla="*/ 426 f53 1"/>
                <a:gd name="f63" fmla="*/ 89 f54 1"/>
                <a:gd name="f64" fmla="*/ 447 f53 1"/>
                <a:gd name="f65" fmla="*/ 0 f54 1"/>
                <a:gd name="f66" fmla="*/ 461 f53 1"/>
                <a:gd name="f67" fmla="*/ 0 f53 1"/>
                <a:gd name="f68" fmla="*/ 98 f54 1"/>
                <a:gd name="f69" fmla="*/ 17 f53 1"/>
                <a:gd name="f70" fmla="*/ 34 f53 1"/>
                <a:gd name="f71" fmla="*/ 141 f53 1"/>
                <a:gd name="f72" fmla="*/ 143 f53 1"/>
                <a:gd name="f73" fmla="+- f55 0 f1"/>
                <a:gd name="f74" fmla="*/ f58 1 141"/>
                <a:gd name="f75" fmla="*/ f59 1 461"/>
                <a:gd name="f76" fmla="*/ f60 1 141"/>
                <a:gd name="f77" fmla="*/ f61 1 461"/>
                <a:gd name="f78" fmla="*/ f62 1 461"/>
                <a:gd name="f79" fmla="*/ f63 1 141"/>
                <a:gd name="f80" fmla="*/ f64 1 461"/>
                <a:gd name="f81" fmla="*/ f65 1 141"/>
                <a:gd name="f82" fmla="*/ f66 1 461"/>
                <a:gd name="f83" fmla="*/ f67 1 461"/>
                <a:gd name="f84" fmla="*/ f68 1 141"/>
                <a:gd name="f85" fmla="*/ f69 1 461"/>
                <a:gd name="f86" fmla="*/ f70 1 461"/>
                <a:gd name="f87" fmla="*/ f71 1 461"/>
                <a:gd name="f88" fmla="*/ f72 1 461"/>
                <a:gd name="f89" fmla="*/ 0 1 f56"/>
                <a:gd name="f90" fmla="*/ f50 1 f56"/>
                <a:gd name="f91" fmla="*/ 0 1 f57"/>
                <a:gd name="f92" fmla="*/ f51 1 f57"/>
                <a:gd name="f93" fmla="*/ f74 1 f56"/>
                <a:gd name="f94" fmla="*/ f75 1 f57"/>
                <a:gd name="f95" fmla="*/ f76 1 f56"/>
                <a:gd name="f96" fmla="*/ f77 1 f57"/>
                <a:gd name="f97" fmla="*/ f78 1 f57"/>
                <a:gd name="f98" fmla="*/ f79 1 f56"/>
                <a:gd name="f99" fmla="*/ f80 1 f57"/>
                <a:gd name="f100" fmla="*/ f81 1 f56"/>
                <a:gd name="f101" fmla="*/ f82 1 f57"/>
                <a:gd name="f102" fmla="*/ f83 1 f57"/>
                <a:gd name="f103" fmla="*/ f84 1 f56"/>
                <a:gd name="f104" fmla="*/ f85 1 f57"/>
                <a:gd name="f105" fmla="*/ f86 1 f57"/>
                <a:gd name="f106" fmla="*/ f87 1 f57"/>
                <a:gd name="f107" fmla="*/ f88 1 f57"/>
                <a:gd name="f108" fmla="*/ f89 f47 1"/>
                <a:gd name="f109" fmla="*/ f90 f47 1"/>
                <a:gd name="f110" fmla="*/ f92 f48 1"/>
                <a:gd name="f111" fmla="*/ f91 f48 1"/>
                <a:gd name="f112" fmla="*/ f93 f47 1"/>
                <a:gd name="f113" fmla="*/ f94 f48 1"/>
                <a:gd name="f114" fmla="*/ f95 f47 1"/>
                <a:gd name="f115" fmla="*/ f96 f48 1"/>
                <a:gd name="f116" fmla="*/ f97 f48 1"/>
                <a:gd name="f117" fmla="*/ f98 f47 1"/>
                <a:gd name="f118" fmla="*/ f99 f48 1"/>
                <a:gd name="f119" fmla="*/ f100 f47 1"/>
                <a:gd name="f120" fmla="*/ f101 f48 1"/>
                <a:gd name="f121" fmla="*/ f102 f48 1"/>
                <a:gd name="f122" fmla="*/ f103 f47 1"/>
                <a:gd name="f123" fmla="*/ f104 f48 1"/>
                <a:gd name="f124" fmla="*/ f105 f48 1"/>
                <a:gd name="f125" fmla="*/ f106 f48 1"/>
                <a:gd name="f126" fmla="*/ f107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2" y="f113"/>
                </a:cxn>
                <a:cxn ang="f73">
                  <a:pos x="f114" y="f115"/>
                </a:cxn>
                <a:cxn ang="f73">
                  <a:pos x="f114" y="f116"/>
                </a:cxn>
                <a:cxn ang="f73">
                  <a:pos x="f117" y="f118"/>
                </a:cxn>
                <a:cxn ang="f73">
                  <a:pos x="f119" y="f120"/>
                </a:cxn>
                <a:cxn ang="f73">
                  <a:pos x="f119" y="f121"/>
                </a:cxn>
                <a:cxn ang="f73">
                  <a:pos x="f122" y="f123"/>
                </a:cxn>
                <a:cxn ang="f73">
                  <a:pos x="f114" y="f124"/>
                </a:cxn>
                <a:cxn ang="f73">
                  <a:pos x="f114" y="f125"/>
                </a:cxn>
                <a:cxn ang="f73">
                  <a:pos x="f112" y="f126"/>
                </a:cxn>
                <a:cxn ang="f73">
                  <a:pos x="f112" y="f113"/>
                </a:cxn>
              </a:cxnLst>
              <a:rect l="f108" t="f111" r="f109" b="f110"/>
              <a:pathLst>
                <a:path w="141" h="461">
                  <a:moveTo>
                    <a:pt x="f6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2" y="f14"/>
                    <a:pt x="f12" y="f15"/>
                    <a:pt x="f1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7"/>
                  </a:cubicBezTo>
                  <a:cubicBezTo>
                    <a:pt x="f5" y="f27"/>
                    <a:pt x="f5" y="f28"/>
                    <a:pt x="f5" y="f5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12" y="f37"/>
                    <a:pt x="f12" y="f38"/>
                  </a:cubicBezTo>
                  <a:cubicBezTo>
                    <a:pt x="f17" y="f39"/>
                    <a:pt x="f12" y="f40"/>
                    <a:pt x="f12" y="f6"/>
                  </a:cubicBezTo>
                  <a:cubicBezTo>
                    <a:pt x="f11" y="f41"/>
                    <a:pt x="f42" y="f41"/>
                    <a:pt x="f6" y="f43"/>
                  </a:cubicBezTo>
                  <a:cubicBezTo>
                    <a:pt x="f6" y="f44"/>
                    <a:pt x="f6" y="f45"/>
                    <a:pt x="f6" y="f8"/>
                  </a:cubicBezTo>
                  <a:close/>
                </a:path>
              </a:pathLst>
            </a:custGeom>
            <a:solidFill>
              <a:srgbClr val="F497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3" name="Freeform 84">
              <a:extLst>
                <a:ext uri="{FF2B5EF4-FFF2-40B4-BE49-F238E27FC236}">
                  <a16:creationId xmlns:a16="http://schemas.microsoft.com/office/drawing/2014/main" id="{2B12AE4A-8F29-4A1A-9B4A-0CE285D59C63}"/>
                </a:ext>
              </a:extLst>
            </p:cNvPr>
            <p:cNvSpPr/>
            <p:nvPr/>
          </p:nvSpPr>
          <p:spPr>
            <a:xfrm>
              <a:off x="10022610" y="3093214"/>
              <a:ext cx="297244" cy="8644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416"/>
                <a:gd name="f8" fmla="val 108"/>
                <a:gd name="f9" fmla="val 42"/>
                <a:gd name="f10" fmla="val 79"/>
                <a:gd name="f11" fmla="val 118"/>
                <a:gd name="f12" fmla="val 120"/>
                <a:gd name="f13" fmla="val 119"/>
                <a:gd name="f14" fmla="val 131"/>
                <a:gd name="f15" fmla="val 187"/>
                <a:gd name="f16" fmla="val 254"/>
                <a:gd name="f17" fmla="val 323"/>
                <a:gd name="f18" fmla="val 133"/>
                <a:gd name="f19" fmla="val 324"/>
                <a:gd name="f20" fmla="val 122"/>
                <a:gd name="f21" fmla="val 325"/>
                <a:gd name="f22" fmla="val 354"/>
                <a:gd name="f23" fmla="val 382"/>
                <a:gd name="f24" fmla="val 71"/>
                <a:gd name="f25" fmla="val 402"/>
                <a:gd name="f26" fmla="val 38"/>
                <a:gd name="f27" fmla="val 390"/>
                <a:gd name="f28" fmla="val 6"/>
                <a:gd name="f29" fmla="val 377"/>
                <a:gd name="f30" fmla="val 2"/>
                <a:gd name="f31" fmla="val 376"/>
                <a:gd name="f32" fmla="val 367"/>
                <a:gd name="f33" fmla="val 362"/>
                <a:gd name="f34" fmla="val 259"/>
                <a:gd name="f35" fmla="val 156"/>
                <a:gd name="f36" fmla="val 52"/>
                <a:gd name="f37" fmla="val 47"/>
                <a:gd name="f38" fmla="val 5"/>
                <a:gd name="f39" fmla="val 39"/>
                <a:gd name="f40" fmla="val 9"/>
                <a:gd name="f41" fmla="val 37"/>
                <a:gd name="f42" fmla="val 40"/>
                <a:gd name="f43" fmla="val 25"/>
                <a:gd name="f44" fmla="val 72"/>
                <a:gd name="f45" fmla="val 13"/>
                <a:gd name="f46" fmla="+- 0 0 -90"/>
                <a:gd name="f47" fmla="*/ f3 1 143"/>
                <a:gd name="f48" fmla="*/ f4 1 416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43"/>
                <a:gd name="f57" fmla="*/ f53 1 416"/>
                <a:gd name="f58" fmla="*/ 108 f54 1"/>
                <a:gd name="f59" fmla="*/ 0 f53 1"/>
                <a:gd name="f60" fmla="*/ 118 f53 1"/>
                <a:gd name="f61" fmla="*/ 143 f54 1"/>
                <a:gd name="f62" fmla="*/ 120 f53 1"/>
                <a:gd name="f63" fmla="*/ 323 f53 1"/>
                <a:gd name="f64" fmla="*/ 325 f53 1"/>
                <a:gd name="f65" fmla="*/ 416 f53 1"/>
                <a:gd name="f66" fmla="*/ 6 f54 1"/>
                <a:gd name="f67" fmla="*/ 377 f53 1"/>
                <a:gd name="f68" fmla="*/ 0 f54 1"/>
                <a:gd name="f69" fmla="*/ 362 f53 1"/>
                <a:gd name="f70" fmla="*/ 52 f53 1"/>
                <a:gd name="f71" fmla="*/ 9 f54 1"/>
                <a:gd name="f72" fmla="*/ 37 f53 1"/>
                <a:gd name="f73" fmla="+- f55 0 f1"/>
                <a:gd name="f74" fmla="*/ f58 1 143"/>
                <a:gd name="f75" fmla="*/ f59 1 416"/>
                <a:gd name="f76" fmla="*/ f60 1 416"/>
                <a:gd name="f77" fmla="*/ f61 1 143"/>
                <a:gd name="f78" fmla="*/ f62 1 416"/>
                <a:gd name="f79" fmla="*/ f63 1 416"/>
                <a:gd name="f80" fmla="*/ f64 1 416"/>
                <a:gd name="f81" fmla="*/ f65 1 416"/>
                <a:gd name="f82" fmla="*/ f66 1 143"/>
                <a:gd name="f83" fmla="*/ f67 1 416"/>
                <a:gd name="f84" fmla="*/ f68 1 143"/>
                <a:gd name="f85" fmla="*/ f69 1 416"/>
                <a:gd name="f86" fmla="*/ f70 1 416"/>
                <a:gd name="f87" fmla="*/ f71 1 143"/>
                <a:gd name="f88" fmla="*/ f72 1 416"/>
                <a:gd name="f89" fmla="*/ 0 1 f56"/>
                <a:gd name="f90" fmla="*/ f50 1 f56"/>
                <a:gd name="f91" fmla="*/ 0 1 f57"/>
                <a:gd name="f92" fmla="*/ f51 1 f57"/>
                <a:gd name="f93" fmla="*/ f74 1 f56"/>
                <a:gd name="f94" fmla="*/ f75 1 f57"/>
                <a:gd name="f95" fmla="*/ f76 1 f57"/>
                <a:gd name="f96" fmla="*/ f77 1 f56"/>
                <a:gd name="f97" fmla="*/ f78 1 f57"/>
                <a:gd name="f98" fmla="*/ f79 1 f57"/>
                <a:gd name="f99" fmla="*/ f80 1 f57"/>
                <a:gd name="f100" fmla="*/ f81 1 f57"/>
                <a:gd name="f101" fmla="*/ f82 1 f56"/>
                <a:gd name="f102" fmla="*/ f83 1 f57"/>
                <a:gd name="f103" fmla="*/ f84 1 f56"/>
                <a:gd name="f104" fmla="*/ f85 1 f57"/>
                <a:gd name="f105" fmla="*/ f86 1 f57"/>
                <a:gd name="f106" fmla="*/ f87 1 f56"/>
                <a:gd name="f107" fmla="*/ f88 1 f57"/>
                <a:gd name="f108" fmla="*/ f89 f47 1"/>
                <a:gd name="f109" fmla="*/ f90 f47 1"/>
                <a:gd name="f110" fmla="*/ f92 f48 1"/>
                <a:gd name="f111" fmla="*/ f91 f48 1"/>
                <a:gd name="f112" fmla="*/ f93 f47 1"/>
                <a:gd name="f113" fmla="*/ f94 f48 1"/>
                <a:gd name="f114" fmla="*/ f95 f48 1"/>
                <a:gd name="f115" fmla="*/ f96 f47 1"/>
                <a:gd name="f116" fmla="*/ f97 f48 1"/>
                <a:gd name="f117" fmla="*/ f98 f48 1"/>
                <a:gd name="f118" fmla="*/ f99 f48 1"/>
                <a:gd name="f119" fmla="*/ f100 f48 1"/>
                <a:gd name="f120" fmla="*/ f101 f47 1"/>
                <a:gd name="f121" fmla="*/ f102 f48 1"/>
                <a:gd name="f122" fmla="*/ f103 f47 1"/>
                <a:gd name="f123" fmla="*/ f104 f48 1"/>
                <a:gd name="f124" fmla="*/ f105 f48 1"/>
                <a:gd name="f125" fmla="*/ f106 f47 1"/>
                <a:gd name="f126" fmla="*/ f107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2" y="f113"/>
                </a:cxn>
                <a:cxn ang="f73">
                  <a:pos x="f112" y="f114"/>
                </a:cxn>
                <a:cxn ang="f73">
                  <a:pos x="f115" y="f116"/>
                </a:cxn>
                <a:cxn ang="f73">
                  <a:pos x="f115" y="f117"/>
                </a:cxn>
                <a:cxn ang="f73">
                  <a:pos x="f112" y="f118"/>
                </a:cxn>
                <a:cxn ang="f73">
                  <a:pos x="f112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2" y="f124"/>
                </a:cxn>
                <a:cxn ang="f73">
                  <a:pos x="f125" y="f126"/>
                </a:cxn>
                <a:cxn ang="f73">
                  <a:pos x="f112" y="f113"/>
                </a:cxn>
              </a:cxnLst>
              <a:rect l="f108" t="f111" r="f109" b="f110"/>
              <a:pathLst>
                <a:path w="143" h="416">
                  <a:moveTo>
                    <a:pt x="f8" y="f5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12" y="f13"/>
                    <a:pt x="f14" y="f13"/>
                    <a:pt x="f6" y="f12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18" y="f19"/>
                    <a:pt x="f20" y="f19"/>
                    <a:pt x="f8" y="f21"/>
                  </a:cubicBezTo>
                  <a:cubicBezTo>
                    <a:pt x="f8" y="f22"/>
                    <a:pt x="f8" y="f23"/>
                    <a:pt x="f8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5" y="f32"/>
                    <a:pt x="f5" y="f33"/>
                  </a:cubicBezTo>
                  <a:cubicBezTo>
                    <a:pt x="f5" y="f34"/>
                    <a:pt x="f5" y="f35"/>
                    <a:pt x="f5" y="f36"/>
                  </a:cubicBezTo>
                  <a:cubicBezTo>
                    <a:pt x="f5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8" y="f5"/>
                  </a:cubicBezTo>
                  <a:close/>
                </a:path>
              </a:pathLst>
            </a:custGeom>
            <a:solidFill>
              <a:srgbClr val="F497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 87">
            <a:extLst>
              <a:ext uri="{FF2B5EF4-FFF2-40B4-BE49-F238E27FC236}">
                <a16:creationId xmlns:a16="http://schemas.microsoft.com/office/drawing/2014/main" id="{4ADCD0A1-0FAA-4ADF-B8D7-86004FE79AA6}"/>
              </a:ext>
            </a:extLst>
          </p:cNvPr>
          <p:cNvSpPr/>
          <p:nvPr/>
        </p:nvSpPr>
        <p:spPr>
          <a:xfrm>
            <a:off x="10248037" y="1141180"/>
            <a:ext cx="638178" cy="706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1"/>
              <a:gd name="f7" fmla="val 278"/>
              <a:gd name="f8" fmla="val 207"/>
              <a:gd name="f9" fmla="val 99"/>
              <a:gd name="f10" fmla="val 215"/>
              <a:gd name="f11" fmla="val 115"/>
              <a:gd name="f12" fmla="val 222"/>
              <a:gd name="f13" fmla="val 130"/>
              <a:gd name="f14" fmla="val 229"/>
              <a:gd name="f15" fmla="val 145"/>
              <a:gd name="f16" fmla="val 234"/>
              <a:gd name="f17" fmla="val 159"/>
              <a:gd name="f18" fmla="val 239"/>
              <a:gd name="f19" fmla="val 172"/>
              <a:gd name="f20" fmla="val 242"/>
              <a:gd name="f21" fmla="val 187"/>
              <a:gd name="f22" fmla="val 226"/>
              <a:gd name="f23" fmla="val 236"/>
              <a:gd name="f24" fmla="val 256"/>
              <a:gd name="f25" fmla="val 196"/>
              <a:gd name="f26" fmla="val 198"/>
              <a:gd name="f27" fmla="val 182"/>
              <a:gd name="f28" fmla="val 253"/>
              <a:gd name="f29" fmla="val 166"/>
              <a:gd name="f30" fmla="val 250"/>
              <a:gd name="f31" fmla="val 144"/>
              <a:gd name="f32" fmla="val 246"/>
              <a:gd name="f33" fmla="val 122"/>
              <a:gd name="f34" fmla="val 240"/>
              <a:gd name="f35" fmla="val 86"/>
              <a:gd name="f36" fmla="val 81"/>
              <a:gd name="f37" fmla="val 235"/>
              <a:gd name="f38" fmla="val 79"/>
              <a:gd name="f39" fmla="val 77"/>
              <a:gd name="f40" fmla="val 203"/>
              <a:gd name="f41" fmla="val 73"/>
              <a:gd name="f42" fmla="val 183"/>
              <a:gd name="f43" fmla="val 70"/>
              <a:gd name="f44" fmla="val 163"/>
              <a:gd name="f45" fmla="val 57"/>
              <a:gd name="f46" fmla="val 158"/>
              <a:gd name="f47" fmla="val 49"/>
              <a:gd name="f48" fmla="val 162"/>
              <a:gd name="f49" fmla="val 48"/>
              <a:gd name="f50" fmla="val 177"/>
              <a:gd name="f51" fmla="val 199"/>
              <a:gd name="f52" fmla="val 220"/>
              <a:gd name="f53" fmla="val 244"/>
              <a:gd name="f54" fmla="val 44"/>
              <a:gd name="f55" fmla="val 245"/>
              <a:gd name="f56" fmla="val 35"/>
              <a:gd name="f57" fmla="val 247"/>
              <a:gd name="f58" fmla="val 25"/>
              <a:gd name="f59" fmla="val 249"/>
              <a:gd name="f60" fmla="val 193"/>
              <a:gd name="f61" fmla="val 29"/>
              <a:gd name="f62" fmla="val 147"/>
              <a:gd name="f63" fmla="val 52"/>
              <a:gd name="f64" fmla="val 101"/>
              <a:gd name="f65" fmla="val 95"/>
              <a:gd name="f66" fmla="val 36"/>
              <a:gd name="f67" fmla="val 89"/>
              <a:gd name="f68" fmla="val 33"/>
              <a:gd name="f69" fmla="val 34"/>
              <a:gd name="f70" fmla="val 69"/>
              <a:gd name="f71" fmla="val 45"/>
              <a:gd name="f72" fmla="val 31"/>
              <a:gd name="f73" fmla="val 58"/>
              <a:gd name="f74" fmla="val 2"/>
              <a:gd name="f75" fmla="val 71"/>
              <a:gd name="f76" fmla="val 110"/>
              <a:gd name="f77" fmla="val 1"/>
              <a:gd name="f78" fmla="val 148"/>
              <a:gd name="f79" fmla="val 194"/>
              <a:gd name="f80" fmla="val 3"/>
              <a:gd name="f81" fmla="val 13"/>
              <a:gd name="f82" fmla="val 209"/>
              <a:gd name="f83" fmla="val 20"/>
              <a:gd name="f84" fmla="val 221"/>
              <a:gd name="f85" fmla="val 32"/>
              <a:gd name="f86" fmla="val 43"/>
              <a:gd name="f87" fmla="val 62"/>
              <a:gd name="f88" fmla="val 238"/>
              <a:gd name="f89" fmla="val 82"/>
              <a:gd name="f90" fmla="val 228"/>
              <a:gd name="f91" fmla="val 93"/>
              <a:gd name="f92" fmla="val 211"/>
              <a:gd name="f93" fmla="val 78"/>
              <a:gd name="f94" fmla="val 206"/>
              <a:gd name="f95" fmla="val 59"/>
              <a:gd name="f96" fmla="val 195"/>
              <a:gd name="f97" fmla="val 54"/>
              <a:gd name="f98" fmla="val 178"/>
              <a:gd name="f99" fmla="val 55"/>
              <a:gd name="f100" fmla="val 146"/>
              <a:gd name="f101" fmla="val 56"/>
              <a:gd name="f102" fmla="val 113"/>
              <a:gd name="f103" fmla="val 63"/>
              <a:gd name="f104" fmla="val 61"/>
              <a:gd name="f105" fmla="val 51"/>
              <a:gd name="f106" fmla="val 104"/>
              <a:gd name="f107" fmla="val 157"/>
              <a:gd name="f108" fmla="val 15"/>
              <a:gd name="f109" fmla="val 175"/>
              <a:gd name="f110" fmla="val 108"/>
              <a:gd name="f111" fmla="val 16"/>
              <a:gd name="f112" fmla="val 66"/>
              <a:gd name="f113" fmla="val 109"/>
              <a:gd name="f114" fmla="val 151"/>
              <a:gd name="f115" fmla="val 214"/>
              <a:gd name="f116" fmla="val 216"/>
              <a:gd name="f117" fmla="val 231"/>
              <a:gd name="f118" fmla="val 219"/>
              <a:gd name="f119" fmla="val 202"/>
              <a:gd name="f120" fmla="val 208"/>
              <a:gd name="f121" fmla="val 201"/>
              <a:gd name="f122" fmla="val 143"/>
              <a:gd name="f123" fmla="val 200"/>
              <a:gd name="f124" fmla="val 139"/>
              <a:gd name="f125" fmla="val 136"/>
              <a:gd name="f126" fmla="val 190"/>
              <a:gd name="f127" fmla="val 132"/>
              <a:gd name="f128" fmla="val 189"/>
              <a:gd name="f129" fmla="val 137"/>
              <a:gd name="f130" fmla="val 186"/>
              <a:gd name="f131" fmla="val 188"/>
              <a:gd name="f132" fmla="val 204"/>
              <a:gd name="f133" fmla="val 212"/>
              <a:gd name="f134" fmla="+- 0 0 -90"/>
              <a:gd name="f135" fmla="*/ f3 1 251"/>
              <a:gd name="f136" fmla="*/ f4 1 278"/>
              <a:gd name="f137" fmla="val f5"/>
              <a:gd name="f138" fmla="val f6"/>
              <a:gd name="f139" fmla="val f7"/>
              <a:gd name="f140" fmla="*/ f134 f0 1"/>
              <a:gd name="f141" fmla="+- f139 0 f137"/>
              <a:gd name="f142" fmla="+- f138 0 f137"/>
              <a:gd name="f143" fmla="*/ f140 1 f2"/>
              <a:gd name="f144" fmla="*/ f142 1 251"/>
              <a:gd name="f145" fmla="*/ f141 1 278"/>
              <a:gd name="f146" fmla="*/ 207 f142 1"/>
              <a:gd name="f147" fmla="*/ 99 f141 1"/>
              <a:gd name="f148" fmla="*/ 229 f142 1"/>
              <a:gd name="f149" fmla="*/ 145 f141 1"/>
              <a:gd name="f150" fmla="*/ 242 f142 1"/>
              <a:gd name="f151" fmla="*/ 187 f141 1"/>
              <a:gd name="f152" fmla="*/ 196 f142 1"/>
              <a:gd name="f153" fmla="*/ 278 f141 1"/>
              <a:gd name="f154" fmla="*/ 166 f142 1"/>
              <a:gd name="f155" fmla="*/ 250 f141 1"/>
              <a:gd name="f156" fmla="*/ 99 f142 1"/>
              <a:gd name="f157" fmla="*/ 240 f141 1"/>
              <a:gd name="f158" fmla="*/ 79 f142 1"/>
              <a:gd name="f159" fmla="*/ 222 f141 1"/>
              <a:gd name="f160" fmla="*/ 70 f142 1"/>
              <a:gd name="f161" fmla="*/ 163 f141 1"/>
              <a:gd name="f162" fmla="*/ 48 f142 1"/>
              <a:gd name="f163" fmla="*/ 177 f141 1"/>
              <a:gd name="f164" fmla="*/ 244 f141 1"/>
              <a:gd name="f165" fmla="*/ 25 f142 1"/>
              <a:gd name="f166" fmla="*/ 249 f141 1"/>
              <a:gd name="f167" fmla="*/ 52 f142 1"/>
              <a:gd name="f168" fmla="*/ 101 f141 1"/>
              <a:gd name="f169" fmla="*/ 33 f142 1"/>
              <a:gd name="f170" fmla="*/ 86 f141 1"/>
              <a:gd name="f171" fmla="*/ 36 f142 1"/>
              <a:gd name="f172" fmla="*/ 45 f141 1"/>
              <a:gd name="f173" fmla="*/ 71 f142 1"/>
              <a:gd name="f174" fmla="*/ 2 f141 1"/>
              <a:gd name="f175" fmla="*/ 187 f142 1"/>
              <a:gd name="f176" fmla="*/ 209 f142 1"/>
              <a:gd name="f177" fmla="*/ 20 f141 1"/>
              <a:gd name="f178" fmla="*/ 222 f142 1"/>
              <a:gd name="f179" fmla="*/ 62 f141 1"/>
              <a:gd name="f180" fmla="*/ 211 f142 1"/>
              <a:gd name="f181" fmla="*/ 78 f141 1"/>
              <a:gd name="f182" fmla="*/ 178 f142 1"/>
              <a:gd name="f183" fmla="*/ 55 f141 1"/>
              <a:gd name="f184" fmla="*/ 81 f142 1"/>
              <a:gd name="f185" fmla="*/ 51 f142 1"/>
              <a:gd name="f186" fmla="*/ 194 f142 1"/>
              <a:gd name="f187" fmla="*/ 29 f141 1"/>
              <a:gd name="f188" fmla="*/ 108 f142 1"/>
              <a:gd name="f189" fmla="*/ 15 f141 1"/>
              <a:gd name="f190" fmla="*/ 66 f142 1"/>
              <a:gd name="f191" fmla="*/ 214 f142 1"/>
              <a:gd name="f192" fmla="*/ 247 f141 1"/>
              <a:gd name="f193" fmla="*/ 219 f142 1"/>
              <a:gd name="f194" fmla="*/ 202 f141 1"/>
              <a:gd name="f195" fmla="*/ 201 f142 1"/>
              <a:gd name="f196" fmla="*/ 143 f141 1"/>
              <a:gd name="f197" fmla="*/ 190 f142 1"/>
              <a:gd name="f198" fmla="*/ 132 f141 1"/>
              <a:gd name="f199" fmla="*/ 188 f142 1"/>
              <a:gd name="f200" fmla="*/ 148 f141 1"/>
              <a:gd name="f201" fmla="+- f143 0 f1"/>
              <a:gd name="f202" fmla="*/ f146 1 251"/>
              <a:gd name="f203" fmla="*/ f147 1 278"/>
              <a:gd name="f204" fmla="*/ f148 1 251"/>
              <a:gd name="f205" fmla="*/ f149 1 278"/>
              <a:gd name="f206" fmla="*/ f150 1 251"/>
              <a:gd name="f207" fmla="*/ f151 1 278"/>
              <a:gd name="f208" fmla="*/ f152 1 251"/>
              <a:gd name="f209" fmla="*/ f153 1 278"/>
              <a:gd name="f210" fmla="*/ f154 1 251"/>
              <a:gd name="f211" fmla="*/ f155 1 278"/>
              <a:gd name="f212" fmla="*/ f156 1 251"/>
              <a:gd name="f213" fmla="*/ f157 1 278"/>
              <a:gd name="f214" fmla="*/ f158 1 251"/>
              <a:gd name="f215" fmla="*/ f159 1 278"/>
              <a:gd name="f216" fmla="*/ f160 1 251"/>
              <a:gd name="f217" fmla="*/ f161 1 278"/>
              <a:gd name="f218" fmla="*/ f162 1 251"/>
              <a:gd name="f219" fmla="*/ f163 1 278"/>
              <a:gd name="f220" fmla="*/ f164 1 278"/>
              <a:gd name="f221" fmla="*/ f165 1 251"/>
              <a:gd name="f222" fmla="*/ f166 1 278"/>
              <a:gd name="f223" fmla="*/ f167 1 251"/>
              <a:gd name="f224" fmla="*/ f168 1 278"/>
              <a:gd name="f225" fmla="*/ f169 1 251"/>
              <a:gd name="f226" fmla="*/ f170 1 278"/>
              <a:gd name="f227" fmla="*/ f171 1 251"/>
              <a:gd name="f228" fmla="*/ f172 1 278"/>
              <a:gd name="f229" fmla="*/ f173 1 251"/>
              <a:gd name="f230" fmla="*/ f174 1 278"/>
              <a:gd name="f231" fmla="*/ f175 1 251"/>
              <a:gd name="f232" fmla="*/ f176 1 251"/>
              <a:gd name="f233" fmla="*/ f177 1 278"/>
              <a:gd name="f234" fmla="*/ f178 1 251"/>
              <a:gd name="f235" fmla="*/ f179 1 278"/>
              <a:gd name="f236" fmla="*/ f180 1 251"/>
              <a:gd name="f237" fmla="*/ f181 1 278"/>
              <a:gd name="f238" fmla="*/ f182 1 251"/>
              <a:gd name="f239" fmla="*/ f183 1 278"/>
              <a:gd name="f240" fmla="*/ f184 1 251"/>
              <a:gd name="f241" fmla="*/ f185 1 251"/>
              <a:gd name="f242" fmla="*/ f186 1 251"/>
              <a:gd name="f243" fmla="*/ f187 1 278"/>
              <a:gd name="f244" fmla="*/ f188 1 251"/>
              <a:gd name="f245" fmla="*/ f189 1 278"/>
              <a:gd name="f246" fmla="*/ f190 1 251"/>
              <a:gd name="f247" fmla="*/ f191 1 251"/>
              <a:gd name="f248" fmla="*/ f192 1 278"/>
              <a:gd name="f249" fmla="*/ f193 1 251"/>
              <a:gd name="f250" fmla="*/ f194 1 278"/>
              <a:gd name="f251" fmla="*/ f195 1 251"/>
              <a:gd name="f252" fmla="*/ f196 1 278"/>
              <a:gd name="f253" fmla="*/ f197 1 251"/>
              <a:gd name="f254" fmla="*/ f198 1 278"/>
              <a:gd name="f255" fmla="*/ f199 1 251"/>
              <a:gd name="f256" fmla="*/ f200 1 278"/>
              <a:gd name="f257" fmla="*/ 0 1 f144"/>
              <a:gd name="f258" fmla="*/ f138 1 f144"/>
              <a:gd name="f259" fmla="*/ 0 1 f145"/>
              <a:gd name="f260" fmla="*/ f139 1 f145"/>
              <a:gd name="f261" fmla="*/ f202 1 f144"/>
              <a:gd name="f262" fmla="*/ f203 1 f145"/>
              <a:gd name="f263" fmla="*/ f204 1 f144"/>
              <a:gd name="f264" fmla="*/ f205 1 f145"/>
              <a:gd name="f265" fmla="*/ f206 1 f144"/>
              <a:gd name="f266" fmla="*/ f207 1 f145"/>
              <a:gd name="f267" fmla="*/ f208 1 f144"/>
              <a:gd name="f268" fmla="*/ f209 1 f145"/>
              <a:gd name="f269" fmla="*/ f210 1 f144"/>
              <a:gd name="f270" fmla="*/ f211 1 f145"/>
              <a:gd name="f271" fmla="*/ f212 1 f144"/>
              <a:gd name="f272" fmla="*/ f213 1 f145"/>
              <a:gd name="f273" fmla="*/ f214 1 f144"/>
              <a:gd name="f274" fmla="*/ f215 1 f145"/>
              <a:gd name="f275" fmla="*/ f216 1 f144"/>
              <a:gd name="f276" fmla="*/ f217 1 f145"/>
              <a:gd name="f277" fmla="*/ f218 1 f144"/>
              <a:gd name="f278" fmla="*/ f219 1 f145"/>
              <a:gd name="f279" fmla="*/ f220 1 f145"/>
              <a:gd name="f280" fmla="*/ f221 1 f144"/>
              <a:gd name="f281" fmla="*/ f222 1 f145"/>
              <a:gd name="f282" fmla="*/ f223 1 f144"/>
              <a:gd name="f283" fmla="*/ f224 1 f145"/>
              <a:gd name="f284" fmla="*/ f225 1 f144"/>
              <a:gd name="f285" fmla="*/ f226 1 f145"/>
              <a:gd name="f286" fmla="*/ f227 1 f144"/>
              <a:gd name="f287" fmla="*/ f228 1 f145"/>
              <a:gd name="f288" fmla="*/ f229 1 f144"/>
              <a:gd name="f289" fmla="*/ f230 1 f145"/>
              <a:gd name="f290" fmla="*/ f231 1 f144"/>
              <a:gd name="f291" fmla="*/ f232 1 f144"/>
              <a:gd name="f292" fmla="*/ f233 1 f145"/>
              <a:gd name="f293" fmla="*/ f234 1 f144"/>
              <a:gd name="f294" fmla="*/ f235 1 f145"/>
              <a:gd name="f295" fmla="*/ f236 1 f144"/>
              <a:gd name="f296" fmla="*/ f237 1 f145"/>
              <a:gd name="f297" fmla="*/ f238 1 f144"/>
              <a:gd name="f298" fmla="*/ f239 1 f145"/>
              <a:gd name="f299" fmla="*/ f240 1 f144"/>
              <a:gd name="f300" fmla="*/ f241 1 f144"/>
              <a:gd name="f301" fmla="*/ f242 1 f144"/>
              <a:gd name="f302" fmla="*/ f243 1 f145"/>
              <a:gd name="f303" fmla="*/ f244 1 f144"/>
              <a:gd name="f304" fmla="*/ f245 1 f145"/>
              <a:gd name="f305" fmla="*/ f246 1 f144"/>
              <a:gd name="f306" fmla="*/ f247 1 f144"/>
              <a:gd name="f307" fmla="*/ f248 1 f145"/>
              <a:gd name="f308" fmla="*/ f249 1 f144"/>
              <a:gd name="f309" fmla="*/ f250 1 f145"/>
              <a:gd name="f310" fmla="*/ f251 1 f144"/>
              <a:gd name="f311" fmla="*/ f252 1 f145"/>
              <a:gd name="f312" fmla="*/ f253 1 f144"/>
              <a:gd name="f313" fmla="*/ f254 1 f145"/>
              <a:gd name="f314" fmla="*/ f255 1 f144"/>
              <a:gd name="f315" fmla="*/ f256 1 f145"/>
              <a:gd name="f316" fmla="*/ f257 f135 1"/>
              <a:gd name="f317" fmla="*/ f258 f135 1"/>
              <a:gd name="f318" fmla="*/ f260 f136 1"/>
              <a:gd name="f319" fmla="*/ f259 f136 1"/>
              <a:gd name="f320" fmla="*/ f261 f135 1"/>
              <a:gd name="f321" fmla="*/ f262 f136 1"/>
              <a:gd name="f322" fmla="*/ f263 f135 1"/>
              <a:gd name="f323" fmla="*/ f264 f136 1"/>
              <a:gd name="f324" fmla="*/ f265 f135 1"/>
              <a:gd name="f325" fmla="*/ f266 f136 1"/>
              <a:gd name="f326" fmla="*/ f267 f135 1"/>
              <a:gd name="f327" fmla="*/ f268 f136 1"/>
              <a:gd name="f328" fmla="*/ f269 f135 1"/>
              <a:gd name="f329" fmla="*/ f270 f136 1"/>
              <a:gd name="f330" fmla="*/ f271 f135 1"/>
              <a:gd name="f331" fmla="*/ f272 f136 1"/>
              <a:gd name="f332" fmla="*/ f273 f135 1"/>
              <a:gd name="f333" fmla="*/ f274 f136 1"/>
              <a:gd name="f334" fmla="*/ f275 f135 1"/>
              <a:gd name="f335" fmla="*/ f276 f136 1"/>
              <a:gd name="f336" fmla="*/ f277 f135 1"/>
              <a:gd name="f337" fmla="*/ f278 f136 1"/>
              <a:gd name="f338" fmla="*/ f279 f136 1"/>
              <a:gd name="f339" fmla="*/ f280 f135 1"/>
              <a:gd name="f340" fmla="*/ f281 f136 1"/>
              <a:gd name="f341" fmla="*/ f282 f135 1"/>
              <a:gd name="f342" fmla="*/ f283 f136 1"/>
              <a:gd name="f343" fmla="*/ f284 f135 1"/>
              <a:gd name="f344" fmla="*/ f285 f136 1"/>
              <a:gd name="f345" fmla="*/ f286 f135 1"/>
              <a:gd name="f346" fmla="*/ f287 f136 1"/>
              <a:gd name="f347" fmla="*/ f288 f135 1"/>
              <a:gd name="f348" fmla="*/ f289 f136 1"/>
              <a:gd name="f349" fmla="*/ f290 f135 1"/>
              <a:gd name="f350" fmla="*/ f291 f135 1"/>
              <a:gd name="f351" fmla="*/ f292 f136 1"/>
              <a:gd name="f352" fmla="*/ f293 f135 1"/>
              <a:gd name="f353" fmla="*/ f294 f136 1"/>
              <a:gd name="f354" fmla="*/ f295 f135 1"/>
              <a:gd name="f355" fmla="*/ f296 f136 1"/>
              <a:gd name="f356" fmla="*/ f297 f135 1"/>
              <a:gd name="f357" fmla="*/ f298 f136 1"/>
              <a:gd name="f358" fmla="*/ f299 f135 1"/>
              <a:gd name="f359" fmla="*/ f300 f135 1"/>
              <a:gd name="f360" fmla="*/ f301 f135 1"/>
              <a:gd name="f361" fmla="*/ f302 f136 1"/>
              <a:gd name="f362" fmla="*/ f303 f135 1"/>
              <a:gd name="f363" fmla="*/ f304 f136 1"/>
              <a:gd name="f364" fmla="*/ f305 f135 1"/>
              <a:gd name="f365" fmla="*/ f306 f135 1"/>
              <a:gd name="f366" fmla="*/ f307 f136 1"/>
              <a:gd name="f367" fmla="*/ f308 f135 1"/>
              <a:gd name="f368" fmla="*/ f309 f136 1"/>
              <a:gd name="f369" fmla="*/ f310 f135 1"/>
              <a:gd name="f370" fmla="*/ f311 f136 1"/>
              <a:gd name="f371" fmla="*/ f312 f135 1"/>
              <a:gd name="f372" fmla="*/ f313 f136 1"/>
              <a:gd name="f373" fmla="*/ f314 f135 1"/>
              <a:gd name="f374" fmla="*/ f315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">
                <a:pos x="f320" y="f321"/>
              </a:cxn>
              <a:cxn ang="f201">
                <a:pos x="f322" y="f323"/>
              </a:cxn>
              <a:cxn ang="f201">
                <a:pos x="f324" y="f325"/>
              </a:cxn>
              <a:cxn ang="f201">
                <a:pos x="f326" y="f327"/>
              </a:cxn>
              <a:cxn ang="f201">
                <a:pos x="f328" y="f329"/>
              </a:cxn>
              <a:cxn ang="f201">
                <a:pos x="f330" y="f331"/>
              </a:cxn>
              <a:cxn ang="f201">
                <a:pos x="f332" y="f333"/>
              </a:cxn>
              <a:cxn ang="f201">
                <a:pos x="f334" y="f335"/>
              </a:cxn>
              <a:cxn ang="f201">
                <a:pos x="f336" y="f337"/>
              </a:cxn>
              <a:cxn ang="f201">
                <a:pos x="f336" y="f338"/>
              </a:cxn>
              <a:cxn ang="f201">
                <a:pos x="f339" y="f340"/>
              </a:cxn>
              <a:cxn ang="f201">
                <a:pos x="f341" y="f342"/>
              </a:cxn>
              <a:cxn ang="f201">
                <a:pos x="f343" y="f344"/>
              </a:cxn>
              <a:cxn ang="f201">
                <a:pos x="f345" y="f346"/>
              </a:cxn>
              <a:cxn ang="f201">
                <a:pos x="f347" y="f348"/>
              </a:cxn>
              <a:cxn ang="f201">
                <a:pos x="f349" y="f348"/>
              </a:cxn>
              <a:cxn ang="f201">
                <a:pos x="f350" y="f351"/>
              </a:cxn>
              <a:cxn ang="f201">
                <a:pos x="f352" y="f353"/>
              </a:cxn>
              <a:cxn ang="f201">
                <a:pos x="f320" y="f321"/>
              </a:cxn>
              <a:cxn ang="f201">
                <a:pos x="f354" y="f355"/>
              </a:cxn>
              <a:cxn ang="f201">
                <a:pos x="f356" y="f357"/>
              </a:cxn>
              <a:cxn ang="f201">
                <a:pos x="f358" y="f357"/>
              </a:cxn>
              <a:cxn ang="f201">
                <a:pos x="f359" y="f355"/>
              </a:cxn>
              <a:cxn ang="f201">
                <a:pos x="f354" y="f355"/>
              </a:cxn>
              <a:cxn ang="f201">
                <a:pos x="f360" y="f361"/>
              </a:cxn>
              <a:cxn ang="f201">
                <a:pos x="f362" y="f363"/>
              </a:cxn>
              <a:cxn ang="f201">
                <a:pos x="f364" y="f361"/>
              </a:cxn>
              <a:cxn ang="f201">
                <a:pos x="f360" y="f361"/>
              </a:cxn>
              <a:cxn ang="f201">
                <a:pos x="f365" y="f366"/>
              </a:cxn>
              <a:cxn ang="f201">
                <a:pos x="f367" y="f368"/>
              </a:cxn>
              <a:cxn ang="f201">
                <a:pos x="f369" y="f370"/>
              </a:cxn>
              <a:cxn ang="f201">
                <a:pos x="f371" y="f372"/>
              </a:cxn>
              <a:cxn ang="f201">
                <a:pos x="f373" y="f374"/>
              </a:cxn>
              <a:cxn ang="f201">
                <a:pos x="f365" y="f366"/>
              </a:cxn>
            </a:cxnLst>
            <a:rect l="f316" t="f319" r="f317" b="f318"/>
            <a:pathLst>
              <a:path w="251" h="27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23" y="f24"/>
                  <a:pt x="f25" y="f7"/>
                </a:cubicBezTo>
                <a:cubicBezTo>
                  <a:pt x="f26" y="f24"/>
                  <a:pt x="f27" y="f28"/>
                  <a:pt x="f29" y="f30"/>
                </a:cubicBezTo>
                <a:cubicBezTo>
                  <a:pt x="f31" y="f32"/>
                  <a:pt x="f33" y="f20"/>
                  <a:pt x="f9" y="f34"/>
                </a:cubicBezTo>
                <a:cubicBezTo>
                  <a:pt x="f35" y="f34"/>
                  <a:pt x="f36" y="f37"/>
                  <a:pt x="f38" y="f12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9" y="f51"/>
                  <a:pt x="f49" y="f52"/>
                  <a:pt x="f49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5" y="f60"/>
                  <a:pt x="f61" y="f62"/>
                  <a:pt x="f63" y="f64"/>
                </a:cubicBezTo>
                <a:cubicBezTo>
                  <a:pt x="f54" y="f65"/>
                  <a:pt x="f66" y="f67"/>
                  <a:pt x="f68" y="f35"/>
                </a:cubicBezTo>
                <a:cubicBezTo>
                  <a:pt x="f69" y="f70"/>
                  <a:pt x="f66" y="f45"/>
                  <a:pt x="f66" y="f71"/>
                </a:cubicBezTo>
                <a:cubicBezTo>
                  <a:pt x="f66" y="f72"/>
                  <a:pt x="f73" y="f74"/>
                  <a:pt x="f75" y="f74"/>
                </a:cubicBezTo>
                <a:cubicBezTo>
                  <a:pt x="f76" y="f77"/>
                  <a:pt x="f78" y="f5"/>
                  <a:pt x="f21" y="f74"/>
                </a:cubicBezTo>
                <a:cubicBezTo>
                  <a:pt x="f79" y="f80"/>
                  <a:pt x="f40" y="f81"/>
                  <a:pt x="f82" y="f83"/>
                </a:cubicBezTo>
                <a:cubicBezTo>
                  <a:pt x="f84" y="f85"/>
                  <a:pt x="f23" y="f86"/>
                  <a:pt x="f12" y="f87"/>
                </a:cubicBezTo>
                <a:cubicBezTo>
                  <a:pt x="f88" y="f89"/>
                  <a:pt x="f90" y="f91"/>
                  <a:pt x="f8" y="f9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1"/>
                  <a:pt x="f36" y="f99"/>
                </a:cubicBezTo>
                <a:cubicBezTo>
                  <a:pt x="f103" y="f97"/>
                  <a:pt x="f97" y="f104"/>
                  <a:pt x="f105" y="f93"/>
                </a:cubicBezTo>
                <a:cubicBezTo>
                  <a:pt x="f106" y="f93"/>
                  <a:pt x="f107" y="f93"/>
                  <a:pt x="f92" y="f93"/>
                </a:cubicBezTo>
                <a:close/>
                <a:moveTo>
                  <a:pt x="f79" y="f61"/>
                </a:moveTo>
                <a:cubicBezTo>
                  <a:pt x="f21" y="f108"/>
                  <a:pt x="f109" y="f81"/>
                  <a:pt x="f110" y="f108"/>
                </a:cubicBezTo>
                <a:cubicBezTo>
                  <a:pt x="f75" y="f111"/>
                  <a:pt x="f75" y="f111"/>
                  <a:pt x="f112" y="f61"/>
                </a:cubicBezTo>
                <a:cubicBezTo>
                  <a:pt x="f113" y="f61"/>
                  <a:pt x="f114" y="f61"/>
                  <a:pt x="f79" y="f61"/>
                </a:cubicBezTo>
                <a:close/>
                <a:moveTo>
                  <a:pt x="f115" y="f57"/>
                </a:moveTo>
                <a:cubicBezTo>
                  <a:pt x="f116" y="f117"/>
                  <a:pt x="f84" y="f116"/>
                  <a:pt x="f118" y="f119"/>
                </a:cubicBezTo>
                <a:cubicBezTo>
                  <a:pt x="f116" y="f27"/>
                  <a:pt x="f120" y="f44"/>
                  <a:pt x="f121" y="f122"/>
                </a:cubicBezTo>
                <a:cubicBezTo>
                  <a:pt x="f123" y="f124"/>
                  <a:pt x="f79" y="f125"/>
                  <a:pt x="f126" y="f127"/>
                </a:cubicBezTo>
                <a:cubicBezTo>
                  <a:pt x="f128" y="f129"/>
                  <a:pt x="f130" y="f122"/>
                  <a:pt x="f131" y="f78"/>
                </a:cubicBezTo>
                <a:cubicBezTo>
                  <a:pt x="f25" y="f2"/>
                  <a:pt x="f132" y="f133"/>
                  <a:pt x="f115" y="f5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5" name="Freeform 88">
            <a:extLst>
              <a:ext uri="{FF2B5EF4-FFF2-40B4-BE49-F238E27FC236}">
                <a16:creationId xmlns:a16="http://schemas.microsoft.com/office/drawing/2014/main" id="{CD344700-1FD1-428F-ACD2-77117112211B}"/>
              </a:ext>
            </a:extLst>
          </p:cNvPr>
          <p:cNvSpPr/>
          <p:nvPr/>
        </p:nvSpPr>
        <p:spPr>
          <a:xfrm>
            <a:off x="9892436" y="1755538"/>
            <a:ext cx="1133471" cy="490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6"/>
              <a:gd name="f7" fmla="val 193"/>
              <a:gd name="f8" fmla="val 192"/>
              <a:gd name="f9" fmla="val 44"/>
              <a:gd name="f10" fmla="val 118"/>
              <a:gd name="f11" fmla="val 93"/>
              <a:gd name="f12" fmla="val 51"/>
              <a:gd name="f13" fmla="val 179"/>
              <a:gd name="f14" fmla="val 26"/>
              <a:gd name="f15" fmla="val 220"/>
              <a:gd name="f16" fmla="val 15"/>
              <a:gd name="f17" fmla="val 260"/>
              <a:gd name="f18" fmla="val 17"/>
              <a:gd name="f19" fmla="val 300"/>
              <a:gd name="f20" fmla="val 28"/>
              <a:gd name="f21" fmla="val 305"/>
              <a:gd name="f22" fmla="val 30"/>
              <a:gd name="f23" fmla="val 312"/>
              <a:gd name="f24" fmla="val 38"/>
              <a:gd name="f25" fmla="val 42"/>
              <a:gd name="f26" fmla="val 311"/>
              <a:gd name="f27" fmla="val 49"/>
              <a:gd name="f28" fmla="val 60"/>
              <a:gd name="f29" fmla="val 301"/>
              <a:gd name="f30" fmla="val 61"/>
              <a:gd name="f31" fmla="val 274"/>
              <a:gd name="f32" fmla="val 64"/>
              <a:gd name="f33" fmla="val 247"/>
              <a:gd name="f34" fmla="val 65"/>
              <a:gd name="f35" fmla="val 214"/>
              <a:gd name="f36" fmla="val 66"/>
              <a:gd name="f37" fmla="val 208"/>
              <a:gd name="f38" fmla="val 202"/>
              <a:gd name="f39" fmla="val 63"/>
              <a:gd name="f40" fmla="val 201"/>
              <a:gd name="f41" fmla="val 67"/>
              <a:gd name="f42" fmla="val 68"/>
              <a:gd name="f43" fmla="val 207"/>
              <a:gd name="f44" fmla="val 70"/>
              <a:gd name="f45" fmla="val 213"/>
              <a:gd name="f46" fmla="val 71"/>
              <a:gd name="f47" fmla="val 219"/>
              <a:gd name="f48" fmla="val 73"/>
              <a:gd name="f49" fmla="val 287"/>
              <a:gd name="f50" fmla="val 88"/>
              <a:gd name="f51" fmla="val 345"/>
              <a:gd name="f52" fmla="val 390"/>
              <a:gd name="f53" fmla="val 19"/>
              <a:gd name="f54" fmla="val 406"/>
              <a:gd name="f55" fmla="val 424"/>
              <a:gd name="f56" fmla="val 13"/>
              <a:gd name="f57" fmla="val 9"/>
              <a:gd name="f58" fmla="val 416"/>
              <a:gd name="f59" fmla="val 48"/>
              <a:gd name="f60" fmla="val 84"/>
              <a:gd name="f61" fmla="val 362"/>
              <a:gd name="f62" fmla="val 119"/>
              <a:gd name="f63" fmla="val 358"/>
              <a:gd name="f64" fmla="val 124"/>
              <a:gd name="f65" fmla="val 348"/>
              <a:gd name="f66" fmla="val 125"/>
              <a:gd name="f67" fmla="val 341"/>
              <a:gd name="f68" fmla="val 126"/>
              <a:gd name="f69" fmla="val 290"/>
              <a:gd name="f70" fmla="val 128"/>
              <a:gd name="f71" fmla="val 240"/>
              <a:gd name="f72" fmla="val 130"/>
              <a:gd name="f73" fmla="val 189"/>
              <a:gd name="f74" fmla="val 131"/>
              <a:gd name="f75" fmla="val 175"/>
              <a:gd name="f76" fmla="val 132"/>
              <a:gd name="f77" fmla="val 168"/>
              <a:gd name="f78" fmla="val 136"/>
              <a:gd name="f79" fmla="val 164"/>
              <a:gd name="f80" fmla="val 150"/>
              <a:gd name="f81" fmla="val 151"/>
              <a:gd name="f82" fmla="val 191"/>
              <a:gd name="f83" fmla="val 107"/>
              <a:gd name="f84" fmla="+- 0 0 -90"/>
              <a:gd name="f85" fmla="*/ f3 1 446"/>
              <a:gd name="f86" fmla="*/ f4 1 193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446"/>
              <a:gd name="f95" fmla="*/ f91 1 193"/>
              <a:gd name="f96" fmla="*/ 0 f92 1"/>
              <a:gd name="f97" fmla="*/ 192 f91 1"/>
              <a:gd name="f98" fmla="*/ 179 f92 1"/>
              <a:gd name="f99" fmla="*/ 26 f91 1"/>
              <a:gd name="f100" fmla="*/ 300 f92 1"/>
              <a:gd name="f101" fmla="*/ 28 f91 1"/>
              <a:gd name="f102" fmla="*/ 312 f92 1"/>
              <a:gd name="f103" fmla="*/ 42 f91 1"/>
              <a:gd name="f104" fmla="*/ 301 f92 1"/>
              <a:gd name="f105" fmla="*/ 61 f91 1"/>
              <a:gd name="f106" fmla="*/ 220 f92 1"/>
              <a:gd name="f107" fmla="*/ 65 f91 1"/>
              <a:gd name="f108" fmla="*/ 202 f92 1"/>
              <a:gd name="f109" fmla="*/ 63 f91 1"/>
              <a:gd name="f110" fmla="*/ 201 f92 1"/>
              <a:gd name="f111" fmla="*/ 68 f91 1"/>
              <a:gd name="f112" fmla="*/ 219 f92 1"/>
              <a:gd name="f113" fmla="*/ 73 f91 1"/>
              <a:gd name="f114" fmla="*/ 390 f92 1"/>
              <a:gd name="f115" fmla="*/ 19 f91 1"/>
              <a:gd name="f116" fmla="*/ 446 f92 1"/>
              <a:gd name="f117" fmla="*/ 9 f91 1"/>
              <a:gd name="f118" fmla="*/ 362 f92 1"/>
              <a:gd name="f119" fmla="*/ 119 f91 1"/>
              <a:gd name="f120" fmla="*/ 341 f92 1"/>
              <a:gd name="f121" fmla="*/ 126 f91 1"/>
              <a:gd name="f122" fmla="*/ 189 f92 1"/>
              <a:gd name="f123" fmla="*/ 131 f91 1"/>
              <a:gd name="f124" fmla="*/ 164 f92 1"/>
              <a:gd name="f125" fmla="*/ 150 f91 1"/>
              <a:gd name="f126" fmla="*/ 107 f92 1"/>
              <a:gd name="f127" fmla="+- f93 0 f1"/>
              <a:gd name="f128" fmla="*/ f96 1 446"/>
              <a:gd name="f129" fmla="*/ f97 1 193"/>
              <a:gd name="f130" fmla="*/ f98 1 446"/>
              <a:gd name="f131" fmla="*/ f99 1 193"/>
              <a:gd name="f132" fmla="*/ f100 1 446"/>
              <a:gd name="f133" fmla="*/ f101 1 193"/>
              <a:gd name="f134" fmla="*/ f102 1 446"/>
              <a:gd name="f135" fmla="*/ f103 1 193"/>
              <a:gd name="f136" fmla="*/ f104 1 446"/>
              <a:gd name="f137" fmla="*/ f105 1 193"/>
              <a:gd name="f138" fmla="*/ f106 1 446"/>
              <a:gd name="f139" fmla="*/ f107 1 193"/>
              <a:gd name="f140" fmla="*/ f108 1 446"/>
              <a:gd name="f141" fmla="*/ f109 1 193"/>
              <a:gd name="f142" fmla="*/ f110 1 446"/>
              <a:gd name="f143" fmla="*/ f111 1 193"/>
              <a:gd name="f144" fmla="*/ f112 1 446"/>
              <a:gd name="f145" fmla="*/ f113 1 193"/>
              <a:gd name="f146" fmla="*/ f114 1 446"/>
              <a:gd name="f147" fmla="*/ f115 1 193"/>
              <a:gd name="f148" fmla="*/ f116 1 446"/>
              <a:gd name="f149" fmla="*/ f117 1 193"/>
              <a:gd name="f150" fmla="*/ f118 1 446"/>
              <a:gd name="f151" fmla="*/ f119 1 193"/>
              <a:gd name="f152" fmla="*/ f120 1 446"/>
              <a:gd name="f153" fmla="*/ f121 1 193"/>
              <a:gd name="f154" fmla="*/ f122 1 446"/>
              <a:gd name="f155" fmla="*/ f123 1 193"/>
              <a:gd name="f156" fmla="*/ f124 1 446"/>
              <a:gd name="f157" fmla="*/ f125 1 193"/>
              <a:gd name="f158" fmla="*/ f126 1 446"/>
              <a:gd name="f159" fmla="*/ 0 1 f94"/>
              <a:gd name="f160" fmla="*/ f88 1 f94"/>
              <a:gd name="f161" fmla="*/ 0 1 f95"/>
              <a:gd name="f162" fmla="*/ f89 1 f95"/>
              <a:gd name="f163" fmla="*/ f128 1 f94"/>
              <a:gd name="f164" fmla="*/ f129 1 f95"/>
              <a:gd name="f165" fmla="*/ f130 1 f94"/>
              <a:gd name="f166" fmla="*/ f131 1 f95"/>
              <a:gd name="f167" fmla="*/ f132 1 f94"/>
              <a:gd name="f168" fmla="*/ f133 1 f95"/>
              <a:gd name="f169" fmla="*/ f134 1 f94"/>
              <a:gd name="f170" fmla="*/ f135 1 f95"/>
              <a:gd name="f171" fmla="*/ f136 1 f94"/>
              <a:gd name="f172" fmla="*/ f137 1 f95"/>
              <a:gd name="f173" fmla="*/ f138 1 f94"/>
              <a:gd name="f174" fmla="*/ f139 1 f95"/>
              <a:gd name="f175" fmla="*/ f140 1 f94"/>
              <a:gd name="f176" fmla="*/ f141 1 f95"/>
              <a:gd name="f177" fmla="*/ f142 1 f94"/>
              <a:gd name="f178" fmla="*/ f143 1 f95"/>
              <a:gd name="f179" fmla="*/ f144 1 f94"/>
              <a:gd name="f180" fmla="*/ f145 1 f95"/>
              <a:gd name="f181" fmla="*/ f146 1 f94"/>
              <a:gd name="f182" fmla="*/ f147 1 f95"/>
              <a:gd name="f183" fmla="*/ f148 1 f94"/>
              <a:gd name="f184" fmla="*/ f149 1 f95"/>
              <a:gd name="f185" fmla="*/ f150 1 f94"/>
              <a:gd name="f186" fmla="*/ f151 1 f95"/>
              <a:gd name="f187" fmla="*/ f152 1 f94"/>
              <a:gd name="f188" fmla="*/ f153 1 f95"/>
              <a:gd name="f189" fmla="*/ f154 1 f94"/>
              <a:gd name="f190" fmla="*/ f155 1 f95"/>
              <a:gd name="f191" fmla="*/ f156 1 f94"/>
              <a:gd name="f192" fmla="*/ f157 1 f95"/>
              <a:gd name="f193" fmla="*/ f158 1 f94"/>
              <a:gd name="f194" fmla="*/ f159 f85 1"/>
              <a:gd name="f195" fmla="*/ f160 f85 1"/>
              <a:gd name="f196" fmla="*/ f162 f86 1"/>
              <a:gd name="f197" fmla="*/ f161 f86 1"/>
              <a:gd name="f198" fmla="*/ f163 f85 1"/>
              <a:gd name="f199" fmla="*/ f164 f86 1"/>
              <a:gd name="f200" fmla="*/ f165 f85 1"/>
              <a:gd name="f201" fmla="*/ f166 f86 1"/>
              <a:gd name="f202" fmla="*/ f167 f85 1"/>
              <a:gd name="f203" fmla="*/ f168 f86 1"/>
              <a:gd name="f204" fmla="*/ f169 f85 1"/>
              <a:gd name="f205" fmla="*/ f170 f86 1"/>
              <a:gd name="f206" fmla="*/ f171 f85 1"/>
              <a:gd name="f207" fmla="*/ f172 f86 1"/>
              <a:gd name="f208" fmla="*/ f173 f85 1"/>
              <a:gd name="f209" fmla="*/ f174 f86 1"/>
              <a:gd name="f210" fmla="*/ f175 f85 1"/>
              <a:gd name="f211" fmla="*/ f176 f86 1"/>
              <a:gd name="f212" fmla="*/ f177 f85 1"/>
              <a:gd name="f213" fmla="*/ f178 f86 1"/>
              <a:gd name="f214" fmla="*/ f179 f85 1"/>
              <a:gd name="f215" fmla="*/ f180 f86 1"/>
              <a:gd name="f216" fmla="*/ f181 f85 1"/>
              <a:gd name="f217" fmla="*/ f182 f86 1"/>
              <a:gd name="f218" fmla="*/ f183 f85 1"/>
              <a:gd name="f219" fmla="*/ f184 f86 1"/>
              <a:gd name="f220" fmla="*/ f185 f85 1"/>
              <a:gd name="f221" fmla="*/ f186 f86 1"/>
              <a:gd name="f222" fmla="*/ f187 f85 1"/>
              <a:gd name="f223" fmla="*/ f188 f86 1"/>
              <a:gd name="f224" fmla="*/ f189 f85 1"/>
              <a:gd name="f225" fmla="*/ f190 f86 1"/>
              <a:gd name="f226" fmla="*/ f191 f85 1"/>
              <a:gd name="f227" fmla="*/ f192 f86 1"/>
              <a:gd name="f228" fmla="*/ f193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198" y="f199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5"/>
              </a:cxn>
              <a:cxn ang="f127">
                <a:pos x="f206" y="f207"/>
              </a:cxn>
              <a:cxn ang="f127">
                <a:pos x="f208" y="f209"/>
              </a:cxn>
              <a:cxn ang="f127">
                <a:pos x="f210" y="f211"/>
              </a:cxn>
              <a:cxn ang="f127">
                <a:pos x="f212" y="f213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199"/>
              </a:cxn>
              <a:cxn ang="f127">
                <a:pos x="f198" y="f199"/>
              </a:cxn>
            </a:cxnLst>
            <a:rect l="f194" t="f197" r="f195" b="f196"/>
            <a:pathLst>
              <a:path w="446" h="19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3" y="f25"/>
                </a:cubicBezTo>
                <a:cubicBezTo>
                  <a:pt x="f26" y="f27"/>
                  <a:pt x="f21" y="f28"/>
                  <a:pt x="f29" y="f30"/>
                </a:cubicBezTo>
                <a:cubicBezTo>
                  <a:pt x="f31" y="f32"/>
                  <a:pt x="f33" y="f32"/>
                  <a:pt x="f15" y="f34"/>
                </a:cubicBezTo>
                <a:cubicBezTo>
                  <a:pt x="f35" y="f36"/>
                  <a:pt x="f37" y="f32"/>
                  <a:pt x="f38" y="f39"/>
                </a:cubicBezTo>
                <a:cubicBezTo>
                  <a:pt x="f38" y="f34"/>
                  <a:pt x="f40" y="f41"/>
                  <a:pt x="f40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48"/>
                  <a:pt x="f52" y="f53"/>
                </a:cubicBezTo>
                <a:cubicBezTo>
                  <a:pt x="f54" y="f5"/>
                  <a:pt x="f55" y="f56"/>
                  <a:pt x="f6" y="f57"/>
                </a:cubicBezTo>
                <a:cubicBezTo>
                  <a:pt x="f58" y="f59"/>
                  <a:pt x="f52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1" y="f8"/>
                  <a:pt x="f83" y="f8"/>
                </a:cubicBezTo>
                <a:cubicBezTo>
                  <a:pt x="f48" y="f7"/>
                  <a:pt x="f24" y="f8"/>
                  <a:pt x="f5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6" name="Freeform 89">
            <a:extLst>
              <a:ext uri="{FF2B5EF4-FFF2-40B4-BE49-F238E27FC236}">
                <a16:creationId xmlns:a16="http://schemas.microsoft.com/office/drawing/2014/main" id="{5ED25448-4515-488E-9F45-864C7033F3D7}"/>
              </a:ext>
            </a:extLst>
          </p:cNvPr>
          <p:cNvSpPr/>
          <p:nvPr/>
        </p:nvSpPr>
        <p:spPr>
          <a:xfrm>
            <a:off x="8657365" y="5446477"/>
            <a:ext cx="722311" cy="2143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4"/>
              <a:gd name="f7" fmla="val 84"/>
              <a:gd name="f8" fmla="val 28"/>
              <a:gd name="f9" fmla="val 55"/>
              <a:gd name="f10" fmla="val 189"/>
              <a:gd name="f11" fmla="val 95"/>
              <a:gd name="f12" fmla="val 56"/>
              <a:gd name="f13" fmla="val 29"/>
              <a:gd name="f14" fmla="val 94"/>
              <a:gd name="f15" fmla="val 188"/>
              <a:gd name="f16" fmla="+- 0 0 -90"/>
              <a:gd name="f17" fmla="*/ f3 1 284"/>
              <a:gd name="f18" fmla="*/ f4 1 8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84"/>
              <a:gd name="f27" fmla="*/ f23 1 84"/>
              <a:gd name="f28" fmla="*/ 284 f24 1"/>
              <a:gd name="f29" fmla="*/ 0 f23 1"/>
              <a:gd name="f30" fmla="*/ 84 f23 1"/>
              <a:gd name="f31" fmla="*/ 0 f24 1"/>
              <a:gd name="f32" fmla="+- f25 0 f1"/>
              <a:gd name="f33" fmla="*/ f28 1 284"/>
              <a:gd name="f34" fmla="*/ f29 1 84"/>
              <a:gd name="f35" fmla="*/ f30 1 84"/>
              <a:gd name="f36" fmla="*/ f31 1 284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7"/>
              <a:gd name="f44" fmla="*/ f36 1 f26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8 1"/>
              <a:gd name="f52" fmla="*/ f4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49" y="f51"/>
              </a:cxn>
              <a:cxn ang="f32">
                <a:pos x="f52" y="f51"/>
              </a:cxn>
              <a:cxn ang="f32">
                <a:pos x="f52" y="f50"/>
              </a:cxn>
              <a:cxn ang="f32">
                <a:pos x="f49" y="f50"/>
              </a:cxn>
            </a:cxnLst>
            <a:rect l="f45" t="f48" r="f46" b="f47"/>
            <a:pathLst>
              <a:path w="284" h="8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13"/>
                  <a:pt x="f5" y="f5"/>
                </a:cubicBezTo>
                <a:cubicBezTo>
                  <a:pt x="f14" y="f5"/>
                  <a:pt x="f15" y="f5"/>
                  <a:pt x="f6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7" name="Freeform 124">
            <a:extLst>
              <a:ext uri="{FF2B5EF4-FFF2-40B4-BE49-F238E27FC236}">
                <a16:creationId xmlns:a16="http://schemas.microsoft.com/office/drawing/2014/main" id="{4A2A5FFA-FB06-49F0-BC37-7490A952482D}"/>
              </a:ext>
            </a:extLst>
          </p:cNvPr>
          <p:cNvSpPr/>
          <p:nvPr/>
        </p:nvSpPr>
        <p:spPr>
          <a:xfrm>
            <a:off x="8674821" y="4222516"/>
            <a:ext cx="201616" cy="127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"/>
              <a:gd name="f7" fmla="val 50"/>
              <a:gd name="f8" fmla="val 26"/>
              <a:gd name="f9" fmla="val 10"/>
              <a:gd name="f10" fmla="val 12"/>
              <a:gd name="f11" fmla="val 29"/>
              <a:gd name="f12" fmla="val 6"/>
              <a:gd name="f13" fmla="val 46"/>
              <a:gd name="f14" fmla="val 63"/>
              <a:gd name="f15" fmla="val 3"/>
              <a:gd name="f16" fmla="val 21"/>
              <a:gd name="f17" fmla="val 47"/>
              <a:gd name="f18" fmla="val 19"/>
              <a:gd name="f19" fmla="val 20"/>
              <a:gd name="f20" fmla="val 23"/>
              <a:gd name="f21" fmla="+- 0 0 -90"/>
              <a:gd name="f22" fmla="*/ f3 1 79"/>
              <a:gd name="f23" fmla="*/ f4 1 50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79"/>
              <a:gd name="f32" fmla="*/ f28 1 50"/>
              <a:gd name="f33" fmla="*/ 0 f29 1"/>
              <a:gd name="f34" fmla="*/ 50 f28 1"/>
              <a:gd name="f35" fmla="*/ 29 f29 1"/>
              <a:gd name="f36" fmla="*/ 6 f28 1"/>
              <a:gd name="f37" fmla="*/ 79 f29 1"/>
              <a:gd name="f38" fmla="*/ 21 f28 1"/>
              <a:gd name="f39" fmla="+- f30 0 f1"/>
              <a:gd name="f40" fmla="*/ f33 1 79"/>
              <a:gd name="f41" fmla="*/ f34 1 50"/>
              <a:gd name="f42" fmla="*/ f35 1 79"/>
              <a:gd name="f43" fmla="*/ f36 1 50"/>
              <a:gd name="f44" fmla="*/ f37 1 79"/>
              <a:gd name="f45" fmla="*/ f38 1 50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79" h="50">
                <a:moveTo>
                  <a:pt x="f5" y="f7"/>
                </a:moveTo>
                <a:cubicBezTo>
                  <a:pt x="f5" y="f8"/>
                  <a:pt x="f9" y="f10"/>
                  <a:pt x="f11" y="f12"/>
                </a:cubicBezTo>
                <a:cubicBezTo>
                  <a:pt x="f13" y="f5"/>
                  <a:pt x="f14" y="f15"/>
                  <a:pt x="f6" y="f16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8" name="Freeform 125">
            <a:extLst>
              <a:ext uri="{FF2B5EF4-FFF2-40B4-BE49-F238E27FC236}">
                <a16:creationId xmlns:a16="http://schemas.microsoft.com/office/drawing/2014/main" id="{336D2230-F430-4F52-967C-2586EE4717B9}"/>
              </a:ext>
            </a:extLst>
          </p:cNvPr>
          <p:cNvSpPr/>
          <p:nvPr/>
        </p:nvSpPr>
        <p:spPr>
          <a:xfrm>
            <a:off x="8898657" y="4600337"/>
            <a:ext cx="206370" cy="1301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51"/>
              <a:gd name="f8" fmla="val 24"/>
              <a:gd name="f9" fmla="val 48"/>
              <a:gd name="f10" fmla="val 19"/>
              <a:gd name="f11" fmla="val 22"/>
              <a:gd name="f12" fmla="val 1"/>
              <a:gd name="f13" fmla="val 28"/>
              <a:gd name="f14" fmla="val 10"/>
              <a:gd name="f15" fmla="val 15"/>
              <a:gd name="f16" fmla="val 7"/>
              <a:gd name="f17" fmla="val 64"/>
              <a:gd name="f18" fmla="val 5"/>
              <a:gd name="f19" fmla="+- 0 0 -90"/>
              <a:gd name="f20" fmla="*/ f3 1 81"/>
              <a:gd name="f21" fmla="*/ f4 1 51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81"/>
              <a:gd name="f30" fmla="*/ f26 1 51"/>
              <a:gd name="f31" fmla="*/ 81 f27 1"/>
              <a:gd name="f32" fmla="*/ 24 f26 1"/>
              <a:gd name="f33" fmla="*/ 0 f27 1"/>
              <a:gd name="f34" fmla="*/ 51 f26 1"/>
              <a:gd name="f35" fmla="*/ 28 f27 1"/>
              <a:gd name="f36" fmla="*/ 7 f26 1"/>
              <a:gd name="f37" fmla="+- f28 0 f1"/>
              <a:gd name="f38" fmla="*/ f31 1 81"/>
              <a:gd name="f39" fmla="*/ f32 1 51"/>
              <a:gd name="f40" fmla="*/ f33 1 81"/>
              <a:gd name="f41" fmla="*/ f34 1 51"/>
              <a:gd name="f42" fmla="*/ f35 1 81"/>
              <a:gd name="f43" fmla="*/ f36 1 51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81" h="51">
                <a:moveTo>
                  <a:pt x="f6" y="f8"/>
                </a:moveTo>
                <a:cubicBezTo>
                  <a:pt x="f9" y="f10"/>
                  <a:pt x="f11" y="f8"/>
                  <a:pt x="f5" y="f7"/>
                </a:cubicBezTo>
                <a:cubicBezTo>
                  <a:pt x="f12" y="f13"/>
                  <a:pt x="f14" y="f15"/>
                  <a:pt x="f13" y="f16"/>
                </a:cubicBezTo>
                <a:cubicBezTo>
                  <a:pt x="f9" y="f5"/>
                  <a:pt x="f17" y="f18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9" name="Freeform 126">
            <a:extLst>
              <a:ext uri="{FF2B5EF4-FFF2-40B4-BE49-F238E27FC236}">
                <a16:creationId xmlns:a16="http://schemas.microsoft.com/office/drawing/2014/main" id="{A37048C4-C371-4995-BDE6-46EF0E86DF65}"/>
              </a:ext>
            </a:extLst>
          </p:cNvPr>
          <p:cNvSpPr/>
          <p:nvPr/>
        </p:nvSpPr>
        <p:spPr>
          <a:xfrm>
            <a:off x="9130439" y="4209815"/>
            <a:ext cx="204789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51"/>
              <a:gd name="f8" fmla="val 1"/>
              <a:gd name="f9" fmla="val 26"/>
              <a:gd name="f10" fmla="val 11"/>
              <a:gd name="f11" fmla="val 13"/>
              <a:gd name="f12" fmla="val 30"/>
              <a:gd name="f13" fmla="val 6"/>
              <a:gd name="f14" fmla="val 48"/>
              <a:gd name="f15" fmla="val 64"/>
              <a:gd name="f16" fmla="val 5"/>
              <a:gd name="f17" fmla="val 22"/>
              <a:gd name="f18" fmla="val 20"/>
              <a:gd name="f19" fmla="val 21"/>
              <a:gd name="f20" fmla="val 23"/>
              <a:gd name="f21" fmla="+- 0 0 -90"/>
              <a:gd name="f22" fmla="*/ f3 1 81"/>
              <a:gd name="f23" fmla="*/ f4 1 5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81"/>
              <a:gd name="f32" fmla="*/ f28 1 51"/>
              <a:gd name="f33" fmla="*/ 0 f29 1"/>
              <a:gd name="f34" fmla="*/ 51 f28 1"/>
              <a:gd name="f35" fmla="*/ 30 f29 1"/>
              <a:gd name="f36" fmla="*/ 6 f28 1"/>
              <a:gd name="f37" fmla="*/ 81 f29 1"/>
              <a:gd name="f38" fmla="*/ 22 f28 1"/>
              <a:gd name="f39" fmla="+- f30 0 f1"/>
              <a:gd name="f40" fmla="*/ f33 1 81"/>
              <a:gd name="f41" fmla="*/ f34 1 51"/>
              <a:gd name="f42" fmla="*/ f35 1 81"/>
              <a:gd name="f43" fmla="*/ f36 1 51"/>
              <a:gd name="f44" fmla="*/ f37 1 81"/>
              <a:gd name="f45" fmla="*/ f38 1 51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81" h="5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5"/>
                  <a:pt x="f15" y="f16"/>
                  <a:pt x="f6" y="f17"/>
                </a:cubicBezTo>
                <a:cubicBezTo>
                  <a:pt x="f14" y="f18"/>
                  <a:pt x="f19" y="f20"/>
                  <a:pt x="f5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997CED9-7175-4AF1-8B7A-A2AD9D6FA334}"/>
              </a:ext>
            </a:extLst>
          </p:cNvPr>
          <p:cNvSpPr/>
          <p:nvPr/>
        </p:nvSpPr>
        <p:spPr>
          <a:xfrm>
            <a:off x="377519" y="1407471"/>
            <a:ext cx="1308616" cy="1388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222"/>
              <a:gd name="f8" fmla="val 108"/>
              <a:gd name="f9" fmla="val 1"/>
              <a:gd name="f10" fmla="val 102"/>
              <a:gd name="f11" fmla="val 3"/>
              <a:gd name="f12" fmla="val 96"/>
              <a:gd name="f13" fmla="val 5"/>
              <a:gd name="f14" fmla="val 90"/>
              <a:gd name="f15" fmla="val 6"/>
              <a:gd name="f16" fmla="val 85"/>
              <a:gd name="f17" fmla="val 8"/>
              <a:gd name="f18" fmla="val 80"/>
              <a:gd name="f19" fmla="val 9"/>
              <a:gd name="f20" fmla="val 74"/>
              <a:gd name="f21" fmla="val 10"/>
              <a:gd name="f22" fmla="val 71"/>
              <a:gd name="f23" fmla="val 12"/>
              <a:gd name="f24" fmla="val 14"/>
              <a:gd name="f25" fmla="val 70"/>
              <a:gd name="f26" fmla="val 24"/>
              <a:gd name="f27" fmla="val 68"/>
              <a:gd name="f28" fmla="val 33"/>
              <a:gd name="f29" fmla="val 65"/>
              <a:gd name="f30" fmla="val 43"/>
              <a:gd name="f31" fmla="val 63"/>
              <a:gd name="f32" fmla="val 46"/>
              <a:gd name="f33" fmla="val 62"/>
              <a:gd name="f34" fmla="val 47"/>
              <a:gd name="f35" fmla="val 61"/>
              <a:gd name="f36" fmla="val 48"/>
              <a:gd name="f37" fmla="val 58"/>
              <a:gd name="f38" fmla="val 51"/>
              <a:gd name="f39" fmla="val 53"/>
              <a:gd name="f40" fmla="val 37"/>
              <a:gd name="f41" fmla="val 56"/>
              <a:gd name="f42" fmla="val 26"/>
              <a:gd name="f43" fmla="val 57"/>
              <a:gd name="f44" fmla="val 23"/>
              <a:gd name="f45" fmla="val 60"/>
              <a:gd name="f46" fmla="val 22"/>
              <a:gd name="f47" fmla="val 19"/>
              <a:gd name="f48" fmla="val 82"/>
              <a:gd name="f49" fmla="val 16"/>
              <a:gd name="f50" fmla="val 93"/>
              <a:gd name="f51" fmla="val 94"/>
              <a:gd name="f52" fmla="val 13"/>
              <a:gd name="f53" fmla="val 97"/>
              <a:gd name="f54" fmla="val 15"/>
              <a:gd name="f55" fmla="val 103"/>
              <a:gd name="f56" fmla="val 21"/>
              <a:gd name="f57" fmla="val 109"/>
              <a:gd name="f58" fmla="val 27"/>
              <a:gd name="f59" fmla="val 114"/>
              <a:gd name="f60" fmla="val 32"/>
              <a:gd name="f61" fmla="val 115"/>
              <a:gd name="f62" fmla="val 116"/>
              <a:gd name="f63" fmla="val 30"/>
              <a:gd name="f64" fmla="val 28"/>
              <a:gd name="f65" fmla="val 112"/>
              <a:gd name="f66" fmla="val 105"/>
              <a:gd name="f67" fmla="val 7"/>
              <a:gd name="f68" fmla="val 92"/>
              <a:gd name="f69" fmla="val 91"/>
              <a:gd name="f70" fmla="val 89"/>
              <a:gd name="f71" fmla="val 2"/>
              <a:gd name="f72" fmla="val 95"/>
              <a:gd name="f73" fmla="val 98"/>
              <a:gd name="f74" fmla="val 101"/>
              <a:gd name="f75" fmla="val 113"/>
              <a:gd name="f76" fmla="val 119"/>
              <a:gd name="f77" fmla="val 122"/>
              <a:gd name="f78" fmla="val 29"/>
              <a:gd name="f79" fmla="val 121"/>
              <a:gd name="f80" fmla="val 124"/>
              <a:gd name="f81" fmla="val 128"/>
              <a:gd name="f82" fmla="val 130"/>
              <a:gd name="f83" fmla="val 35"/>
              <a:gd name="f84" fmla="val 134"/>
              <a:gd name="f85" fmla="val 142"/>
              <a:gd name="f86" fmla="val 153"/>
              <a:gd name="f87" fmla="val 167"/>
              <a:gd name="f88" fmla="val 18"/>
              <a:gd name="f89" fmla="val 168"/>
              <a:gd name="f90" fmla="val 169"/>
              <a:gd name="f91" fmla="val 170"/>
              <a:gd name="f92" fmla="val 172"/>
              <a:gd name="f93" fmla="val 20"/>
              <a:gd name="f94" fmla="val 175"/>
              <a:gd name="f95" fmla="val 173"/>
              <a:gd name="f96" fmla="val 25"/>
              <a:gd name="f97" fmla="val 159"/>
              <a:gd name="f98" fmla="val 152"/>
              <a:gd name="f99" fmla="val 145"/>
              <a:gd name="f100" fmla="val 139"/>
              <a:gd name="f101" fmla="val 137"/>
              <a:gd name="f102" fmla="val 36"/>
              <a:gd name="f103" fmla="val 140"/>
              <a:gd name="f104" fmla="val 150"/>
              <a:gd name="f105" fmla="val 34"/>
              <a:gd name="f106" fmla="val 154"/>
              <a:gd name="f107" fmla="val 31"/>
              <a:gd name="f108" fmla="val 161"/>
              <a:gd name="f109" fmla="val 162"/>
              <a:gd name="f110" fmla="val 164"/>
              <a:gd name="f111" fmla="val 40"/>
              <a:gd name="f112" fmla="val 188"/>
              <a:gd name="f113" fmla="val 190"/>
              <a:gd name="f114" fmla="val 187"/>
              <a:gd name="f115" fmla="val 72"/>
              <a:gd name="f116" fmla="val 184"/>
              <a:gd name="f117" fmla="val 83"/>
              <a:gd name="f118" fmla="val 182"/>
              <a:gd name="f119" fmla="val 181"/>
              <a:gd name="f120" fmla="val 183"/>
              <a:gd name="f121" fmla="val 99"/>
              <a:gd name="f122" fmla="val 191"/>
              <a:gd name="f123" fmla="val 107"/>
              <a:gd name="f124" fmla="val 199"/>
              <a:gd name="f125" fmla="val 207"/>
              <a:gd name="f126" fmla="val 123"/>
              <a:gd name="f127" fmla="val 125"/>
              <a:gd name="f128" fmla="val 126"/>
              <a:gd name="f129" fmla="val 208"/>
              <a:gd name="f130" fmla="val 206"/>
              <a:gd name="f131" fmla="val 203"/>
              <a:gd name="f132" fmla="val 200"/>
              <a:gd name="f133" fmla="val 198"/>
              <a:gd name="f134" fmla="val 197"/>
              <a:gd name="f135" fmla="val 186"/>
              <a:gd name="f136" fmla="val 165"/>
              <a:gd name="f137" fmla="val 174"/>
              <a:gd name="f138" fmla="val 160"/>
              <a:gd name="f139" fmla="val 177"/>
              <a:gd name="f140" fmla="val 158"/>
              <a:gd name="f141" fmla="val 155"/>
              <a:gd name="f142" fmla="val 211"/>
              <a:gd name="f143" fmla="val 213"/>
              <a:gd name="f144" fmla="val 148"/>
              <a:gd name="f145" fmla="val 216"/>
              <a:gd name="f146" fmla="val 219"/>
              <a:gd name="f147" fmla="val 221"/>
              <a:gd name="f148" fmla="val 104"/>
              <a:gd name="f149" fmla="val 205"/>
              <a:gd name="f150" fmla="val 87"/>
              <a:gd name="f151" fmla="val 195"/>
              <a:gd name="f152" fmla="val 84"/>
              <a:gd name="f153" fmla="val 81"/>
              <a:gd name="f154" fmla="val 201"/>
              <a:gd name="f155" fmla="val 50"/>
              <a:gd name="f156" fmla="val 204"/>
              <a:gd name="f157" fmla="val 45"/>
              <a:gd name="f158" fmla="val 202"/>
              <a:gd name="f159" fmla="val 194"/>
              <a:gd name="f160" fmla="val 178"/>
              <a:gd name="f161" fmla="val 163"/>
              <a:gd name="f162" fmla="val 143"/>
              <a:gd name="f163" fmla="val 138"/>
              <a:gd name="f164" fmla="val 135"/>
              <a:gd name="f165" fmla="val 127"/>
              <a:gd name="f166" fmla="val 110"/>
              <a:gd name="f167" fmla="val 189"/>
              <a:gd name="f168" fmla="val 192"/>
              <a:gd name="f169" fmla="val 212"/>
              <a:gd name="f170" fmla="val 117"/>
              <a:gd name="f171" fmla="val 118"/>
              <a:gd name="f172" fmla="val 144"/>
              <a:gd name="f173" fmla="val 147"/>
              <a:gd name="f174" fmla="val 149"/>
              <a:gd name="f175" fmla="val 151"/>
              <a:gd name="f176" fmla="val 176"/>
              <a:gd name="f177" fmla="val 133"/>
              <a:gd name="f178" fmla="val 131"/>
              <a:gd name="f179" fmla="val 156"/>
              <a:gd name="f180" fmla="val 129"/>
              <a:gd name="f181" fmla="val 69"/>
              <a:gd name="f182" fmla="val 67"/>
              <a:gd name="f183" fmla="val 59"/>
              <a:gd name="f184" fmla="val 52"/>
              <a:gd name="f185" fmla="val 38"/>
              <a:gd name="f186" fmla="val 146"/>
              <a:gd name="f187" fmla="val 171"/>
              <a:gd name="f188" fmla="val 41"/>
              <a:gd name="f189" fmla="val 193"/>
              <a:gd name="f190" fmla="val 49"/>
              <a:gd name="f191" fmla="val 78"/>
              <a:gd name="f192" fmla="val 77"/>
              <a:gd name="f193" fmla="val 76"/>
              <a:gd name="f194" fmla="val 86"/>
              <a:gd name="f195" fmla="val 179"/>
              <a:gd name="f196" fmla="val 185"/>
              <a:gd name="f197" fmla="val 64"/>
              <a:gd name="f198" fmla="val 75"/>
              <a:gd name="f199" fmla="val 88"/>
              <a:gd name="f200" fmla="val 100"/>
              <a:gd name="f201" fmla="val 54"/>
              <a:gd name="f202" fmla="val 44"/>
              <a:gd name="f203" fmla="val 42"/>
              <a:gd name="f204" fmla="val 141"/>
              <a:gd name="f205" fmla="val 136"/>
              <a:gd name="f206" fmla="val 106"/>
              <a:gd name="f207" fmla="val 79"/>
              <a:gd name="f208" fmla="val 66"/>
              <a:gd name="f209" fmla="val 111"/>
              <a:gd name="f210" fmla="val 157"/>
              <a:gd name="f211" fmla="val 73"/>
              <a:gd name="f212" fmla="val 132"/>
              <a:gd name="f213" fmla="val 11"/>
              <a:gd name="f214" fmla="val 17"/>
              <a:gd name="f215" fmla="val 39"/>
              <a:gd name="f216" fmla="val 55"/>
              <a:gd name="f217" fmla="+- 0 0 -90"/>
              <a:gd name="f218" fmla="*/ f3 1 209"/>
              <a:gd name="f219" fmla="*/ f4 1 222"/>
              <a:gd name="f220" fmla="val f5"/>
              <a:gd name="f221" fmla="val f6"/>
              <a:gd name="f222" fmla="val f7"/>
              <a:gd name="f223" fmla="*/ f217 f0 1"/>
              <a:gd name="f224" fmla="+- f222 0 f220"/>
              <a:gd name="f225" fmla="+- f221 0 f220"/>
              <a:gd name="f226" fmla="*/ f223 1 f2"/>
              <a:gd name="f227" fmla="*/ f225 1 209"/>
              <a:gd name="f228" fmla="*/ f224 1 222"/>
              <a:gd name="f229" fmla="*/ 9 f225 1"/>
              <a:gd name="f230" fmla="*/ 74 f224 1"/>
              <a:gd name="f231" fmla="*/ 48 f225 1"/>
              <a:gd name="f232" fmla="*/ 58 f224 1"/>
              <a:gd name="f233" fmla="*/ 93 f225 1"/>
              <a:gd name="f234" fmla="*/ 14 f224 1"/>
              <a:gd name="f235" fmla="*/ 116 f225 1"/>
              <a:gd name="f236" fmla="*/ 32 f224 1"/>
              <a:gd name="f237" fmla="*/ 91 f225 1"/>
              <a:gd name="f238" fmla="*/ 6 f224 1"/>
              <a:gd name="f239" fmla="*/ 101 f225 1"/>
              <a:gd name="f240" fmla="*/ 1 f224 1"/>
              <a:gd name="f241" fmla="*/ 134 f225 1"/>
              <a:gd name="f242" fmla="*/ 30 f224 1"/>
              <a:gd name="f243" fmla="*/ 173 f225 1"/>
              <a:gd name="f244" fmla="*/ 23 f224 1"/>
              <a:gd name="f245" fmla="*/ 137 f225 1"/>
              <a:gd name="f246" fmla="*/ 36 f224 1"/>
              <a:gd name="f247" fmla="*/ 159 f225 1"/>
              <a:gd name="f248" fmla="*/ 31 f224 1"/>
              <a:gd name="f249" fmla="*/ 190 f225 1"/>
              <a:gd name="f250" fmla="*/ 62 f224 1"/>
              <a:gd name="f251" fmla="*/ 207 f225 1"/>
              <a:gd name="f252" fmla="*/ 123 f224 1"/>
              <a:gd name="f253" fmla="*/ 197 f225 1"/>
              <a:gd name="f254" fmla="*/ 164 f224 1"/>
              <a:gd name="f255" fmla="*/ 152 f225 1"/>
              <a:gd name="f256" fmla="*/ 209 f224 1"/>
              <a:gd name="f257" fmla="*/ 112 f225 1"/>
              <a:gd name="f258" fmla="*/ 221 f224 1"/>
              <a:gd name="f259" fmla="*/ 50 f225 1"/>
              <a:gd name="f260" fmla="*/ 204 f224 1"/>
              <a:gd name="f261" fmla="*/ 19 f225 1"/>
              <a:gd name="f262" fmla="*/ 174 f224 1"/>
              <a:gd name="f263" fmla="*/ 0 f225 1"/>
              <a:gd name="f264" fmla="*/ 110 f224 1"/>
              <a:gd name="f265" fmla="*/ 187 f224 1"/>
              <a:gd name="f266" fmla="*/ 118 f225 1"/>
              <a:gd name="f267" fmla="*/ 213 f224 1"/>
              <a:gd name="f268" fmla="*/ 151 f225 1"/>
              <a:gd name="f269" fmla="*/ 180 f224 1"/>
              <a:gd name="f270" fmla="*/ 126 f225 1"/>
              <a:gd name="f271" fmla="*/ 154 f224 1"/>
              <a:gd name="f272" fmla="*/ 59 f225 1"/>
              <a:gd name="f273" fmla="*/ 138 f224 1"/>
              <a:gd name="f274" fmla="*/ 28 f225 1"/>
              <a:gd name="f275" fmla="*/ 171 f224 1"/>
              <a:gd name="f276" fmla="*/ 52 f225 1"/>
              <a:gd name="f277" fmla="*/ 195 f224 1"/>
              <a:gd name="f278" fmla="*/ 76 f225 1"/>
              <a:gd name="f279" fmla="*/ 173 f224 1"/>
              <a:gd name="f280" fmla="*/ 81 f225 1"/>
              <a:gd name="f281" fmla="*/ 182 f224 1"/>
              <a:gd name="f282" fmla="*/ 90 f225 1"/>
              <a:gd name="f283" fmla="*/ 22 f224 1"/>
              <a:gd name="f284" fmla="*/ 57 f225 1"/>
              <a:gd name="f285" fmla="*/ 56 f224 1"/>
              <a:gd name="f286" fmla="*/ 102 f225 1"/>
              <a:gd name="f287" fmla="*/ 63 f224 1"/>
              <a:gd name="f288" fmla="*/ 105 f225 1"/>
              <a:gd name="f289" fmla="*/ 33 f224 1"/>
              <a:gd name="f290" fmla="*/ 180 f225 1"/>
              <a:gd name="f291" fmla="*/ 59 f224 1"/>
              <a:gd name="f292" fmla="*/ 144 f225 1"/>
              <a:gd name="f293" fmla="*/ 44 f224 1"/>
              <a:gd name="f294" fmla="*/ 136 f225 1"/>
              <a:gd name="f295" fmla="*/ 71 f224 1"/>
              <a:gd name="f296" fmla="*/ 106 f225 1"/>
              <a:gd name="f297" fmla="*/ 70 f224 1"/>
              <a:gd name="f298" fmla="*/ 42 f225 1"/>
              <a:gd name="f299" fmla="*/ 100 f225 1"/>
              <a:gd name="f300" fmla="*/ 76 f224 1"/>
              <a:gd name="f301" fmla="*/ 135 f225 1"/>
              <a:gd name="f302" fmla="*/ 77 f224 1"/>
              <a:gd name="f303" fmla="*/ 176 f225 1"/>
              <a:gd name="f304" fmla="*/ 127 f224 1"/>
              <a:gd name="f305" fmla="*/ 185 f225 1"/>
              <a:gd name="f306" fmla="*/ 109 f224 1"/>
              <a:gd name="f307" fmla="*/ 134 f224 1"/>
              <a:gd name="f308" fmla="*/ 167 f225 1"/>
              <a:gd name="f309" fmla="*/ 199 f225 1"/>
              <a:gd name="f310" fmla="*/ 133 f224 1"/>
              <a:gd name="f311" fmla="*/ 156 f225 1"/>
              <a:gd name="f312" fmla="*/ 142 f224 1"/>
              <a:gd name="f313" fmla="*/ 68 f225 1"/>
              <a:gd name="f314" fmla="*/ 121 f224 1"/>
              <a:gd name="f315" fmla="*/ 104 f225 1"/>
              <a:gd name="f316" fmla="*/ 141 f224 1"/>
              <a:gd name="f317" fmla="*/ 71 f225 1"/>
              <a:gd name="f318" fmla="*/ 125 f224 1"/>
              <a:gd name="f319" fmla="*/ 136 f224 1"/>
              <a:gd name="f320" fmla="*/ 133 f225 1"/>
              <a:gd name="f321" fmla="*/ 129 f224 1"/>
              <a:gd name="f322" fmla="*/ 32 f225 1"/>
              <a:gd name="f323" fmla="*/ 75 f224 1"/>
              <a:gd name="f324" fmla="*/ 10 f225 1"/>
              <a:gd name="f325" fmla="*/ 105 f224 1"/>
              <a:gd name="f326" fmla="*/ 33 f225 1"/>
              <a:gd name="f327" fmla="*/ 26 f225 1"/>
              <a:gd name="f328" fmla="*/ 106 f224 1"/>
              <a:gd name="f329" fmla="*/ 122 f224 1"/>
              <a:gd name="f330" fmla="*/ 83 f225 1"/>
              <a:gd name="f331" fmla="*/ 108 f224 1"/>
              <a:gd name="f332" fmla="*/ 124 f225 1"/>
              <a:gd name="f333" fmla="*/ 111 f225 1"/>
              <a:gd name="f334" fmla="*/ 39 f224 1"/>
              <a:gd name="f335" fmla="*/ 51 f224 1"/>
              <a:gd name="f336" fmla="*/ 141 f225 1"/>
              <a:gd name="f337" fmla="*/ 54 f224 1"/>
              <a:gd name="f338" fmla="+- f226 0 f1"/>
              <a:gd name="f339" fmla="*/ f229 1 209"/>
              <a:gd name="f340" fmla="*/ f230 1 222"/>
              <a:gd name="f341" fmla="*/ f231 1 209"/>
              <a:gd name="f342" fmla="*/ f232 1 222"/>
              <a:gd name="f343" fmla="*/ f233 1 209"/>
              <a:gd name="f344" fmla="*/ f234 1 222"/>
              <a:gd name="f345" fmla="*/ f235 1 209"/>
              <a:gd name="f346" fmla="*/ f236 1 222"/>
              <a:gd name="f347" fmla="*/ f237 1 209"/>
              <a:gd name="f348" fmla="*/ f238 1 222"/>
              <a:gd name="f349" fmla="*/ f239 1 209"/>
              <a:gd name="f350" fmla="*/ f240 1 222"/>
              <a:gd name="f351" fmla="*/ f241 1 209"/>
              <a:gd name="f352" fmla="*/ f242 1 222"/>
              <a:gd name="f353" fmla="*/ f243 1 209"/>
              <a:gd name="f354" fmla="*/ f244 1 222"/>
              <a:gd name="f355" fmla="*/ f245 1 209"/>
              <a:gd name="f356" fmla="*/ f246 1 222"/>
              <a:gd name="f357" fmla="*/ f247 1 209"/>
              <a:gd name="f358" fmla="*/ f248 1 222"/>
              <a:gd name="f359" fmla="*/ f249 1 209"/>
              <a:gd name="f360" fmla="*/ f250 1 222"/>
              <a:gd name="f361" fmla="*/ f251 1 209"/>
              <a:gd name="f362" fmla="*/ f252 1 222"/>
              <a:gd name="f363" fmla="*/ f253 1 209"/>
              <a:gd name="f364" fmla="*/ f254 1 222"/>
              <a:gd name="f365" fmla="*/ f255 1 209"/>
              <a:gd name="f366" fmla="*/ f256 1 222"/>
              <a:gd name="f367" fmla="*/ f257 1 209"/>
              <a:gd name="f368" fmla="*/ f258 1 222"/>
              <a:gd name="f369" fmla="*/ f259 1 209"/>
              <a:gd name="f370" fmla="*/ f260 1 222"/>
              <a:gd name="f371" fmla="*/ f261 1 209"/>
              <a:gd name="f372" fmla="*/ f262 1 222"/>
              <a:gd name="f373" fmla="*/ f263 1 209"/>
              <a:gd name="f374" fmla="*/ f264 1 222"/>
              <a:gd name="f375" fmla="*/ f265 1 222"/>
              <a:gd name="f376" fmla="*/ f266 1 209"/>
              <a:gd name="f377" fmla="*/ f267 1 222"/>
              <a:gd name="f378" fmla="*/ f268 1 209"/>
              <a:gd name="f379" fmla="*/ f269 1 222"/>
              <a:gd name="f380" fmla="*/ f270 1 209"/>
              <a:gd name="f381" fmla="*/ f271 1 222"/>
              <a:gd name="f382" fmla="*/ f272 1 209"/>
              <a:gd name="f383" fmla="*/ f273 1 222"/>
              <a:gd name="f384" fmla="*/ f274 1 209"/>
              <a:gd name="f385" fmla="*/ f275 1 222"/>
              <a:gd name="f386" fmla="*/ f276 1 209"/>
              <a:gd name="f387" fmla="*/ f277 1 222"/>
              <a:gd name="f388" fmla="*/ f278 1 209"/>
              <a:gd name="f389" fmla="*/ f279 1 222"/>
              <a:gd name="f390" fmla="*/ f280 1 209"/>
              <a:gd name="f391" fmla="*/ f281 1 222"/>
              <a:gd name="f392" fmla="*/ f282 1 209"/>
              <a:gd name="f393" fmla="*/ f283 1 222"/>
              <a:gd name="f394" fmla="*/ f284 1 209"/>
              <a:gd name="f395" fmla="*/ f285 1 222"/>
              <a:gd name="f396" fmla="*/ f286 1 209"/>
              <a:gd name="f397" fmla="*/ f287 1 222"/>
              <a:gd name="f398" fmla="*/ f288 1 209"/>
              <a:gd name="f399" fmla="*/ f289 1 222"/>
              <a:gd name="f400" fmla="*/ f290 1 209"/>
              <a:gd name="f401" fmla="*/ f291 1 222"/>
              <a:gd name="f402" fmla="*/ f292 1 209"/>
              <a:gd name="f403" fmla="*/ f293 1 222"/>
              <a:gd name="f404" fmla="*/ f294 1 209"/>
              <a:gd name="f405" fmla="*/ f295 1 222"/>
              <a:gd name="f406" fmla="*/ f296 1 209"/>
              <a:gd name="f407" fmla="*/ f297 1 222"/>
              <a:gd name="f408" fmla="*/ f298 1 209"/>
              <a:gd name="f409" fmla="*/ f299 1 209"/>
              <a:gd name="f410" fmla="*/ f300 1 222"/>
              <a:gd name="f411" fmla="*/ f301 1 209"/>
              <a:gd name="f412" fmla="*/ f302 1 222"/>
              <a:gd name="f413" fmla="*/ f303 1 209"/>
              <a:gd name="f414" fmla="*/ f304 1 222"/>
              <a:gd name="f415" fmla="*/ f305 1 209"/>
              <a:gd name="f416" fmla="*/ f306 1 222"/>
              <a:gd name="f417" fmla="*/ f307 1 222"/>
              <a:gd name="f418" fmla="*/ f308 1 209"/>
              <a:gd name="f419" fmla="*/ f309 1 209"/>
              <a:gd name="f420" fmla="*/ f310 1 222"/>
              <a:gd name="f421" fmla="*/ f311 1 209"/>
              <a:gd name="f422" fmla="*/ f312 1 222"/>
              <a:gd name="f423" fmla="*/ f313 1 209"/>
              <a:gd name="f424" fmla="*/ f314 1 222"/>
              <a:gd name="f425" fmla="*/ f315 1 209"/>
              <a:gd name="f426" fmla="*/ f316 1 222"/>
              <a:gd name="f427" fmla="*/ f317 1 209"/>
              <a:gd name="f428" fmla="*/ f318 1 222"/>
              <a:gd name="f429" fmla="*/ f319 1 222"/>
              <a:gd name="f430" fmla="*/ f320 1 209"/>
              <a:gd name="f431" fmla="*/ f321 1 222"/>
              <a:gd name="f432" fmla="*/ f322 1 209"/>
              <a:gd name="f433" fmla="*/ f323 1 222"/>
              <a:gd name="f434" fmla="*/ f324 1 209"/>
              <a:gd name="f435" fmla="*/ f325 1 222"/>
              <a:gd name="f436" fmla="*/ f326 1 209"/>
              <a:gd name="f437" fmla="*/ f327 1 209"/>
              <a:gd name="f438" fmla="*/ f328 1 222"/>
              <a:gd name="f439" fmla="*/ f329 1 222"/>
              <a:gd name="f440" fmla="*/ f330 1 209"/>
              <a:gd name="f441" fmla="*/ f331 1 222"/>
              <a:gd name="f442" fmla="*/ f332 1 209"/>
              <a:gd name="f443" fmla="*/ f333 1 209"/>
              <a:gd name="f444" fmla="*/ f334 1 222"/>
              <a:gd name="f445" fmla="*/ f335 1 222"/>
              <a:gd name="f446" fmla="*/ f336 1 209"/>
              <a:gd name="f447" fmla="*/ f337 1 222"/>
              <a:gd name="f448" fmla="*/ 0 1 f227"/>
              <a:gd name="f449" fmla="*/ f221 1 f227"/>
              <a:gd name="f450" fmla="*/ 0 1 f228"/>
              <a:gd name="f451" fmla="*/ f222 1 f228"/>
              <a:gd name="f452" fmla="*/ f339 1 f227"/>
              <a:gd name="f453" fmla="*/ f340 1 f228"/>
              <a:gd name="f454" fmla="*/ f341 1 f227"/>
              <a:gd name="f455" fmla="*/ f342 1 f228"/>
              <a:gd name="f456" fmla="*/ f343 1 f227"/>
              <a:gd name="f457" fmla="*/ f344 1 f228"/>
              <a:gd name="f458" fmla="*/ f345 1 f227"/>
              <a:gd name="f459" fmla="*/ f346 1 f228"/>
              <a:gd name="f460" fmla="*/ f347 1 f227"/>
              <a:gd name="f461" fmla="*/ f348 1 f228"/>
              <a:gd name="f462" fmla="*/ f349 1 f227"/>
              <a:gd name="f463" fmla="*/ f350 1 f228"/>
              <a:gd name="f464" fmla="*/ f351 1 f227"/>
              <a:gd name="f465" fmla="*/ f352 1 f228"/>
              <a:gd name="f466" fmla="*/ f353 1 f227"/>
              <a:gd name="f467" fmla="*/ f354 1 f228"/>
              <a:gd name="f468" fmla="*/ f355 1 f227"/>
              <a:gd name="f469" fmla="*/ f356 1 f228"/>
              <a:gd name="f470" fmla="*/ f357 1 f227"/>
              <a:gd name="f471" fmla="*/ f358 1 f228"/>
              <a:gd name="f472" fmla="*/ f359 1 f227"/>
              <a:gd name="f473" fmla="*/ f360 1 f228"/>
              <a:gd name="f474" fmla="*/ f361 1 f227"/>
              <a:gd name="f475" fmla="*/ f362 1 f228"/>
              <a:gd name="f476" fmla="*/ f363 1 f227"/>
              <a:gd name="f477" fmla="*/ f364 1 f228"/>
              <a:gd name="f478" fmla="*/ f365 1 f227"/>
              <a:gd name="f479" fmla="*/ f366 1 f228"/>
              <a:gd name="f480" fmla="*/ f367 1 f227"/>
              <a:gd name="f481" fmla="*/ f368 1 f228"/>
              <a:gd name="f482" fmla="*/ f369 1 f227"/>
              <a:gd name="f483" fmla="*/ f370 1 f228"/>
              <a:gd name="f484" fmla="*/ f371 1 f227"/>
              <a:gd name="f485" fmla="*/ f372 1 f228"/>
              <a:gd name="f486" fmla="*/ f373 1 f227"/>
              <a:gd name="f487" fmla="*/ f374 1 f228"/>
              <a:gd name="f488" fmla="*/ f375 1 f228"/>
              <a:gd name="f489" fmla="*/ f376 1 f227"/>
              <a:gd name="f490" fmla="*/ f377 1 f228"/>
              <a:gd name="f491" fmla="*/ f378 1 f227"/>
              <a:gd name="f492" fmla="*/ f379 1 f228"/>
              <a:gd name="f493" fmla="*/ f380 1 f227"/>
              <a:gd name="f494" fmla="*/ f381 1 f228"/>
              <a:gd name="f495" fmla="*/ f382 1 f227"/>
              <a:gd name="f496" fmla="*/ f383 1 f228"/>
              <a:gd name="f497" fmla="*/ f384 1 f227"/>
              <a:gd name="f498" fmla="*/ f385 1 f228"/>
              <a:gd name="f499" fmla="*/ f386 1 f227"/>
              <a:gd name="f500" fmla="*/ f387 1 f228"/>
              <a:gd name="f501" fmla="*/ f388 1 f227"/>
              <a:gd name="f502" fmla="*/ f389 1 f228"/>
              <a:gd name="f503" fmla="*/ f390 1 f227"/>
              <a:gd name="f504" fmla="*/ f391 1 f228"/>
              <a:gd name="f505" fmla="*/ f392 1 f227"/>
              <a:gd name="f506" fmla="*/ f393 1 f228"/>
              <a:gd name="f507" fmla="*/ f394 1 f227"/>
              <a:gd name="f508" fmla="*/ f395 1 f228"/>
              <a:gd name="f509" fmla="*/ f396 1 f227"/>
              <a:gd name="f510" fmla="*/ f397 1 f228"/>
              <a:gd name="f511" fmla="*/ f398 1 f227"/>
              <a:gd name="f512" fmla="*/ f399 1 f228"/>
              <a:gd name="f513" fmla="*/ f400 1 f227"/>
              <a:gd name="f514" fmla="*/ f401 1 f228"/>
              <a:gd name="f515" fmla="*/ f402 1 f227"/>
              <a:gd name="f516" fmla="*/ f403 1 f228"/>
              <a:gd name="f517" fmla="*/ f404 1 f227"/>
              <a:gd name="f518" fmla="*/ f405 1 f228"/>
              <a:gd name="f519" fmla="*/ f406 1 f227"/>
              <a:gd name="f520" fmla="*/ f407 1 f228"/>
              <a:gd name="f521" fmla="*/ f408 1 f227"/>
              <a:gd name="f522" fmla="*/ f409 1 f227"/>
              <a:gd name="f523" fmla="*/ f410 1 f228"/>
              <a:gd name="f524" fmla="*/ f411 1 f227"/>
              <a:gd name="f525" fmla="*/ f412 1 f228"/>
              <a:gd name="f526" fmla="*/ f413 1 f227"/>
              <a:gd name="f527" fmla="*/ f414 1 f228"/>
              <a:gd name="f528" fmla="*/ f415 1 f227"/>
              <a:gd name="f529" fmla="*/ f416 1 f228"/>
              <a:gd name="f530" fmla="*/ f417 1 f228"/>
              <a:gd name="f531" fmla="*/ f418 1 f227"/>
              <a:gd name="f532" fmla="*/ f419 1 f227"/>
              <a:gd name="f533" fmla="*/ f420 1 f228"/>
              <a:gd name="f534" fmla="*/ f421 1 f227"/>
              <a:gd name="f535" fmla="*/ f422 1 f228"/>
              <a:gd name="f536" fmla="*/ f423 1 f227"/>
              <a:gd name="f537" fmla="*/ f424 1 f228"/>
              <a:gd name="f538" fmla="*/ f425 1 f227"/>
              <a:gd name="f539" fmla="*/ f426 1 f228"/>
              <a:gd name="f540" fmla="*/ f427 1 f227"/>
              <a:gd name="f541" fmla="*/ f428 1 f228"/>
              <a:gd name="f542" fmla="*/ f429 1 f228"/>
              <a:gd name="f543" fmla="*/ f430 1 f227"/>
              <a:gd name="f544" fmla="*/ f431 1 f228"/>
              <a:gd name="f545" fmla="*/ f432 1 f227"/>
              <a:gd name="f546" fmla="*/ f433 1 f228"/>
              <a:gd name="f547" fmla="*/ f434 1 f227"/>
              <a:gd name="f548" fmla="*/ f435 1 f228"/>
              <a:gd name="f549" fmla="*/ f436 1 f227"/>
              <a:gd name="f550" fmla="*/ f437 1 f227"/>
              <a:gd name="f551" fmla="*/ f438 1 f228"/>
              <a:gd name="f552" fmla="*/ f439 1 f228"/>
              <a:gd name="f553" fmla="*/ f440 1 f227"/>
              <a:gd name="f554" fmla="*/ f441 1 f228"/>
              <a:gd name="f555" fmla="*/ f442 1 f227"/>
              <a:gd name="f556" fmla="*/ f443 1 f227"/>
              <a:gd name="f557" fmla="*/ f444 1 f228"/>
              <a:gd name="f558" fmla="*/ f445 1 f228"/>
              <a:gd name="f559" fmla="*/ f446 1 f227"/>
              <a:gd name="f560" fmla="*/ f447 1 f228"/>
              <a:gd name="f561" fmla="*/ f448 f218 1"/>
              <a:gd name="f562" fmla="*/ f449 f218 1"/>
              <a:gd name="f563" fmla="*/ f451 f219 1"/>
              <a:gd name="f564" fmla="*/ f450 f219 1"/>
              <a:gd name="f565" fmla="*/ f452 f218 1"/>
              <a:gd name="f566" fmla="*/ f453 f219 1"/>
              <a:gd name="f567" fmla="*/ f454 f218 1"/>
              <a:gd name="f568" fmla="*/ f455 f219 1"/>
              <a:gd name="f569" fmla="*/ f456 f218 1"/>
              <a:gd name="f570" fmla="*/ f457 f219 1"/>
              <a:gd name="f571" fmla="*/ f458 f218 1"/>
              <a:gd name="f572" fmla="*/ f459 f219 1"/>
              <a:gd name="f573" fmla="*/ f460 f218 1"/>
              <a:gd name="f574" fmla="*/ f461 f219 1"/>
              <a:gd name="f575" fmla="*/ f462 f218 1"/>
              <a:gd name="f576" fmla="*/ f463 f219 1"/>
              <a:gd name="f577" fmla="*/ f464 f218 1"/>
              <a:gd name="f578" fmla="*/ f465 f219 1"/>
              <a:gd name="f579" fmla="*/ f466 f218 1"/>
              <a:gd name="f580" fmla="*/ f467 f219 1"/>
              <a:gd name="f581" fmla="*/ f468 f218 1"/>
              <a:gd name="f582" fmla="*/ f469 f219 1"/>
              <a:gd name="f583" fmla="*/ f470 f218 1"/>
              <a:gd name="f584" fmla="*/ f471 f219 1"/>
              <a:gd name="f585" fmla="*/ f472 f218 1"/>
              <a:gd name="f586" fmla="*/ f473 f219 1"/>
              <a:gd name="f587" fmla="*/ f474 f218 1"/>
              <a:gd name="f588" fmla="*/ f475 f219 1"/>
              <a:gd name="f589" fmla="*/ f476 f218 1"/>
              <a:gd name="f590" fmla="*/ f477 f219 1"/>
              <a:gd name="f591" fmla="*/ f478 f218 1"/>
              <a:gd name="f592" fmla="*/ f479 f219 1"/>
              <a:gd name="f593" fmla="*/ f480 f218 1"/>
              <a:gd name="f594" fmla="*/ f481 f219 1"/>
              <a:gd name="f595" fmla="*/ f482 f218 1"/>
              <a:gd name="f596" fmla="*/ f483 f219 1"/>
              <a:gd name="f597" fmla="*/ f484 f218 1"/>
              <a:gd name="f598" fmla="*/ f485 f219 1"/>
              <a:gd name="f599" fmla="*/ f486 f218 1"/>
              <a:gd name="f600" fmla="*/ f487 f219 1"/>
              <a:gd name="f601" fmla="*/ f488 f219 1"/>
              <a:gd name="f602" fmla="*/ f489 f218 1"/>
              <a:gd name="f603" fmla="*/ f490 f219 1"/>
              <a:gd name="f604" fmla="*/ f491 f218 1"/>
              <a:gd name="f605" fmla="*/ f492 f219 1"/>
              <a:gd name="f606" fmla="*/ f493 f218 1"/>
              <a:gd name="f607" fmla="*/ f494 f219 1"/>
              <a:gd name="f608" fmla="*/ f495 f218 1"/>
              <a:gd name="f609" fmla="*/ f496 f219 1"/>
              <a:gd name="f610" fmla="*/ f497 f218 1"/>
              <a:gd name="f611" fmla="*/ f498 f219 1"/>
              <a:gd name="f612" fmla="*/ f499 f218 1"/>
              <a:gd name="f613" fmla="*/ f500 f219 1"/>
              <a:gd name="f614" fmla="*/ f501 f218 1"/>
              <a:gd name="f615" fmla="*/ f502 f219 1"/>
              <a:gd name="f616" fmla="*/ f503 f218 1"/>
              <a:gd name="f617" fmla="*/ f504 f219 1"/>
              <a:gd name="f618" fmla="*/ f505 f218 1"/>
              <a:gd name="f619" fmla="*/ f506 f219 1"/>
              <a:gd name="f620" fmla="*/ f507 f218 1"/>
              <a:gd name="f621" fmla="*/ f508 f219 1"/>
              <a:gd name="f622" fmla="*/ f509 f218 1"/>
              <a:gd name="f623" fmla="*/ f510 f219 1"/>
              <a:gd name="f624" fmla="*/ f511 f218 1"/>
              <a:gd name="f625" fmla="*/ f512 f219 1"/>
              <a:gd name="f626" fmla="*/ f513 f218 1"/>
              <a:gd name="f627" fmla="*/ f514 f219 1"/>
              <a:gd name="f628" fmla="*/ f515 f218 1"/>
              <a:gd name="f629" fmla="*/ f516 f219 1"/>
              <a:gd name="f630" fmla="*/ f517 f218 1"/>
              <a:gd name="f631" fmla="*/ f518 f219 1"/>
              <a:gd name="f632" fmla="*/ f519 f218 1"/>
              <a:gd name="f633" fmla="*/ f520 f219 1"/>
              <a:gd name="f634" fmla="*/ f521 f218 1"/>
              <a:gd name="f635" fmla="*/ f522 f218 1"/>
              <a:gd name="f636" fmla="*/ f523 f219 1"/>
              <a:gd name="f637" fmla="*/ f524 f218 1"/>
              <a:gd name="f638" fmla="*/ f525 f219 1"/>
              <a:gd name="f639" fmla="*/ f526 f218 1"/>
              <a:gd name="f640" fmla="*/ f527 f219 1"/>
              <a:gd name="f641" fmla="*/ f528 f218 1"/>
              <a:gd name="f642" fmla="*/ f529 f219 1"/>
              <a:gd name="f643" fmla="*/ f530 f219 1"/>
              <a:gd name="f644" fmla="*/ f531 f218 1"/>
              <a:gd name="f645" fmla="*/ f532 f218 1"/>
              <a:gd name="f646" fmla="*/ f533 f219 1"/>
              <a:gd name="f647" fmla="*/ f534 f218 1"/>
              <a:gd name="f648" fmla="*/ f535 f219 1"/>
              <a:gd name="f649" fmla="*/ f536 f218 1"/>
              <a:gd name="f650" fmla="*/ f537 f219 1"/>
              <a:gd name="f651" fmla="*/ f538 f218 1"/>
              <a:gd name="f652" fmla="*/ f539 f219 1"/>
              <a:gd name="f653" fmla="*/ f540 f218 1"/>
              <a:gd name="f654" fmla="*/ f541 f219 1"/>
              <a:gd name="f655" fmla="*/ f542 f219 1"/>
              <a:gd name="f656" fmla="*/ f543 f218 1"/>
              <a:gd name="f657" fmla="*/ f544 f219 1"/>
              <a:gd name="f658" fmla="*/ f545 f218 1"/>
              <a:gd name="f659" fmla="*/ f546 f219 1"/>
              <a:gd name="f660" fmla="*/ f547 f218 1"/>
              <a:gd name="f661" fmla="*/ f548 f219 1"/>
              <a:gd name="f662" fmla="*/ f549 f218 1"/>
              <a:gd name="f663" fmla="*/ f550 f218 1"/>
              <a:gd name="f664" fmla="*/ f551 f219 1"/>
              <a:gd name="f665" fmla="*/ f552 f219 1"/>
              <a:gd name="f666" fmla="*/ f553 f218 1"/>
              <a:gd name="f667" fmla="*/ f554 f219 1"/>
              <a:gd name="f668" fmla="*/ f555 f218 1"/>
              <a:gd name="f669" fmla="*/ f556 f218 1"/>
              <a:gd name="f670" fmla="*/ f557 f219 1"/>
              <a:gd name="f671" fmla="*/ f558 f219 1"/>
              <a:gd name="f672" fmla="*/ f559 f218 1"/>
              <a:gd name="f673" fmla="*/ f560 f2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8">
                <a:pos x="f565" y="f566"/>
              </a:cxn>
              <a:cxn ang="f338">
                <a:pos x="f567" y="f568"/>
              </a:cxn>
              <a:cxn ang="f338">
                <a:pos x="f569" y="f570"/>
              </a:cxn>
              <a:cxn ang="f338">
                <a:pos x="f571" y="f572"/>
              </a:cxn>
              <a:cxn ang="f338">
                <a:pos x="f573" y="f574"/>
              </a:cxn>
              <a:cxn ang="f338">
                <a:pos x="f575" y="f576"/>
              </a:cxn>
              <a:cxn ang="f338">
                <a:pos x="f577" y="f578"/>
              </a:cxn>
              <a:cxn ang="f338">
                <a:pos x="f579" y="f580"/>
              </a:cxn>
              <a:cxn ang="f338">
                <a:pos x="f581" y="f582"/>
              </a:cxn>
              <a:cxn ang="f338">
                <a:pos x="f583" y="f584"/>
              </a:cxn>
              <a:cxn ang="f338">
                <a:pos x="f585" y="f586"/>
              </a:cxn>
              <a:cxn ang="f338">
                <a:pos x="f587" y="f588"/>
              </a:cxn>
              <a:cxn ang="f338">
                <a:pos x="f589" y="f590"/>
              </a:cxn>
              <a:cxn ang="f338">
                <a:pos x="f591" y="f592"/>
              </a:cxn>
              <a:cxn ang="f338">
                <a:pos x="f593" y="f594"/>
              </a:cxn>
              <a:cxn ang="f338">
                <a:pos x="f595" y="f596"/>
              </a:cxn>
              <a:cxn ang="f338">
                <a:pos x="f597" y="f598"/>
              </a:cxn>
              <a:cxn ang="f338">
                <a:pos x="f599" y="f600"/>
              </a:cxn>
              <a:cxn ang="f338">
                <a:pos x="f569" y="f601"/>
              </a:cxn>
              <a:cxn ang="f338">
                <a:pos x="f602" y="f603"/>
              </a:cxn>
              <a:cxn ang="f338">
                <a:pos x="f604" y="f605"/>
              </a:cxn>
              <a:cxn ang="f338">
                <a:pos x="f606" y="f607"/>
              </a:cxn>
              <a:cxn ang="f338">
                <a:pos x="f608" y="f609"/>
              </a:cxn>
              <a:cxn ang="f338">
                <a:pos x="f610" y="f611"/>
              </a:cxn>
              <a:cxn ang="f338">
                <a:pos x="f612" y="f613"/>
              </a:cxn>
              <a:cxn ang="f338">
                <a:pos x="f614" y="f615"/>
              </a:cxn>
              <a:cxn ang="f338">
                <a:pos x="f616" y="f617"/>
              </a:cxn>
              <a:cxn ang="f338">
                <a:pos x="f618" y="f619"/>
              </a:cxn>
              <a:cxn ang="f338">
                <a:pos x="f620" y="f621"/>
              </a:cxn>
              <a:cxn ang="f338">
                <a:pos x="f622" y="f623"/>
              </a:cxn>
              <a:cxn ang="f338">
                <a:pos x="f624" y="f625"/>
              </a:cxn>
              <a:cxn ang="f338">
                <a:pos x="f626" y="f627"/>
              </a:cxn>
              <a:cxn ang="f338">
                <a:pos x="f628" y="f629"/>
              </a:cxn>
              <a:cxn ang="f338">
                <a:pos x="f630" y="f631"/>
              </a:cxn>
              <a:cxn ang="f338">
                <a:pos x="f632" y="f633"/>
              </a:cxn>
              <a:cxn ang="f338">
                <a:pos x="f634" y="f566"/>
              </a:cxn>
              <a:cxn ang="f338">
                <a:pos x="f635" y="f636"/>
              </a:cxn>
              <a:cxn ang="f338">
                <a:pos x="f637" y="f638"/>
              </a:cxn>
              <a:cxn ang="f338">
                <a:pos x="f639" y="f640"/>
              </a:cxn>
              <a:cxn ang="f338">
                <a:pos x="f641" y="f642"/>
              </a:cxn>
              <a:cxn ang="f338">
                <a:pos x="f628" y="f643"/>
              </a:cxn>
              <a:cxn ang="f338">
                <a:pos x="f644" y="f590"/>
              </a:cxn>
              <a:cxn ang="f338">
                <a:pos x="f645" y="f646"/>
              </a:cxn>
              <a:cxn ang="f338">
                <a:pos x="f647" y="f648"/>
              </a:cxn>
              <a:cxn ang="f338">
                <a:pos x="f649" y="f650"/>
              </a:cxn>
              <a:cxn ang="f338">
                <a:pos x="f651" y="f652"/>
              </a:cxn>
              <a:cxn ang="f338">
                <a:pos x="f653" y="f654"/>
              </a:cxn>
              <a:cxn ang="f338">
                <a:pos x="f637" y="f655"/>
              </a:cxn>
              <a:cxn ang="f338">
                <a:pos x="f656" y="f657"/>
              </a:cxn>
              <a:cxn ang="f338">
                <a:pos x="f658" y="f659"/>
              </a:cxn>
              <a:cxn ang="f338">
                <a:pos x="f660" y="f661"/>
              </a:cxn>
              <a:cxn ang="f338">
                <a:pos x="f662" y="f657"/>
              </a:cxn>
              <a:cxn ang="f338">
                <a:pos x="f663" y="f664"/>
              </a:cxn>
              <a:cxn ang="f338">
                <a:pos x="f656" y="f665"/>
              </a:cxn>
              <a:cxn ang="f338">
                <a:pos x="f666" y="f667"/>
              </a:cxn>
              <a:cxn ang="f338">
                <a:pos x="f668" y="f664"/>
              </a:cxn>
              <a:cxn ang="f338">
                <a:pos x="f669" y="f670"/>
              </a:cxn>
              <a:cxn ang="f338">
                <a:pos x="f628" y="f671"/>
              </a:cxn>
              <a:cxn ang="f338">
                <a:pos x="f672" y="f673"/>
              </a:cxn>
            </a:cxnLst>
            <a:rect l="f561" t="f564" r="f562" b="f563"/>
            <a:pathLst>
              <a:path w="209" h="221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2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4"/>
                  <a:pt x="f39" y="f40"/>
                  <a:pt x="f41" y="f42"/>
                </a:cubicBezTo>
                <a:cubicBezTo>
                  <a:pt x="f43" y="f26"/>
                  <a:pt x="f37" y="f44"/>
                  <a:pt x="f45" y="f46"/>
                </a:cubicBezTo>
                <a:cubicBezTo>
                  <a:pt x="f22" y="f47"/>
                  <a:pt x="f48" y="f49"/>
                  <a:pt x="f50" y="f24"/>
                </a:cubicBezTo>
                <a:cubicBezTo>
                  <a:pt x="f51" y="f52"/>
                  <a:pt x="f12" y="f24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0"/>
                  <a:pt x="f61" y="f60"/>
                  <a:pt x="f62" y="f60"/>
                </a:cubicBezTo>
                <a:cubicBezTo>
                  <a:pt x="f61" y="f63"/>
                  <a:pt x="f61" y="f64"/>
                  <a:pt x="f61" y="f42"/>
                </a:cubicBezTo>
                <a:cubicBezTo>
                  <a:pt x="f65" y="f49"/>
                  <a:pt x="f66" y="f19"/>
                  <a:pt x="f51" y="f67"/>
                </a:cubicBezTo>
                <a:cubicBezTo>
                  <a:pt x="f50" y="f67"/>
                  <a:pt x="f68" y="f15"/>
                  <a:pt x="f69" y="f15"/>
                </a:cubicBezTo>
                <a:cubicBezTo>
                  <a:pt x="f14" y="f13"/>
                  <a:pt x="f70" y="f11"/>
                  <a:pt x="f14" y="f71"/>
                </a:cubicBezTo>
                <a:cubicBezTo>
                  <a:pt x="f14" y="f9"/>
                  <a:pt x="f68" y="f5"/>
                  <a:pt x="f50" y="f5"/>
                </a:cubicBezTo>
                <a:cubicBezTo>
                  <a:pt x="f72" y="f5"/>
                  <a:pt x="f73" y="f5"/>
                  <a:pt x="f74" y="f9"/>
                </a:cubicBezTo>
                <a:cubicBezTo>
                  <a:pt x="f75" y="f15"/>
                  <a:pt x="f76" y="f54"/>
                  <a:pt x="f77" y="f64"/>
                </a:cubicBezTo>
                <a:cubicBezTo>
                  <a:pt x="f77" y="f78"/>
                  <a:pt x="f79" y="f60"/>
                  <a:pt x="f80" y="f60"/>
                </a:cubicBezTo>
                <a:cubicBezTo>
                  <a:pt x="f81" y="f60"/>
                  <a:pt x="f82" y="f83"/>
                  <a:pt x="f84" y="f63"/>
                </a:cubicBezTo>
                <a:cubicBezTo>
                  <a:pt x="f85" y="f47"/>
                  <a:pt x="f86" y="f54"/>
                  <a:pt x="f87" y="f88"/>
                </a:cubicBezTo>
                <a:cubicBezTo>
                  <a:pt x="f89" y="f88"/>
                  <a:pt x="f90" y="f88"/>
                  <a:pt x="f91" y="f47"/>
                </a:cubicBezTo>
                <a:cubicBezTo>
                  <a:pt x="f92" y="f93"/>
                  <a:pt x="f94" y="f56"/>
                  <a:pt x="f95" y="f44"/>
                </a:cubicBezTo>
                <a:cubicBezTo>
                  <a:pt x="f95" y="f96"/>
                  <a:pt x="f90" y="f42"/>
                  <a:pt x="f89" y="f96"/>
                </a:cubicBezTo>
                <a:cubicBezTo>
                  <a:pt x="f97" y="f46"/>
                  <a:pt x="f98" y="f26"/>
                  <a:pt x="f99" y="f64"/>
                </a:cubicBezTo>
                <a:cubicBezTo>
                  <a:pt x="f85" y="f63"/>
                  <a:pt x="f100" y="f28"/>
                  <a:pt x="f101" y="f102"/>
                </a:cubicBezTo>
                <a:cubicBezTo>
                  <a:pt x="f101" y="f102"/>
                  <a:pt x="f101" y="f102"/>
                  <a:pt x="f101" y="f40"/>
                </a:cubicBezTo>
                <a:cubicBezTo>
                  <a:pt x="f103" y="f102"/>
                  <a:pt x="f85" y="f102"/>
                  <a:pt x="f99" y="f83"/>
                </a:cubicBezTo>
                <a:cubicBezTo>
                  <a:pt x="f104" y="f105"/>
                  <a:pt x="f106" y="f28"/>
                  <a:pt x="f97" y="f107"/>
                </a:cubicBezTo>
                <a:cubicBezTo>
                  <a:pt x="f108" y="f107"/>
                  <a:pt x="f109" y="f107"/>
                  <a:pt x="f110" y="f60"/>
                </a:cubicBezTo>
                <a:cubicBezTo>
                  <a:pt x="f92" y="f111"/>
                  <a:pt x="f2" y="f36"/>
                  <a:pt x="f112" y="f41"/>
                </a:cubicBezTo>
                <a:cubicBezTo>
                  <a:pt x="f113" y="f37"/>
                  <a:pt x="f113" y="f45"/>
                  <a:pt x="f113" y="f33"/>
                </a:cubicBezTo>
                <a:cubicBezTo>
                  <a:pt x="f114" y="f115"/>
                  <a:pt x="f116" y="f117"/>
                  <a:pt x="f118" y="f50"/>
                </a:cubicBezTo>
                <a:cubicBezTo>
                  <a:pt x="f119" y="f72"/>
                  <a:pt x="f119" y="f53"/>
                  <a:pt x="f120" y="f121"/>
                </a:cubicBezTo>
                <a:cubicBezTo>
                  <a:pt x="f122" y="f123"/>
                  <a:pt x="f124" y="f61"/>
                  <a:pt x="f125" y="f126"/>
                </a:cubicBezTo>
                <a:cubicBezTo>
                  <a:pt x="f6" y="f127"/>
                  <a:pt x="f6" y="f128"/>
                  <a:pt x="f129" y="f81"/>
                </a:cubicBezTo>
                <a:cubicBezTo>
                  <a:pt x="f130" y="f100"/>
                  <a:pt x="f131" y="f104"/>
                  <a:pt x="f132" y="f108"/>
                </a:cubicBezTo>
                <a:cubicBezTo>
                  <a:pt x="f132" y="f109"/>
                  <a:pt x="f133" y="f110"/>
                  <a:pt x="f134" y="f110"/>
                </a:cubicBezTo>
                <a:cubicBezTo>
                  <a:pt x="f135" y="f87"/>
                  <a:pt x="f94" y="f91"/>
                  <a:pt x="f136" y="f95"/>
                </a:cubicBezTo>
                <a:cubicBezTo>
                  <a:pt x="f109" y="f137"/>
                  <a:pt x="f108" y="f94"/>
                  <a:pt x="f138" y="f139"/>
                </a:cubicBezTo>
                <a:cubicBezTo>
                  <a:pt x="f140" y="f112"/>
                  <a:pt x="f141" y="f133"/>
                  <a:pt x="f98" y="f6"/>
                </a:cubicBezTo>
                <a:cubicBezTo>
                  <a:pt x="f98" y="f142"/>
                  <a:pt x="f104" y="f143"/>
                  <a:pt x="f144" y="f143"/>
                </a:cubicBezTo>
                <a:cubicBezTo>
                  <a:pt x="f101" y="f145"/>
                  <a:pt x="f128" y="f146"/>
                  <a:pt x="f61" y="f7"/>
                </a:cubicBezTo>
                <a:cubicBezTo>
                  <a:pt x="f59" y="f7"/>
                  <a:pt x="f75" y="f7"/>
                  <a:pt x="f65" y="f147"/>
                </a:cubicBezTo>
                <a:cubicBezTo>
                  <a:pt x="f148" y="f143"/>
                  <a:pt x="f72" y="f149"/>
                  <a:pt x="f150" y="f134"/>
                </a:cubicBezTo>
                <a:cubicBezTo>
                  <a:pt x="f16" y="f151"/>
                  <a:pt x="f152" y="f151"/>
                  <a:pt x="f153" y="f151"/>
                </a:cubicBezTo>
                <a:cubicBezTo>
                  <a:pt x="f22" y="f133"/>
                  <a:pt x="f35" y="f154"/>
                  <a:pt x="f155" y="f156"/>
                </a:cubicBezTo>
                <a:cubicBezTo>
                  <a:pt x="f36" y="f156"/>
                  <a:pt x="f32" y="f156"/>
                  <a:pt x="f157" y="f158"/>
                </a:cubicBezTo>
                <a:cubicBezTo>
                  <a:pt x="f40" y="f159"/>
                  <a:pt x="f64" y="f135"/>
                  <a:pt x="f93" y="f160"/>
                </a:cubicBezTo>
                <a:cubicBezTo>
                  <a:pt x="f47" y="f139"/>
                  <a:pt x="f47" y="f94"/>
                  <a:pt x="f47" y="f137"/>
                </a:cubicBezTo>
                <a:cubicBezTo>
                  <a:pt x="f46" y="f161"/>
                  <a:pt x="f26" y="f86"/>
                  <a:pt x="f58" y="f162"/>
                </a:cubicBezTo>
                <a:cubicBezTo>
                  <a:pt x="f64" y="f103"/>
                  <a:pt x="f58" y="f163"/>
                  <a:pt x="f96" y="f164"/>
                </a:cubicBezTo>
                <a:cubicBezTo>
                  <a:pt x="f49" y="f165"/>
                  <a:pt x="f17" y="f76"/>
                  <a:pt x="f5" y="f166"/>
                </a:cubicBezTo>
                <a:cubicBezTo>
                  <a:pt x="f5" y="f166"/>
                  <a:pt x="f5" y="f57"/>
                  <a:pt x="f5" y="f8"/>
                </a:cubicBezTo>
                <a:close/>
                <a:moveTo>
                  <a:pt x="f153" y="f118"/>
                </a:moveTo>
                <a:cubicBezTo>
                  <a:pt x="f152" y="f114"/>
                  <a:pt x="f70" y="f167"/>
                  <a:pt x="f50" y="f114"/>
                </a:cubicBezTo>
                <a:cubicBezTo>
                  <a:pt x="f51" y="f113"/>
                  <a:pt x="f51" y="f168"/>
                  <a:pt x="f72" y="f159"/>
                </a:cubicBezTo>
                <a:cubicBezTo>
                  <a:pt x="f74" y="f132"/>
                  <a:pt x="f123" y="f130"/>
                  <a:pt x="f75" y="f142"/>
                </a:cubicBezTo>
                <a:cubicBezTo>
                  <a:pt x="f59" y="f169"/>
                  <a:pt x="f170" y="f143"/>
                  <a:pt x="f171" y="f143"/>
                </a:cubicBezTo>
                <a:cubicBezTo>
                  <a:pt x="f128" y="f142"/>
                  <a:pt x="f84" y="f129"/>
                  <a:pt x="f85" y="f125"/>
                </a:cubicBezTo>
                <a:cubicBezTo>
                  <a:pt x="f172" y="f130"/>
                  <a:pt x="f99" y="f149"/>
                  <a:pt x="f99" y="f131"/>
                </a:cubicBezTo>
                <a:cubicBezTo>
                  <a:pt x="f173" y="f151"/>
                  <a:pt x="f174" y="f114"/>
                  <a:pt x="f175" y="f2"/>
                </a:cubicBezTo>
                <a:cubicBezTo>
                  <a:pt x="f98" y="f139"/>
                  <a:pt x="f175" y="f176"/>
                  <a:pt x="f174" y="f137"/>
                </a:cubicBezTo>
                <a:cubicBezTo>
                  <a:pt x="f172" y="f90"/>
                  <a:pt x="f100" y="f161"/>
                  <a:pt x="f177" y="f140"/>
                </a:cubicBezTo>
                <a:cubicBezTo>
                  <a:pt x="f178" y="f179"/>
                  <a:pt x="f180" y="f141"/>
                  <a:pt x="f128" y="f106"/>
                </a:cubicBezTo>
                <a:cubicBezTo>
                  <a:pt x="f8" y="f174"/>
                  <a:pt x="f14" y="f172"/>
                  <a:pt x="f115" y="f100"/>
                </a:cubicBezTo>
                <a:cubicBezTo>
                  <a:pt x="f22" y="f100"/>
                  <a:pt x="f181" y="f100"/>
                  <a:pt x="f182" y="f100"/>
                </a:cubicBezTo>
                <a:cubicBezTo>
                  <a:pt x="f29" y="f101"/>
                  <a:pt x="f33" y="f101"/>
                  <a:pt x="f183" y="f163"/>
                </a:cubicBezTo>
                <a:cubicBezTo>
                  <a:pt x="f184" y="f103"/>
                  <a:pt x="f157" y="f85"/>
                  <a:pt x="f185" y="f172"/>
                </a:cubicBezTo>
                <a:cubicBezTo>
                  <a:pt x="f102" y="f172"/>
                  <a:pt x="f83" y="f186"/>
                  <a:pt x="f105" y="f173"/>
                </a:cubicBezTo>
                <a:cubicBezTo>
                  <a:pt x="f60" y="f141"/>
                  <a:pt x="f63" y="f161"/>
                  <a:pt x="f64" y="f187"/>
                </a:cubicBezTo>
                <a:cubicBezTo>
                  <a:pt x="f64" y="f92"/>
                  <a:pt x="f78" y="f94"/>
                  <a:pt x="f63" y="f176"/>
                </a:cubicBezTo>
                <a:cubicBezTo>
                  <a:pt x="f83" y="f118"/>
                  <a:pt x="f188" y="f114"/>
                  <a:pt x="f34" y="f189"/>
                </a:cubicBezTo>
                <a:cubicBezTo>
                  <a:pt x="f190" y="f151"/>
                  <a:pt x="f155" y="f151"/>
                  <a:pt x="f184" y="f151"/>
                </a:cubicBezTo>
                <a:cubicBezTo>
                  <a:pt x="f45" y="f189"/>
                  <a:pt x="f182" y="f122"/>
                  <a:pt x="f20" y="f167"/>
                </a:cubicBezTo>
                <a:cubicBezTo>
                  <a:pt x="f18" y="f114"/>
                  <a:pt x="f153" y="f116"/>
                  <a:pt x="f191" y="f160"/>
                </a:cubicBezTo>
                <a:cubicBezTo>
                  <a:pt x="f192" y="f139"/>
                  <a:pt x="f192" y="f176"/>
                  <a:pt x="f193" y="f95"/>
                </a:cubicBezTo>
                <a:cubicBezTo>
                  <a:pt x="f194" y="f176"/>
                  <a:pt x="f72" y="f195"/>
                  <a:pt x="f66" y="f119"/>
                </a:cubicBezTo>
                <a:cubicBezTo>
                  <a:pt x="f74" y="f116"/>
                  <a:pt x="f73" y="f114"/>
                  <a:pt x="f50" y="f196"/>
                </a:cubicBezTo>
                <a:cubicBezTo>
                  <a:pt x="f70" y="f116"/>
                  <a:pt x="f16" y="f120"/>
                  <a:pt x="f153" y="f118"/>
                </a:cubicBezTo>
                <a:close/>
                <a:moveTo>
                  <a:pt x="f66" y="f28"/>
                </a:moveTo>
                <a:cubicBezTo>
                  <a:pt x="f10" y="f63"/>
                  <a:pt x="f73" y="f58"/>
                  <a:pt x="f72" y="f44"/>
                </a:cubicBezTo>
                <a:cubicBezTo>
                  <a:pt x="f51" y="f46"/>
                  <a:pt x="f68" y="f46"/>
                  <a:pt x="f14" y="f46"/>
                </a:cubicBezTo>
                <a:cubicBezTo>
                  <a:pt x="f48" y="f26"/>
                  <a:pt x="f20" y="f42"/>
                  <a:pt x="f182" y="f78"/>
                </a:cubicBezTo>
                <a:cubicBezTo>
                  <a:pt x="f29" y="f78"/>
                  <a:pt x="f197" y="f107"/>
                  <a:pt x="f31" y="f60"/>
                </a:cubicBezTo>
                <a:cubicBezTo>
                  <a:pt x="f35" y="f111"/>
                  <a:pt x="f183" y="f36"/>
                  <a:pt x="f43" y="f41"/>
                </a:cubicBezTo>
                <a:cubicBezTo>
                  <a:pt x="f41" y="f45"/>
                  <a:pt x="f183" y="f31"/>
                  <a:pt x="f31" y="f33"/>
                </a:cubicBezTo>
                <a:cubicBezTo>
                  <a:pt x="f198" y="f183"/>
                  <a:pt x="f199" y="f183"/>
                  <a:pt x="f200" y="f31"/>
                </a:cubicBezTo>
                <a:cubicBezTo>
                  <a:pt x="f200" y="f197"/>
                  <a:pt x="f74" y="f31"/>
                  <a:pt x="f10" y="f31"/>
                </a:cubicBezTo>
                <a:cubicBezTo>
                  <a:pt x="f200" y="f183"/>
                  <a:pt x="f73" y="f201"/>
                  <a:pt x="f53" y="f155"/>
                </a:cubicBezTo>
                <a:cubicBezTo>
                  <a:pt x="f53" y="f36"/>
                  <a:pt x="f12" y="f157"/>
                  <a:pt x="f53" y="f202"/>
                </a:cubicBezTo>
                <a:cubicBezTo>
                  <a:pt x="f121" y="f111"/>
                  <a:pt x="f10" y="f40"/>
                  <a:pt x="f66" y="f28"/>
                </a:cubicBezTo>
                <a:close/>
                <a:moveTo>
                  <a:pt x="f137" y="f70"/>
                </a:moveTo>
                <a:cubicBezTo>
                  <a:pt x="f139" y="f18"/>
                  <a:pt x="f195" y="f22"/>
                  <a:pt x="f119" y="f33"/>
                </a:cubicBezTo>
                <a:cubicBezTo>
                  <a:pt x="f119" y="f35"/>
                  <a:pt x="f119" y="f45"/>
                  <a:pt x="f2" y="f183"/>
                </a:cubicBezTo>
                <a:cubicBezTo>
                  <a:pt x="f137" y="f39"/>
                  <a:pt x="f89" y="f34"/>
                  <a:pt x="f108" y="f188"/>
                </a:cubicBezTo>
                <a:cubicBezTo>
                  <a:pt x="f108" y="f111"/>
                  <a:pt x="f97" y="f111"/>
                  <a:pt x="f140" y="f111"/>
                </a:cubicBezTo>
                <a:cubicBezTo>
                  <a:pt x="f106" y="f188"/>
                  <a:pt x="f174" y="f203"/>
                  <a:pt x="f172" y="f202"/>
                </a:cubicBezTo>
                <a:cubicBezTo>
                  <a:pt x="f172" y="f32"/>
                  <a:pt x="f99" y="f34"/>
                  <a:pt x="f186" y="f36"/>
                </a:cubicBezTo>
                <a:cubicBezTo>
                  <a:pt x="f173" y="f39"/>
                  <a:pt x="f144" y="f43"/>
                  <a:pt x="f172" y="f35"/>
                </a:cubicBezTo>
                <a:cubicBezTo>
                  <a:pt x="f204" y="f197"/>
                  <a:pt x="f163" y="f27"/>
                  <a:pt x="f205" y="f22"/>
                </a:cubicBezTo>
                <a:cubicBezTo>
                  <a:pt x="f162" y="f20"/>
                  <a:pt x="f104" y="f198"/>
                  <a:pt x="f179" y="f191"/>
                </a:cubicBezTo>
                <a:cubicBezTo>
                  <a:pt x="f109" y="f153"/>
                  <a:pt x="f89" y="f16"/>
                  <a:pt x="f137" y="f70"/>
                </a:cubicBezTo>
                <a:close/>
                <a:moveTo>
                  <a:pt x="f206" y="f25"/>
                </a:moveTo>
                <a:cubicBezTo>
                  <a:pt x="f55" y="f181"/>
                  <a:pt x="f74" y="f27"/>
                  <a:pt x="f121" y="f182"/>
                </a:cubicBezTo>
                <a:cubicBezTo>
                  <a:pt x="f70" y="f29"/>
                  <a:pt x="f207" y="f197"/>
                  <a:pt x="f181" y="f208"/>
                </a:cubicBezTo>
                <a:cubicBezTo>
                  <a:pt x="f45" y="f27"/>
                  <a:pt x="f38" y="f25"/>
                  <a:pt x="f203" y="f20"/>
                </a:cubicBezTo>
                <a:cubicBezTo>
                  <a:pt x="f83" y="f192"/>
                  <a:pt x="f105" y="f16"/>
                  <a:pt x="f111" y="f14"/>
                </a:cubicBezTo>
                <a:cubicBezTo>
                  <a:pt x="f203" y="f68"/>
                  <a:pt x="f32" y="f50"/>
                  <a:pt x="f36" y="f50"/>
                </a:cubicBezTo>
                <a:cubicBezTo>
                  <a:pt x="f182" y="f50"/>
                  <a:pt x="f16" y="f199"/>
                  <a:pt x="f200" y="f193"/>
                </a:cubicBezTo>
                <a:cubicBezTo>
                  <a:pt x="f10" y="f198"/>
                  <a:pt x="f55" y="f115"/>
                  <a:pt x="f206" y="f25"/>
                </a:cubicBezTo>
                <a:close/>
                <a:moveTo>
                  <a:pt x="f205" y="f193"/>
                </a:moveTo>
                <a:cubicBezTo>
                  <a:pt x="f164" y="f192"/>
                  <a:pt x="f164" y="f192"/>
                  <a:pt x="f164" y="f192"/>
                </a:cubicBezTo>
                <a:cubicBezTo>
                  <a:pt x="f164" y="f18"/>
                  <a:pt x="f205" y="f152"/>
                  <a:pt x="f101" y="f194"/>
                </a:cubicBezTo>
                <a:cubicBezTo>
                  <a:pt x="f172" y="f10"/>
                  <a:pt x="f141" y="f59"/>
                  <a:pt x="f90" y="f80"/>
                </a:cubicBezTo>
                <a:cubicBezTo>
                  <a:pt x="f187" y="f127"/>
                  <a:pt x="f137" y="f128"/>
                  <a:pt x="f176" y="f165"/>
                </a:cubicBezTo>
                <a:cubicBezTo>
                  <a:pt x="f2" y="f81"/>
                  <a:pt x="f196" y="f128"/>
                  <a:pt x="f112" y="f77"/>
                </a:cubicBezTo>
                <a:cubicBezTo>
                  <a:pt x="f113" y="f76"/>
                  <a:pt x="f167" y="f61"/>
                  <a:pt x="f114" y="f65"/>
                </a:cubicBezTo>
                <a:cubicBezTo>
                  <a:pt x="f114" y="f209"/>
                  <a:pt x="f135" y="f166"/>
                  <a:pt x="f196" y="f57"/>
                </a:cubicBezTo>
                <a:cubicBezTo>
                  <a:pt x="f137" y="f72"/>
                  <a:pt x="f108" y="f16"/>
                  <a:pt x="f172" y="f191"/>
                </a:cubicBezTo>
                <a:cubicBezTo>
                  <a:pt x="f85" y="f192"/>
                  <a:pt x="f163" y="f192"/>
                  <a:pt x="f205" y="f193"/>
                </a:cubicBezTo>
                <a:close/>
                <a:moveTo>
                  <a:pt x="f172" y="f84"/>
                </a:moveTo>
                <a:cubicBezTo>
                  <a:pt x="f204" y="f204"/>
                  <a:pt x="f204" y="f85"/>
                  <a:pt x="f186" y="f173"/>
                </a:cubicBezTo>
                <a:cubicBezTo>
                  <a:pt x="f175" y="f98"/>
                  <a:pt x="f179" y="f210"/>
                  <a:pt x="f109" y="f109"/>
                </a:cubicBezTo>
                <a:cubicBezTo>
                  <a:pt x="f161" y="f161"/>
                  <a:pt x="f136" y="f110"/>
                  <a:pt x="f87" y="f110"/>
                </a:cubicBezTo>
                <a:cubicBezTo>
                  <a:pt x="f137" y="f109"/>
                  <a:pt x="f118" y="f138"/>
                  <a:pt x="f113" y="f140"/>
                </a:cubicBezTo>
                <a:cubicBezTo>
                  <a:pt x="f168" y="f210"/>
                  <a:pt x="f189" y="f179"/>
                  <a:pt x="f159" y="f106"/>
                </a:cubicBezTo>
                <a:cubicBezTo>
                  <a:pt x="f151" y="f173"/>
                  <a:pt x="f134" y="f103"/>
                  <a:pt x="f124" y="f177"/>
                </a:cubicBezTo>
                <a:cubicBezTo>
                  <a:pt x="f132" y="f165"/>
                  <a:pt x="f132" y="f128"/>
                  <a:pt x="f159" y="f77"/>
                </a:cubicBezTo>
                <a:cubicBezTo>
                  <a:pt x="f159" y="f126"/>
                  <a:pt x="f159" y="f126"/>
                  <a:pt x="f159" y="f126"/>
                </a:cubicBezTo>
                <a:cubicBezTo>
                  <a:pt x="f122" y="f162"/>
                  <a:pt x="f95" y="f98"/>
                  <a:pt x="f179" y="f85"/>
                </a:cubicBezTo>
                <a:cubicBezTo>
                  <a:pt x="f98" y="f103"/>
                  <a:pt x="f144" y="f101"/>
                  <a:pt x="f172" y="f84"/>
                </a:cubicBezTo>
                <a:close/>
                <a:moveTo>
                  <a:pt x="f193" y="f65"/>
                </a:moveTo>
                <a:cubicBezTo>
                  <a:pt x="f22" y="f65"/>
                  <a:pt x="f181" y="f62"/>
                  <a:pt x="f27" y="f79"/>
                </a:cubicBezTo>
                <a:cubicBezTo>
                  <a:pt x="f27" y="f79"/>
                  <a:pt x="f27" y="f77"/>
                  <a:pt x="f27" y="f126"/>
                </a:cubicBezTo>
                <a:cubicBezTo>
                  <a:pt x="f208" y="f180"/>
                  <a:pt x="f27" y="f178"/>
                  <a:pt x="f211" y="f177"/>
                </a:cubicBezTo>
                <a:cubicBezTo>
                  <a:pt x="f117" y="f164"/>
                  <a:pt x="f51" y="f163"/>
                  <a:pt x="f148" y="f204"/>
                </a:cubicBezTo>
                <a:cubicBezTo>
                  <a:pt x="f75" y="f162"/>
                  <a:pt x="f77" y="f186"/>
                  <a:pt x="f178" y="f144"/>
                </a:cubicBezTo>
                <a:cubicBezTo>
                  <a:pt x="f212" y="f186"/>
                  <a:pt x="f177" y="f172"/>
                  <a:pt x="f177" y="f85"/>
                </a:cubicBezTo>
                <a:cubicBezTo>
                  <a:pt x="f65" y="f101"/>
                  <a:pt x="f68" y="f178"/>
                  <a:pt x="f22" y="f127"/>
                </a:cubicBezTo>
                <a:cubicBezTo>
                  <a:pt x="f211" y="f76"/>
                  <a:pt x="f211" y="f76"/>
                  <a:pt x="f191" y="f79"/>
                </a:cubicBezTo>
                <a:cubicBezTo>
                  <a:pt x="f150" y="f126"/>
                  <a:pt x="f12" y="f127"/>
                  <a:pt x="f66" y="f81"/>
                </a:cubicBezTo>
                <a:cubicBezTo>
                  <a:pt x="f61" y="f178"/>
                  <a:pt x="f127" y="f177"/>
                  <a:pt x="f164" y="f205"/>
                </a:cubicBezTo>
                <a:cubicBezTo>
                  <a:pt x="f164" y="f212"/>
                  <a:pt x="f103" y="f81"/>
                  <a:pt x="f84" y="f126"/>
                </a:cubicBezTo>
                <a:cubicBezTo>
                  <a:pt x="f84" y="f128"/>
                  <a:pt x="f84" y="f165"/>
                  <a:pt x="f84" y="f180"/>
                </a:cubicBezTo>
                <a:cubicBezTo>
                  <a:pt x="f84" y="f180"/>
                  <a:pt x="f177" y="f180"/>
                  <a:pt x="f177" y="f180"/>
                </a:cubicBezTo>
                <a:cubicBezTo>
                  <a:pt x="f61" y="f80"/>
                  <a:pt x="f53" y="f76"/>
                  <a:pt x="f191" y="f59"/>
                </a:cubicBezTo>
                <a:cubicBezTo>
                  <a:pt x="f192" y="f59"/>
                  <a:pt x="f192" y="f75"/>
                  <a:pt x="f193" y="f65"/>
                </a:cubicBezTo>
                <a:close/>
                <a:moveTo>
                  <a:pt x="f60" y="f198"/>
                </a:moveTo>
                <a:cubicBezTo>
                  <a:pt x="f64" y="f193"/>
                  <a:pt x="f44" y="f193"/>
                  <a:pt x="f47" y="f191"/>
                </a:cubicBezTo>
                <a:cubicBezTo>
                  <a:pt x="f88" y="f191"/>
                  <a:pt x="f49" y="f18"/>
                  <a:pt x="f49" y="f153"/>
                </a:cubicBezTo>
                <a:cubicBezTo>
                  <a:pt x="f52" y="f70"/>
                  <a:pt x="f213" y="f53"/>
                  <a:pt x="f21" y="f66"/>
                </a:cubicBezTo>
                <a:cubicBezTo>
                  <a:pt x="f19" y="f123"/>
                  <a:pt x="f21" y="f57"/>
                  <a:pt x="f213" y="f166"/>
                </a:cubicBezTo>
                <a:cubicBezTo>
                  <a:pt x="f214" y="f62"/>
                  <a:pt x="f44" y="f77"/>
                  <a:pt x="f78" y="f81"/>
                </a:cubicBezTo>
                <a:cubicBezTo>
                  <a:pt x="f63" y="f180"/>
                  <a:pt x="f60" y="f180"/>
                  <a:pt x="f28" y="f180"/>
                </a:cubicBezTo>
                <a:cubicBezTo>
                  <a:pt x="f188" y="f165"/>
                  <a:pt x="f190" y="f127"/>
                  <a:pt x="f43" y="f126"/>
                </a:cubicBezTo>
                <a:cubicBezTo>
                  <a:pt x="f45" y="f77"/>
                  <a:pt x="f35" y="f79"/>
                  <a:pt x="f35" y="f171"/>
                </a:cubicBezTo>
                <a:cubicBezTo>
                  <a:pt x="f185" y="f76"/>
                  <a:pt x="f60" y="f170"/>
                  <a:pt x="f42" y="f206"/>
                </a:cubicBezTo>
                <a:cubicBezTo>
                  <a:pt x="f56" y="f72"/>
                  <a:pt x="f46" y="f152"/>
                  <a:pt x="f60" y="f198"/>
                </a:cubicBezTo>
                <a:close/>
                <a:moveTo>
                  <a:pt x="f117" y="f8"/>
                </a:moveTo>
                <a:cubicBezTo>
                  <a:pt x="f200" y="f75"/>
                  <a:pt x="f62" y="f170"/>
                  <a:pt x="f177" y="f77"/>
                </a:cubicBezTo>
                <a:cubicBezTo>
                  <a:pt x="f180" y="f61"/>
                  <a:pt x="f180" y="f59"/>
                  <a:pt x="f77" y="f75"/>
                </a:cubicBezTo>
                <a:cubicBezTo>
                  <a:pt x="f75" y="f166"/>
                  <a:pt x="f55" y="f8"/>
                  <a:pt x="f51" y="f66"/>
                </a:cubicBezTo>
                <a:cubicBezTo>
                  <a:pt x="f14" y="f55"/>
                  <a:pt x="f150" y="f66"/>
                  <a:pt x="f117" y="f8"/>
                </a:cubicBezTo>
                <a:close/>
                <a:moveTo>
                  <a:pt x="f80" y="f206"/>
                </a:moveTo>
                <a:cubicBezTo>
                  <a:pt x="f76" y="f200"/>
                  <a:pt x="f66" y="f12"/>
                  <a:pt x="f53" y="f121"/>
                </a:cubicBezTo>
                <a:cubicBezTo>
                  <a:pt x="f206" y="f74"/>
                  <a:pt x="f59" y="f148"/>
                  <a:pt x="f80" y="f206"/>
                </a:cubicBezTo>
                <a:close/>
                <a:moveTo>
                  <a:pt x="f10" y="f30"/>
                </a:moveTo>
                <a:cubicBezTo>
                  <a:pt x="f10" y="f202"/>
                  <a:pt x="f55" y="f157"/>
                  <a:pt x="f66" y="f157"/>
                </a:cubicBezTo>
                <a:cubicBezTo>
                  <a:pt x="f8" y="f32"/>
                  <a:pt x="f209" y="f203"/>
                  <a:pt x="f209" y="f215"/>
                </a:cubicBezTo>
                <a:cubicBezTo>
                  <a:pt x="f209" y="f185"/>
                  <a:pt x="f57" y="f102"/>
                  <a:pt x="f8" y="f102"/>
                </a:cubicBezTo>
                <a:cubicBezTo>
                  <a:pt x="f66" y="f83"/>
                  <a:pt x="f10" y="f215"/>
                  <a:pt x="f10" y="f30"/>
                </a:cubicBezTo>
                <a:close/>
                <a:moveTo>
                  <a:pt x="f172" y="f38"/>
                </a:moveTo>
                <a:cubicBezTo>
                  <a:pt x="f172" y="f32"/>
                  <a:pt x="f85" y="f30"/>
                  <a:pt x="f100" y="f30"/>
                </a:cubicBezTo>
                <a:cubicBezTo>
                  <a:pt x="f205" y="f202"/>
                  <a:pt x="f205" y="f32"/>
                  <a:pt x="f205" y="f36"/>
                </a:cubicBezTo>
                <a:cubicBezTo>
                  <a:pt x="f205" y="f184"/>
                  <a:pt x="f163" y="f216"/>
                  <a:pt x="f204" y="f201"/>
                </a:cubicBezTo>
                <a:cubicBezTo>
                  <a:pt x="f85" y="f39"/>
                  <a:pt x="f162" y="f38"/>
                  <a:pt x="f172" y="f3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89ED0D9-149A-489C-ACB8-9FA0D76CC55A}"/>
              </a:ext>
            </a:extLst>
          </p:cNvPr>
          <p:cNvSpPr/>
          <p:nvPr/>
        </p:nvSpPr>
        <p:spPr>
          <a:xfrm>
            <a:off x="2142082" y="1382307"/>
            <a:ext cx="1357472" cy="13263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212"/>
              <a:gd name="f8" fmla="val 54"/>
              <a:gd name="f9" fmla="val 33"/>
              <a:gd name="f10" fmla="val 28"/>
              <a:gd name="f11" fmla="val 24"/>
              <a:gd name="f12" fmla="val 20"/>
              <a:gd name="f13" fmla="val 8"/>
              <a:gd name="f14" fmla="val 62"/>
              <a:gd name="f15" fmla="val 74"/>
              <a:gd name="f16" fmla="val 97"/>
              <a:gd name="f17" fmla="val 120"/>
              <a:gd name="f18" fmla="val 143"/>
              <a:gd name="f19" fmla="val 155"/>
              <a:gd name="f20" fmla="val 163"/>
              <a:gd name="f21" fmla="val 164"/>
              <a:gd name="f22" fmla="val 166"/>
              <a:gd name="f23" fmla="val 167"/>
              <a:gd name="f24" fmla="val 177"/>
              <a:gd name="f25" fmla="val 187"/>
              <a:gd name="f26" fmla="val 197"/>
              <a:gd name="f27" fmla="val 205"/>
              <a:gd name="f28" fmla="val 37"/>
              <a:gd name="f29" fmla="val 214"/>
              <a:gd name="f30" fmla="val 45"/>
              <a:gd name="f31" fmla="val 52"/>
              <a:gd name="f32" fmla="val 215"/>
              <a:gd name="f33" fmla="val 59"/>
              <a:gd name="f34" fmla="val 209"/>
              <a:gd name="f35" fmla="val 65"/>
              <a:gd name="f36" fmla="val 208"/>
              <a:gd name="f37" fmla="val 66"/>
              <a:gd name="f38" fmla="val 207"/>
              <a:gd name="f39" fmla="val 67"/>
              <a:gd name="f40" fmla="val 68"/>
              <a:gd name="f41" fmla="val 108"/>
              <a:gd name="f42" fmla="val 147"/>
              <a:gd name="f43" fmla="val 189"/>
              <a:gd name="f44" fmla="val 190"/>
              <a:gd name="f45" fmla="val 191"/>
              <a:gd name="f46" fmla="val 204"/>
              <a:gd name="f47" fmla="val 199"/>
              <a:gd name="f48" fmla="val 123"/>
              <a:gd name="f49" fmla="val 91"/>
              <a:gd name="f50" fmla="val 71"/>
              <a:gd name="f51" fmla="val 51"/>
              <a:gd name="f52" fmla="val 31"/>
              <a:gd name="f53" fmla="val 18"/>
              <a:gd name="f54" fmla="val 10"/>
              <a:gd name="f55" fmla="val 157"/>
              <a:gd name="f56" fmla="val 124"/>
              <a:gd name="f57" fmla="val 90"/>
              <a:gd name="f58" fmla="val 83"/>
              <a:gd name="f59" fmla="val 76"/>
              <a:gd name="f60" fmla="val 69"/>
              <a:gd name="f61" fmla="val 9"/>
              <a:gd name="f62" fmla="val 2"/>
              <a:gd name="f63" fmla="val 3"/>
              <a:gd name="f64" fmla="val 44"/>
              <a:gd name="f65" fmla="val 5"/>
              <a:gd name="f66" fmla="val 12"/>
              <a:gd name="f67" fmla="val 42"/>
              <a:gd name="f68" fmla="val 49"/>
              <a:gd name="f69" fmla="val 137"/>
              <a:gd name="f70" fmla="val 195"/>
              <a:gd name="f71" fmla="val 196"/>
              <a:gd name="f72" fmla="val 198"/>
              <a:gd name="f73" fmla="val 201"/>
              <a:gd name="f74" fmla="val 48"/>
              <a:gd name="f75" fmla="val 203"/>
              <a:gd name="f76" fmla="val 47"/>
              <a:gd name="f77" fmla="val 40"/>
              <a:gd name="f78" fmla="val 202"/>
              <a:gd name="f79" fmla="val 38"/>
              <a:gd name="f80" fmla="val 79"/>
              <a:gd name="f81" fmla="val 22"/>
              <a:gd name="f82" fmla="val 21"/>
              <a:gd name="f83" fmla="val 19"/>
              <a:gd name="f84" fmla="val 15"/>
              <a:gd name="f85" fmla="val 13"/>
              <a:gd name="f86" fmla="val 43"/>
              <a:gd name="f87" fmla="val 46"/>
              <a:gd name="f88" fmla="val 93"/>
              <a:gd name="f89" fmla="val 29"/>
              <a:gd name="f90" fmla="val 26"/>
              <a:gd name="f91" fmla="val 23"/>
              <a:gd name="f92" fmla="val 154"/>
              <a:gd name="f93" fmla="val 150"/>
              <a:gd name="f94" fmla="val 144"/>
              <a:gd name="f95" fmla="val 73"/>
              <a:gd name="f96" fmla="val 63"/>
              <a:gd name="f97" fmla="val 11"/>
              <a:gd name="f98" fmla="val 17"/>
              <a:gd name="f99" fmla="val 27"/>
              <a:gd name="f100" fmla="val 115"/>
              <a:gd name="f101" fmla="val 117"/>
              <a:gd name="f102" fmla="val 113"/>
              <a:gd name="f103" fmla="val 96"/>
              <a:gd name="f104" fmla="val 107"/>
              <a:gd name="f105" fmla="val 100"/>
              <a:gd name="f106" fmla="val 102"/>
              <a:gd name="f107" fmla="val 92"/>
              <a:gd name="f108" fmla="val 86"/>
              <a:gd name="f109" fmla="val 75"/>
              <a:gd name="f110" fmla="val 72"/>
              <a:gd name="f111" fmla="val 101"/>
              <a:gd name="f112" fmla="val 162"/>
              <a:gd name="f113" fmla="val 169"/>
              <a:gd name="f114" fmla="val 173"/>
              <a:gd name="f115" fmla="val 172"/>
              <a:gd name="f116" fmla="val 98"/>
              <a:gd name="f117" fmla="val 85"/>
              <a:gd name="f118" fmla="val 148"/>
              <a:gd name="f119" fmla="val 141"/>
              <a:gd name="f120" fmla="val 121"/>
              <a:gd name="f121" fmla="val 125"/>
              <a:gd name="f122" fmla="val 131"/>
              <a:gd name="f123" fmla="val 136"/>
              <a:gd name="f124" fmla="val 140"/>
              <a:gd name="f125" fmla="val 146"/>
              <a:gd name="f126" fmla="val 152"/>
              <a:gd name="f127" fmla="val 82"/>
              <a:gd name="f128" fmla="val 89"/>
              <a:gd name="f129" fmla="val 130"/>
              <a:gd name="f130" fmla="val 122"/>
              <a:gd name="f131" fmla="val 126"/>
              <a:gd name="f132" fmla="val 132"/>
              <a:gd name="f133" fmla="val 138"/>
              <a:gd name="f134" fmla="val 142"/>
              <a:gd name="f135" fmla="val 156"/>
              <a:gd name="f136" fmla="val 165"/>
              <a:gd name="f137" fmla="val 81"/>
              <a:gd name="f138" fmla="val 182"/>
              <a:gd name="f139" fmla="val 178"/>
              <a:gd name="f140" fmla="val 94"/>
              <a:gd name="f141" fmla="val 171"/>
              <a:gd name="f142" fmla="val 188"/>
              <a:gd name="f143" fmla="val 193"/>
              <a:gd name="f144" fmla="val 119"/>
              <a:gd name="f145" fmla="val 135"/>
              <a:gd name="f146" fmla="val 133"/>
              <a:gd name="f147" fmla="val 127"/>
              <a:gd name="f148" fmla="val 118"/>
              <a:gd name="f149" fmla="val 112"/>
              <a:gd name="f150" fmla="val 106"/>
              <a:gd name="f151" fmla="val 104"/>
              <a:gd name="f152" fmla="val 105"/>
              <a:gd name="f153" fmla="val 111"/>
              <a:gd name="f154" fmla="val 175"/>
              <a:gd name="f155" fmla="val 128"/>
              <a:gd name="f156" fmla="val 174"/>
              <a:gd name="f157" fmla="val 161"/>
              <a:gd name="f158" fmla="val 129"/>
              <a:gd name="f159" fmla="val 145"/>
              <a:gd name="f160" fmla="val 151"/>
              <a:gd name="f161" fmla="val 56"/>
              <a:gd name="f162" fmla="val 61"/>
              <a:gd name="f163" fmla="val 64"/>
              <a:gd name="f164" fmla="val 57"/>
              <a:gd name="f165" fmla="val 53"/>
              <a:gd name="f166" fmla="val 39"/>
              <a:gd name="f167" fmla="val 36"/>
              <a:gd name="f168" fmla="val 32"/>
              <a:gd name="f169" fmla="val 194"/>
              <a:gd name="f170" fmla="val 35"/>
              <a:gd name="f171" fmla="val 60"/>
              <a:gd name="f172" fmla="val 34"/>
              <a:gd name="f173" fmla="val 70"/>
              <a:gd name="f174" fmla="val 78"/>
              <a:gd name="f175" fmla="val 87"/>
              <a:gd name="f176" fmla="val 95"/>
              <a:gd name="f177" fmla="val 58"/>
              <a:gd name="f178" fmla="val 77"/>
              <a:gd name="f179" fmla="val 116"/>
              <a:gd name="f180" fmla="val 103"/>
              <a:gd name="f181" fmla="val 80"/>
              <a:gd name="f182" fmla="val 84"/>
              <a:gd name="f183" fmla="val 88"/>
              <a:gd name="f184" fmla="val 114"/>
              <a:gd name="f185" fmla="val 185"/>
              <a:gd name="f186" fmla="val 176"/>
              <a:gd name="f187" fmla="val 158"/>
              <a:gd name="f188" fmla="val 160"/>
              <a:gd name="f189" fmla="val 181"/>
              <a:gd name="f190" fmla="val 183"/>
              <a:gd name="f191" fmla="val 109"/>
              <a:gd name="f192" fmla="val 134"/>
              <a:gd name="f193" fmla="val 192"/>
              <a:gd name="f194" fmla="val 186"/>
              <a:gd name="f195" fmla="val 184"/>
              <a:gd name="f196" fmla="val 30"/>
              <a:gd name="f197" fmla="val 110"/>
              <a:gd name="f198" fmla="val 99"/>
              <a:gd name="f199" fmla="val 149"/>
              <a:gd name="f200" fmla="val 153"/>
              <a:gd name="f201" fmla="+- 0 0 -90"/>
              <a:gd name="f202" fmla="*/ f3 1 217"/>
              <a:gd name="f203" fmla="*/ f4 1 212"/>
              <a:gd name="f204" fmla="val f5"/>
              <a:gd name="f205" fmla="val f6"/>
              <a:gd name="f206" fmla="val f7"/>
              <a:gd name="f207" fmla="*/ f201 f0 1"/>
              <a:gd name="f208" fmla="+- f206 0 f204"/>
              <a:gd name="f209" fmla="+- f205 0 f204"/>
              <a:gd name="f210" fmla="*/ f207 1 f2"/>
              <a:gd name="f211" fmla="*/ f209 1 217"/>
              <a:gd name="f212" fmla="*/ f208 1 212"/>
              <a:gd name="f213" fmla="*/ 143 f209 1"/>
              <a:gd name="f214" fmla="*/ 0 f208 1"/>
              <a:gd name="f215" fmla="*/ 197 f209 1"/>
              <a:gd name="f216" fmla="*/ 33 f208 1"/>
              <a:gd name="f217" fmla="*/ 207 f209 1"/>
              <a:gd name="f218" fmla="*/ 187 f208 1"/>
              <a:gd name="f219" fmla="*/ 31 f209 1"/>
              <a:gd name="f220" fmla="*/ 212 f208 1"/>
              <a:gd name="f221" fmla="*/ 8 f209 1"/>
              <a:gd name="f222" fmla="*/ 65 f208 1"/>
              <a:gd name="f223" fmla="*/ 108 f209 1"/>
              <a:gd name="f224" fmla="*/ 49 f208 1"/>
              <a:gd name="f225" fmla="*/ 199 f209 1"/>
              <a:gd name="f226" fmla="*/ 37 f208 1"/>
              <a:gd name="f227" fmla="*/ 13 f209 1"/>
              <a:gd name="f228" fmla="*/ 43 f208 1"/>
              <a:gd name="f229" fmla="*/ 62 f209 1"/>
              <a:gd name="f230" fmla="*/ 144 f209 1"/>
              <a:gd name="f231" fmla="*/ 8 f208 1"/>
              <a:gd name="f232" fmla="*/ 83 f209 1"/>
              <a:gd name="f233" fmla="*/ 115 f208 1"/>
              <a:gd name="f234" fmla="*/ 68 f209 1"/>
              <a:gd name="f235" fmla="*/ 92 f208 1"/>
              <a:gd name="f236" fmla="*/ 169 f209 1"/>
              <a:gd name="f237" fmla="*/ 107 f208 1"/>
              <a:gd name="f238" fmla="*/ 141 f209 1"/>
              <a:gd name="f239" fmla="*/ 146 f208 1"/>
              <a:gd name="f240" fmla="*/ 123 f208 1"/>
              <a:gd name="f241" fmla="*/ 155 f209 1"/>
              <a:gd name="f242" fmla="*/ 156 f208 1"/>
              <a:gd name="f243" fmla="*/ 81 f209 1"/>
              <a:gd name="f244" fmla="*/ 195 f208 1"/>
              <a:gd name="f245" fmla="*/ 82 f209 1"/>
              <a:gd name="f246" fmla="*/ 164 f208 1"/>
              <a:gd name="f247" fmla="*/ 119 f209 1"/>
              <a:gd name="f248" fmla="*/ 135 f208 1"/>
              <a:gd name="f249" fmla="*/ 105 f209 1"/>
              <a:gd name="f250" fmla="*/ 112 f208 1"/>
              <a:gd name="f251" fmla="*/ 133 f209 1"/>
              <a:gd name="f252" fmla="*/ 166 f208 1"/>
              <a:gd name="f253" fmla="*/ 104 f209 1"/>
              <a:gd name="f254" fmla="*/ 167 f208 1"/>
              <a:gd name="f255" fmla="*/ 61 f209 1"/>
              <a:gd name="f256" fmla="*/ 127 f208 1"/>
              <a:gd name="f257" fmla="*/ 32 f209 1"/>
              <a:gd name="f258" fmla="*/ 128 f208 1"/>
              <a:gd name="f259" fmla="*/ 140 f209 1"/>
              <a:gd name="f260" fmla="*/ 188 f208 1"/>
              <a:gd name="f261" fmla="*/ 152 f208 1"/>
              <a:gd name="f262" fmla="*/ 60 f209 1"/>
              <a:gd name="f263" fmla="*/ 151 f208 1"/>
              <a:gd name="f264" fmla="*/ 36 f209 1"/>
              <a:gd name="f265" fmla="*/ 68 f208 1"/>
              <a:gd name="f266" fmla="*/ 46 f209 1"/>
              <a:gd name="f267" fmla="*/ 95 f208 1"/>
              <a:gd name="f268" fmla="*/ 69 f208 1"/>
              <a:gd name="f269" fmla="*/ 103 f209 1"/>
              <a:gd name="f270" fmla="*/ 84 f208 1"/>
              <a:gd name="f271" fmla="*/ 135 f209 1"/>
              <a:gd name="f272" fmla="*/ 74 f208 1"/>
              <a:gd name="f273" fmla="*/ 196 f209 1"/>
              <a:gd name="f274" fmla="*/ 143 f208 1"/>
              <a:gd name="f275" fmla="*/ 180 f209 1"/>
              <a:gd name="f276" fmla="*/ 173 f208 1"/>
              <a:gd name="f277" fmla="*/ 104 f208 1"/>
              <a:gd name="f278" fmla="*/ 174 f209 1"/>
              <a:gd name="f279" fmla="*/ 122 f208 1"/>
              <a:gd name="f280" fmla="*/ 188 f209 1"/>
              <a:gd name="f281" fmla="*/ 183 f209 1"/>
              <a:gd name="f282" fmla="*/ 94 f208 1"/>
              <a:gd name="f283" fmla="*/ 64 f209 1"/>
              <a:gd name="f284" fmla="*/ 198 f208 1"/>
              <a:gd name="f285" fmla="*/ 118 f209 1"/>
              <a:gd name="f286" fmla="*/ 204 f208 1"/>
              <a:gd name="f287" fmla="*/ 116 f209 1"/>
              <a:gd name="f288" fmla="*/ 185 f208 1"/>
              <a:gd name="f289" fmla="*/ 181 f209 1"/>
              <a:gd name="f290" fmla="*/ 186 f208 1"/>
              <a:gd name="f291" fmla="*/ 194 f208 1"/>
              <a:gd name="f292" fmla="*/ 28 f209 1"/>
              <a:gd name="f293" fmla="*/ 101 f208 1"/>
              <a:gd name="f294" fmla="*/ 18 f209 1"/>
              <a:gd name="f295" fmla="*/ 86 f208 1"/>
              <a:gd name="f296" fmla="*/ 154 f208 1"/>
              <a:gd name="f297" fmla="*/ 19 f209 1"/>
              <a:gd name="f298" fmla="*/ 196 f208 1"/>
              <a:gd name="f299" fmla="*/ 94 f209 1"/>
              <a:gd name="f300" fmla="*/ 160 f209 1"/>
              <a:gd name="f301" fmla="*/ 22 f209 1"/>
              <a:gd name="f302" fmla="+- f210 0 f1"/>
              <a:gd name="f303" fmla="*/ f213 1 217"/>
              <a:gd name="f304" fmla="*/ f214 1 212"/>
              <a:gd name="f305" fmla="*/ f215 1 217"/>
              <a:gd name="f306" fmla="*/ f216 1 212"/>
              <a:gd name="f307" fmla="*/ f217 1 217"/>
              <a:gd name="f308" fmla="*/ f218 1 212"/>
              <a:gd name="f309" fmla="*/ f219 1 217"/>
              <a:gd name="f310" fmla="*/ f220 1 212"/>
              <a:gd name="f311" fmla="*/ f221 1 217"/>
              <a:gd name="f312" fmla="*/ f222 1 212"/>
              <a:gd name="f313" fmla="*/ f223 1 217"/>
              <a:gd name="f314" fmla="*/ f224 1 212"/>
              <a:gd name="f315" fmla="*/ f225 1 217"/>
              <a:gd name="f316" fmla="*/ f226 1 212"/>
              <a:gd name="f317" fmla="*/ f227 1 217"/>
              <a:gd name="f318" fmla="*/ f228 1 212"/>
              <a:gd name="f319" fmla="*/ f229 1 217"/>
              <a:gd name="f320" fmla="*/ f230 1 217"/>
              <a:gd name="f321" fmla="*/ f231 1 212"/>
              <a:gd name="f322" fmla="*/ f232 1 217"/>
              <a:gd name="f323" fmla="*/ f233 1 212"/>
              <a:gd name="f324" fmla="*/ f234 1 217"/>
              <a:gd name="f325" fmla="*/ f235 1 212"/>
              <a:gd name="f326" fmla="*/ f236 1 217"/>
              <a:gd name="f327" fmla="*/ f237 1 212"/>
              <a:gd name="f328" fmla="*/ f238 1 217"/>
              <a:gd name="f329" fmla="*/ f239 1 212"/>
              <a:gd name="f330" fmla="*/ f240 1 212"/>
              <a:gd name="f331" fmla="*/ f241 1 217"/>
              <a:gd name="f332" fmla="*/ f242 1 212"/>
              <a:gd name="f333" fmla="*/ f243 1 217"/>
              <a:gd name="f334" fmla="*/ f244 1 212"/>
              <a:gd name="f335" fmla="*/ f245 1 217"/>
              <a:gd name="f336" fmla="*/ f246 1 212"/>
              <a:gd name="f337" fmla="*/ f247 1 217"/>
              <a:gd name="f338" fmla="*/ f248 1 212"/>
              <a:gd name="f339" fmla="*/ f249 1 217"/>
              <a:gd name="f340" fmla="*/ f250 1 212"/>
              <a:gd name="f341" fmla="*/ f251 1 217"/>
              <a:gd name="f342" fmla="*/ f252 1 212"/>
              <a:gd name="f343" fmla="*/ f253 1 217"/>
              <a:gd name="f344" fmla="*/ f254 1 212"/>
              <a:gd name="f345" fmla="*/ f255 1 217"/>
              <a:gd name="f346" fmla="*/ f256 1 212"/>
              <a:gd name="f347" fmla="*/ f257 1 217"/>
              <a:gd name="f348" fmla="*/ f258 1 212"/>
              <a:gd name="f349" fmla="*/ f259 1 217"/>
              <a:gd name="f350" fmla="*/ f260 1 212"/>
              <a:gd name="f351" fmla="*/ f261 1 212"/>
              <a:gd name="f352" fmla="*/ f262 1 217"/>
              <a:gd name="f353" fmla="*/ f263 1 212"/>
              <a:gd name="f354" fmla="*/ f264 1 217"/>
              <a:gd name="f355" fmla="*/ f265 1 212"/>
              <a:gd name="f356" fmla="*/ f266 1 217"/>
              <a:gd name="f357" fmla="*/ f267 1 212"/>
              <a:gd name="f358" fmla="*/ f268 1 212"/>
              <a:gd name="f359" fmla="*/ f269 1 217"/>
              <a:gd name="f360" fmla="*/ f270 1 212"/>
              <a:gd name="f361" fmla="*/ f271 1 217"/>
              <a:gd name="f362" fmla="*/ f272 1 212"/>
              <a:gd name="f363" fmla="*/ f273 1 217"/>
              <a:gd name="f364" fmla="*/ f274 1 212"/>
              <a:gd name="f365" fmla="*/ f275 1 217"/>
              <a:gd name="f366" fmla="*/ f276 1 212"/>
              <a:gd name="f367" fmla="*/ f277 1 212"/>
              <a:gd name="f368" fmla="*/ f278 1 217"/>
              <a:gd name="f369" fmla="*/ f279 1 212"/>
              <a:gd name="f370" fmla="*/ f280 1 217"/>
              <a:gd name="f371" fmla="*/ f281 1 217"/>
              <a:gd name="f372" fmla="*/ f282 1 212"/>
              <a:gd name="f373" fmla="*/ f283 1 217"/>
              <a:gd name="f374" fmla="*/ f284 1 212"/>
              <a:gd name="f375" fmla="*/ f285 1 217"/>
              <a:gd name="f376" fmla="*/ f286 1 212"/>
              <a:gd name="f377" fmla="*/ f287 1 217"/>
              <a:gd name="f378" fmla="*/ f288 1 212"/>
              <a:gd name="f379" fmla="*/ f289 1 217"/>
              <a:gd name="f380" fmla="*/ f290 1 212"/>
              <a:gd name="f381" fmla="*/ f291 1 212"/>
              <a:gd name="f382" fmla="*/ f292 1 217"/>
              <a:gd name="f383" fmla="*/ f293 1 212"/>
              <a:gd name="f384" fmla="*/ f294 1 217"/>
              <a:gd name="f385" fmla="*/ f295 1 212"/>
              <a:gd name="f386" fmla="*/ f296 1 212"/>
              <a:gd name="f387" fmla="*/ f297 1 217"/>
              <a:gd name="f388" fmla="*/ f298 1 212"/>
              <a:gd name="f389" fmla="*/ f299 1 217"/>
              <a:gd name="f390" fmla="*/ f300 1 217"/>
              <a:gd name="f391" fmla="*/ f301 1 217"/>
              <a:gd name="f392" fmla="*/ 0 1 f211"/>
              <a:gd name="f393" fmla="*/ f205 1 f211"/>
              <a:gd name="f394" fmla="*/ 0 1 f212"/>
              <a:gd name="f395" fmla="*/ f206 1 f212"/>
              <a:gd name="f396" fmla="*/ f303 1 f211"/>
              <a:gd name="f397" fmla="*/ f304 1 f212"/>
              <a:gd name="f398" fmla="*/ f305 1 f211"/>
              <a:gd name="f399" fmla="*/ f306 1 f212"/>
              <a:gd name="f400" fmla="*/ f307 1 f211"/>
              <a:gd name="f401" fmla="*/ f308 1 f212"/>
              <a:gd name="f402" fmla="*/ f309 1 f211"/>
              <a:gd name="f403" fmla="*/ f310 1 f212"/>
              <a:gd name="f404" fmla="*/ f311 1 f211"/>
              <a:gd name="f405" fmla="*/ f312 1 f212"/>
              <a:gd name="f406" fmla="*/ f313 1 f211"/>
              <a:gd name="f407" fmla="*/ f314 1 f212"/>
              <a:gd name="f408" fmla="*/ f315 1 f211"/>
              <a:gd name="f409" fmla="*/ f316 1 f212"/>
              <a:gd name="f410" fmla="*/ f317 1 f211"/>
              <a:gd name="f411" fmla="*/ f318 1 f212"/>
              <a:gd name="f412" fmla="*/ f319 1 f211"/>
              <a:gd name="f413" fmla="*/ f320 1 f211"/>
              <a:gd name="f414" fmla="*/ f321 1 f212"/>
              <a:gd name="f415" fmla="*/ f322 1 f211"/>
              <a:gd name="f416" fmla="*/ f323 1 f212"/>
              <a:gd name="f417" fmla="*/ f324 1 f211"/>
              <a:gd name="f418" fmla="*/ f325 1 f212"/>
              <a:gd name="f419" fmla="*/ f326 1 f211"/>
              <a:gd name="f420" fmla="*/ f327 1 f212"/>
              <a:gd name="f421" fmla="*/ f328 1 f211"/>
              <a:gd name="f422" fmla="*/ f329 1 f212"/>
              <a:gd name="f423" fmla="*/ f330 1 f212"/>
              <a:gd name="f424" fmla="*/ f331 1 f211"/>
              <a:gd name="f425" fmla="*/ f332 1 f212"/>
              <a:gd name="f426" fmla="*/ f333 1 f211"/>
              <a:gd name="f427" fmla="*/ f334 1 f212"/>
              <a:gd name="f428" fmla="*/ f335 1 f211"/>
              <a:gd name="f429" fmla="*/ f336 1 f212"/>
              <a:gd name="f430" fmla="*/ f337 1 f211"/>
              <a:gd name="f431" fmla="*/ f338 1 f212"/>
              <a:gd name="f432" fmla="*/ f339 1 f211"/>
              <a:gd name="f433" fmla="*/ f340 1 f212"/>
              <a:gd name="f434" fmla="*/ f341 1 f211"/>
              <a:gd name="f435" fmla="*/ f342 1 f212"/>
              <a:gd name="f436" fmla="*/ f343 1 f211"/>
              <a:gd name="f437" fmla="*/ f344 1 f212"/>
              <a:gd name="f438" fmla="*/ f345 1 f211"/>
              <a:gd name="f439" fmla="*/ f346 1 f212"/>
              <a:gd name="f440" fmla="*/ f347 1 f211"/>
              <a:gd name="f441" fmla="*/ f348 1 f212"/>
              <a:gd name="f442" fmla="*/ f349 1 f211"/>
              <a:gd name="f443" fmla="*/ f350 1 f212"/>
              <a:gd name="f444" fmla="*/ f351 1 f212"/>
              <a:gd name="f445" fmla="*/ f352 1 f211"/>
              <a:gd name="f446" fmla="*/ f353 1 f212"/>
              <a:gd name="f447" fmla="*/ f354 1 f211"/>
              <a:gd name="f448" fmla="*/ f355 1 f212"/>
              <a:gd name="f449" fmla="*/ f356 1 f211"/>
              <a:gd name="f450" fmla="*/ f357 1 f212"/>
              <a:gd name="f451" fmla="*/ f358 1 f212"/>
              <a:gd name="f452" fmla="*/ f359 1 f211"/>
              <a:gd name="f453" fmla="*/ f360 1 f212"/>
              <a:gd name="f454" fmla="*/ f361 1 f211"/>
              <a:gd name="f455" fmla="*/ f362 1 f212"/>
              <a:gd name="f456" fmla="*/ f363 1 f211"/>
              <a:gd name="f457" fmla="*/ f364 1 f212"/>
              <a:gd name="f458" fmla="*/ f365 1 f211"/>
              <a:gd name="f459" fmla="*/ f366 1 f212"/>
              <a:gd name="f460" fmla="*/ f367 1 f212"/>
              <a:gd name="f461" fmla="*/ f368 1 f211"/>
              <a:gd name="f462" fmla="*/ f369 1 f212"/>
              <a:gd name="f463" fmla="*/ f370 1 f211"/>
              <a:gd name="f464" fmla="*/ f371 1 f211"/>
              <a:gd name="f465" fmla="*/ f372 1 f212"/>
              <a:gd name="f466" fmla="*/ f373 1 f211"/>
              <a:gd name="f467" fmla="*/ f374 1 f212"/>
              <a:gd name="f468" fmla="*/ f375 1 f211"/>
              <a:gd name="f469" fmla="*/ f376 1 f212"/>
              <a:gd name="f470" fmla="*/ f377 1 f211"/>
              <a:gd name="f471" fmla="*/ f378 1 f212"/>
              <a:gd name="f472" fmla="*/ f379 1 f211"/>
              <a:gd name="f473" fmla="*/ f380 1 f212"/>
              <a:gd name="f474" fmla="*/ f381 1 f212"/>
              <a:gd name="f475" fmla="*/ f382 1 f211"/>
              <a:gd name="f476" fmla="*/ f383 1 f212"/>
              <a:gd name="f477" fmla="*/ f384 1 f211"/>
              <a:gd name="f478" fmla="*/ f385 1 f212"/>
              <a:gd name="f479" fmla="*/ f386 1 f212"/>
              <a:gd name="f480" fmla="*/ f387 1 f211"/>
              <a:gd name="f481" fmla="*/ f388 1 f212"/>
              <a:gd name="f482" fmla="*/ f389 1 f211"/>
              <a:gd name="f483" fmla="*/ f390 1 f211"/>
              <a:gd name="f484" fmla="*/ f391 1 f211"/>
              <a:gd name="f485" fmla="*/ f392 f202 1"/>
              <a:gd name="f486" fmla="*/ f393 f202 1"/>
              <a:gd name="f487" fmla="*/ f395 f203 1"/>
              <a:gd name="f488" fmla="*/ f394 f203 1"/>
              <a:gd name="f489" fmla="*/ f396 f202 1"/>
              <a:gd name="f490" fmla="*/ f397 f203 1"/>
              <a:gd name="f491" fmla="*/ f398 f202 1"/>
              <a:gd name="f492" fmla="*/ f399 f203 1"/>
              <a:gd name="f493" fmla="*/ f400 f202 1"/>
              <a:gd name="f494" fmla="*/ f401 f203 1"/>
              <a:gd name="f495" fmla="*/ f402 f202 1"/>
              <a:gd name="f496" fmla="*/ f403 f203 1"/>
              <a:gd name="f497" fmla="*/ f404 f202 1"/>
              <a:gd name="f498" fmla="*/ f405 f203 1"/>
              <a:gd name="f499" fmla="*/ f406 f202 1"/>
              <a:gd name="f500" fmla="*/ f407 f203 1"/>
              <a:gd name="f501" fmla="*/ f408 f202 1"/>
              <a:gd name="f502" fmla="*/ f409 f203 1"/>
              <a:gd name="f503" fmla="*/ f410 f202 1"/>
              <a:gd name="f504" fmla="*/ f411 f203 1"/>
              <a:gd name="f505" fmla="*/ f412 f202 1"/>
              <a:gd name="f506" fmla="*/ f413 f202 1"/>
              <a:gd name="f507" fmla="*/ f414 f203 1"/>
              <a:gd name="f508" fmla="*/ f415 f202 1"/>
              <a:gd name="f509" fmla="*/ f416 f203 1"/>
              <a:gd name="f510" fmla="*/ f417 f202 1"/>
              <a:gd name="f511" fmla="*/ f418 f203 1"/>
              <a:gd name="f512" fmla="*/ f419 f202 1"/>
              <a:gd name="f513" fmla="*/ f420 f203 1"/>
              <a:gd name="f514" fmla="*/ f421 f202 1"/>
              <a:gd name="f515" fmla="*/ f422 f203 1"/>
              <a:gd name="f516" fmla="*/ f423 f203 1"/>
              <a:gd name="f517" fmla="*/ f424 f202 1"/>
              <a:gd name="f518" fmla="*/ f425 f203 1"/>
              <a:gd name="f519" fmla="*/ f426 f202 1"/>
              <a:gd name="f520" fmla="*/ f427 f203 1"/>
              <a:gd name="f521" fmla="*/ f428 f202 1"/>
              <a:gd name="f522" fmla="*/ f429 f203 1"/>
              <a:gd name="f523" fmla="*/ f430 f202 1"/>
              <a:gd name="f524" fmla="*/ f431 f203 1"/>
              <a:gd name="f525" fmla="*/ f432 f202 1"/>
              <a:gd name="f526" fmla="*/ f433 f203 1"/>
              <a:gd name="f527" fmla="*/ f434 f202 1"/>
              <a:gd name="f528" fmla="*/ f435 f203 1"/>
              <a:gd name="f529" fmla="*/ f436 f202 1"/>
              <a:gd name="f530" fmla="*/ f437 f203 1"/>
              <a:gd name="f531" fmla="*/ f438 f202 1"/>
              <a:gd name="f532" fmla="*/ f439 f203 1"/>
              <a:gd name="f533" fmla="*/ f440 f202 1"/>
              <a:gd name="f534" fmla="*/ f441 f203 1"/>
              <a:gd name="f535" fmla="*/ f442 f202 1"/>
              <a:gd name="f536" fmla="*/ f443 f203 1"/>
              <a:gd name="f537" fmla="*/ f444 f203 1"/>
              <a:gd name="f538" fmla="*/ f445 f202 1"/>
              <a:gd name="f539" fmla="*/ f446 f203 1"/>
              <a:gd name="f540" fmla="*/ f447 f202 1"/>
              <a:gd name="f541" fmla="*/ f448 f203 1"/>
              <a:gd name="f542" fmla="*/ f449 f202 1"/>
              <a:gd name="f543" fmla="*/ f450 f203 1"/>
              <a:gd name="f544" fmla="*/ f451 f203 1"/>
              <a:gd name="f545" fmla="*/ f452 f202 1"/>
              <a:gd name="f546" fmla="*/ f453 f203 1"/>
              <a:gd name="f547" fmla="*/ f454 f202 1"/>
              <a:gd name="f548" fmla="*/ f455 f203 1"/>
              <a:gd name="f549" fmla="*/ f456 f202 1"/>
              <a:gd name="f550" fmla="*/ f457 f203 1"/>
              <a:gd name="f551" fmla="*/ f458 f202 1"/>
              <a:gd name="f552" fmla="*/ f459 f203 1"/>
              <a:gd name="f553" fmla="*/ f460 f203 1"/>
              <a:gd name="f554" fmla="*/ f461 f202 1"/>
              <a:gd name="f555" fmla="*/ f462 f203 1"/>
              <a:gd name="f556" fmla="*/ f463 f202 1"/>
              <a:gd name="f557" fmla="*/ f464 f202 1"/>
              <a:gd name="f558" fmla="*/ f465 f203 1"/>
              <a:gd name="f559" fmla="*/ f466 f202 1"/>
              <a:gd name="f560" fmla="*/ f467 f203 1"/>
              <a:gd name="f561" fmla="*/ f468 f202 1"/>
              <a:gd name="f562" fmla="*/ f469 f203 1"/>
              <a:gd name="f563" fmla="*/ f470 f202 1"/>
              <a:gd name="f564" fmla="*/ f471 f203 1"/>
              <a:gd name="f565" fmla="*/ f472 f202 1"/>
              <a:gd name="f566" fmla="*/ f473 f203 1"/>
              <a:gd name="f567" fmla="*/ f474 f203 1"/>
              <a:gd name="f568" fmla="*/ f475 f202 1"/>
              <a:gd name="f569" fmla="*/ f476 f203 1"/>
              <a:gd name="f570" fmla="*/ f477 f202 1"/>
              <a:gd name="f571" fmla="*/ f478 f203 1"/>
              <a:gd name="f572" fmla="*/ f479 f203 1"/>
              <a:gd name="f573" fmla="*/ f480 f202 1"/>
              <a:gd name="f574" fmla="*/ f481 f203 1"/>
              <a:gd name="f575" fmla="*/ f482 f202 1"/>
              <a:gd name="f576" fmla="*/ f483 f202 1"/>
              <a:gd name="f577" fmla="*/ f484 f2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2">
                <a:pos x="f489" y="f490"/>
              </a:cxn>
              <a:cxn ang="f302">
                <a:pos x="f491" y="f492"/>
              </a:cxn>
              <a:cxn ang="f302">
                <a:pos x="f493" y="f494"/>
              </a:cxn>
              <a:cxn ang="f302">
                <a:pos x="f495" y="f496"/>
              </a:cxn>
              <a:cxn ang="f302">
                <a:pos x="f497" y="f498"/>
              </a:cxn>
              <a:cxn ang="f302">
                <a:pos x="f499" y="f500"/>
              </a:cxn>
              <a:cxn ang="f302">
                <a:pos x="f501" y="f502"/>
              </a:cxn>
              <a:cxn ang="f302">
                <a:pos x="f503" y="f504"/>
              </a:cxn>
              <a:cxn ang="f302">
                <a:pos x="f505" y="f492"/>
              </a:cxn>
              <a:cxn ang="f302">
                <a:pos x="f506" y="f507"/>
              </a:cxn>
              <a:cxn ang="f302">
                <a:pos x="f508" y="f509"/>
              </a:cxn>
              <a:cxn ang="f302">
                <a:pos x="f510" y="f511"/>
              </a:cxn>
              <a:cxn ang="f302">
                <a:pos x="f512" y="f513"/>
              </a:cxn>
              <a:cxn ang="f302">
                <a:pos x="f514" y="f513"/>
              </a:cxn>
              <a:cxn ang="f302">
                <a:pos x="f510" y="f515"/>
              </a:cxn>
              <a:cxn ang="f302">
                <a:pos x="f508" y="f516"/>
              </a:cxn>
              <a:cxn ang="f302">
                <a:pos x="f517" y="f518"/>
              </a:cxn>
              <a:cxn ang="f302">
                <a:pos x="f519" y="f520"/>
              </a:cxn>
              <a:cxn ang="f302">
                <a:pos x="f521" y="f522"/>
              </a:cxn>
              <a:cxn ang="f302">
                <a:pos x="f523" y="f524"/>
              </a:cxn>
              <a:cxn ang="f302">
                <a:pos x="f525" y="f526"/>
              </a:cxn>
              <a:cxn ang="f302">
                <a:pos x="f527" y="f528"/>
              </a:cxn>
              <a:cxn ang="f302">
                <a:pos x="f529" y="f530"/>
              </a:cxn>
              <a:cxn ang="f302">
                <a:pos x="f531" y="f532"/>
              </a:cxn>
              <a:cxn ang="f302">
                <a:pos x="f533" y="f534"/>
              </a:cxn>
              <a:cxn ang="f302">
                <a:pos x="f512" y="f494"/>
              </a:cxn>
              <a:cxn ang="f302">
                <a:pos x="f535" y="f536"/>
              </a:cxn>
              <a:cxn ang="f302">
                <a:pos x="f533" y="f537"/>
              </a:cxn>
              <a:cxn ang="f302">
                <a:pos x="f538" y="f539"/>
              </a:cxn>
              <a:cxn ang="f302">
                <a:pos x="f540" y="f541"/>
              </a:cxn>
              <a:cxn ang="f302">
                <a:pos x="f542" y="f543"/>
              </a:cxn>
              <a:cxn ang="f302">
                <a:pos x="f542" y="f544"/>
              </a:cxn>
              <a:cxn ang="f302">
                <a:pos x="f545" y="f546"/>
              </a:cxn>
              <a:cxn ang="f302">
                <a:pos x="f547" y="f548"/>
              </a:cxn>
              <a:cxn ang="f302">
                <a:pos x="f549" y="f550"/>
              </a:cxn>
              <a:cxn ang="f302">
                <a:pos x="f551" y="f552"/>
              </a:cxn>
              <a:cxn ang="f302">
                <a:pos x="f501" y="f553"/>
              </a:cxn>
              <a:cxn ang="f302">
                <a:pos x="f554" y="f555"/>
              </a:cxn>
              <a:cxn ang="f302">
                <a:pos x="f501" y="f553"/>
              </a:cxn>
              <a:cxn ang="f302">
                <a:pos x="f556" y="f541"/>
              </a:cxn>
              <a:cxn ang="f302">
                <a:pos x="f557" y="f558"/>
              </a:cxn>
              <a:cxn ang="f302">
                <a:pos x="f559" y="f560"/>
              </a:cxn>
              <a:cxn ang="f302">
                <a:pos x="f540" y="f494"/>
              </a:cxn>
              <a:cxn ang="f302">
                <a:pos x="f561" y="f562"/>
              </a:cxn>
              <a:cxn ang="f302">
                <a:pos x="f563" y="f564"/>
              </a:cxn>
              <a:cxn ang="f302">
                <a:pos x="f525" y="f562"/>
              </a:cxn>
              <a:cxn ang="f302">
                <a:pos x="f565" y="f566"/>
              </a:cxn>
              <a:cxn ang="f302">
                <a:pos x="f501" y="f567"/>
              </a:cxn>
              <a:cxn ang="f302">
                <a:pos x="f568" y="f569"/>
              </a:cxn>
              <a:cxn ang="f302">
                <a:pos x="f570" y="f571"/>
              </a:cxn>
              <a:cxn ang="f302">
                <a:pos x="f570" y="f572"/>
              </a:cxn>
              <a:cxn ang="f302">
                <a:pos x="f573" y="f516"/>
              </a:cxn>
              <a:cxn ang="f302">
                <a:pos x="f573" y="f574"/>
              </a:cxn>
              <a:cxn ang="f302">
                <a:pos x="f573" y="f522"/>
              </a:cxn>
              <a:cxn ang="f302">
                <a:pos x="f575" y="f544"/>
              </a:cxn>
              <a:cxn ang="f302">
                <a:pos x="f576" y="f548"/>
              </a:cxn>
              <a:cxn ang="f302">
                <a:pos x="f577" y="f541"/>
              </a:cxn>
              <a:cxn ang="f302">
                <a:pos x="f577" y="f544"/>
              </a:cxn>
            </a:cxnLst>
            <a:rect l="f485" t="f488" r="f486" b="f487"/>
            <a:pathLst>
              <a:path w="216" h="21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5"/>
                  <a:pt x="f15" y="f5"/>
                </a:cubicBezTo>
                <a:cubicBezTo>
                  <a:pt x="f16" y="f5"/>
                  <a:pt x="f17" y="f5"/>
                  <a:pt x="f18" y="f5"/>
                </a:cubicBezTo>
                <a:cubicBezTo>
                  <a:pt x="f19" y="f5"/>
                  <a:pt x="f20" y="f13"/>
                  <a:pt x="f20" y="f12"/>
                </a:cubicBezTo>
                <a:cubicBezTo>
                  <a:pt x="f20" y="f11"/>
                  <a:pt x="f20" y="f10"/>
                  <a:pt x="f20" y="f9"/>
                </a:cubicBezTo>
                <a:cubicBezTo>
                  <a:pt x="f21" y="f9"/>
                  <a:pt x="f22" y="f9"/>
                  <a:pt x="f23" y="f9"/>
                </a:cubicBezTo>
                <a:cubicBezTo>
                  <a:pt x="f24" y="f9"/>
                  <a:pt x="f25" y="f9"/>
                  <a:pt x="f26" y="f9"/>
                </a:cubicBezTo>
                <a:cubicBezTo>
                  <a:pt x="f27" y="f9"/>
                  <a:pt x="f7" y="f28"/>
                  <a:pt x="f29" y="f30"/>
                </a:cubicBezTo>
                <a:cubicBezTo>
                  <a:pt x="f6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38" y="f42"/>
                  <a:pt x="f38" y="f25"/>
                </a:cubicBezTo>
                <a:cubicBezTo>
                  <a:pt x="f38" y="f43"/>
                  <a:pt x="f38" y="f44"/>
                  <a:pt x="f38" y="f45"/>
                </a:cubicBezTo>
                <a:cubicBezTo>
                  <a:pt x="f38" y="f46"/>
                  <a:pt x="f47" y="f7"/>
                  <a:pt x="f25" y="f7"/>
                </a:cubicBezTo>
                <a:cubicBezTo>
                  <a:pt x="f19" y="f7"/>
                  <a:pt x="f48" y="f7"/>
                  <a:pt x="f49" y="f7"/>
                </a:cubicBezTo>
                <a:cubicBezTo>
                  <a:pt x="f50" y="f7"/>
                  <a:pt x="f51" y="f7"/>
                  <a:pt x="f52" y="f7"/>
                </a:cubicBezTo>
                <a:cubicBezTo>
                  <a:pt x="f53" y="f7"/>
                  <a:pt x="f54" y="f46"/>
                  <a:pt x="f54" y="f45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4" y="f58"/>
                  <a:pt x="f54" y="f59"/>
                  <a:pt x="f54" y="f60"/>
                </a:cubicBezTo>
                <a:cubicBezTo>
                  <a:pt x="f54" y="f39"/>
                  <a:pt x="f61" y="f37"/>
                  <a:pt x="f13" y="f35"/>
                </a:cubicBezTo>
                <a:cubicBezTo>
                  <a:pt x="f62" y="f33"/>
                  <a:pt x="f5" y="f31"/>
                  <a:pt x="f63" y="f64"/>
                </a:cubicBezTo>
                <a:cubicBezTo>
                  <a:pt x="f65" y="f28"/>
                  <a:pt x="f66" y="f9"/>
                  <a:pt x="f12" y="f9"/>
                </a:cubicBezTo>
                <a:cubicBezTo>
                  <a:pt x="f52" y="f9"/>
                  <a:pt x="f67" y="f9"/>
                  <a:pt x="f8" y="f9"/>
                </a:cubicBezTo>
                <a:close/>
                <a:moveTo>
                  <a:pt x="f41" y="f68"/>
                </a:moveTo>
                <a:cubicBezTo>
                  <a:pt x="f69" y="f68"/>
                  <a:pt x="f22" y="f68"/>
                  <a:pt x="f70" y="f68"/>
                </a:cubicBezTo>
                <a:cubicBezTo>
                  <a:pt x="f71" y="f68"/>
                  <a:pt x="f26" y="f68"/>
                  <a:pt x="f72" y="f68"/>
                </a:cubicBezTo>
                <a:cubicBezTo>
                  <a:pt x="f73" y="f74"/>
                  <a:pt x="f75" y="f76"/>
                  <a:pt x="f46" y="f64"/>
                </a:cubicBezTo>
                <a:cubicBezTo>
                  <a:pt x="f46" y="f77"/>
                  <a:pt x="f78" y="f79"/>
                  <a:pt x="f47" y="f28"/>
                </a:cubicBezTo>
                <a:cubicBezTo>
                  <a:pt x="f72" y="f28"/>
                  <a:pt x="f26" y="f28"/>
                  <a:pt x="f70" y="f28"/>
                </a:cubicBezTo>
                <a:cubicBezTo>
                  <a:pt x="f69" y="f28"/>
                  <a:pt x="f80" y="f28"/>
                  <a:pt x="f81" y="f28"/>
                </a:cubicBezTo>
                <a:cubicBezTo>
                  <a:pt x="f82" y="f28"/>
                  <a:pt x="f83" y="f28"/>
                  <a:pt x="f53" y="f28"/>
                </a:cubicBezTo>
                <a:cubicBezTo>
                  <a:pt x="f84" y="f79"/>
                  <a:pt x="f85" y="f77"/>
                  <a:pt x="f85" y="f86"/>
                </a:cubicBezTo>
                <a:cubicBezTo>
                  <a:pt x="f85" y="f87"/>
                  <a:pt x="f84" y="f74"/>
                  <a:pt x="f53" y="f68"/>
                </a:cubicBezTo>
                <a:cubicBezTo>
                  <a:pt x="f12" y="f68"/>
                  <a:pt x="f82" y="f68"/>
                  <a:pt x="f81" y="f68"/>
                </a:cubicBezTo>
                <a:cubicBezTo>
                  <a:pt x="f51" y="f68"/>
                  <a:pt x="f80" y="f68"/>
                  <a:pt x="f41" y="f68"/>
                </a:cubicBezTo>
                <a:close/>
                <a:moveTo>
                  <a:pt x="f14" y="f9"/>
                </a:moveTo>
                <a:cubicBezTo>
                  <a:pt x="f88" y="f9"/>
                  <a:pt x="f56" y="f9"/>
                  <a:pt x="f19" y="f9"/>
                </a:cubicBezTo>
                <a:cubicBezTo>
                  <a:pt x="f19" y="f89"/>
                  <a:pt x="f19" y="f90"/>
                  <a:pt x="f19" y="f91"/>
                </a:cubicBezTo>
                <a:cubicBezTo>
                  <a:pt x="f19" y="f82"/>
                  <a:pt x="f19" y="f83"/>
                  <a:pt x="f19" y="f53"/>
                </a:cubicBezTo>
                <a:cubicBezTo>
                  <a:pt x="f92" y="f66"/>
                  <a:pt x="f93" y="f13"/>
                  <a:pt x="f94" y="f13"/>
                </a:cubicBezTo>
                <a:cubicBezTo>
                  <a:pt x="f17" y="f13"/>
                  <a:pt x="f16" y="f13"/>
                  <a:pt x="f95" y="f13"/>
                </a:cubicBezTo>
                <a:cubicBezTo>
                  <a:pt x="f40" y="f13"/>
                  <a:pt x="f96" y="f97"/>
                  <a:pt x="f14" y="f98"/>
                </a:cubicBezTo>
                <a:cubicBezTo>
                  <a:pt x="f14" y="f81"/>
                  <a:pt x="f14" y="f99"/>
                  <a:pt x="f14" y="f9"/>
                </a:cubicBezTo>
                <a:close/>
                <a:moveTo>
                  <a:pt x="f58" y="f100"/>
                </a:moveTo>
                <a:cubicBezTo>
                  <a:pt x="f57" y="f101"/>
                  <a:pt x="f88" y="f102"/>
                  <a:pt x="f103" y="f104"/>
                </a:cubicBezTo>
                <a:cubicBezTo>
                  <a:pt x="f105" y="f106"/>
                  <a:pt x="f105" y="f16"/>
                  <a:pt x="f16" y="f107"/>
                </a:cubicBezTo>
                <a:cubicBezTo>
                  <a:pt x="f88" y="f108"/>
                  <a:pt x="f57" y="f58"/>
                  <a:pt x="f58" y="f58"/>
                </a:cubicBezTo>
                <a:cubicBezTo>
                  <a:pt x="f109" y="f58"/>
                  <a:pt x="f110" y="f108"/>
                  <a:pt x="f40" y="f107"/>
                </a:cubicBezTo>
                <a:cubicBezTo>
                  <a:pt x="f35" y="f16"/>
                  <a:pt x="f35" y="f111"/>
                  <a:pt x="f40" y="f104"/>
                </a:cubicBezTo>
                <a:cubicBezTo>
                  <a:pt x="f110" y="f102"/>
                  <a:pt x="f109" y="f101"/>
                  <a:pt x="f58" y="f100"/>
                </a:cubicBezTo>
                <a:close/>
                <a:moveTo>
                  <a:pt x="f19" y="f100"/>
                </a:moveTo>
                <a:cubicBezTo>
                  <a:pt x="f112" y="f101"/>
                  <a:pt x="f22" y="f102"/>
                  <a:pt x="f113" y="f104"/>
                </a:cubicBezTo>
                <a:cubicBezTo>
                  <a:pt x="f114" y="f111"/>
                  <a:pt x="f115" y="f116"/>
                  <a:pt x="f113" y="f107"/>
                </a:cubicBezTo>
                <a:cubicBezTo>
                  <a:pt x="f22" y="f117"/>
                  <a:pt x="f112" y="f58"/>
                  <a:pt x="f92" y="f58"/>
                </a:cubicBezTo>
                <a:cubicBezTo>
                  <a:pt x="f118" y="f58"/>
                  <a:pt x="f94" y="f117"/>
                  <a:pt x="f119" y="f49"/>
                </a:cubicBezTo>
                <a:cubicBezTo>
                  <a:pt x="f69" y="f16"/>
                  <a:pt x="f69" y="f111"/>
                  <a:pt x="f119" y="f104"/>
                </a:cubicBezTo>
                <a:cubicBezTo>
                  <a:pt x="f94" y="f102"/>
                  <a:pt x="f42" y="f101"/>
                  <a:pt x="f19" y="f100"/>
                </a:cubicBezTo>
                <a:close/>
                <a:moveTo>
                  <a:pt x="f58" y="f48"/>
                </a:moveTo>
                <a:cubicBezTo>
                  <a:pt x="f109" y="f120"/>
                  <a:pt x="f110" y="f121"/>
                  <a:pt x="f40" y="f122"/>
                </a:cubicBezTo>
                <a:cubicBezTo>
                  <a:pt x="f35" y="f123"/>
                  <a:pt x="f35" y="f124"/>
                  <a:pt x="f40" y="f125"/>
                </a:cubicBezTo>
                <a:cubicBezTo>
                  <a:pt x="f110" y="f126"/>
                  <a:pt x="f109" y="f92"/>
                  <a:pt x="f127" y="f92"/>
                </a:cubicBezTo>
                <a:cubicBezTo>
                  <a:pt x="f128" y="f92"/>
                  <a:pt x="f88" y="f126"/>
                  <a:pt x="f16" y="f125"/>
                </a:cubicBezTo>
                <a:cubicBezTo>
                  <a:pt x="f105" y="f124"/>
                  <a:pt x="f105" y="f123"/>
                  <a:pt x="f103" y="f129"/>
                </a:cubicBezTo>
                <a:cubicBezTo>
                  <a:pt x="f88" y="f121"/>
                  <a:pt x="f57" y="f17"/>
                  <a:pt x="f58" y="f48"/>
                </a:cubicBezTo>
                <a:close/>
                <a:moveTo>
                  <a:pt x="f19" y="f121"/>
                </a:moveTo>
                <a:cubicBezTo>
                  <a:pt x="f118" y="f130"/>
                  <a:pt x="f94" y="f131"/>
                  <a:pt x="f119" y="f132"/>
                </a:cubicBezTo>
                <a:cubicBezTo>
                  <a:pt x="f69" y="f133"/>
                  <a:pt x="f69" y="f134"/>
                  <a:pt x="f119" y="f118"/>
                </a:cubicBezTo>
                <a:cubicBezTo>
                  <a:pt x="f94" y="f92"/>
                  <a:pt x="f118" y="f135"/>
                  <a:pt x="f19" y="f135"/>
                </a:cubicBezTo>
                <a:cubicBezTo>
                  <a:pt x="f112" y="f135"/>
                  <a:pt x="f136" y="f92"/>
                  <a:pt x="f113" y="f118"/>
                </a:cubicBezTo>
                <a:cubicBezTo>
                  <a:pt x="f114" y="f134"/>
                  <a:pt x="f114" y="f133"/>
                  <a:pt x="f113" y="f132"/>
                </a:cubicBezTo>
                <a:cubicBezTo>
                  <a:pt x="f136" y="f131"/>
                  <a:pt x="f112" y="f130"/>
                  <a:pt x="f19" y="f121"/>
                </a:cubicBezTo>
                <a:close/>
                <a:moveTo>
                  <a:pt x="f137" y="f70"/>
                </a:moveTo>
                <a:cubicBezTo>
                  <a:pt x="f107" y="f70"/>
                  <a:pt x="f107" y="f70"/>
                  <a:pt x="f16" y="f25"/>
                </a:cubicBezTo>
                <a:cubicBezTo>
                  <a:pt x="f16" y="f25"/>
                  <a:pt x="f16" y="f25"/>
                  <a:pt x="f16" y="f25"/>
                </a:cubicBezTo>
                <a:cubicBezTo>
                  <a:pt x="f111" y="f138"/>
                  <a:pt x="f105" y="f139"/>
                  <a:pt x="f16" y="f115"/>
                </a:cubicBezTo>
                <a:cubicBezTo>
                  <a:pt x="f140" y="f22"/>
                  <a:pt x="f128" y="f21"/>
                  <a:pt x="f127" y="f21"/>
                </a:cubicBezTo>
                <a:cubicBezTo>
                  <a:pt x="f109" y="f21"/>
                  <a:pt x="f110" y="f22"/>
                  <a:pt x="f60" y="f141"/>
                </a:cubicBezTo>
                <a:cubicBezTo>
                  <a:pt x="f35" y="f139"/>
                  <a:pt x="f35" y="f138"/>
                  <a:pt x="f60" y="f142"/>
                </a:cubicBezTo>
                <a:cubicBezTo>
                  <a:pt x="f110" y="f143"/>
                  <a:pt x="f109" y="f72"/>
                  <a:pt x="f137" y="f70"/>
                </a:cubicBezTo>
                <a:close/>
                <a:moveTo>
                  <a:pt x="f144" y="f145"/>
                </a:moveTo>
                <a:cubicBezTo>
                  <a:pt x="f131" y="f69"/>
                  <a:pt x="f129" y="f146"/>
                  <a:pt x="f146" y="f147"/>
                </a:cubicBezTo>
                <a:cubicBezTo>
                  <a:pt x="f69" y="f130"/>
                  <a:pt x="f69" y="f148"/>
                  <a:pt x="f146" y="f149"/>
                </a:cubicBezTo>
                <a:cubicBezTo>
                  <a:pt x="f129" y="f150"/>
                  <a:pt x="f131" y="f151"/>
                  <a:pt x="f144" y="f151"/>
                </a:cubicBezTo>
                <a:cubicBezTo>
                  <a:pt x="f149" y="f151"/>
                  <a:pt x="f41" y="f150"/>
                  <a:pt x="f152" y="f149"/>
                </a:cubicBezTo>
                <a:cubicBezTo>
                  <a:pt x="f111" y="f148"/>
                  <a:pt x="f111" y="f130"/>
                  <a:pt x="f152" y="f147"/>
                </a:cubicBezTo>
                <a:cubicBezTo>
                  <a:pt x="f41" y="f146"/>
                  <a:pt x="f153" y="f69"/>
                  <a:pt x="f144" y="f145"/>
                </a:cubicBezTo>
                <a:close/>
                <a:moveTo>
                  <a:pt x="f101" y="f154"/>
                </a:moveTo>
                <a:cubicBezTo>
                  <a:pt x="f155" y="f154"/>
                  <a:pt x="f147" y="f156"/>
                  <a:pt x="f146" y="f22"/>
                </a:cubicBezTo>
                <a:cubicBezTo>
                  <a:pt x="f123" y="f157"/>
                  <a:pt x="f123" y="f55"/>
                  <a:pt x="f146" y="f126"/>
                </a:cubicBezTo>
                <a:cubicBezTo>
                  <a:pt x="f158" y="f159"/>
                  <a:pt x="f121" y="f18"/>
                  <a:pt x="f148" y="f18"/>
                </a:cubicBezTo>
                <a:cubicBezTo>
                  <a:pt x="f153" y="f18"/>
                  <a:pt x="f41" y="f159"/>
                  <a:pt x="f151" y="f160"/>
                </a:cubicBezTo>
                <a:cubicBezTo>
                  <a:pt x="f111" y="f55"/>
                  <a:pt x="f105" y="f157"/>
                  <a:pt x="f151" y="f23"/>
                </a:cubicBezTo>
                <a:cubicBezTo>
                  <a:pt x="f41" y="f115"/>
                  <a:pt x="f153" y="f24"/>
                  <a:pt x="f101" y="f154"/>
                </a:cubicBezTo>
                <a:close/>
                <a:moveTo>
                  <a:pt x="f30" y="f145"/>
                </a:moveTo>
                <a:cubicBezTo>
                  <a:pt x="f161" y="f145"/>
                  <a:pt x="f161" y="f145"/>
                  <a:pt x="f162" y="f147"/>
                </a:cubicBezTo>
                <a:cubicBezTo>
                  <a:pt x="f162" y="f147"/>
                  <a:pt x="f162" y="f147"/>
                  <a:pt x="f162" y="f147"/>
                </a:cubicBezTo>
                <a:cubicBezTo>
                  <a:pt x="f35" y="f130"/>
                  <a:pt x="f163" y="f148"/>
                  <a:pt x="f162" y="f149"/>
                </a:cubicBezTo>
                <a:cubicBezTo>
                  <a:pt x="f164" y="f150"/>
                  <a:pt x="f165" y="f151"/>
                  <a:pt x="f87" y="f151"/>
                </a:cubicBezTo>
                <a:cubicBezTo>
                  <a:pt x="f166" y="f151"/>
                  <a:pt x="f167" y="f150"/>
                  <a:pt x="f168" y="f149"/>
                </a:cubicBezTo>
                <a:cubicBezTo>
                  <a:pt x="f89" y="f101"/>
                  <a:pt x="f10" y="f130"/>
                  <a:pt x="f168" y="f155"/>
                </a:cubicBezTo>
                <a:cubicBezTo>
                  <a:pt x="f167" y="f146"/>
                  <a:pt x="f166" y="f69"/>
                  <a:pt x="f30" y="f145"/>
                </a:cubicBezTo>
                <a:close/>
                <a:moveTo>
                  <a:pt x="f92" y="f70"/>
                </a:moveTo>
                <a:cubicBezTo>
                  <a:pt x="f112" y="f26"/>
                  <a:pt x="f22" y="f169"/>
                  <a:pt x="f113" y="f25"/>
                </a:cubicBezTo>
                <a:cubicBezTo>
                  <a:pt x="f113" y="f25"/>
                  <a:pt x="f113" y="f25"/>
                  <a:pt x="f113" y="f25"/>
                </a:cubicBezTo>
                <a:cubicBezTo>
                  <a:pt x="f114" y="f138"/>
                  <a:pt x="f115" y="f139"/>
                  <a:pt x="f113" y="f115"/>
                </a:cubicBezTo>
                <a:cubicBezTo>
                  <a:pt x="f22" y="f22"/>
                  <a:pt x="f112" y="f21"/>
                  <a:pt x="f92" y="f21"/>
                </a:cubicBezTo>
                <a:cubicBezTo>
                  <a:pt x="f118" y="f21"/>
                  <a:pt x="f94" y="f22"/>
                  <a:pt x="f124" y="f115"/>
                </a:cubicBezTo>
                <a:cubicBezTo>
                  <a:pt x="f69" y="f24"/>
                  <a:pt x="f123" y="f138"/>
                  <a:pt x="f124" y="f142"/>
                </a:cubicBezTo>
                <a:cubicBezTo>
                  <a:pt x="f94" y="f143"/>
                  <a:pt x="f42" y="f26"/>
                  <a:pt x="f92" y="f70"/>
                </a:cubicBezTo>
                <a:close/>
                <a:moveTo>
                  <a:pt x="f87" y="f94"/>
                </a:moveTo>
                <a:cubicBezTo>
                  <a:pt x="f166" y="f119"/>
                  <a:pt x="f170" y="f159"/>
                  <a:pt x="f168" y="f160"/>
                </a:cubicBezTo>
                <a:cubicBezTo>
                  <a:pt x="f168" y="f160"/>
                  <a:pt x="f168" y="f126"/>
                  <a:pt x="f168" y="f126"/>
                </a:cubicBezTo>
                <a:cubicBezTo>
                  <a:pt x="f99" y="f55"/>
                  <a:pt x="f89" y="f157"/>
                  <a:pt x="f168" y="f22"/>
                </a:cubicBezTo>
                <a:cubicBezTo>
                  <a:pt x="f170" y="f114"/>
                  <a:pt x="f166" y="f154"/>
                  <a:pt x="f87" y="f154"/>
                </a:cubicBezTo>
                <a:cubicBezTo>
                  <a:pt x="f165" y="f154"/>
                  <a:pt x="f164" y="f114"/>
                  <a:pt x="f171" y="f23"/>
                </a:cubicBezTo>
                <a:cubicBezTo>
                  <a:pt x="f163" y="f157"/>
                  <a:pt x="f163" y="f55"/>
                  <a:pt x="f171" y="f160"/>
                </a:cubicBezTo>
                <a:cubicBezTo>
                  <a:pt x="f164" y="f159"/>
                  <a:pt x="f8" y="f119"/>
                  <a:pt x="f87" y="f94"/>
                </a:cubicBezTo>
                <a:close/>
                <a:moveTo>
                  <a:pt x="f87" y="f60"/>
                </a:moveTo>
                <a:cubicBezTo>
                  <a:pt x="f87" y="f40"/>
                  <a:pt x="f87" y="f40"/>
                  <a:pt x="f87" y="f40"/>
                </a:cubicBezTo>
                <a:cubicBezTo>
                  <a:pt x="f86" y="f40"/>
                  <a:pt x="f77" y="f40"/>
                  <a:pt x="f167" y="f40"/>
                </a:cubicBezTo>
                <a:cubicBezTo>
                  <a:pt x="f170" y="f40"/>
                  <a:pt x="f172" y="f60"/>
                  <a:pt x="f9" y="f173"/>
                </a:cubicBezTo>
                <a:cubicBezTo>
                  <a:pt x="f99" y="f174"/>
                  <a:pt x="f99" y="f174"/>
                  <a:pt x="f168" y="f175"/>
                </a:cubicBezTo>
                <a:cubicBezTo>
                  <a:pt x="f9" y="f175"/>
                  <a:pt x="f9" y="f175"/>
                  <a:pt x="f9" y="f175"/>
                </a:cubicBezTo>
                <a:cubicBezTo>
                  <a:pt x="f170" y="f140"/>
                  <a:pt x="f166" y="f176"/>
                  <a:pt x="f87" y="f176"/>
                </a:cubicBezTo>
                <a:cubicBezTo>
                  <a:pt x="f8" y="f176"/>
                  <a:pt x="f177" y="f88"/>
                  <a:pt x="f162" y="f108"/>
                </a:cubicBezTo>
                <a:cubicBezTo>
                  <a:pt x="f163" y="f137"/>
                  <a:pt x="f35" y="f178"/>
                  <a:pt x="f162" y="f110"/>
                </a:cubicBezTo>
                <a:cubicBezTo>
                  <a:pt x="f33" y="f173"/>
                  <a:pt x="f177" y="f40"/>
                  <a:pt x="f8" y="f40"/>
                </a:cubicBezTo>
                <a:cubicBezTo>
                  <a:pt x="f31" y="f60"/>
                  <a:pt x="f68" y="f60"/>
                  <a:pt x="f87" y="f60"/>
                </a:cubicBezTo>
                <a:close/>
                <a:moveTo>
                  <a:pt x="f144" y="f60"/>
                </a:moveTo>
                <a:cubicBezTo>
                  <a:pt x="f179" y="f60"/>
                  <a:pt x="f102" y="f60"/>
                  <a:pt x="f153" y="f40"/>
                </a:cubicBezTo>
                <a:cubicBezTo>
                  <a:pt x="f104" y="f40"/>
                  <a:pt x="f152" y="f173"/>
                  <a:pt x="f180" y="f95"/>
                </a:cubicBezTo>
                <a:cubicBezTo>
                  <a:pt x="f105" y="f178"/>
                  <a:pt x="f105" y="f181"/>
                  <a:pt x="f180" y="f182"/>
                </a:cubicBezTo>
                <a:cubicBezTo>
                  <a:pt x="f152" y="f108"/>
                  <a:pt x="f150" y="f183"/>
                  <a:pt x="f150" y="f57"/>
                </a:cubicBezTo>
                <a:cubicBezTo>
                  <a:pt x="f41" y="f88"/>
                  <a:pt x="f153" y="f140"/>
                  <a:pt x="f184" y="f140"/>
                </a:cubicBezTo>
                <a:cubicBezTo>
                  <a:pt x="f56" y="f103"/>
                  <a:pt x="f122" y="f107"/>
                  <a:pt x="f145" y="f58"/>
                </a:cubicBezTo>
                <a:cubicBezTo>
                  <a:pt x="f123" y="f181"/>
                  <a:pt x="f123" y="f178"/>
                  <a:pt x="f145" y="f15"/>
                </a:cubicBezTo>
                <a:cubicBezTo>
                  <a:pt x="f132" y="f173"/>
                  <a:pt x="f129" y="f40"/>
                  <a:pt x="f121" y="f40"/>
                </a:cubicBezTo>
                <a:cubicBezTo>
                  <a:pt x="f48" y="f60"/>
                  <a:pt x="f120" y="f60"/>
                  <a:pt x="f144" y="f60"/>
                </a:cubicBezTo>
                <a:close/>
                <a:moveTo>
                  <a:pt x="f47" y="f94"/>
                </a:moveTo>
                <a:cubicBezTo>
                  <a:pt x="f72" y="f94"/>
                  <a:pt x="f26" y="f18"/>
                  <a:pt x="f71" y="f18"/>
                </a:cubicBezTo>
                <a:cubicBezTo>
                  <a:pt x="f45" y="f94"/>
                  <a:pt x="f185" y="f134"/>
                  <a:pt x="f138" y="f94"/>
                </a:cubicBezTo>
                <a:cubicBezTo>
                  <a:pt x="f139" y="f42"/>
                  <a:pt x="f186" y="f126"/>
                  <a:pt x="f156" y="f55"/>
                </a:cubicBezTo>
                <a:cubicBezTo>
                  <a:pt x="f114" y="f187"/>
                  <a:pt x="f114" y="f188"/>
                  <a:pt x="f156" y="f157"/>
                </a:cubicBezTo>
                <a:cubicBezTo>
                  <a:pt x="f186" y="f136"/>
                  <a:pt x="f139" y="f113"/>
                  <a:pt x="f2" y="f114"/>
                </a:cubicBezTo>
                <a:cubicBezTo>
                  <a:pt x="f189" y="f114"/>
                  <a:pt x="f138" y="f154"/>
                  <a:pt x="f190" y="f154"/>
                </a:cubicBezTo>
                <a:cubicBezTo>
                  <a:pt x="f142" y="f154"/>
                  <a:pt x="f143" y="f154"/>
                  <a:pt x="f47" y="f154"/>
                </a:cubicBezTo>
                <a:cubicBezTo>
                  <a:pt x="f47" y="f21"/>
                  <a:pt x="f47" y="f92"/>
                  <a:pt x="f47" y="f94"/>
                </a:cubicBezTo>
                <a:close/>
                <a:moveTo>
                  <a:pt x="f47" y="f151"/>
                </a:moveTo>
                <a:cubicBezTo>
                  <a:pt x="f70" y="f151"/>
                  <a:pt x="f45" y="f151"/>
                  <a:pt x="f25" y="f151"/>
                </a:cubicBezTo>
                <a:cubicBezTo>
                  <a:pt x="f190" y="f151"/>
                  <a:pt x="f2" y="f152"/>
                  <a:pt x="f139" y="f191"/>
                </a:cubicBezTo>
                <a:cubicBezTo>
                  <a:pt x="f24" y="f149"/>
                  <a:pt x="f154" y="f100"/>
                  <a:pt x="f156" y="f148"/>
                </a:cubicBezTo>
                <a:cubicBezTo>
                  <a:pt x="f114" y="f144"/>
                  <a:pt x="f114" y="f120"/>
                  <a:pt x="f156" y="f130"/>
                </a:cubicBezTo>
                <a:cubicBezTo>
                  <a:pt x="f186" y="f131"/>
                  <a:pt x="f139" y="f129"/>
                  <a:pt x="f2" y="f146"/>
                </a:cubicBezTo>
                <a:cubicBezTo>
                  <a:pt x="f189" y="f192"/>
                  <a:pt x="f138" y="f145"/>
                  <a:pt x="f190" y="f145"/>
                </a:cubicBezTo>
                <a:cubicBezTo>
                  <a:pt x="f142" y="f145"/>
                  <a:pt x="f143" y="f145"/>
                  <a:pt x="f47" y="f145"/>
                </a:cubicBezTo>
                <a:cubicBezTo>
                  <a:pt x="f47" y="f121"/>
                  <a:pt x="f47" y="f100"/>
                  <a:pt x="f47" y="f151"/>
                </a:cubicBezTo>
                <a:close/>
                <a:moveTo>
                  <a:pt x="f47" y="f140"/>
                </a:moveTo>
                <a:cubicBezTo>
                  <a:pt x="f47" y="f108"/>
                  <a:pt x="f47" y="f174"/>
                  <a:pt x="f47" y="f173"/>
                </a:cubicBezTo>
                <a:cubicBezTo>
                  <a:pt x="f47" y="f173"/>
                  <a:pt x="f72" y="f40"/>
                  <a:pt x="f26" y="f40"/>
                </a:cubicBezTo>
                <a:cubicBezTo>
                  <a:pt x="f169" y="f40"/>
                  <a:pt x="f45" y="f60"/>
                  <a:pt x="f142" y="f40"/>
                </a:cubicBezTo>
                <a:cubicBezTo>
                  <a:pt x="f189" y="f39"/>
                  <a:pt x="f186" y="f60"/>
                  <a:pt x="f156" y="f59"/>
                </a:cubicBezTo>
                <a:cubicBezTo>
                  <a:pt x="f114" y="f178"/>
                  <a:pt x="f114" y="f80"/>
                  <a:pt x="f156" y="f137"/>
                </a:cubicBezTo>
                <a:cubicBezTo>
                  <a:pt x="f186" y="f117"/>
                  <a:pt x="f139" y="f183"/>
                  <a:pt x="f2" y="f107"/>
                </a:cubicBezTo>
                <a:cubicBezTo>
                  <a:pt x="f189" y="f88"/>
                  <a:pt x="f138" y="f140"/>
                  <a:pt x="f190" y="f140"/>
                </a:cubicBezTo>
                <a:cubicBezTo>
                  <a:pt x="f142" y="f140"/>
                  <a:pt x="f143" y="f140"/>
                  <a:pt x="f47" y="f140"/>
                </a:cubicBezTo>
                <a:close/>
                <a:moveTo>
                  <a:pt x="f76" y="f46"/>
                </a:moveTo>
                <a:cubicBezTo>
                  <a:pt x="f51" y="f46"/>
                  <a:pt x="f161" y="f46"/>
                  <a:pt x="f171" y="f46"/>
                </a:cubicBezTo>
                <a:cubicBezTo>
                  <a:pt x="f163" y="f46"/>
                  <a:pt x="f37" y="f73"/>
                  <a:pt x="f163" y="f72"/>
                </a:cubicBezTo>
                <a:cubicBezTo>
                  <a:pt x="f96" y="f71"/>
                  <a:pt x="f162" y="f169"/>
                  <a:pt x="f171" y="f193"/>
                </a:cubicBezTo>
                <a:cubicBezTo>
                  <a:pt x="f177" y="f194"/>
                  <a:pt x="f8" y="f190"/>
                  <a:pt x="f74" y="f195"/>
                </a:cubicBezTo>
                <a:cubicBezTo>
                  <a:pt x="f30" y="f185"/>
                  <a:pt x="f86" y="f195"/>
                  <a:pt x="f77" y="f185"/>
                </a:cubicBezTo>
                <a:cubicBezTo>
                  <a:pt x="f166" y="f185"/>
                  <a:pt x="f28" y="f194"/>
                  <a:pt x="f167" y="f25"/>
                </a:cubicBezTo>
                <a:cubicBezTo>
                  <a:pt x="f172" y="f44"/>
                  <a:pt x="f168" y="f169"/>
                  <a:pt x="f196" y="f72"/>
                </a:cubicBezTo>
                <a:cubicBezTo>
                  <a:pt x="f10" y="f73"/>
                  <a:pt x="f89" y="f46"/>
                  <a:pt x="f9" y="f46"/>
                </a:cubicBezTo>
                <a:cubicBezTo>
                  <a:pt x="f79" y="f46"/>
                  <a:pt x="f67" y="f46"/>
                  <a:pt x="f76" y="f46"/>
                </a:cubicBezTo>
                <a:close/>
                <a:moveTo>
                  <a:pt x="f148" y="f46"/>
                </a:moveTo>
                <a:cubicBezTo>
                  <a:pt x="f48" y="f46"/>
                  <a:pt x="f155" y="f46"/>
                  <a:pt x="f146" y="f46"/>
                </a:cubicBezTo>
                <a:cubicBezTo>
                  <a:pt x="f145" y="f46"/>
                  <a:pt x="f69" y="f73"/>
                  <a:pt x="f123" y="f47"/>
                </a:cubicBezTo>
                <a:cubicBezTo>
                  <a:pt x="f192" y="f169"/>
                  <a:pt x="f122" y="f43"/>
                  <a:pt x="f147" y="f185"/>
                </a:cubicBezTo>
                <a:cubicBezTo>
                  <a:pt x="f121" y="f190"/>
                  <a:pt x="f17" y="f185"/>
                  <a:pt x="f179" y="f185"/>
                </a:cubicBezTo>
                <a:cubicBezTo>
                  <a:pt x="f100" y="f195"/>
                  <a:pt x="f102" y="f195"/>
                  <a:pt x="f149" y="f185"/>
                </a:cubicBezTo>
                <a:cubicBezTo>
                  <a:pt x="f197" y="f185"/>
                  <a:pt x="f191" y="f194"/>
                  <a:pt x="f41" y="f25"/>
                </a:cubicBezTo>
                <a:cubicBezTo>
                  <a:pt x="f152" y="f45"/>
                  <a:pt x="f180" y="f169"/>
                  <a:pt x="f111" y="f72"/>
                </a:cubicBezTo>
                <a:cubicBezTo>
                  <a:pt x="f105" y="f73"/>
                  <a:pt x="f111" y="f46"/>
                  <a:pt x="f152" y="f46"/>
                </a:cubicBezTo>
                <a:cubicBezTo>
                  <a:pt x="f191" y="f46"/>
                  <a:pt x="f184" y="f46"/>
                  <a:pt x="f148" y="f46"/>
                </a:cubicBezTo>
                <a:close/>
                <a:moveTo>
                  <a:pt x="f47" y="f185"/>
                </a:moveTo>
                <a:cubicBezTo>
                  <a:pt x="f143" y="f185"/>
                  <a:pt x="f142" y="f185"/>
                  <a:pt x="f190" y="f185"/>
                </a:cubicBezTo>
                <a:cubicBezTo>
                  <a:pt x="f138" y="f185"/>
                  <a:pt x="f189" y="f194"/>
                  <a:pt x="f189" y="f194"/>
                </a:cubicBezTo>
                <a:cubicBezTo>
                  <a:pt x="f139" y="f44"/>
                  <a:pt x="f186" y="f70"/>
                  <a:pt x="f114" y="f47"/>
                </a:cubicBezTo>
                <a:cubicBezTo>
                  <a:pt x="f115" y="f73"/>
                  <a:pt x="f156" y="f46"/>
                  <a:pt x="f186" y="f46"/>
                </a:cubicBezTo>
                <a:cubicBezTo>
                  <a:pt x="f2" y="f46"/>
                  <a:pt x="f185" y="f46"/>
                  <a:pt x="f43" y="f46"/>
                </a:cubicBezTo>
                <a:cubicBezTo>
                  <a:pt x="f169" y="f75"/>
                  <a:pt x="f47" y="f47"/>
                  <a:pt x="f47" y="f169"/>
                </a:cubicBezTo>
                <a:cubicBezTo>
                  <a:pt x="f47" y="f45"/>
                  <a:pt x="f47" y="f142"/>
                  <a:pt x="f47" y="f185"/>
                </a:cubicBezTo>
                <a:close/>
                <a:moveTo>
                  <a:pt x="f53" y="f179"/>
                </a:moveTo>
                <a:cubicBezTo>
                  <a:pt x="f83" y="f100"/>
                  <a:pt x="f12" y="f100"/>
                  <a:pt x="f12" y="f184"/>
                </a:cubicBezTo>
                <a:cubicBezTo>
                  <a:pt x="f91" y="f197"/>
                  <a:pt x="f90" y="f152"/>
                  <a:pt x="f10" y="f111"/>
                </a:cubicBezTo>
                <a:cubicBezTo>
                  <a:pt x="f10" y="f105"/>
                  <a:pt x="f89" y="f198"/>
                  <a:pt x="f10" y="f116"/>
                </a:cubicBezTo>
                <a:cubicBezTo>
                  <a:pt x="f90" y="f140"/>
                  <a:pt x="f91" y="f128"/>
                  <a:pt x="f82" y="f117"/>
                </a:cubicBezTo>
                <a:cubicBezTo>
                  <a:pt x="f12" y="f182"/>
                  <a:pt x="f83" y="f182"/>
                  <a:pt x="f83" y="f182"/>
                </a:cubicBezTo>
                <a:cubicBezTo>
                  <a:pt x="f53" y="f182"/>
                  <a:pt x="f53" y="f117"/>
                  <a:pt x="f53" y="f108"/>
                </a:cubicBezTo>
                <a:cubicBezTo>
                  <a:pt x="f53" y="f176"/>
                  <a:pt x="f53" y="f152"/>
                  <a:pt x="f53" y="f179"/>
                </a:cubicBezTo>
                <a:close/>
                <a:moveTo>
                  <a:pt x="f83" y="f48"/>
                </a:moveTo>
                <a:cubicBezTo>
                  <a:pt x="f83" y="f48"/>
                  <a:pt x="f53" y="f48"/>
                  <a:pt x="f53" y="f48"/>
                </a:cubicBezTo>
                <a:cubicBezTo>
                  <a:pt x="f53" y="f192"/>
                  <a:pt x="f53" y="f94"/>
                  <a:pt x="f53" y="f92"/>
                </a:cubicBezTo>
                <a:cubicBezTo>
                  <a:pt x="f83" y="f92"/>
                  <a:pt x="f83" y="f92"/>
                  <a:pt x="f83" y="f19"/>
                </a:cubicBezTo>
                <a:cubicBezTo>
                  <a:pt x="f82" y="f126"/>
                  <a:pt x="f81" y="f199"/>
                  <a:pt x="f11" y="f42"/>
                </a:cubicBezTo>
                <a:cubicBezTo>
                  <a:pt x="f89" y="f119"/>
                  <a:pt x="f89" y="f123"/>
                  <a:pt x="f11" y="f122"/>
                </a:cubicBezTo>
                <a:cubicBezTo>
                  <a:pt x="f81" y="f155"/>
                  <a:pt x="f82" y="f131"/>
                  <a:pt x="f83" y="f48"/>
                </a:cubicBezTo>
                <a:close/>
                <a:moveTo>
                  <a:pt x="f83" y="f21"/>
                </a:moveTo>
                <a:cubicBezTo>
                  <a:pt x="f83" y="f21"/>
                  <a:pt x="f83" y="f136"/>
                  <a:pt x="f53" y="f136"/>
                </a:cubicBezTo>
                <a:cubicBezTo>
                  <a:pt x="f53" y="f154"/>
                  <a:pt x="f53" y="f185"/>
                  <a:pt x="f53" y="f71"/>
                </a:cubicBezTo>
                <a:cubicBezTo>
                  <a:pt x="f83" y="f71"/>
                  <a:pt x="f83" y="f71"/>
                  <a:pt x="f83" y="f71"/>
                </a:cubicBezTo>
                <a:cubicBezTo>
                  <a:pt x="f12" y="f169"/>
                  <a:pt x="f82" y="f143"/>
                  <a:pt x="f81" y="f45"/>
                </a:cubicBezTo>
                <a:cubicBezTo>
                  <a:pt x="f11" y="f142"/>
                  <a:pt x="f10" y="f195"/>
                  <a:pt x="f10" y="f2"/>
                </a:cubicBezTo>
                <a:cubicBezTo>
                  <a:pt x="f10" y="f186"/>
                  <a:pt x="f11" y="f115"/>
                  <a:pt x="f81" y="f113"/>
                </a:cubicBezTo>
                <a:cubicBezTo>
                  <a:pt x="f82" y="f23"/>
                  <a:pt x="f12" y="f22"/>
                  <a:pt x="f83" y="f21"/>
                </a:cubicBezTo>
                <a:close/>
                <a:moveTo>
                  <a:pt x="f50" y="f60"/>
                </a:moveTo>
                <a:cubicBezTo>
                  <a:pt x="f110" y="f110"/>
                  <a:pt x="f95" y="f15"/>
                  <a:pt x="f178" y="f15"/>
                </a:cubicBezTo>
                <a:cubicBezTo>
                  <a:pt x="f181" y="f95"/>
                  <a:pt x="f182" y="f95"/>
                  <a:pt x="f183" y="f15"/>
                </a:cubicBezTo>
                <a:cubicBezTo>
                  <a:pt x="f49" y="f15"/>
                  <a:pt x="f88" y="f110"/>
                  <a:pt x="f140" y="f60"/>
                </a:cubicBezTo>
                <a:cubicBezTo>
                  <a:pt x="f108" y="f60"/>
                  <a:pt x="f80" y="f60"/>
                  <a:pt x="f50" y="f60"/>
                </a:cubicBezTo>
                <a:close/>
                <a:moveTo>
                  <a:pt x="f18" y="f60"/>
                </a:moveTo>
                <a:cubicBezTo>
                  <a:pt x="f94" y="f95"/>
                  <a:pt x="f125" y="f15"/>
                  <a:pt x="f199" y="f15"/>
                </a:cubicBezTo>
                <a:cubicBezTo>
                  <a:pt x="f200" y="f95"/>
                  <a:pt x="f55" y="f95"/>
                  <a:pt x="f188" y="f15"/>
                </a:cubicBezTo>
                <a:cubicBezTo>
                  <a:pt x="f21" y="f15"/>
                  <a:pt x="f136" y="f110"/>
                  <a:pt x="f22" y="f60"/>
                </a:cubicBezTo>
                <a:cubicBezTo>
                  <a:pt x="f187" y="f60"/>
                  <a:pt x="f160" y="f60"/>
                  <a:pt x="f18" y="f60"/>
                </a:cubicBezTo>
                <a:close/>
                <a:moveTo>
                  <a:pt x="f81" y="f60"/>
                </a:moveTo>
                <a:cubicBezTo>
                  <a:pt x="f81" y="f60"/>
                  <a:pt x="f81" y="f60"/>
                  <a:pt x="f81" y="f40"/>
                </a:cubicBezTo>
                <a:cubicBezTo>
                  <a:pt x="f82" y="f40"/>
                  <a:pt x="f83" y="f40"/>
                  <a:pt x="f53" y="f60"/>
                </a:cubicBezTo>
                <a:cubicBezTo>
                  <a:pt x="f53" y="f173"/>
                  <a:pt x="f53" y="f110"/>
                  <a:pt x="f53" y="f15"/>
                </a:cubicBezTo>
                <a:cubicBezTo>
                  <a:pt x="f53" y="f15"/>
                  <a:pt x="f83" y="f15"/>
                  <a:pt x="f83" y="f15"/>
                </a:cubicBezTo>
                <a:cubicBezTo>
                  <a:pt x="f12" y="f110"/>
                  <a:pt x="f82" y="f50"/>
                  <a:pt x="f81" y="f60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3791CDE-25CB-4071-A264-4F9E5140401A}"/>
              </a:ext>
            </a:extLst>
          </p:cNvPr>
          <p:cNvSpPr/>
          <p:nvPr/>
        </p:nvSpPr>
        <p:spPr>
          <a:xfrm>
            <a:off x="4025069" y="1752392"/>
            <a:ext cx="857112" cy="10066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161"/>
              <a:gd name="f8" fmla="val 44"/>
              <a:gd name="f9" fmla="val 139"/>
              <a:gd name="f10" fmla="val 52"/>
              <a:gd name="f11" fmla="val 132"/>
              <a:gd name="f12" fmla="val 60"/>
              <a:gd name="f13" fmla="val 125"/>
              <a:gd name="f14" fmla="val 67"/>
              <a:gd name="f15" fmla="val 119"/>
              <a:gd name="f16" fmla="val 51"/>
              <a:gd name="f17" fmla="val 115"/>
              <a:gd name="f18" fmla="val 35"/>
              <a:gd name="f19" fmla="val 18"/>
              <a:gd name="f20" fmla="val 16"/>
              <a:gd name="f21" fmla="val 113"/>
              <a:gd name="f22" fmla="val 14"/>
              <a:gd name="f23" fmla="val 107"/>
              <a:gd name="f24" fmla="val 13"/>
              <a:gd name="f25" fmla="val 100"/>
              <a:gd name="f26" fmla="val 7"/>
              <a:gd name="f27" fmla="val 79"/>
              <a:gd name="f28" fmla="val 2"/>
              <a:gd name="f29" fmla="val 57"/>
              <a:gd name="f30" fmla="val 1"/>
              <a:gd name="f31" fmla="val 25"/>
              <a:gd name="f32" fmla="val 4"/>
              <a:gd name="f33" fmla="val 6"/>
              <a:gd name="f34" fmla="val 5"/>
              <a:gd name="f35" fmla="val 11"/>
              <a:gd name="f36" fmla="val 21"/>
              <a:gd name="f37" fmla="val 24"/>
              <a:gd name="f38" fmla="val 27"/>
              <a:gd name="f39" fmla="val 30"/>
              <a:gd name="f40" fmla="val 33"/>
              <a:gd name="f41" fmla="val 3"/>
              <a:gd name="f42" fmla="val 36"/>
              <a:gd name="f43" fmla="val 39"/>
              <a:gd name="f44" fmla="val 43"/>
              <a:gd name="f45" fmla="val 9"/>
              <a:gd name="f46" fmla="val 48"/>
              <a:gd name="f47" fmla="val 10"/>
              <a:gd name="f48" fmla="val 53"/>
              <a:gd name="f49" fmla="val 8"/>
              <a:gd name="f50" fmla="val 54"/>
              <a:gd name="f51" fmla="val 55"/>
              <a:gd name="f52" fmla="val 63"/>
              <a:gd name="f53" fmla="val 69"/>
              <a:gd name="f54" fmla="val 76"/>
              <a:gd name="f55" fmla="val 83"/>
              <a:gd name="f56" fmla="val 91"/>
              <a:gd name="f57" fmla="val 99"/>
              <a:gd name="f58" fmla="val 104"/>
              <a:gd name="f59" fmla="val 110"/>
              <a:gd name="f60" fmla="val 121"/>
              <a:gd name="f61" fmla="val 126"/>
              <a:gd name="f62" fmla="val 131"/>
              <a:gd name="f63" fmla="val 134"/>
              <a:gd name="f64" fmla="val 135"/>
              <a:gd name="f65" fmla="val 20"/>
              <a:gd name="f66" fmla="val 42"/>
              <a:gd name="f67" fmla="val 128"/>
              <a:gd name="f68" fmla="val 122"/>
              <a:gd name="f69" fmla="val 105"/>
              <a:gd name="f70" fmla="val 108"/>
              <a:gd name="f71" fmla="val 148"/>
              <a:gd name="f72" fmla="val 151"/>
              <a:gd name="f73" fmla="val 153"/>
              <a:gd name="f74" fmla="val 103"/>
              <a:gd name="f75" fmla="val 155"/>
              <a:gd name="f76" fmla="val 96"/>
              <a:gd name="f77" fmla="val 159"/>
              <a:gd name="f78" fmla="val 89"/>
              <a:gd name="f79" fmla="val 81"/>
              <a:gd name="f80" fmla="val 156"/>
              <a:gd name="f81" fmla="val 74"/>
              <a:gd name="f82" fmla="val 65"/>
              <a:gd name="f83" fmla="val 147"/>
              <a:gd name="f84" fmla="val 143"/>
              <a:gd name="f85" fmla="val 142"/>
              <a:gd name="f86" fmla="val 49"/>
              <a:gd name="f87" fmla="val 141"/>
              <a:gd name="f88" fmla="val 98"/>
              <a:gd name="f89" fmla="val 102"/>
              <a:gd name="f90" fmla="val 127"/>
              <a:gd name="f91" fmla="val 106"/>
              <a:gd name="f92" fmla="val 109"/>
              <a:gd name="f93" fmla="val 111"/>
              <a:gd name="f94" fmla="val 117"/>
              <a:gd name="f95" fmla="val 88"/>
              <a:gd name="f96" fmla="val 41"/>
              <a:gd name="f97" fmla="val 22"/>
              <a:gd name="f98" fmla="val 112"/>
              <a:gd name="f99" fmla="val 50"/>
              <a:gd name="f100" fmla="val 72"/>
              <a:gd name="f101" fmla="val 93"/>
              <a:gd name="f102" fmla="val 114"/>
              <a:gd name="f103" fmla="val 101"/>
              <a:gd name="f104" fmla="+- 0 0 -90"/>
              <a:gd name="f105" fmla="*/ f3 1 137"/>
              <a:gd name="f106" fmla="*/ f4 1 161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137"/>
              <a:gd name="f115" fmla="*/ f111 1 161"/>
              <a:gd name="f116" fmla="*/ 44 f112 1"/>
              <a:gd name="f117" fmla="*/ 139 f111 1"/>
              <a:gd name="f118" fmla="*/ 67 f112 1"/>
              <a:gd name="f119" fmla="*/ 119 f111 1"/>
              <a:gd name="f120" fmla="*/ 18 f112 1"/>
              <a:gd name="f121" fmla="*/ 13 f112 1"/>
              <a:gd name="f122" fmla="*/ 100 f111 1"/>
              <a:gd name="f123" fmla="*/ 1 f112 1"/>
              <a:gd name="f124" fmla="*/ 35 f111 1"/>
              <a:gd name="f125" fmla="*/ 4 f112 1"/>
              <a:gd name="f126" fmla="*/ 6 f111 1"/>
              <a:gd name="f127" fmla="*/ 6 f112 1"/>
              <a:gd name="f128" fmla="*/ 2 f111 1"/>
              <a:gd name="f129" fmla="*/ 21 f112 1"/>
              <a:gd name="f130" fmla="*/ 30 f112 1"/>
              <a:gd name="f131" fmla="*/ 39 f112 1"/>
              <a:gd name="f132" fmla="*/ 7 f111 1"/>
              <a:gd name="f133" fmla="*/ 53 f112 1"/>
              <a:gd name="f134" fmla="*/ 8 f111 1"/>
              <a:gd name="f135" fmla="*/ 57 f112 1"/>
              <a:gd name="f136" fmla="*/ 76 f112 1"/>
              <a:gd name="f137" fmla="*/ 99 f112 1"/>
              <a:gd name="f138" fmla="*/ 4 f111 1"/>
              <a:gd name="f139" fmla="*/ 115 f112 1"/>
              <a:gd name="f140" fmla="*/ 3 f111 1"/>
              <a:gd name="f141" fmla="*/ 131 f112 1"/>
              <a:gd name="f142" fmla="*/ 135 f112 1"/>
              <a:gd name="f143" fmla="*/ 20 f111 1"/>
              <a:gd name="f144" fmla="*/ 128 f112 1"/>
              <a:gd name="f145" fmla="*/ 83 f111 1"/>
              <a:gd name="f146" fmla="*/ 108 f112 1"/>
              <a:gd name="f147" fmla="*/ 148 f111 1"/>
              <a:gd name="f148" fmla="*/ 103 f112 1"/>
              <a:gd name="f149" fmla="*/ 155 f111 1"/>
              <a:gd name="f150" fmla="*/ 81 f112 1"/>
              <a:gd name="f151" fmla="*/ 156 f111 1"/>
              <a:gd name="f152" fmla="*/ 143 f111 1"/>
              <a:gd name="f153" fmla="*/ 98 f112 1"/>
              <a:gd name="f154" fmla="*/ 134 f111 1"/>
              <a:gd name="f155" fmla="*/ 109 f112 1"/>
              <a:gd name="f156" fmla="*/ 111 f111 1"/>
              <a:gd name="f157" fmla="*/ 127 f112 1"/>
              <a:gd name="f158" fmla="*/ 41 f111 1"/>
              <a:gd name="f159" fmla="*/ 125 f112 1"/>
              <a:gd name="f160" fmla="*/ 18 f111 1"/>
              <a:gd name="f161" fmla="*/ 24 f111 1"/>
              <a:gd name="f162" fmla="*/ 112 f112 1"/>
              <a:gd name="f163" fmla="*/ 50 f111 1"/>
              <a:gd name="f164" fmla="*/ 114 f111 1"/>
              <a:gd name="f165" fmla="+- f113 0 f1"/>
              <a:gd name="f166" fmla="*/ f116 1 137"/>
              <a:gd name="f167" fmla="*/ f117 1 161"/>
              <a:gd name="f168" fmla="*/ f118 1 137"/>
              <a:gd name="f169" fmla="*/ f119 1 161"/>
              <a:gd name="f170" fmla="*/ f120 1 137"/>
              <a:gd name="f171" fmla="*/ f121 1 137"/>
              <a:gd name="f172" fmla="*/ f122 1 161"/>
              <a:gd name="f173" fmla="*/ f123 1 137"/>
              <a:gd name="f174" fmla="*/ f124 1 161"/>
              <a:gd name="f175" fmla="*/ f125 1 137"/>
              <a:gd name="f176" fmla="*/ f126 1 161"/>
              <a:gd name="f177" fmla="*/ f127 1 137"/>
              <a:gd name="f178" fmla="*/ f128 1 161"/>
              <a:gd name="f179" fmla="*/ f129 1 137"/>
              <a:gd name="f180" fmla="*/ f130 1 137"/>
              <a:gd name="f181" fmla="*/ f131 1 137"/>
              <a:gd name="f182" fmla="*/ f132 1 161"/>
              <a:gd name="f183" fmla="*/ f133 1 137"/>
              <a:gd name="f184" fmla="*/ f134 1 161"/>
              <a:gd name="f185" fmla="*/ f135 1 137"/>
              <a:gd name="f186" fmla="*/ f136 1 137"/>
              <a:gd name="f187" fmla="*/ f137 1 137"/>
              <a:gd name="f188" fmla="*/ f138 1 161"/>
              <a:gd name="f189" fmla="*/ f139 1 137"/>
              <a:gd name="f190" fmla="*/ f140 1 161"/>
              <a:gd name="f191" fmla="*/ f141 1 137"/>
              <a:gd name="f192" fmla="*/ f142 1 137"/>
              <a:gd name="f193" fmla="*/ f143 1 161"/>
              <a:gd name="f194" fmla="*/ f144 1 137"/>
              <a:gd name="f195" fmla="*/ f145 1 161"/>
              <a:gd name="f196" fmla="*/ f146 1 137"/>
              <a:gd name="f197" fmla="*/ f147 1 161"/>
              <a:gd name="f198" fmla="*/ f148 1 137"/>
              <a:gd name="f199" fmla="*/ f149 1 161"/>
              <a:gd name="f200" fmla="*/ f150 1 137"/>
              <a:gd name="f201" fmla="*/ f151 1 161"/>
              <a:gd name="f202" fmla="*/ f152 1 161"/>
              <a:gd name="f203" fmla="*/ f153 1 137"/>
              <a:gd name="f204" fmla="*/ f154 1 161"/>
              <a:gd name="f205" fmla="*/ f155 1 137"/>
              <a:gd name="f206" fmla="*/ f156 1 161"/>
              <a:gd name="f207" fmla="*/ f157 1 137"/>
              <a:gd name="f208" fmla="*/ f158 1 161"/>
              <a:gd name="f209" fmla="*/ f159 1 137"/>
              <a:gd name="f210" fmla="*/ f160 1 161"/>
              <a:gd name="f211" fmla="*/ f161 1 161"/>
              <a:gd name="f212" fmla="*/ f162 1 137"/>
              <a:gd name="f213" fmla="*/ f163 1 161"/>
              <a:gd name="f214" fmla="*/ f164 1 161"/>
              <a:gd name="f215" fmla="*/ 0 1 f114"/>
              <a:gd name="f216" fmla="*/ f108 1 f114"/>
              <a:gd name="f217" fmla="*/ 0 1 f115"/>
              <a:gd name="f218" fmla="*/ f109 1 f115"/>
              <a:gd name="f219" fmla="*/ f166 1 f114"/>
              <a:gd name="f220" fmla="*/ f167 1 f115"/>
              <a:gd name="f221" fmla="*/ f168 1 f114"/>
              <a:gd name="f222" fmla="*/ f169 1 f115"/>
              <a:gd name="f223" fmla="*/ f170 1 f114"/>
              <a:gd name="f224" fmla="*/ f171 1 f114"/>
              <a:gd name="f225" fmla="*/ f172 1 f115"/>
              <a:gd name="f226" fmla="*/ f173 1 f114"/>
              <a:gd name="f227" fmla="*/ f174 1 f115"/>
              <a:gd name="f228" fmla="*/ f175 1 f114"/>
              <a:gd name="f229" fmla="*/ f176 1 f115"/>
              <a:gd name="f230" fmla="*/ f177 1 f114"/>
              <a:gd name="f231" fmla="*/ f178 1 f115"/>
              <a:gd name="f232" fmla="*/ f179 1 f114"/>
              <a:gd name="f233" fmla="*/ f180 1 f114"/>
              <a:gd name="f234" fmla="*/ f181 1 f114"/>
              <a:gd name="f235" fmla="*/ f182 1 f115"/>
              <a:gd name="f236" fmla="*/ f183 1 f114"/>
              <a:gd name="f237" fmla="*/ f184 1 f115"/>
              <a:gd name="f238" fmla="*/ f185 1 f114"/>
              <a:gd name="f239" fmla="*/ f186 1 f114"/>
              <a:gd name="f240" fmla="*/ f187 1 f114"/>
              <a:gd name="f241" fmla="*/ f188 1 f115"/>
              <a:gd name="f242" fmla="*/ f189 1 f114"/>
              <a:gd name="f243" fmla="*/ f190 1 f115"/>
              <a:gd name="f244" fmla="*/ f191 1 f114"/>
              <a:gd name="f245" fmla="*/ f192 1 f114"/>
              <a:gd name="f246" fmla="*/ f193 1 f115"/>
              <a:gd name="f247" fmla="*/ f194 1 f114"/>
              <a:gd name="f248" fmla="*/ f195 1 f115"/>
              <a:gd name="f249" fmla="*/ f196 1 f114"/>
              <a:gd name="f250" fmla="*/ f197 1 f115"/>
              <a:gd name="f251" fmla="*/ f198 1 f114"/>
              <a:gd name="f252" fmla="*/ f199 1 f115"/>
              <a:gd name="f253" fmla="*/ f200 1 f114"/>
              <a:gd name="f254" fmla="*/ f201 1 f115"/>
              <a:gd name="f255" fmla="*/ f202 1 f115"/>
              <a:gd name="f256" fmla="*/ f203 1 f114"/>
              <a:gd name="f257" fmla="*/ f204 1 f115"/>
              <a:gd name="f258" fmla="*/ f205 1 f114"/>
              <a:gd name="f259" fmla="*/ f206 1 f115"/>
              <a:gd name="f260" fmla="*/ f207 1 f114"/>
              <a:gd name="f261" fmla="*/ f208 1 f115"/>
              <a:gd name="f262" fmla="*/ f209 1 f114"/>
              <a:gd name="f263" fmla="*/ f210 1 f115"/>
              <a:gd name="f264" fmla="*/ f211 1 f115"/>
              <a:gd name="f265" fmla="*/ f212 1 f114"/>
              <a:gd name="f266" fmla="*/ f213 1 f115"/>
              <a:gd name="f267" fmla="*/ f214 1 f115"/>
              <a:gd name="f268" fmla="*/ f215 f105 1"/>
              <a:gd name="f269" fmla="*/ f216 f105 1"/>
              <a:gd name="f270" fmla="*/ f218 f106 1"/>
              <a:gd name="f271" fmla="*/ f217 f106 1"/>
              <a:gd name="f272" fmla="*/ f219 f105 1"/>
              <a:gd name="f273" fmla="*/ f220 f106 1"/>
              <a:gd name="f274" fmla="*/ f221 f105 1"/>
              <a:gd name="f275" fmla="*/ f222 f106 1"/>
              <a:gd name="f276" fmla="*/ f223 f105 1"/>
              <a:gd name="f277" fmla="*/ f224 f105 1"/>
              <a:gd name="f278" fmla="*/ f225 f106 1"/>
              <a:gd name="f279" fmla="*/ f226 f105 1"/>
              <a:gd name="f280" fmla="*/ f227 f106 1"/>
              <a:gd name="f281" fmla="*/ f228 f105 1"/>
              <a:gd name="f282" fmla="*/ f229 f106 1"/>
              <a:gd name="f283" fmla="*/ f230 f105 1"/>
              <a:gd name="f284" fmla="*/ f231 f106 1"/>
              <a:gd name="f285" fmla="*/ f232 f105 1"/>
              <a:gd name="f286" fmla="*/ f233 f105 1"/>
              <a:gd name="f287" fmla="*/ f234 f105 1"/>
              <a:gd name="f288" fmla="*/ f235 f106 1"/>
              <a:gd name="f289" fmla="*/ f236 f105 1"/>
              <a:gd name="f290" fmla="*/ f237 f106 1"/>
              <a:gd name="f291" fmla="*/ f238 f105 1"/>
              <a:gd name="f292" fmla="*/ f239 f105 1"/>
              <a:gd name="f293" fmla="*/ f240 f105 1"/>
              <a:gd name="f294" fmla="*/ f241 f106 1"/>
              <a:gd name="f295" fmla="*/ f242 f105 1"/>
              <a:gd name="f296" fmla="*/ f243 f106 1"/>
              <a:gd name="f297" fmla="*/ f244 f105 1"/>
              <a:gd name="f298" fmla="*/ f245 f105 1"/>
              <a:gd name="f299" fmla="*/ f246 f106 1"/>
              <a:gd name="f300" fmla="*/ f247 f105 1"/>
              <a:gd name="f301" fmla="*/ f248 f106 1"/>
              <a:gd name="f302" fmla="*/ f249 f105 1"/>
              <a:gd name="f303" fmla="*/ f250 f106 1"/>
              <a:gd name="f304" fmla="*/ f251 f105 1"/>
              <a:gd name="f305" fmla="*/ f252 f106 1"/>
              <a:gd name="f306" fmla="*/ f253 f105 1"/>
              <a:gd name="f307" fmla="*/ f254 f106 1"/>
              <a:gd name="f308" fmla="*/ f255 f106 1"/>
              <a:gd name="f309" fmla="*/ f256 f105 1"/>
              <a:gd name="f310" fmla="*/ f257 f106 1"/>
              <a:gd name="f311" fmla="*/ f258 f105 1"/>
              <a:gd name="f312" fmla="*/ f259 f106 1"/>
              <a:gd name="f313" fmla="*/ f260 f105 1"/>
              <a:gd name="f314" fmla="*/ f261 f106 1"/>
              <a:gd name="f315" fmla="*/ f262 f105 1"/>
              <a:gd name="f316" fmla="*/ f263 f106 1"/>
              <a:gd name="f317" fmla="*/ f264 f106 1"/>
              <a:gd name="f318" fmla="*/ f265 f105 1"/>
              <a:gd name="f319" fmla="*/ f266 f106 1"/>
              <a:gd name="f320" fmla="*/ f267 f1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">
                <a:pos x="f272" y="f273"/>
              </a:cxn>
              <a:cxn ang="f165">
                <a:pos x="f274" y="f275"/>
              </a:cxn>
              <a:cxn ang="f165">
                <a:pos x="f276" y="f275"/>
              </a:cxn>
              <a:cxn ang="f165">
                <a:pos x="f277" y="f278"/>
              </a:cxn>
              <a:cxn ang="f165">
                <a:pos x="f279" y="f280"/>
              </a:cxn>
              <a:cxn ang="f165">
                <a:pos x="f281" y="f282"/>
              </a:cxn>
              <a:cxn ang="f165">
                <a:pos x="f283" y="f284"/>
              </a:cxn>
              <a:cxn ang="f165">
                <a:pos x="f285" y="f284"/>
              </a:cxn>
              <a:cxn ang="f165">
                <a:pos x="f286" y="f284"/>
              </a:cxn>
              <a:cxn ang="f165">
                <a:pos x="f287" y="f288"/>
              </a:cxn>
              <a:cxn ang="f165">
                <a:pos x="f289" y="f290"/>
              </a:cxn>
              <a:cxn ang="f165">
                <a:pos x="f291" y="f282"/>
              </a:cxn>
              <a:cxn ang="f165">
                <a:pos x="f292" y="f282"/>
              </a:cxn>
              <a:cxn ang="f165">
                <a:pos x="f293" y="f294"/>
              </a:cxn>
              <a:cxn ang="f165">
                <a:pos x="f295" y="f296"/>
              </a:cxn>
              <a:cxn ang="f165">
                <a:pos x="f297" y="f296"/>
              </a:cxn>
              <a:cxn ang="f165">
                <a:pos x="f298" y="f299"/>
              </a:cxn>
              <a:cxn ang="f165">
                <a:pos x="f300" y="f301"/>
              </a:cxn>
              <a:cxn ang="f165">
                <a:pos x="f302" y="f303"/>
              </a:cxn>
              <a:cxn ang="f165">
                <a:pos x="f304" y="f305"/>
              </a:cxn>
              <a:cxn ang="f165">
                <a:pos x="f306" y="f307"/>
              </a:cxn>
              <a:cxn ang="f165">
                <a:pos x="f291" y="f308"/>
              </a:cxn>
              <a:cxn ang="f165">
                <a:pos x="f272" y="f273"/>
              </a:cxn>
              <a:cxn ang="f165">
                <a:pos x="f309" y="f310"/>
              </a:cxn>
              <a:cxn ang="f165">
                <a:pos x="f293" y="f310"/>
              </a:cxn>
              <a:cxn ang="f165">
                <a:pos x="f311" y="f312"/>
              </a:cxn>
              <a:cxn ang="f165">
                <a:pos x="f313" y="f314"/>
              </a:cxn>
              <a:cxn ang="f165">
                <a:pos x="f315" y="f316"/>
              </a:cxn>
              <a:cxn ang="f165">
                <a:pos x="f302" y="f317"/>
              </a:cxn>
              <a:cxn ang="f165">
                <a:pos x="f318" y="f319"/>
              </a:cxn>
              <a:cxn ang="f165">
                <a:pos x="f304" y="f320"/>
              </a:cxn>
              <a:cxn ang="f165">
                <a:pos x="f309" y="f310"/>
              </a:cxn>
            </a:cxnLst>
            <a:rect l="f268" t="f271" r="f269" b="f270"/>
            <a:pathLst>
              <a:path w="137" h="16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18"/>
                </a:cubicBezTo>
                <a:cubicBezTo>
                  <a:pt x="f5" y="f31"/>
                  <a:pt x="f30" y="f20"/>
                  <a:pt x="f32" y="f33"/>
                </a:cubicBezTo>
                <a:cubicBezTo>
                  <a:pt x="f32" y="f34"/>
                  <a:pt x="f34" y="f32"/>
                  <a:pt x="f33" y="f28"/>
                </a:cubicBezTo>
                <a:cubicBezTo>
                  <a:pt x="f35" y="f33"/>
                  <a:pt x="f20" y="f32"/>
                  <a:pt x="f36" y="f28"/>
                </a:cubicBezTo>
                <a:cubicBezTo>
                  <a:pt x="f37" y="f30"/>
                  <a:pt x="f38" y="f28"/>
                  <a:pt x="f39" y="f28"/>
                </a:cubicBezTo>
                <a:cubicBezTo>
                  <a:pt x="f40" y="f41"/>
                  <a:pt x="f42" y="f34"/>
                  <a:pt x="f43" y="f26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26"/>
                  <a:pt x="f51" y="f26"/>
                  <a:pt x="f29" y="f33"/>
                </a:cubicBezTo>
                <a:cubicBezTo>
                  <a:pt x="f52" y="f41"/>
                  <a:pt x="f53" y="f41"/>
                  <a:pt x="f54" y="f33"/>
                </a:cubicBezTo>
                <a:cubicBezTo>
                  <a:pt x="f55" y="f47"/>
                  <a:pt x="f56" y="f47"/>
                  <a:pt x="f57" y="f32"/>
                </a:cubicBezTo>
                <a:cubicBezTo>
                  <a:pt x="f58" y="f5"/>
                  <a:pt x="f59" y="f30"/>
                  <a:pt x="f17" y="f41"/>
                </a:cubicBezTo>
                <a:cubicBezTo>
                  <a:pt x="f60" y="f33"/>
                  <a:pt x="f61" y="f33"/>
                  <a:pt x="f62" y="f41"/>
                </a:cubicBezTo>
                <a:cubicBezTo>
                  <a:pt x="f63" y="f45"/>
                  <a:pt x="f64" y="f22"/>
                  <a:pt x="f64" y="f65"/>
                </a:cubicBezTo>
                <a:cubicBezTo>
                  <a:pt x="f6" y="f66"/>
                  <a:pt x="f63" y="f52"/>
                  <a:pt x="f67" y="f55"/>
                </a:cubicBezTo>
                <a:cubicBezTo>
                  <a:pt x="f68" y="f69"/>
                  <a:pt x="f17" y="f61"/>
                  <a:pt x="f70" y="f71"/>
                </a:cubicBezTo>
                <a:cubicBezTo>
                  <a:pt x="f23" y="f72"/>
                  <a:pt x="f69" y="f73"/>
                  <a:pt x="f74" y="f75"/>
                </a:cubicBezTo>
                <a:cubicBezTo>
                  <a:pt x="f76" y="f77"/>
                  <a:pt x="f78" y="f7"/>
                  <a:pt x="f79" y="f80"/>
                </a:cubicBezTo>
                <a:cubicBezTo>
                  <a:pt x="f81" y="f72"/>
                  <a:pt x="f82" y="f83"/>
                  <a:pt x="f29" y="f84"/>
                </a:cubicBezTo>
                <a:cubicBezTo>
                  <a:pt x="f48" y="f85"/>
                  <a:pt x="f86" y="f87"/>
                  <a:pt x="f8" y="f9"/>
                </a:cubicBezTo>
                <a:close/>
                <a:moveTo>
                  <a:pt x="f88" y="f63"/>
                </a:moveTo>
                <a:cubicBezTo>
                  <a:pt x="f57" y="f63"/>
                  <a:pt x="f57" y="f63"/>
                  <a:pt x="f57" y="f63"/>
                </a:cubicBezTo>
                <a:cubicBezTo>
                  <a:pt x="f89" y="f90"/>
                  <a:pt x="f91" y="f15"/>
                  <a:pt x="f92" y="f93"/>
                </a:cubicBezTo>
                <a:cubicBezTo>
                  <a:pt x="f94" y="f95"/>
                  <a:pt x="f13" y="f82"/>
                  <a:pt x="f90" y="f96"/>
                </a:cubicBezTo>
                <a:cubicBezTo>
                  <a:pt x="f67" y="f40"/>
                  <a:pt x="f67" y="f31"/>
                  <a:pt x="f13" y="f19"/>
                </a:cubicBezTo>
                <a:cubicBezTo>
                  <a:pt x="f15" y="f65"/>
                  <a:pt x="f21" y="f97"/>
                  <a:pt x="f70" y="f37"/>
                </a:cubicBezTo>
                <a:cubicBezTo>
                  <a:pt x="f93" y="f40"/>
                  <a:pt x="f98" y="f96"/>
                  <a:pt x="f98" y="f99"/>
                </a:cubicBezTo>
                <a:cubicBezTo>
                  <a:pt x="f93" y="f100"/>
                  <a:pt x="f23" y="f101"/>
                  <a:pt x="f74" y="f102"/>
                </a:cubicBezTo>
                <a:cubicBezTo>
                  <a:pt x="f103" y="f60"/>
                  <a:pt x="f25" y="f67"/>
                  <a:pt x="f88" y="f63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BA92C739-2DDA-494A-B5E8-EC18E37F1F38}"/>
              </a:ext>
            </a:extLst>
          </p:cNvPr>
          <p:cNvSpPr/>
          <p:nvPr/>
        </p:nvSpPr>
        <p:spPr>
          <a:xfrm>
            <a:off x="464862" y="5318525"/>
            <a:ext cx="1114690" cy="7934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127"/>
              <a:gd name="f8" fmla="val 99"/>
              <a:gd name="f9" fmla="val 97"/>
              <a:gd name="f10" fmla="val 121"/>
              <a:gd name="f11" fmla="val 95"/>
              <a:gd name="f12" fmla="val 116"/>
              <a:gd name="f13" fmla="val 93"/>
              <a:gd name="f14" fmla="val 112"/>
              <a:gd name="f15" fmla="val 85"/>
              <a:gd name="f16" fmla="val 73"/>
              <a:gd name="f17" fmla="val 94"/>
              <a:gd name="f18" fmla="val 59"/>
              <a:gd name="f19" fmla="val 91"/>
              <a:gd name="f20" fmla="val 50"/>
              <a:gd name="f21" fmla="val 90"/>
              <a:gd name="f22" fmla="val 42"/>
              <a:gd name="f23" fmla="val 89"/>
              <a:gd name="f24" fmla="val 33"/>
              <a:gd name="f25" fmla="val 88"/>
              <a:gd name="f26" fmla="val 31"/>
              <a:gd name="f27" fmla="val 28"/>
              <a:gd name="f28" fmla="val 87"/>
              <a:gd name="f29" fmla="val 27"/>
              <a:gd name="f30" fmla="val 17"/>
              <a:gd name="f31" fmla="val 68"/>
              <a:gd name="f32" fmla="val 8"/>
              <a:gd name="f33" fmla="val 49"/>
              <a:gd name="f34" fmla="val 4"/>
              <a:gd name="f35" fmla="val 29"/>
              <a:gd name="f36" fmla="val 1"/>
              <a:gd name="f37" fmla="val 20"/>
              <a:gd name="f38" fmla="val 11"/>
              <a:gd name="f39" fmla="val 2"/>
              <a:gd name="f40" fmla="val 9"/>
              <a:gd name="f41" fmla="val 15"/>
              <a:gd name="f42" fmla="val 21"/>
              <a:gd name="f43" fmla="val 24"/>
              <a:gd name="f44" fmla="val 26"/>
              <a:gd name="f45" fmla="val 37"/>
              <a:gd name="f46" fmla="val 47"/>
              <a:gd name="f47" fmla="val 10"/>
              <a:gd name="f48" fmla="val 56"/>
              <a:gd name="f49" fmla="val 6"/>
              <a:gd name="f50" fmla="val 5"/>
              <a:gd name="f51" fmla="val 61"/>
              <a:gd name="f52" fmla="val 64"/>
              <a:gd name="f53" fmla="val 7"/>
              <a:gd name="f54" fmla="val 77"/>
              <a:gd name="f55" fmla="val 16"/>
              <a:gd name="f56" fmla="val 101"/>
              <a:gd name="f57" fmla="val 102"/>
              <a:gd name="f58" fmla="val 13"/>
              <a:gd name="f59" fmla="val 130"/>
              <a:gd name="f60" fmla="val 12"/>
              <a:gd name="f61" fmla="val 143"/>
              <a:gd name="f62" fmla="val 146"/>
              <a:gd name="f63" fmla="val 147"/>
              <a:gd name="f64" fmla="val 149"/>
              <a:gd name="f65" fmla="val 144"/>
              <a:gd name="f66" fmla="val 58"/>
              <a:gd name="f67" fmla="val 137"/>
              <a:gd name="f68" fmla="val 78"/>
              <a:gd name="f69" fmla="val 126"/>
              <a:gd name="f70" fmla="val 100"/>
              <a:gd name="f71" fmla="val 125"/>
              <a:gd name="f72" fmla="val 132"/>
              <a:gd name="f73" fmla="val 138"/>
              <a:gd name="f74" fmla="val 86"/>
              <a:gd name="f75" fmla="val 155"/>
              <a:gd name="f76" fmla="val 60"/>
              <a:gd name="f77" fmla="val 163"/>
              <a:gd name="f78" fmla="val 41"/>
              <a:gd name="f79" fmla="val 166"/>
              <a:gd name="f80" fmla="val 167"/>
              <a:gd name="f81" fmla="val 168"/>
              <a:gd name="f82" fmla="val 170"/>
              <a:gd name="f83" fmla="val 172"/>
              <a:gd name="f84" fmla="val 3"/>
              <a:gd name="f85" fmla="val 174"/>
              <a:gd name="f86" fmla="val 177"/>
              <a:gd name="f87" fmla="val 173"/>
              <a:gd name="f88" fmla="val 157"/>
              <a:gd name="f89" fmla="val 145"/>
              <a:gd name="f90" fmla="val 98"/>
              <a:gd name="f91" fmla="val 117"/>
              <a:gd name="f92" fmla="val 131"/>
              <a:gd name="f93" fmla="val 119"/>
              <a:gd name="f94" fmla="val 128"/>
              <a:gd name="f95" fmla="val 122"/>
              <a:gd name="f96" fmla="val 118"/>
              <a:gd name="f97" fmla="val 108"/>
              <a:gd name="f98" fmla="+- 0 0 -90"/>
              <a:gd name="f99" fmla="*/ f3 1 178"/>
              <a:gd name="f100" fmla="*/ f4 1 127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178"/>
              <a:gd name="f109" fmla="*/ f105 1 127"/>
              <a:gd name="f110" fmla="*/ 99 f106 1"/>
              <a:gd name="f111" fmla="*/ 127 f105 1"/>
              <a:gd name="f112" fmla="*/ 93 f106 1"/>
              <a:gd name="f113" fmla="*/ 112 f105 1"/>
              <a:gd name="f114" fmla="*/ 59 f106 1"/>
              <a:gd name="f115" fmla="*/ 91 f105 1"/>
              <a:gd name="f116" fmla="*/ 33 f106 1"/>
              <a:gd name="f117" fmla="*/ 88 f105 1"/>
              <a:gd name="f118" fmla="*/ 27 f106 1"/>
              <a:gd name="f119" fmla="*/ 85 f105 1"/>
              <a:gd name="f120" fmla="*/ 4 f106 1"/>
              <a:gd name="f121" fmla="*/ 29 f105 1"/>
              <a:gd name="f122" fmla="*/ 2 f106 1"/>
              <a:gd name="f123" fmla="*/ 2 f105 1"/>
              <a:gd name="f124" fmla="*/ 0 f105 1"/>
              <a:gd name="f125" fmla="*/ 21 f106 1"/>
              <a:gd name="f126" fmla="*/ 1 f105 1"/>
              <a:gd name="f127" fmla="*/ 29 f106 1"/>
              <a:gd name="f128" fmla="*/ 4 f105 1"/>
              <a:gd name="f129" fmla="*/ 56 f106 1"/>
              <a:gd name="f130" fmla="*/ 6 f105 1"/>
              <a:gd name="f131" fmla="*/ 64 f106 1"/>
              <a:gd name="f132" fmla="*/ 7 f105 1"/>
              <a:gd name="f133" fmla="*/ 101 f106 1"/>
              <a:gd name="f134" fmla="*/ 102 f106 1"/>
              <a:gd name="f135" fmla="*/ 5 f105 1"/>
              <a:gd name="f136" fmla="*/ 143 f106 1"/>
              <a:gd name="f137" fmla="*/ 147 f106 1"/>
              <a:gd name="f138" fmla="*/ 37 f105 1"/>
              <a:gd name="f139" fmla="*/ 127 f106 1"/>
              <a:gd name="f140" fmla="*/ 97 f105 1"/>
              <a:gd name="f141" fmla="*/ 125 f106 1"/>
              <a:gd name="f142" fmla="*/ 102 f105 1"/>
              <a:gd name="f143" fmla="*/ 126 f106 1"/>
              <a:gd name="f144" fmla="*/ 78 f105 1"/>
              <a:gd name="f145" fmla="*/ 166 f106 1"/>
              <a:gd name="f146" fmla="*/ 20 f105 1"/>
              <a:gd name="f147" fmla="*/ 167 f106 1"/>
              <a:gd name="f148" fmla="*/ 170 f106 1"/>
              <a:gd name="f149" fmla="*/ 177 f106 1"/>
              <a:gd name="f150" fmla="*/ 178 f106 1"/>
              <a:gd name="f151" fmla="*/ 56 f105 1"/>
              <a:gd name="f152" fmla="*/ 132 f106 1"/>
              <a:gd name="f153" fmla="*/ 117 f105 1"/>
              <a:gd name="f154" fmla="*/ 122 f105 1"/>
              <a:gd name="f155" fmla="+- f107 0 f1"/>
              <a:gd name="f156" fmla="*/ f110 1 178"/>
              <a:gd name="f157" fmla="*/ f111 1 127"/>
              <a:gd name="f158" fmla="*/ f112 1 178"/>
              <a:gd name="f159" fmla="*/ f113 1 127"/>
              <a:gd name="f160" fmla="*/ f114 1 178"/>
              <a:gd name="f161" fmla="*/ f115 1 127"/>
              <a:gd name="f162" fmla="*/ f116 1 178"/>
              <a:gd name="f163" fmla="*/ f117 1 127"/>
              <a:gd name="f164" fmla="*/ f118 1 178"/>
              <a:gd name="f165" fmla="*/ f119 1 127"/>
              <a:gd name="f166" fmla="*/ f120 1 178"/>
              <a:gd name="f167" fmla="*/ f121 1 127"/>
              <a:gd name="f168" fmla="*/ f122 1 178"/>
              <a:gd name="f169" fmla="*/ f123 1 127"/>
              <a:gd name="f170" fmla="*/ f124 1 127"/>
              <a:gd name="f171" fmla="*/ f125 1 178"/>
              <a:gd name="f172" fmla="*/ f126 1 127"/>
              <a:gd name="f173" fmla="*/ f127 1 178"/>
              <a:gd name="f174" fmla="*/ f128 1 127"/>
              <a:gd name="f175" fmla="*/ f129 1 178"/>
              <a:gd name="f176" fmla="*/ f130 1 127"/>
              <a:gd name="f177" fmla="*/ f131 1 178"/>
              <a:gd name="f178" fmla="*/ f132 1 127"/>
              <a:gd name="f179" fmla="*/ f133 1 178"/>
              <a:gd name="f180" fmla="*/ f134 1 178"/>
              <a:gd name="f181" fmla="*/ f135 1 127"/>
              <a:gd name="f182" fmla="*/ f136 1 178"/>
              <a:gd name="f183" fmla="*/ f137 1 178"/>
              <a:gd name="f184" fmla="*/ f138 1 127"/>
              <a:gd name="f185" fmla="*/ f139 1 178"/>
              <a:gd name="f186" fmla="*/ f140 1 127"/>
              <a:gd name="f187" fmla="*/ f141 1 178"/>
              <a:gd name="f188" fmla="*/ f142 1 127"/>
              <a:gd name="f189" fmla="*/ f143 1 178"/>
              <a:gd name="f190" fmla="*/ f144 1 127"/>
              <a:gd name="f191" fmla="*/ f145 1 178"/>
              <a:gd name="f192" fmla="*/ f146 1 127"/>
              <a:gd name="f193" fmla="*/ f147 1 178"/>
              <a:gd name="f194" fmla="*/ f148 1 178"/>
              <a:gd name="f195" fmla="*/ f149 1 178"/>
              <a:gd name="f196" fmla="*/ f150 1 178"/>
              <a:gd name="f197" fmla="*/ f151 1 127"/>
              <a:gd name="f198" fmla="*/ f152 1 178"/>
              <a:gd name="f199" fmla="*/ f153 1 127"/>
              <a:gd name="f200" fmla="*/ f154 1 127"/>
              <a:gd name="f201" fmla="*/ 0 1 f108"/>
              <a:gd name="f202" fmla="*/ f102 1 f108"/>
              <a:gd name="f203" fmla="*/ 0 1 f109"/>
              <a:gd name="f204" fmla="*/ f103 1 f109"/>
              <a:gd name="f205" fmla="*/ f156 1 f108"/>
              <a:gd name="f206" fmla="*/ f157 1 f109"/>
              <a:gd name="f207" fmla="*/ f158 1 f108"/>
              <a:gd name="f208" fmla="*/ f159 1 f109"/>
              <a:gd name="f209" fmla="*/ f160 1 f108"/>
              <a:gd name="f210" fmla="*/ f161 1 f109"/>
              <a:gd name="f211" fmla="*/ f162 1 f108"/>
              <a:gd name="f212" fmla="*/ f163 1 f109"/>
              <a:gd name="f213" fmla="*/ f164 1 f108"/>
              <a:gd name="f214" fmla="*/ f165 1 f109"/>
              <a:gd name="f215" fmla="*/ f166 1 f108"/>
              <a:gd name="f216" fmla="*/ f167 1 f109"/>
              <a:gd name="f217" fmla="*/ f168 1 f108"/>
              <a:gd name="f218" fmla="*/ f169 1 f109"/>
              <a:gd name="f219" fmla="*/ f170 1 f109"/>
              <a:gd name="f220" fmla="*/ f171 1 f108"/>
              <a:gd name="f221" fmla="*/ f172 1 f109"/>
              <a:gd name="f222" fmla="*/ f173 1 f108"/>
              <a:gd name="f223" fmla="*/ f174 1 f109"/>
              <a:gd name="f224" fmla="*/ f175 1 f108"/>
              <a:gd name="f225" fmla="*/ f176 1 f109"/>
              <a:gd name="f226" fmla="*/ f177 1 f108"/>
              <a:gd name="f227" fmla="*/ f178 1 f109"/>
              <a:gd name="f228" fmla="*/ f179 1 f108"/>
              <a:gd name="f229" fmla="*/ f180 1 f108"/>
              <a:gd name="f230" fmla="*/ f181 1 f109"/>
              <a:gd name="f231" fmla="*/ f182 1 f108"/>
              <a:gd name="f232" fmla="*/ f183 1 f108"/>
              <a:gd name="f233" fmla="*/ f184 1 f109"/>
              <a:gd name="f234" fmla="*/ f185 1 f108"/>
              <a:gd name="f235" fmla="*/ f186 1 f109"/>
              <a:gd name="f236" fmla="*/ f187 1 f108"/>
              <a:gd name="f237" fmla="*/ f188 1 f109"/>
              <a:gd name="f238" fmla="*/ f189 1 f108"/>
              <a:gd name="f239" fmla="*/ f190 1 f109"/>
              <a:gd name="f240" fmla="*/ f191 1 f108"/>
              <a:gd name="f241" fmla="*/ f192 1 f109"/>
              <a:gd name="f242" fmla="*/ f193 1 f108"/>
              <a:gd name="f243" fmla="*/ f194 1 f108"/>
              <a:gd name="f244" fmla="*/ f195 1 f108"/>
              <a:gd name="f245" fmla="*/ f196 1 f108"/>
              <a:gd name="f246" fmla="*/ f197 1 f109"/>
              <a:gd name="f247" fmla="*/ f198 1 f108"/>
              <a:gd name="f248" fmla="*/ f199 1 f109"/>
              <a:gd name="f249" fmla="*/ f200 1 f109"/>
              <a:gd name="f250" fmla="*/ f201 f99 1"/>
              <a:gd name="f251" fmla="*/ f202 f99 1"/>
              <a:gd name="f252" fmla="*/ f204 f100 1"/>
              <a:gd name="f253" fmla="*/ f203 f100 1"/>
              <a:gd name="f254" fmla="*/ f205 f99 1"/>
              <a:gd name="f255" fmla="*/ f206 f100 1"/>
              <a:gd name="f256" fmla="*/ f207 f99 1"/>
              <a:gd name="f257" fmla="*/ f208 f100 1"/>
              <a:gd name="f258" fmla="*/ f209 f99 1"/>
              <a:gd name="f259" fmla="*/ f210 f100 1"/>
              <a:gd name="f260" fmla="*/ f211 f99 1"/>
              <a:gd name="f261" fmla="*/ f212 f100 1"/>
              <a:gd name="f262" fmla="*/ f213 f99 1"/>
              <a:gd name="f263" fmla="*/ f214 f100 1"/>
              <a:gd name="f264" fmla="*/ f215 f99 1"/>
              <a:gd name="f265" fmla="*/ f216 f100 1"/>
              <a:gd name="f266" fmla="*/ f217 f99 1"/>
              <a:gd name="f267" fmla="*/ f218 f100 1"/>
              <a:gd name="f268" fmla="*/ f219 f100 1"/>
              <a:gd name="f269" fmla="*/ f220 f99 1"/>
              <a:gd name="f270" fmla="*/ f221 f100 1"/>
              <a:gd name="f271" fmla="*/ f222 f99 1"/>
              <a:gd name="f272" fmla="*/ f223 f100 1"/>
              <a:gd name="f273" fmla="*/ f224 f99 1"/>
              <a:gd name="f274" fmla="*/ f225 f100 1"/>
              <a:gd name="f275" fmla="*/ f226 f99 1"/>
              <a:gd name="f276" fmla="*/ f227 f100 1"/>
              <a:gd name="f277" fmla="*/ f228 f99 1"/>
              <a:gd name="f278" fmla="*/ f229 f99 1"/>
              <a:gd name="f279" fmla="*/ f230 f100 1"/>
              <a:gd name="f280" fmla="*/ f231 f99 1"/>
              <a:gd name="f281" fmla="*/ f232 f99 1"/>
              <a:gd name="f282" fmla="*/ f233 f100 1"/>
              <a:gd name="f283" fmla="*/ f234 f99 1"/>
              <a:gd name="f284" fmla="*/ f235 f100 1"/>
              <a:gd name="f285" fmla="*/ f236 f99 1"/>
              <a:gd name="f286" fmla="*/ f237 f100 1"/>
              <a:gd name="f287" fmla="*/ f238 f99 1"/>
              <a:gd name="f288" fmla="*/ f239 f100 1"/>
              <a:gd name="f289" fmla="*/ f240 f99 1"/>
              <a:gd name="f290" fmla="*/ f241 f100 1"/>
              <a:gd name="f291" fmla="*/ f242 f99 1"/>
              <a:gd name="f292" fmla="*/ f243 f99 1"/>
              <a:gd name="f293" fmla="*/ f244 f99 1"/>
              <a:gd name="f294" fmla="*/ f245 f99 1"/>
              <a:gd name="f295" fmla="*/ f246 f100 1"/>
              <a:gd name="f296" fmla="*/ f247 f99 1"/>
              <a:gd name="f297" fmla="*/ f248 f100 1"/>
              <a:gd name="f298" fmla="*/ f24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5">
                <a:pos x="f254" y="f255"/>
              </a:cxn>
              <a:cxn ang="f155">
                <a:pos x="f256" y="f257"/>
              </a:cxn>
              <a:cxn ang="f155">
                <a:pos x="f258" y="f259"/>
              </a:cxn>
              <a:cxn ang="f155">
                <a:pos x="f260" y="f261"/>
              </a:cxn>
              <a:cxn ang="f155">
                <a:pos x="f262" y="f263"/>
              </a:cxn>
              <a:cxn ang="f155">
                <a:pos x="f264" y="f265"/>
              </a:cxn>
              <a:cxn ang="f155">
                <a:pos x="f266" y="f267"/>
              </a:cxn>
              <a:cxn ang="f155">
                <a:pos x="f266" y="f268"/>
              </a:cxn>
              <a:cxn ang="f155">
                <a:pos x="f269" y="f270"/>
              </a:cxn>
              <a:cxn ang="f155">
                <a:pos x="f271" y="f272"/>
              </a:cxn>
              <a:cxn ang="f155">
                <a:pos x="f273" y="f274"/>
              </a:cxn>
              <a:cxn ang="f155">
                <a:pos x="f275" y="f276"/>
              </a:cxn>
              <a:cxn ang="f155">
                <a:pos x="f277" y="f274"/>
              </a:cxn>
              <a:cxn ang="f155">
                <a:pos x="f278" y="f279"/>
              </a:cxn>
              <a:cxn ang="f155">
                <a:pos x="f280" y="f267"/>
              </a:cxn>
              <a:cxn ang="f155">
                <a:pos x="f281" y="f272"/>
              </a:cxn>
              <a:cxn ang="f155">
                <a:pos x="f281" y="f282"/>
              </a:cxn>
              <a:cxn ang="f155">
                <a:pos x="f283" y="f284"/>
              </a:cxn>
              <a:cxn ang="f155">
                <a:pos x="f285" y="f286"/>
              </a:cxn>
              <a:cxn ang="f155">
                <a:pos x="f287" y="f286"/>
              </a:cxn>
              <a:cxn ang="f155">
                <a:pos x="f280" y="f288"/>
              </a:cxn>
              <a:cxn ang="f155">
                <a:pos x="f289" y="f290"/>
              </a:cxn>
              <a:cxn ang="f155">
                <a:pos x="f291" y="f276"/>
              </a:cxn>
              <a:cxn ang="f155">
                <a:pos x="f292" y="f272"/>
              </a:cxn>
              <a:cxn ang="f155">
                <a:pos x="f293" y="f267"/>
              </a:cxn>
              <a:cxn ang="f155">
                <a:pos x="f294" y="f276"/>
              </a:cxn>
              <a:cxn ang="f155">
                <a:pos x="f289" y="f295"/>
              </a:cxn>
              <a:cxn ang="f155">
                <a:pos x="f296" y="f297"/>
              </a:cxn>
              <a:cxn ang="f155">
                <a:pos x="f287" y="f298"/>
              </a:cxn>
              <a:cxn ang="f155">
                <a:pos x="f254" y="f255"/>
              </a:cxn>
            </a:cxnLst>
            <a:rect l="f250" t="f253" r="f251" b="f252"/>
            <a:pathLst>
              <a:path w="178" h="12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8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5"/>
                  <a:pt x="f27" y="f28"/>
                  <a:pt x="f29" y="f15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5" y="f38"/>
                  <a:pt x="f39" y="f39"/>
                </a:cubicBezTo>
                <a:cubicBezTo>
                  <a:pt x="f39" y="f36"/>
                  <a:pt x="f39" y="f5"/>
                  <a:pt x="f39" y="f5"/>
                </a:cubicBezTo>
                <a:cubicBezTo>
                  <a:pt x="f40" y="f5"/>
                  <a:pt x="f41" y="f36"/>
                  <a:pt x="f42" y="f36"/>
                </a:cubicBezTo>
                <a:cubicBezTo>
                  <a:pt x="f43" y="f36"/>
                  <a:pt x="f44" y="f39"/>
                  <a:pt x="f35" y="f34"/>
                </a:cubicBezTo>
                <a:cubicBezTo>
                  <a:pt x="f45" y="f38"/>
                  <a:pt x="f46" y="f47"/>
                  <a:pt x="f48" y="f49"/>
                </a:cubicBezTo>
                <a:cubicBezTo>
                  <a:pt x="f18" y="f50"/>
                  <a:pt x="f51" y="f50"/>
                  <a:pt x="f52" y="f53"/>
                </a:cubicBezTo>
                <a:cubicBezTo>
                  <a:pt x="f54" y="f30"/>
                  <a:pt x="f23" y="f55"/>
                  <a:pt x="f56" y="f49"/>
                </a:cubicBezTo>
                <a:cubicBezTo>
                  <a:pt x="f56" y="f50"/>
                  <a:pt x="f56" y="f50"/>
                  <a:pt x="f57" y="f50"/>
                </a:cubicBezTo>
                <a:cubicBezTo>
                  <a:pt x="f12" y="f58"/>
                  <a:pt x="f59" y="f60"/>
                  <a:pt x="f61" y="f39"/>
                </a:cubicBezTo>
                <a:cubicBezTo>
                  <a:pt x="f62" y="f5"/>
                  <a:pt x="f63" y="f39"/>
                  <a:pt x="f63" y="f34"/>
                </a:cubicBezTo>
                <a:cubicBezTo>
                  <a:pt x="f64" y="f41"/>
                  <a:pt x="f64" y="f44"/>
                  <a:pt x="f63" y="f45"/>
                </a:cubicBezTo>
                <a:cubicBezTo>
                  <a:pt x="f65" y="f66"/>
                  <a:pt x="f67" y="f68"/>
                  <a:pt x="f7" y="f9"/>
                </a:cubicBezTo>
                <a:cubicBezTo>
                  <a:pt x="f7" y="f8"/>
                  <a:pt x="f69" y="f70"/>
                  <a:pt x="f71" y="f57"/>
                </a:cubicBezTo>
                <a:cubicBezTo>
                  <a:pt x="f69" y="f57"/>
                  <a:pt x="f69" y="f57"/>
                  <a:pt x="f69" y="f57"/>
                </a:cubicBezTo>
                <a:cubicBezTo>
                  <a:pt x="f72" y="f17"/>
                  <a:pt x="f73" y="f74"/>
                  <a:pt x="f61" y="f68"/>
                </a:cubicBezTo>
                <a:cubicBezTo>
                  <a:pt x="f75" y="f76"/>
                  <a:pt x="f77" y="f78"/>
                  <a:pt x="f79" y="f37"/>
                </a:cubicBezTo>
                <a:cubicBezTo>
                  <a:pt x="f80" y="f55"/>
                  <a:pt x="f80" y="f38"/>
                  <a:pt x="f80" y="f53"/>
                </a:cubicBezTo>
                <a:cubicBezTo>
                  <a:pt x="f80" y="f50"/>
                  <a:pt x="f81" y="f34"/>
                  <a:pt x="f82" y="f34"/>
                </a:cubicBezTo>
                <a:cubicBezTo>
                  <a:pt x="f83" y="f84"/>
                  <a:pt x="f85" y="f84"/>
                  <a:pt x="f86" y="f39"/>
                </a:cubicBezTo>
                <a:cubicBezTo>
                  <a:pt x="f86" y="f34"/>
                  <a:pt x="f86" y="f50"/>
                  <a:pt x="f6" y="f53"/>
                </a:cubicBezTo>
                <a:cubicBezTo>
                  <a:pt x="f6" y="f43"/>
                  <a:pt x="f87" y="f78"/>
                  <a:pt x="f79" y="f48"/>
                </a:cubicBezTo>
                <a:cubicBezTo>
                  <a:pt x="f88" y="f68"/>
                  <a:pt x="f89" y="f90"/>
                  <a:pt x="f72" y="f91"/>
                </a:cubicBezTo>
                <a:cubicBezTo>
                  <a:pt x="f92" y="f93"/>
                  <a:pt x="f94" y="f10"/>
                  <a:pt x="f69" y="f95"/>
                </a:cubicBezTo>
                <a:cubicBezTo>
                  <a:pt x="f96" y="f69"/>
                  <a:pt x="f97" y="f7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292340EC-6D0A-4893-8912-5BA0336CA6EE}"/>
              </a:ext>
            </a:extLst>
          </p:cNvPr>
          <p:cNvSpPr/>
          <p:nvPr/>
        </p:nvSpPr>
        <p:spPr>
          <a:xfrm>
            <a:off x="3617979" y="3216447"/>
            <a:ext cx="1657980" cy="8245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5"/>
              <a:gd name="f7" fmla="val 132"/>
              <a:gd name="f8" fmla="val 163"/>
              <a:gd name="f9" fmla="val 103"/>
              <a:gd name="f10" fmla="val 105"/>
              <a:gd name="f11" fmla="val 108"/>
              <a:gd name="f12" fmla="val 164"/>
              <a:gd name="f13" fmla="val 111"/>
              <a:gd name="f14" fmla="val 143"/>
              <a:gd name="f15" fmla="val 122"/>
              <a:gd name="f16" fmla="val 102"/>
              <a:gd name="f17" fmla="val 106"/>
              <a:gd name="f18" fmla="val 101"/>
              <a:gd name="f19" fmla="val 100"/>
              <a:gd name="f20" fmla="val 104"/>
              <a:gd name="f21" fmla="val 99"/>
              <a:gd name="f22" fmla="val 80"/>
              <a:gd name="f23" fmla="val 59"/>
              <a:gd name="f24" fmla="val 131"/>
              <a:gd name="f25" fmla="val 34"/>
              <a:gd name="f26" fmla="val 15"/>
              <a:gd name="f27" fmla="val 4"/>
              <a:gd name="f28" fmla="val 2"/>
              <a:gd name="f29" fmla="val 90"/>
              <a:gd name="f30" fmla="val 6"/>
              <a:gd name="f31" fmla="val 17"/>
              <a:gd name="f32" fmla="val 73"/>
              <a:gd name="f33" fmla="val 35"/>
              <a:gd name="f34" fmla="val 63"/>
              <a:gd name="f35" fmla="val 54"/>
              <a:gd name="f36" fmla="val 60"/>
              <a:gd name="f37" fmla="val 74"/>
              <a:gd name="f38" fmla="val 61"/>
              <a:gd name="f39" fmla="val 62"/>
              <a:gd name="f40" fmla="val 86"/>
              <a:gd name="f41" fmla="val 91"/>
              <a:gd name="f42" fmla="val 65"/>
              <a:gd name="f43" fmla="val 98"/>
              <a:gd name="f44" fmla="val 67"/>
              <a:gd name="f45" fmla="val 70"/>
              <a:gd name="f46" fmla="val 110"/>
              <a:gd name="f47" fmla="val 72"/>
              <a:gd name="f48" fmla="val 71"/>
              <a:gd name="f49" fmla="val 107"/>
              <a:gd name="f50" fmla="val 66"/>
              <a:gd name="f51" fmla="val 53"/>
              <a:gd name="f52" fmla="val 50"/>
              <a:gd name="f53" fmla="val 46"/>
              <a:gd name="f54" fmla="val 43"/>
              <a:gd name="f55" fmla="val 37"/>
              <a:gd name="f56" fmla="val 33"/>
              <a:gd name="f57" fmla="val 116"/>
              <a:gd name="f58" fmla="val 32"/>
              <a:gd name="f59" fmla="val 119"/>
              <a:gd name="f60" fmla="val 120"/>
              <a:gd name="f61" fmla="val 31"/>
              <a:gd name="f62" fmla="val 28"/>
              <a:gd name="f63" fmla="val 113"/>
              <a:gd name="f64" fmla="val 16"/>
              <a:gd name="f65" fmla="val 8"/>
              <a:gd name="f66" fmla="val 88"/>
              <a:gd name="f67" fmla="val 9"/>
              <a:gd name="f68" fmla="val 87"/>
              <a:gd name="f69" fmla="val 10"/>
              <a:gd name="f70" fmla="val 84"/>
              <a:gd name="f71" fmla="val 81"/>
              <a:gd name="f72" fmla="val 7"/>
              <a:gd name="f73" fmla="val 3"/>
              <a:gd name="f74" fmla="val 83"/>
              <a:gd name="f75" fmla="val 85"/>
              <a:gd name="f76" fmla="val 1"/>
              <a:gd name="f77" fmla="val 94"/>
              <a:gd name="f78" fmla="val 109"/>
              <a:gd name="f79" fmla="val 117"/>
              <a:gd name="f80" fmla="val 11"/>
              <a:gd name="f81" fmla="val 125"/>
              <a:gd name="f82" fmla="val 25"/>
              <a:gd name="f83" fmla="val 126"/>
              <a:gd name="f84" fmla="val 27"/>
              <a:gd name="f85" fmla="val 127"/>
              <a:gd name="f86" fmla="val 130"/>
              <a:gd name="f87" fmla="val 138"/>
              <a:gd name="f88" fmla="val 29"/>
              <a:gd name="f89" fmla="val 140"/>
              <a:gd name="f90" fmla="val 26"/>
              <a:gd name="f91" fmla="val 21"/>
              <a:gd name="f92" fmla="val 151"/>
              <a:gd name="f93" fmla="val 162"/>
              <a:gd name="f94" fmla="val 177"/>
              <a:gd name="f95" fmla="val 179"/>
              <a:gd name="f96" fmla="val 182"/>
              <a:gd name="f97" fmla="val 183"/>
              <a:gd name="f98" fmla="val 185"/>
              <a:gd name="f99" fmla="val 181"/>
              <a:gd name="f100" fmla="val 178"/>
              <a:gd name="f101" fmla="val 176"/>
              <a:gd name="f102" fmla="val 150"/>
              <a:gd name="f103" fmla="val 19"/>
              <a:gd name="f104" fmla="val 147"/>
              <a:gd name="f105" fmla="val 148"/>
              <a:gd name="f106" fmla="val 149"/>
              <a:gd name="f107" fmla="val 158"/>
              <a:gd name="f108" fmla="val 42"/>
              <a:gd name="f109" fmla="val 161"/>
              <a:gd name="f110" fmla="val 52"/>
              <a:gd name="f111" fmla="val 55"/>
              <a:gd name="f112" fmla="val 160"/>
              <a:gd name="f113" fmla="val 57"/>
              <a:gd name="f114" fmla="val 159"/>
              <a:gd name="f115" fmla="val 156"/>
              <a:gd name="f116" fmla="val 155"/>
              <a:gd name="f117" fmla="val 69"/>
              <a:gd name="f118" fmla="val 166"/>
              <a:gd name="f119" fmla="val 68"/>
              <a:gd name="f120" fmla="val 201"/>
              <a:gd name="f121" fmla="val 219"/>
              <a:gd name="f122" fmla="val 231"/>
              <a:gd name="f123" fmla="val 242"/>
              <a:gd name="f124" fmla="val 252"/>
              <a:gd name="f125" fmla="val 76"/>
              <a:gd name="f126" fmla="val 259"/>
              <a:gd name="f127" fmla="val 264"/>
              <a:gd name="f128" fmla="val 96"/>
              <a:gd name="f129" fmla="val 114"/>
              <a:gd name="f130" fmla="val 257"/>
              <a:gd name="f131" fmla="val 234"/>
              <a:gd name="f132" fmla="val 209"/>
              <a:gd name="f133" fmla="val 186"/>
              <a:gd name="f134" fmla="val 123"/>
              <a:gd name="f135" fmla="val 167"/>
              <a:gd name="f136" fmla="val 165"/>
              <a:gd name="f137" fmla="val 75"/>
              <a:gd name="f138" fmla="val 168"/>
              <a:gd name="f139" fmla="val 79"/>
              <a:gd name="f140" fmla="val 171"/>
              <a:gd name="f141" fmla="val 82"/>
              <a:gd name="f142" fmla="val 174"/>
              <a:gd name="f143" fmla="val 188"/>
              <a:gd name="f144" fmla="val 205"/>
              <a:gd name="f145" fmla="val 222"/>
              <a:gd name="f146" fmla="val 228"/>
              <a:gd name="f147" fmla="val 240"/>
              <a:gd name="f148" fmla="val 247"/>
              <a:gd name="f149" fmla="val 249"/>
              <a:gd name="f150" fmla="val 93"/>
              <a:gd name="f151" fmla="val 250"/>
              <a:gd name="f152" fmla="val 77"/>
              <a:gd name="f153" fmla="val 238"/>
              <a:gd name="f154" fmla="val 235"/>
              <a:gd name="f155" fmla="val 220"/>
              <a:gd name="f156" fmla="val 203"/>
              <a:gd name="f157" fmla="val 187"/>
              <a:gd name="f158" fmla="val 172"/>
              <a:gd name="f159" fmla="val 97"/>
              <a:gd name="f160" fmla="val 56"/>
              <a:gd name="f161" fmla="val 39"/>
              <a:gd name="f162" fmla="val 92"/>
              <a:gd name="f163" fmla="val 20"/>
              <a:gd name="f164" fmla="val 23"/>
              <a:gd name="f165" fmla="val 36"/>
              <a:gd name="f166" fmla="val 44"/>
              <a:gd name="f167" fmla="val 95"/>
              <a:gd name="f168" fmla="val 78"/>
              <a:gd name="f169" fmla="val 153"/>
              <a:gd name="f170" fmla="val 139"/>
              <a:gd name="f171" fmla="val 45"/>
              <a:gd name="f172" fmla="val 112"/>
              <a:gd name="f173" fmla="val 115"/>
              <a:gd name="f174" fmla="val 118"/>
              <a:gd name="f175" fmla="val 38"/>
              <a:gd name="f176" fmla="val 154"/>
              <a:gd name="f177" fmla="val 157"/>
              <a:gd name="f178" fmla="+- 0 0 -90"/>
              <a:gd name="f179" fmla="*/ f3 1 265"/>
              <a:gd name="f180" fmla="*/ f4 1 132"/>
              <a:gd name="f181" fmla="val f5"/>
              <a:gd name="f182" fmla="val f6"/>
              <a:gd name="f183" fmla="val f7"/>
              <a:gd name="f184" fmla="*/ f178 f0 1"/>
              <a:gd name="f185" fmla="+- f183 0 f181"/>
              <a:gd name="f186" fmla="+- f182 0 f181"/>
              <a:gd name="f187" fmla="*/ f184 1 f2"/>
              <a:gd name="f188" fmla="*/ f186 1 265"/>
              <a:gd name="f189" fmla="*/ f185 1 132"/>
              <a:gd name="f190" fmla="*/ 164 f186 1"/>
              <a:gd name="f191" fmla="*/ 111 f185 1"/>
              <a:gd name="f192" fmla="*/ 103 f186 1"/>
              <a:gd name="f193" fmla="*/ 103 f185 1"/>
              <a:gd name="f194" fmla="*/ 99 f186 1"/>
              <a:gd name="f195" fmla="*/ 105 f185 1"/>
              <a:gd name="f196" fmla="*/ 2 f186 1"/>
              <a:gd name="f197" fmla="*/ 104 f185 1"/>
              <a:gd name="f198" fmla="*/ 74 f186 1"/>
              <a:gd name="f199" fmla="*/ 61 f185 1"/>
              <a:gd name="f200" fmla="*/ 110 f186 1"/>
              <a:gd name="f201" fmla="*/ 73 f185 1"/>
              <a:gd name="f202" fmla="*/ 105 f186 1"/>
              <a:gd name="f203" fmla="*/ 53 f185 1"/>
              <a:gd name="f204" fmla="*/ 116 f186 1"/>
              <a:gd name="f205" fmla="*/ 32 f185 1"/>
              <a:gd name="f206" fmla="*/ 88 f186 1"/>
              <a:gd name="f207" fmla="*/ 9 f185 1"/>
              <a:gd name="f208" fmla="*/ 81 f186 1"/>
              <a:gd name="f209" fmla="*/ 6 f185 1"/>
              <a:gd name="f210" fmla="*/ 109 f186 1"/>
              <a:gd name="f211" fmla="*/ 7 f185 1"/>
              <a:gd name="f212" fmla="*/ 130 f186 1"/>
              <a:gd name="f213" fmla="*/ 28 f185 1"/>
              <a:gd name="f214" fmla="*/ 143 f186 1"/>
              <a:gd name="f215" fmla="*/ 21 f185 1"/>
              <a:gd name="f216" fmla="*/ 182 f186 1"/>
              <a:gd name="f217" fmla="*/ 2 f185 1"/>
              <a:gd name="f218" fmla="*/ 181 f186 1"/>
              <a:gd name="f219" fmla="*/ 147 f186 1"/>
              <a:gd name="f220" fmla="*/ 31 f185 1"/>
              <a:gd name="f221" fmla="*/ 162 f186 1"/>
              <a:gd name="f222" fmla="*/ 50 f185 1"/>
              <a:gd name="f223" fmla="*/ 156 f186 1"/>
              <a:gd name="f224" fmla="*/ 70 f185 1"/>
              <a:gd name="f225" fmla="*/ 166 f186 1"/>
              <a:gd name="f226" fmla="*/ 68 f185 1"/>
              <a:gd name="f227" fmla="*/ 252 f186 1"/>
              <a:gd name="f228" fmla="*/ 76 f185 1"/>
              <a:gd name="f229" fmla="*/ 234 f186 1"/>
              <a:gd name="f230" fmla="*/ 131 f185 1"/>
              <a:gd name="f231" fmla="*/ 165 f186 1"/>
              <a:gd name="f232" fmla="*/ 75 f185 1"/>
              <a:gd name="f233" fmla="*/ 222 f186 1"/>
              <a:gd name="f234" fmla="*/ 101 f185 1"/>
              <a:gd name="f235" fmla="*/ 250 f186 1"/>
              <a:gd name="f236" fmla="*/ 87 f185 1"/>
              <a:gd name="f237" fmla="*/ 235 f186 1"/>
              <a:gd name="f238" fmla="*/ 74 f185 1"/>
              <a:gd name="f239" fmla="*/ 100 f186 1"/>
              <a:gd name="f240" fmla="*/ 39 f186 1"/>
              <a:gd name="f241" fmla="*/ 72 f185 1"/>
              <a:gd name="f242" fmla="*/ 17 f186 1"/>
              <a:gd name="f243" fmla="*/ 92 f185 1"/>
              <a:gd name="f244" fmla="*/ 52 f186 1"/>
              <a:gd name="f245" fmla="*/ 100 f185 1"/>
              <a:gd name="f246" fmla="*/ 113 f186 1"/>
              <a:gd name="f247" fmla="*/ 108 f186 1"/>
              <a:gd name="f248" fmla="*/ 43 f185 1"/>
              <a:gd name="f249" fmla="*/ 118 f186 1"/>
              <a:gd name="f250" fmla="*/ 38 f185 1"/>
              <a:gd name="f251" fmla="*/ 151 f186 1"/>
              <a:gd name="f252" fmla="*/ 34 f185 1"/>
              <a:gd name="f253" fmla="*/ 154 f186 1"/>
              <a:gd name="f254" fmla="*/ 46 f185 1"/>
              <a:gd name="f255" fmla="+- f187 0 f1"/>
              <a:gd name="f256" fmla="*/ f190 1 265"/>
              <a:gd name="f257" fmla="*/ f191 1 132"/>
              <a:gd name="f258" fmla="*/ f192 1 265"/>
              <a:gd name="f259" fmla="*/ f193 1 132"/>
              <a:gd name="f260" fmla="*/ f194 1 265"/>
              <a:gd name="f261" fmla="*/ f195 1 132"/>
              <a:gd name="f262" fmla="*/ f196 1 265"/>
              <a:gd name="f263" fmla="*/ f197 1 132"/>
              <a:gd name="f264" fmla="*/ f198 1 265"/>
              <a:gd name="f265" fmla="*/ f199 1 132"/>
              <a:gd name="f266" fmla="*/ f200 1 265"/>
              <a:gd name="f267" fmla="*/ f201 1 132"/>
              <a:gd name="f268" fmla="*/ f202 1 265"/>
              <a:gd name="f269" fmla="*/ f203 1 132"/>
              <a:gd name="f270" fmla="*/ f204 1 265"/>
              <a:gd name="f271" fmla="*/ f205 1 132"/>
              <a:gd name="f272" fmla="*/ f206 1 265"/>
              <a:gd name="f273" fmla="*/ f207 1 132"/>
              <a:gd name="f274" fmla="*/ f208 1 265"/>
              <a:gd name="f275" fmla="*/ f209 1 132"/>
              <a:gd name="f276" fmla="*/ f210 1 265"/>
              <a:gd name="f277" fmla="*/ f211 1 132"/>
              <a:gd name="f278" fmla="*/ f212 1 265"/>
              <a:gd name="f279" fmla="*/ f213 1 132"/>
              <a:gd name="f280" fmla="*/ f214 1 265"/>
              <a:gd name="f281" fmla="*/ f215 1 132"/>
              <a:gd name="f282" fmla="*/ f216 1 265"/>
              <a:gd name="f283" fmla="*/ f217 1 132"/>
              <a:gd name="f284" fmla="*/ f218 1 265"/>
              <a:gd name="f285" fmla="*/ f219 1 265"/>
              <a:gd name="f286" fmla="*/ f220 1 132"/>
              <a:gd name="f287" fmla="*/ f221 1 265"/>
              <a:gd name="f288" fmla="*/ f222 1 132"/>
              <a:gd name="f289" fmla="*/ f223 1 265"/>
              <a:gd name="f290" fmla="*/ f224 1 132"/>
              <a:gd name="f291" fmla="*/ f225 1 265"/>
              <a:gd name="f292" fmla="*/ f226 1 132"/>
              <a:gd name="f293" fmla="*/ f227 1 265"/>
              <a:gd name="f294" fmla="*/ f228 1 132"/>
              <a:gd name="f295" fmla="*/ f229 1 265"/>
              <a:gd name="f296" fmla="*/ f230 1 132"/>
              <a:gd name="f297" fmla="*/ f231 1 265"/>
              <a:gd name="f298" fmla="*/ f232 1 132"/>
              <a:gd name="f299" fmla="*/ f233 1 265"/>
              <a:gd name="f300" fmla="*/ f234 1 132"/>
              <a:gd name="f301" fmla="*/ f235 1 265"/>
              <a:gd name="f302" fmla="*/ f236 1 132"/>
              <a:gd name="f303" fmla="*/ f237 1 265"/>
              <a:gd name="f304" fmla="*/ f238 1 132"/>
              <a:gd name="f305" fmla="*/ f239 1 265"/>
              <a:gd name="f306" fmla="*/ f240 1 265"/>
              <a:gd name="f307" fmla="*/ f241 1 132"/>
              <a:gd name="f308" fmla="*/ f242 1 265"/>
              <a:gd name="f309" fmla="*/ f243 1 132"/>
              <a:gd name="f310" fmla="*/ f244 1 265"/>
              <a:gd name="f311" fmla="*/ f245 1 132"/>
              <a:gd name="f312" fmla="*/ f246 1 265"/>
              <a:gd name="f313" fmla="*/ f247 1 265"/>
              <a:gd name="f314" fmla="*/ f248 1 132"/>
              <a:gd name="f315" fmla="*/ f249 1 265"/>
              <a:gd name="f316" fmla="*/ f250 1 132"/>
              <a:gd name="f317" fmla="*/ f251 1 265"/>
              <a:gd name="f318" fmla="*/ f252 1 132"/>
              <a:gd name="f319" fmla="*/ f253 1 265"/>
              <a:gd name="f320" fmla="*/ f254 1 132"/>
              <a:gd name="f321" fmla="*/ 0 1 f188"/>
              <a:gd name="f322" fmla="*/ f182 1 f188"/>
              <a:gd name="f323" fmla="*/ 0 1 f189"/>
              <a:gd name="f324" fmla="*/ f183 1 f189"/>
              <a:gd name="f325" fmla="*/ f256 1 f188"/>
              <a:gd name="f326" fmla="*/ f257 1 f189"/>
              <a:gd name="f327" fmla="*/ f258 1 f188"/>
              <a:gd name="f328" fmla="*/ f259 1 f189"/>
              <a:gd name="f329" fmla="*/ f260 1 f188"/>
              <a:gd name="f330" fmla="*/ f261 1 f189"/>
              <a:gd name="f331" fmla="*/ f262 1 f188"/>
              <a:gd name="f332" fmla="*/ f263 1 f189"/>
              <a:gd name="f333" fmla="*/ f264 1 f188"/>
              <a:gd name="f334" fmla="*/ f265 1 f189"/>
              <a:gd name="f335" fmla="*/ f266 1 f188"/>
              <a:gd name="f336" fmla="*/ f267 1 f189"/>
              <a:gd name="f337" fmla="*/ f268 1 f188"/>
              <a:gd name="f338" fmla="*/ f269 1 f189"/>
              <a:gd name="f339" fmla="*/ f270 1 f188"/>
              <a:gd name="f340" fmla="*/ f271 1 f189"/>
              <a:gd name="f341" fmla="*/ f272 1 f188"/>
              <a:gd name="f342" fmla="*/ f273 1 f189"/>
              <a:gd name="f343" fmla="*/ f274 1 f188"/>
              <a:gd name="f344" fmla="*/ f275 1 f189"/>
              <a:gd name="f345" fmla="*/ f276 1 f188"/>
              <a:gd name="f346" fmla="*/ f277 1 f189"/>
              <a:gd name="f347" fmla="*/ f278 1 f188"/>
              <a:gd name="f348" fmla="*/ f279 1 f189"/>
              <a:gd name="f349" fmla="*/ f280 1 f188"/>
              <a:gd name="f350" fmla="*/ f281 1 f189"/>
              <a:gd name="f351" fmla="*/ f282 1 f188"/>
              <a:gd name="f352" fmla="*/ f283 1 f189"/>
              <a:gd name="f353" fmla="*/ f284 1 f188"/>
              <a:gd name="f354" fmla="*/ f285 1 f188"/>
              <a:gd name="f355" fmla="*/ f286 1 f189"/>
              <a:gd name="f356" fmla="*/ f287 1 f188"/>
              <a:gd name="f357" fmla="*/ f288 1 f189"/>
              <a:gd name="f358" fmla="*/ f289 1 f188"/>
              <a:gd name="f359" fmla="*/ f290 1 f189"/>
              <a:gd name="f360" fmla="*/ f291 1 f188"/>
              <a:gd name="f361" fmla="*/ f292 1 f189"/>
              <a:gd name="f362" fmla="*/ f293 1 f188"/>
              <a:gd name="f363" fmla="*/ f294 1 f189"/>
              <a:gd name="f364" fmla="*/ f295 1 f188"/>
              <a:gd name="f365" fmla="*/ f296 1 f189"/>
              <a:gd name="f366" fmla="*/ f297 1 f188"/>
              <a:gd name="f367" fmla="*/ f298 1 f189"/>
              <a:gd name="f368" fmla="*/ f299 1 f188"/>
              <a:gd name="f369" fmla="*/ f300 1 f189"/>
              <a:gd name="f370" fmla="*/ f301 1 f188"/>
              <a:gd name="f371" fmla="*/ f302 1 f189"/>
              <a:gd name="f372" fmla="*/ f303 1 f188"/>
              <a:gd name="f373" fmla="*/ f304 1 f189"/>
              <a:gd name="f374" fmla="*/ f305 1 f188"/>
              <a:gd name="f375" fmla="*/ f306 1 f188"/>
              <a:gd name="f376" fmla="*/ f307 1 f189"/>
              <a:gd name="f377" fmla="*/ f308 1 f188"/>
              <a:gd name="f378" fmla="*/ f309 1 f189"/>
              <a:gd name="f379" fmla="*/ f310 1 f188"/>
              <a:gd name="f380" fmla="*/ f311 1 f189"/>
              <a:gd name="f381" fmla="*/ f312 1 f188"/>
              <a:gd name="f382" fmla="*/ f313 1 f188"/>
              <a:gd name="f383" fmla="*/ f314 1 f189"/>
              <a:gd name="f384" fmla="*/ f315 1 f188"/>
              <a:gd name="f385" fmla="*/ f316 1 f189"/>
              <a:gd name="f386" fmla="*/ f317 1 f188"/>
              <a:gd name="f387" fmla="*/ f318 1 f189"/>
              <a:gd name="f388" fmla="*/ f319 1 f188"/>
              <a:gd name="f389" fmla="*/ f320 1 f189"/>
              <a:gd name="f390" fmla="*/ f321 f179 1"/>
              <a:gd name="f391" fmla="*/ f322 f179 1"/>
              <a:gd name="f392" fmla="*/ f324 f180 1"/>
              <a:gd name="f393" fmla="*/ f323 f180 1"/>
              <a:gd name="f394" fmla="*/ f325 f179 1"/>
              <a:gd name="f395" fmla="*/ f326 f180 1"/>
              <a:gd name="f396" fmla="*/ f327 f179 1"/>
              <a:gd name="f397" fmla="*/ f328 f180 1"/>
              <a:gd name="f398" fmla="*/ f329 f179 1"/>
              <a:gd name="f399" fmla="*/ f330 f180 1"/>
              <a:gd name="f400" fmla="*/ f331 f179 1"/>
              <a:gd name="f401" fmla="*/ f332 f180 1"/>
              <a:gd name="f402" fmla="*/ f333 f179 1"/>
              <a:gd name="f403" fmla="*/ f334 f180 1"/>
              <a:gd name="f404" fmla="*/ f335 f179 1"/>
              <a:gd name="f405" fmla="*/ f336 f180 1"/>
              <a:gd name="f406" fmla="*/ f337 f179 1"/>
              <a:gd name="f407" fmla="*/ f338 f180 1"/>
              <a:gd name="f408" fmla="*/ f339 f179 1"/>
              <a:gd name="f409" fmla="*/ f340 f180 1"/>
              <a:gd name="f410" fmla="*/ f341 f179 1"/>
              <a:gd name="f411" fmla="*/ f342 f180 1"/>
              <a:gd name="f412" fmla="*/ f343 f179 1"/>
              <a:gd name="f413" fmla="*/ f344 f180 1"/>
              <a:gd name="f414" fmla="*/ f345 f179 1"/>
              <a:gd name="f415" fmla="*/ f346 f180 1"/>
              <a:gd name="f416" fmla="*/ f347 f179 1"/>
              <a:gd name="f417" fmla="*/ f348 f180 1"/>
              <a:gd name="f418" fmla="*/ f349 f179 1"/>
              <a:gd name="f419" fmla="*/ f350 f180 1"/>
              <a:gd name="f420" fmla="*/ f351 f179 1"/>
              <a:gd name="f421" fmla="*/ f352 f180 1"/>
              <a:gd name="f422" fmla="*/ f353 f179 1"/>
              <a:gd name="f423" fmla="*/ f354 f179 1"/>
              <a:gd name="f424" fmla="*/ f355 f180 1"/>
              <a:gd name="f425" fmla="*/ f356 f179 1"/>
              <a:gd name="f426" fmla="*/ f357 f180 1"/>
              <a:gd name="f427" fmla="*/ f358 f179 1"/>
              <a:gd name="f428" fmla="*/ f359 f180 1"/>
              <a:gd name="f429" fmla="*/ f360 f179 1"/>
              <a:gd name="f430" fmla="*/ f361 f180 1"/>
              <a:gd name="f431" fmla="*/ f362 f179 1"/>
              <a:gd name="f432" fmla="*/ f363 f180 1"/>
              <a:gd name="f433" fmla="*/ f364 f179 1"/>
              <a:gd name="f434" fmla="*/ f365 f180 1"/>
              <a:gd name="f435" fmla="*/ f366 f179 1"/>
              <a:gd name="f436" fmla="*/ f367 f180 1"/>
              <a:gd name="f437" fmla="*/ f368 f179 1"/>
              <a:gd name="f438" fmla="*/ f369 f180 1"/>
              <a:gd name="f439" fmla="*/ f370 f179 1"/>
              <a:gd name="f440" fmla="*/ f371 f180 1"/>
              <a:gd name="f441" fmla="*/ f372 f179 1"/>
              <a:gd name="f442" fmla="*/ f373 f180 1"/>
              <a:gd name="f443" fmla="*/ f374 f179 1"/>
              <a:gd name="f444" fmla="*/ f375 f179 1"/>
              <a:gd name="f445" fmla="*/ f376 f180 1"/>
              <a:gd name="f446" fmla="*/ f377 f179 1"/>
              <a:gd name="f447" fmla="*/ f378 f180 1"/>
              <a:gd name="f448" fmla="*/ f379 f179 1"/>
              <a:gd name="f449" fmla="*/ f380 f180 1"/>
              <a:gd name="f450" fmla="*/ f381 f179 1"/>
              <a:gd name="f451" fmla="*/ f382 f179 1"/>
              <a:gd name="f452" fmla="*/ f383 f180 1"/>
              <a:gd name="f453" fmla="*/ f384 f179 1"/>
              <a:gd name="f454" fmla="*/ f385 f180 1"/>
              <a:gd name="f455" fmla="*/ f386 f179 1"/>
              <a:gd name="f456" fmla="*/ f387 f180 1"/>
              <a:gd name="f457" fmla="*/ f388 f179 1"/>
              <a:gd name="f458" fmla="*/ f389 f1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5">
                <a:pos x="f394" y="f395"/>
              </a:cxn>
              <a:cxn ang="f255">
                <a:pos x="f396" y="f397"/>
              </a:cxn>
              <a:cxn ang="f255">
                <a:pos x="f398" y="f399"/>
              </a:cxn>
              <a:cxn ang="f255">
                <a:pos x="f400" y="f401"/>
              </a:cxn>
              <a:cxn ang="f255">
                <a:pos x="f402" y="f403"/>
              </a:cxn>
              <a:cxn ang="f255">
                <a:pos x="f404" y="f405"/>
              </a:cxn>
              <a:cxn ang="f255">
                <a:pos x="f406" y="f407"/>
              </a:cxn>
              <a:cxn ang="f255">
                <a:pos x="f408" y="f409"/>
              </a:cxn>
              <a:cxn ang="f255">
                <a:pos x="f410" y="f411"/>
              </a:cxn>
              <a:cxn ang="f255">
                <a:pos x="f412" y="f413"/>
              </a:cxn>
              <a:cxn ang="f255">
                <a:pos x="f414" y="f415"/>
              </a:cxn>
              <a:cxn ang="f255">
                <a:pos x="f416" y="f417"/>
              </a:cxn>
              <a:cxn ang="f255">
                <a:pos x="f418" y="f419"/>
              </a:cxn>
              <a:cxn ang="f255">
                <a:pos x="f420" y="f421"/>
              </a:cxn>
              <a:cxn ang="f255">
                <a:pos x="f422" y="f411"/>
              </a:cxn>
              <a:cxn ang="f255">
                <a:pos x="f423" y="f424"/>
              </a:cxn>
              <a:cxn ang="f255">
                <a:pos x="f425" y="f426"/>
              </a:cxn>
              <a:cxn ang="f255">
                <a:pos x="f427" y="f428"/>
              </a:cxn>
              <a:cxn ang="f255">
                <a:pos x="f429" y="f430"/>
              </a:cxn>
              <a:cxn ang="f255">
                <a:pos x="f431" y="f432"/>
              </a:cxn>
              <a:cxn ang="f255">
                <a:pos x="f433" y="f434"/>
              </a:cxn>
              <a:cxn ang="f255">
                <a:pos x="f394" y="f397"/>
              </a:cxn>
              <a:cxn ang="f255">
                <a:pos x="f435" y="f436"/>
              </a:cxn>
              <a:cxn ang="f255">
                <a:pos x="f437" y="f438"/>
              </a:cxn>
              <a:cxn ang="f255">
                <a:pos x="f439" y="f440"/>
              </a:cxn>
              <a:cxn ang="f255">
                <a:pos x="f441" y="f442"/>
              </a:cxn>
              <a:cxn ang="f255">
                <a:pos x="f435" y="f436"/>
              </a:cxn>
              <a:cxn ang="f255">
                <a:pos x="f443" y="f442"/>
              </a:cxn>
              <a:cxn ang="f255">
                <a:pos x="f444" y="f445"/>
              </a:cxn>
              <a:cxn ang="f255">
                <a:pos x="f446" y="f447"/>
              </a:cxn>
              <a:cxn ang="f255">
                <a:pos x="f448" y="f449"/>
              </a:cxn>
              <a:cxn ang="f255">
                <a:pos x="f443" y="f432"/>
              </a:cxn>
              <a:cxn ang="f255">
                <a:pos x="f450" y="f438"/>
              </a:cxn>
              <a:cxn ang="f255">
                <a:pos x="f451" y="f452"/>
              </a:cxn>
              <a:cxn ang="f255">
                <a:pos x="f453" y="f454"/>
              </a:cxn>
              <a:cxn ang="f255">
                <a:pos x="f451" y="f452"/>
              </a:cxn>
              <a:cxn ang="f255">
                <a:pos x="f455" y="f456"/>
              </a:cxn>
              <a:cxn ang="f255">
                <a:pos x="f457" y="f458"/>
              </a:cxn>
            </a:cxnLst>
            <a:rect l="f390" t="f393" r="f391" b="f392"/>
            <a:pathLst>
              <a:path w="265" h="132">
                <a:moveTo>
                  <a:pt x="f8" y="f9"/>
                </a:moveTo>
                <a:cubicBezTo>
                  <a:pt x="f8" y="f10"/>
                  <a:pt x="f8" y="f11"/>
                  <a:pt x="f12" y="f13"/>
                </a:cubicBezTo>
                <a:cubicBezTo>
                  <a:pt x="f14" y="f13"/>
                  <a:pt x="f15" y="f13"/>
                  <a:pt x="f16" y="f13"/>
                </a:cubicBezTo>
                <a:cubicBezTo>
                  <a:pt x="f16" y="f11"/>
                  <a:pt x="f9" y="f17"/>
                  <a:pt x="f9" y="f9"/>
                </a:cubicBezTo>
                <a:cubicBezTo>
                  <a:pt x="f9" y="f9"/>
                  <a:pt x="f16" y="f9"/>
                  <a:pt x="f16" y="f9"/>
                </a:cubicBezTo>
                <a:cubicBezTo>
                  <a:pt x="f18" y="f9"/>
                  <a:pt x="f19" y="f20"/>
                  <a:pt x="f21" y="f10"/>
                </a:cubicBezTo>
                <a:cubicBezTo>
                  <a:pt x="f22" y="f15"/>
                  <a:pt x="f23" y="f24"/>
                  <a:pt x="f25" y="f7"/>
                </a:cubicBezTo>
                <a:cubicBezTo>
                  <a:pt x="f26" y="f7"/>
                  <a:pt x="f27" y="f15"/>
                  <a:pt x="f28" y="f20"/>
                </a:cubicBezTo>
                <a:cubicBezTo>
                  <a:pt x="f5" y="f29"/>
                  <a:pt x="f30" y="f22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22" y="f39"/>
                  <a:pt x="f40" y="f34"/>
                  <a:pt x="f41" y="f42"/>
                </a:cubicBezTo>
                <a:cubicBezTo>
                  <a:pt x="f43" y="f44"/>
                  <a:pt x="f20" y="f45"/>
                  <a:pt x="f46" y="f32"/>
                </a:cubicBezTo>
                <a:cubicBezTo>
                  <a:pt x="f46" y="f32"/>
                  <a:pt x="f13" y="f47"/>
                  <a:pt x="f46" y="f48"/>
                </a:cubicBezTo>
                <a:cubicBezTo>
                  <a:pt x="f49" y="f50"/>
                  <a:pt x="f10" y="f36"/>
                  <a:pt x="f10" y="f51"/>
                </a:cubicBezTo>
                <a:cubicBezTo>
                  <a:pt x="f10" y="f52"/>
                  <a:pt x="f20" y="f53"/>
                  <a:pt x="f20" y="f54"/>
                </a:cubicBezTo>
                <a:cubicBezTo>
                  <a:pt x="f10" y="f55"/>
                  <a:pt x="f46" y="f56"/>
                  <a:pt x="f57" y="f58"/>
                </a:cubicBezTo>
                <a:cubicBezTo>
                  <a:pt x="f59" y="f58"/>
                  <a:pt x="f60" y="f61"/>
                  <a:pt x="f59" y="f62"/>
                </a:cubicBezTo>
                <a:cubicBezTo>
                  <a:pt x="f63" y="f64"/>
                  <a:pt x="f21" y="f65"/>
                  <a:pt x="f66" y="f67"/>
                </a:cubicBezTo>
                <a:cubicBezTo>
                  <a:pt x="f68" y="f69"/>
                  <a:pt x="f68" y="f69"/>
                  <a:pt x="f40" y="f67"/>
                </a:cubicBezTo>
                <a:cubicBezTo>
                  <a:pt x="f70" y="f65"/>
                  <a:pt x="f71" y="f72"/>
                  <a:pt x="f71" y="f30"/>
                </a:cubicBezTo>
                <a:cubicBezTo>
                  <a:pt x="f22" y="f73"/>
                  <a:pt x="f74" y="f28"/>
                  <a:pt x="f75" y="f76"/>
                </a:cubicBezTo>
                <a:cubicBezTo>
                  <a:pt x="f77" y="f5"/>
                  <a:pt x="f16" y="f28"/>
                  <a:pt x="f78" y="f72"/>
                </a:cubicBezTo>
                <a:cubicBezTo>
                  <a:pt x="f79" y="f80"/>
                  <a:pt x="f15" y="f31"/>
                  <a:pt x="f81" y="f82"/>
                </a:cubicBezTo>
                <a:cubicBezTo>
                  <a:pt x="f83" y="f84"/>
                  <a:pt x="f85" y="f62"/>
                  <a:pt x="f86" y="f62"/>
                </a:cubicBezTo>
                <a:cubicBezTo>
                  <a:pt x="f86" y="f84"/>
                  <a:pt x="f24" y="f84"/>
                  <a:pt x="f24" y="f84"/>
                </a:cubicBezTo>
                <a:cubicBezTo>
                  <a:pt x="f87" y="f88"/>
                  <a:pt x="f89" y="f90"/>
                  <a:pt x="f14" y="f91"/>
                </a:cubicBezTo>
                <a:cubicBezTo>
                  <a:pt x="f92" y="f65"/>
                  <a:pt x="f93" y="f76"/>
                  <a:pt x="f94" y="f76"/>
                </a:cubicBezTo>
                <a:cubicBezTo>
                  <a:pt x="f95" y="f76"/>
                  <a:pt x="f2" y="f76"/>
                  <a:pt x="f96" y="f28"/>
                </a:cubicBezTo>
                <a:cubicBezTo>
                  <a:pt x="f97" y="f73"/>
                  <a:pt x="f98" y="f27"/>
                  <a:pt x="f98" y="f30"/>
                </a:cubicBezTo>
                <a:cubicBezTo>
                  <a:pt x="f98" y="f72"/>
                  <a:pt x="f97" y="f67"/>
                  <a:pt x="f99" y="f67"/>
                </a:cubicBezTo>
                <a:cubicBezTo>
                  <a:pt x="f2" y="f69"/>
                  <a:pt x="f100" y="f67"/>
                  <a:pt x="f101" y="f67"/>
                </a:cubicBezTo>
                <a:cubicBezTo>
                  <a:pt x="f12" y="f67"/>
                  <a:pt x="f102" y="f103"/>
                  <a:pt x="f104" y="f61"/>
                </a:cubicBezTo>
                <a:cubicBezTo>
                  <a:pt x="f105" y="f61"/>
                  <a:pt x="f105" y="f58"/>
                  <a:pt x="f106" y="f58"/>
                </a:cubicBezTo>
                <a:cubicBezTo>
                  <a:pt x="f107" y="f56"/>
                  <a:pt x="f12" y="f108"/>
                  <a:pt x="f93" y="f52"/>
                </a:cubicBezTo>
                <a:cubicBezTo>
                  <a:pt x="f109" y="f110"/>
                  <a:pt x="f109" y="f111"/>
                  <a:pt x="f112" y="f113"/>
                </a:cubicBezTo>
                <a:cubicBezTo>
                  <a:pt x="f114" y="f39"/>
                  <a:pt x="f107" y="f50"/>
                  <a:pt x="f115" y="f45"/>
                </a:cubicBezTo>
                <a:cubicBezTo>
                  <a:pt x="f115" y="f48"/>
                  <a:pt x="f116" y="f47"/>
                  <a:pt x="f116" y="f37"/>
                </a:cubicBezTo>
                <a:cubicBezTo>
                  <a:pt x="f114" y="f47"/>
                  <a:pt x="f93" y="f117"/>
                  <a:pt x="f118" y="f119"/>
                </a:cubicBezTo>
                <a:cubicBezTo>
                  <a:pt x="f97" y="f36"/>
                  <a:pt x="f120" y="f36"/>
                  <a:pt x="f121" y="f34"/>
                </a:cubicBezTo>
                <a:cubicBezTo>
                  <a:pt x="f122" y="f42"/>
                  <a:pt x="f123" y="f117"/>
                  <a:pt x="f124" y="f125"/>
                </a:cubicBezTo>
                <a:cubicBezTo>
                  <a:pt x="f126" y="f71"/>
                  <a:pt x="f127" y="f68"/>
                  <a:pt x="f127" y="f128"/>
                </a:cubicBezTo>
                <a:cubicBezTo>
                  <a:pt x="f6" y="f129"/>
                  <a:pt x="f130" y="f24"/>
                  <a:pt x="f131" y="f24"/>
                </a:cubicBezTo>
                <a:cubicBezTo>
                  <a:pt x="f132" y="f7"/>
                  <a:pt x="f133" y="f134"/>
                  <a:pt x="f135" y="f10"/>
                </a:cubicBezTo>
                <a:cubicBezTo>
                  <a:pt x="f118" y="f20"/>
                  <a:pt x="f136" y="f9"/>
                  <a:pt x="f12" y="f9"/>
                </a:cubicBezTo>
                <a:cubicBezTo>
                  <a:pt x="f12" y="f9"/>
                  <a:pt x="f8" y="f9"/>
                  <a:pt x="f8" y="f9"/>
                </a:cubicBezTo>
                <a:close/>
                <a:moveTo>
                  <a:pt x="f136" y="f137"/>
                </a:moveTo>
                <a:cubicBezTo>
                  <a:pt x="f138" y="f139"/>
                  <a:pt x="f140" y="f141"/>
                  <a:pt x="f142" y="f70"/>
                </a:cubicBezTo>
                <a:cubicBezTo>
                  <a:pt x="f143" y="f77"/>
                  <a:pt x="f144" y="f21"/>
                  <a:pt x="f145" y="f18"/>
                </a:cubicBezTo>
                <a:cubicBezTo>
                  <a:pt x="f146" y="f18"/>
                  <a:pt x="f131" y="f19"/>
                  <a:pt x="f147" y="f21"/>
                </a:cubicBezTo>
                <a:cubicBezTo>
                  <a:pt x="f148" y="f43"/>
                  <a:pt x="f149" y="f150"/>
                  <a:pt x="f151" y="f68"/>
                </a:cubicBezTo>
                <a:cubicBezTo>
                  <a:pt x="f151" y="f141"/>
                  <a:pt x="f148" y="f139"/>
                  <a:pt x="f123" y="f152"/>
                </a:cubicBezTo>
                <a:cubicBezTo>
                  <a:pt x="f147" y="f125"/>
                  <a:pt x="f153" y="f137"/>
                  <a:pt x="f154" y="f37"/>
                </a:cubicBezTo>
                <a:cubicBezTo>
                  <a:pt x="f155" y="f117"/>
                  <a:pt x="f156" y="f44"/>
                  <a:pt x="f157" y="f117"/>
                </a:cubicBezTo>
                <a:cubicBezTo>
                  <a:pt x="f95" y="f45"/>
                  <a:pt x="f158" y="f48"/>
                  <a:pt x="f136" y="f137"/>
                </a:cubicBezTo>
                <a:close/>
                <a:moveTo>
                  <a:pt x="f19" y="f125"/>
                </a:moveTo>
                <a:cubicBezTo>
                  <a:pt x="f19" y="f137"/>
                  <a:pt x="f19" y="f137"/>
                  <a:pt x="f19" y="f37"/>
                </a:cubicBezTo>
                <a:cubicBezTo>
                  <a:pt x="f159" y="f32"/>
                  <a:pt x="f77" y="f47"/>
                  <a:pt x="f29" y="f48"/>
                </a:cubicBezTo>
                <a:cubicBezTo>
                  <a:pt x="f32" y="f44"/>
                  <a:pt x="f160" y="f44"/>
                  <a:pt x="f161" y="f47"/>
                </a:cubicBezTo>
                <a:cubicBezTo>
                  <a:pt x="f56" y="f32"/>
                  <a:pt x="f84" y="f125"/>
                  <a:pt x="f91" y="f139"/>
                </a:cubicBezTo>
                <a:cubicBezTo>
                  <a:pt x="f64" y="f141"/>
                  <a:pt x="f26" y="f40"/>
                  <a:pt x="f31" y="f162"/>
                </a:cubicBezTo>
                <a:cubicBezTo>
                  <a:pt x="f163" y="f159"/>
                  <a:pt x="f164" y="f19"/>
                  <a:pt x="f88" y="f19"/>
                </a:cubicBezTo>
                <a:cubicBezTo>
                  <a:pt x="f165" y="f16"/>
                  <a:pt x="f166" y="f18"/>
                  <a:pt x="f110" y="f19"/>
                </a:cubicBezTo>
                <a:cubicBezTo>
                  <a:pt x="f50" y="f159"/>
                  <a:pt x="f22" y="f162"/>
                  <a:pt x="f162" y="f70"/>
                </a:cubicBezTo>
                <a:cubicBezTo>
                  <a:pt x="f167" y="f71"/>
                  <a:pt x="f43" y="f168"/>
                  <a:pt x="f19" y="f125"/>
                </a:cubicBezTo>
                <a:close/>
                <a:moveTo>
                  <a:pt x="f169" y="f18"/>
                </a:moveTo>
                <a:cubicBezTo>
                  <a:pt x="f14" y="f77"/>
                  <a:pt x="f15" y="f167"/>
                  <a:pt x="f63" y="f18"/>
                </a:cubicBezTo>
                <a:cubicBezTo>
                  <a:pt x="f83" y="f18"/>
                  <a:pt x="f170" y="f18"/>
                  <a:pt x="f169" y="f18"/>
                </a:cubicBezTo>
                <a:close/>
                <a:moveTo>
                  <a:pt x="f11" y="f54"/>
                </a:moveTo>
                <a:cubicBezTo>
                  <a:pt x="f78" y="f54"/>
                  <a:pt x="f46" y="f171"/>
                  <a:pt x="f172" y="f53"/>
                </a:cubicBezTo>
                <a:cubicBezTo>
                  <a:pt x="f173" y="f53"/>
                  <a:pt x="f174" y="f108"/>
                  <a:pt x="f174" y="f175"/>
                </a:cubicBezTo>
                <a:cubicBezTo>
                  <a:pt x="f174" y="f165"/>
                  <a:pt x="f79" y="f25"/>
                  <a:pt x="f129" y="f25"/>
                </a:cubicBezTo>
                <a:cubicBezTo>
                  <a:pt x="f172" y="f56"/>
                  <a:pt x="f11" y="f55"/>
                  <a:pt x="f11" y="f54"/>
                </a:cubicBezTo>
                <a:close/>
                <a:moveTo>
                  <a:pt x="f107" y="f54"/>
                </a:moveTo>
                <a:cubicBezTo>
                  <a:pt x="f107" y="f175"/>
                  <a:pt x="f176" y="f56"/>
                  <a:pt x="f92" y="f25"/>
                </a:cubicBezTo>
                <a:cubicBezTo>
                  <a:pt x="f106" y="f25"/>
                  <a:pt x="f105" y="f165"/>
                  <a:pt x="f105" y="f175"/>
                </a:cubicBezTo>
                <a:cubicBezTo>
                  <a:pt x="f105" y="f108"/>
                  <a:pt x="f92" y="f53"/>
                  <a:pt x="f176" y="f53"/>
                </a:cubicBezTo>
                <a:cubicBezTo>
                  <a:pt x="f115" y="f171"/>
                  <a:pt x="f177" y="f54"/>
                  <a:pt x="f107" y="f54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9E3E7091-73EB-4407-8DE7-EED50C2F8769}"/>
              </a:ext>
            </a:extLst>
          </p:cNvPr>
          <p:cNvSpPr/>
          <p:nvPr/>
        </p:nvSpPr>
        <p:spPr>
          <a:xfrm>
            <a:off x="2116918" y="4886270"/>
            <a:ext cx="1307134" cy="13012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208"/>
              <a:gd name="f8" fmla="val 107"/>
              <a:gd name="f9" fmla="val 106"/>
              <a:gd name="f10" fmla="val 207"/>
              <a:gd name="f11" fmla="val 105"/>
              <a:gd name="f12" fmla="val 104"/>
              <a:gd name="f13" fmla="val 206"/>
              <a:gd name="f14" fmla="val 97"/>
              <a:gd name="f15" fmla="val 198"/>
              <a:gd name="f16" fmla="val 90"/>
              <a:gd name="f17" fmla="val 190"/>
              <a:gd name="f18" fmla="val 83"/>
              <a:gd name="f19" fmla="val 182"/>
              <a:gd name="f20" fmla="val 81"/>
              <a:gd name="f21" fmla="val 79"/>
              <a:gd name="f22" fmla="val 179"/>
              <a:gd name="f23" fmla="val 76"/>
              <a:gd name="f24" fmla="val 65"/>
              <a:gd name="f25" fmla="val 54"/>
              <a:gd name="f26" fmla="val 184"/>
              <a:gd name="f27" fmla="val 44"/>
              <a:gd name="f28" fmla="val 187"/>
              <a:gd name="f29" fmla="val 41"/>
              <a:gd name="f30" fmla="val 40"/>
              <a:gd name="f31" fmla="val 38"/>
              <a:gd name="f32" fmla="val 185"/>
              <a:gd name="f33" fmla="val 31"/>
              <a:gd name="f34" fmla="val 176"/>
              <a:gd name="f35" fmla="val 23"/>
              <a:gd name="f36" fmla="val 168"/>
              <a:gd name="f37" fmla="val 16"/>
              <a:gd name="f38" fmla="val 160"/>
              <a:gd name="f39" fmla="val 15"/>
              <a:gd name="f40" fmla="val 159"/>
              <a:gd name="f41" fmla="val 14"/>
              <a:gd name="f42" fmla="val 157"/>
              <a:gd name="f43" fmla="val 155"/>
              <a:gd name="f44" fmla="val 18"/>
              <a:gd name="f45" fmla="val 145"/>
              <a:gd name="f46" fmla="val 22"/>
              <a:gd name="f47" fmla="val 134"/>
              <a:gd name="f48" fmla="val 26"/>
              <a:gd name="f49" fmla="val 124"/>
              <a:gd name="f50" fmla="val 122"/>
              <a:gd name="f51" fmla="val 120"/>
              <a:gd name="f52" fmla="val 25"/>
              <a:gd name="f53" fmla="val 119"/>
              <a:gd name="f54" fmla="val 17"/>
              <a:gd name="f55" fmla="val 111"/>
              <a:gd name="f56" fmla="val 10"/>
              <a:gd name="f57" fmla="val 102"/>
              <a:gd name="f58" fmla="val 2"/>
              <a:gd name="f59" fmla="val 94"/>
              <a:gd name="f60" fmla="val 92"/>
              <a:gd name="f61" fmla="val 1"/>
              <a:gd name="f62" fmla="val 88"/>
              <a:gd name="f63" fmla="val 4"/>
              <a:gd name="f64" fmla="val 77"/>
              <a:gd name="f65" fmla="val 8"/>
              <a:gd name="f66" fmla="val 67"/>
              <a:gd name="f67" fmla="val 11"/>
              <a:gd name="f68" fmla="val 57"/>
              <a:gd name="f69" fmla="val 12"/>
              <a:gd name="f70" fmla="val 13"/>
              <a:gd name="f71" fmla="val 53"/>
              <a:gd name="f72" fmla="val 27"/>
              <a:gd name="f73" fmla="val 51"/>
              <a:gd name="f74" fmla="val 48"/>
              <a:gd name="f75" fmla="val 46"/>
              <a:gd name="f76" fmla="val 50"/>
              <a:gd name="f77" fmla="val 52"/>
              <a:gd name="f78" fmla="val 43"/>
              <a:gd name="f79" fmla="val 56"/>
              <a:gd name="f80" fmla="val 32"/>
              <a:gd name="f81" fmla="val 59"/>
              <a:gd name="f82" fmla="val 63"/>
              <a:gd name="f83" fmla="val 9"/>
              <a:gd name="f84" fmla="val 64"/>
              <a:gd name="f85" fmla="val 7"/>
              <a:gd name="f86" fmla="val 78"/>
              <a:gd name="f87" fmla="val 5"/>
              <a:gd name="f88" fmla="val 89"/>
              <a:gd name="f89" fmla="val 101"/>
              <a:gd name="f90" fmla="val 113"/>
              <a:gd name="f91" fmla="val 128"/>
              <a:gd name="f92" fmla="val 129"/>
              <a:gd name="f93" fmla="val 28"/>
              <a:gd name="f94" fmla="val 131"/>
              <a:gd name="f95" fmla="val 29"/>
              <a:gd name="f96" fmla="val 144"/>
              <a:gd name="f97" fmla="val 24"/>
              <a:gd name="f98" fmla="val 165"/>
              <a:gd name="f99" fmla="val 21"/>
              <a:gd name="f100" fmla="val 170"/>
              <a:gd name="f101" fmla="val 171"/>
              <a:gd name="f102" fmla="val 186"/>
              <a:gd name="f103" fmla="val 194"/>
              <a:gd name="f104" fmla="val 195"/>
              <a:gd name="f105" fmla="val 191"/>
              <a:gd name="f106" fmla="val 74"/>
              <a:gd name="f107" fmla="val 85"/>
              <a:gd name="f108" fmla="val 183"/>
              <a:gd name="f109" fmla="val 87"/>
              <a:gd name="f110" fmla="val 192"/>
              <a:gd name="f111" fmla="val 98"/>
              <a:gd name="f112" fmla="val 200"/>
              <a:gd name="f113" fmla="val 115"/>
              <a:gd name="f114" fmla="val 116"/>
              <a:gd name="f115" fmla="val 118"/>
              <a:gd name="f116" fmla="val 205"/>
              <a:gd name="f117" fmla="val 130"/>
              <a:gd name="f118" fmla="val 201"/>
              <a:gd name="f119" fmla="val 141"/>
              <a:gd name="f120" fmla="val 151"/>
              <a:gd name="f121" fmla="val 197"/>
              <a:gd name="f122" fmla="val 154"/>
              <a:gd name="f123" fmla="val 196"/>
              <a:gd name="f124" fmla="val 193"/>
              <a:gd name="f125" fmla="val 156"/>
              <a:gd name="f126" fmla="val 158"/>
              <a:gd name="f127" fmla="val 173"/>
              <a:gd name="f128" fmla="val 162"/>
              <a:gd name="f129" fmla="val 164"/>
              <a:gd name="f130" fmla="val 167"/>
              <a:gd name="f131" fmla="val 153"/>
              <a:gd name="f132" fmla="val 177"/>
              <a:gd name="f133" fmla="val 150"/>
              <a:gd name="f134" fmla="val 147"/>
              <a:gd name="f135" fmla="val 146"/>
              <a:gd name="f136" fmla="val 199"/>
              <a:gd name="f137" fmla="val 142"/>
              <a:gd name="f138" fmla="val 203"/>
              <a:gd name="f139" fmla="val 109"/>
              <a:gd name="f140" fmla="val 108"/>
              <a:gd name="f141" fmla="val 117"/>
              <a:gd name="f142" fmla="val 188"/>
              <a:gd name="f143" fmla="val 99"/>
              <a:gd name="f144" fmla="val 181"/>
              <a:gd name="f145" fmla="val 169"/>
              <a:gd name="f146" fmla="val 161"/>
              <a:gd name="f147" fmla="val 103"/>
              <a:gd name="f148" fmla="val 149"/>
              <a:gd name="f149" fmla="val 114"/>
              <a:gd name="f150" fmla="val 121"/>
              <a:gd name="f151" fmla="val 133"/>
              <a:gd name="f152" fmla="val 140"/>
              <a:gd name="f153" fmla="val 152"/>
              <a:gd name="f154" fmla="val 163"/>
              <a:gd name="f155" fmla="val 148"/>
              <a:gd name="f156" fmla="val 189"/>
              <a:gd name="f157" fmla="val 136"/>
              <a:gd name="f158" fmla="val 127"/>
              <a:gd name="f159" fmla="val 178"/>
              <a:gd name="f160" fmla="val 45"/>
              <a:gd name="f161" fmla="val 174"/>
              <a:gd name="f162" fmla="val 72"/>
              <a:gd name="f163" fmla="val 172"/>
              <a:gd name="f164" fmla="val 73"/>
              <a:gd name="f165" fmla="val 75"/>
              <a:gd name="f166" fmla="val 80"/>
              <a:gd name="f167" fmla="val 82"/>
              <a:gd name="f168" fmla="val 135"/>
              <a:gd name="f169" fmla="val 71"/>
              <a:gd name="f170" fmla="val 123"/>
              <a:gd name="f171" fmla="val 62"/>
              <a:gd name="f172" fmla="val 61"/>
              <a:gd name="f173" fmla="val 125"/>
              <a:gd name="f174" fmla="val 36"/>
              <a:gd name="f175" fmla="val 35"/>
              <a:gd name="f176" fmla="val 33"/>
              <a:gd name="f177" fmla="val 30"/>
              <a:gd name="f178" fmla="val 137"/>
              <a:gd name="f179" fmla="val 42"/>
              <a:gd name="f180" fmla="val 96"/>
              <a:gd name="f181" fmla="val 126"/>
              <a:gd name="f182" fmla="val 132"/>
              <a:gd name="f183" fmla="val 100"/>
              <a:gd name="f184" fmla="val 84"/>
              <a:gd name="f185" fmla="val 112"/>
              <a:gd name="f186" fmla="val 95"/>
              <a:gd name="f187" fmla="val 86"/>
              <a:gd name="f188" fmla="val 93"/>
              <a:gd name="f189" fmla="val 47"/>
              <a:gd name="f190" fmla="val 58"/>
              <a:gd name="f191" fmla="val 20"/>
              <a:gd name="f192" fmla="val 60"/>
              <a:gd name="f193" fmla="val 19"/>
              <a:gd name="f194" fmla="val 110"/>
              <a:gd name="f195" fmla="val 39"/>
              <a:gd name="f196" fmla="val 68"/>
              <a:gd name="f197" fmla="val 55"/>
              <a:gd name="f198" fmla="val 49"/>
              <a:gd name="f199" fmla="val 138"/>
              <a:gd name="f200" fmla="val 37"/>
              <a:gd name="f201" fmla="val 66"/>
              <a:gd name="f202" fmla="val 139"/>
              <a:gd name="f203" fmla="val 166"/>
              <a:gd name="f204" fmla="val 175"/>
              <a:gd name="f205" fmla="val 70"/>
              <a:gd name="f206" fmla="val 91"/>
              <a:gd name="f207" fmla="val 69"/>
              <a:gd name="f208" fmla="val 143"/>
              <a:gd name="f209" fmla="+- 0 0 -90"/>
              <a:gd name="f210" fmla="*/ f3 1 209"/>
              <a:gd name="f211" fmla="*/ f4 1 208"/>
              <a:gd name="f212" fmla="val f5"/>
              <a:gd name="f213" fmla="val f6"/>
              <a:gd name="f214" fmla="val f7"/>
              <a:gd name="f215" fmla="*/ f209 f0 1"/>
              <a:gd name="f216" fmla="+- f214 0 f212"/>
              <a:gd name="f217" fmla="+- f213 0 f212"/>
              <a:gd name="f218" fmla="*/ f215 1 f2"/>
              <a:gd name="f219" fmla="*/ f217 1 209"/>
              <a:gd name="f220" fmla="*/ f216 1 208"/>
              <a:gd name="f221" fmla="*/ 83 f217 1"/>
              <a:gd name="f222" fmla="*/ 182 f216 1"/>
              <a:gd name="f223" fmla="*/ 38 f217 1"/>
              <a:gd name="f224" fmla="*/ 185 f216 1"/>
              <a:gd name="f225" fmla="*/ 26 f217 1"/>
              <a:gd name="f226" fmla="*/ 124 f216 1"/>
              <a:gd name="f227" fmla="*/ 1 f217 1"/>
              <a:gd name="f228" fmla="*/ 88 f216 1"/>
              <a:gd name="f229" fmla="*/ 48 f217 1"/>
              <a:gd name="f230" fmla="*/ 46 f216 1"/>
              <a:gd name="f231" fmla="*/ 67 f217 1"/>
              <a:gd name="f232" fmla="*/ 7 f216 1"/>
              <a:gd name="f233" fmla="*/ 128 f217 1"/>
              <a:gd name="f234" fmla="*/ 26 f216 1"/>
              <a:gd name="f235" fmla="*/ 171 f217 1"/>
              <a:gd name="f236" fmla="*/ 23 f216 1"/>
              <a:gd name="f237" fmla="*/ 184 f217 1"/>
              <a:gd name="f238" fmla="*/ 85 f216 1"/>
              <a:gd name="f239" fmla="*/ 208 f217 1"/>
              <a:gd name="f240" fmla="*/ 120 f216 1"/>
              <a:gd name="f241" fmla="*/ 162 f217 1"/>
              <a:gd name="f242" fmla="*/ 162 f216 1"/>
              <a:gd name="f243" fmla="*/ 142 f217 1"/>
              <a:gd name="f244" fmla="*/ 201 f216 1"/>
              <a:gd name="f245" fmla="*/ 200 f217 1"/>
              <a:gd name="f246" fmla="*/ 177 f217 1"/>
              <a:gd name="f247" fmla="*/ 98 f216 1"/>
              <a:gd name="f248" fmla="*/ 141 f217 1"/>
              <a:gd name="f249" fmla="*/ 129 f216 1"/>
              <a:gd name="f250" fmla="*/ 163 f217 1"/>
              <a:gd name="f251" fmla="*/ 153 f216 1"/>
              <a:gd name="f252" fmla="*/ 197 f217 1"/>
              <a:gd name="f253" fmla="*/ 130 f216 1"/>
              <a:gd name="f254" fmla="*/ 46 f217 1"/>
              <a:gd name="f255" fmla="*/ 178 f216 1"/>
              <a:gd name="f256" fmla="*/ 146 f216 1"/>
              <a:gd name="f257" fmla="*/ 61 f217 1"/>
              <a:gd name="f258" fmla="*/ 122 f216 1"/>
              <a:gd name="f259" fmla="*/ 24 f217 1"/>
              <a:gd name="f260" fmla="*/ 154 f216 1"/>
              <a:gd name="f261" fmla="*/ 44 f217 1"/>
              <a:gd name="f262" fmla="*/ 126 f217 1"/>
              <a:gd name="f263" fmla="*/ 117 f217 1"/>
              <a:gd name="f264" fmla="*/ 78 f216 1"/>
              <a:gd name="f265" fmla="*/ 84 f217 1"/>
              <a:gd name="f266" fmla="*/ 84 f216 1"/>
              <a:gd name="f267" fmla="*/ 93 f217 1"/>
              <a:gd name="f268" fmla="*/ 131 f216 1"/>
              <a:gd name="f269" fmla="*/ 54 f216 1"/>
              <a:gd name="f270" fmla="*/ 9 f217 1"/>
              <a:gd name="f271" fmla="*/ 87 f216 1"/>
              <a:gd name="f272" fmla="*/ 31 f217 1"/>
              <a:gd name="f273" fmla="*/ 111 f216 1"/>
              <a:gd name="f274" fmla="*/ 68 f217 1"/>
              <a:gd name="f275" fmla="*/ 79 f216 1"/>
              <a:gd name="f276" fmla="*/ 138 f217 1"/>
              <a:gd name="f277" fmla="*/ 35 f216 1"/>
              <a:gd name="f278" fmla="*/ 66 f216 1"/>
              <a:gd name="f279" fmla="*/ 174 f217 1"/>
              <a:gd name="f280" fmla="*/ 81 f216 1"/>
              <a:gd name="f281" fmla="*/ 50 f216 1"/>
              <a:gd name="f282" fmla="*/ 81 f217 1"/>
              <a:gd name="f283" fmla="*/ 65 f216 1"/>
              <a:gd name="f284" fmla="*/ 120 f217 1"/>
              <a:gd name="f285" fmla="*/ 33 f216 1"/>
              <a:gd name="f286" fmla="*/ 98 f217 1"/>
              <a:gd name="f287" fmla="*/ 9 f216 1"/>
              <a:gd name="f288" fmla="*/ 41 f216 1"/>
              <a:gd name="f289" fmla="*/ 137 f217 1"/>
              <a:gd name="f290" fmla="*/ 193 f216 1"/>
              <a:gd name="f291" fmla="*/ 147 f217 1"/>
              <a:gd name="f292" fmla="*/ 163 f216 1"/>
              <a:gd name="f293" fmla="*/ 101 f217 1"/>
              <a:gd name="f294" fmla="*/ 148 f216 1"/>
              <a:gd name="f295" fmla="*/ 90 f217 1"/>
              <a:gd name="f296" fmla="+- f218 0 f1"/>
              <a:gd name="f297" fmla="*/ f221 1 209"/>
              <a:gd name="f298" fmla="*/ f222 1 208"/>
              <a:gd name="f299" fmla="*/ f223 1 209"/>
              <a:gd name="f300" fmla="*/ f224 1 208"/>
              <a:gd name="f301" fmla="*/ f225 1 209"/>
              <a:gd name="f302" fmla="*/ f226 1 208"/>
              <a:gd name="f303" fmla="*/ f227 1 209"/>
              <a:gd name="f304" fmla="*/ f228 1 208"/>
              <a:gd name="f305" fmla="*/ f229 1 209"/>
              <a:gd name="f306" fmla="*/ f230 1 208"/>
              <a:gd name="f307" fmla="*/ f231 1 209"/>
              <a:gd name="f308" fmla="*/ f232 1 208"/>
              <a:gd name="f309" fmla="*/ f233 1 209"/>
              <a:gd name="f310" fmla="*/ f234 1 208"/>
              <a:gd name="f311" fmla="*/ f235 1 209"/>
              <a:gd name="f312" fmla="*/ f236 1 208"/>
              <a:gd name="f313" fmla="*/ f237 1 209"/>
              <a:gd name="f314" fmla="*/ f238 1 208"/>
              <a:gd name="f315" fmla="*/ f239 1 209"/>
              <a:gd name="f316" fmla="*/ f240 1 208"/>
              <a:gd name="f317" fmla="*/ f241 1 209"/>
              <a:gd name="f318" fmla="*/ f242 1 208"/>
              <a:gd name="f319" fmla="*/ f243 1 209"/>
              <a:gd name="f320" fmla="*/ f244 1 208"/>
              <a:gd name="f321" fmla="*/ f245 1 209"/>
              <a:gd name="f322" fmla="*/ f246 1 209"/>
              <a:gd name="f323" fmla="*/ f247 1 208"/>
              <a:gd name="f324" fmla="*/ f248 1 209"/>
              <a:gd name="f325" fmla="*/ f249 1 208"/>
              <a:gd name="f326" fmla="*/ f250 1 209"/>
              <a:gd name="f327" fmla="*/ f251 1 208"/>
              <a:gd name="f328" fmla="*/ f252 1 209"/>
              <a:gd name="f329" fmla="*/ f253 1 208"/>
              <a:gd name="f330" fmla="*/ f254 1 209"/>
              <a:gd name="f331" fmla="*/ f255 1 208"/>
              <a:gd name="f332" fmla="*/ f256 1 208"/>
              <a:gd name="f333" fmla="*/ f257 1 209"/>
              <a:gd name="f334" fmla="*/ f258 1 208"/>
              <a:gd name="f335" fmla="*/ f259 1 209"/>
              <a:gd name="f336" fmla="*/ f260 1 208"/>
              <a:gd name="f337" fmla="*/ f261 1 209"/>
              <a:gd name="f338" fmla="*/ f262 1 209"/>
              <a:gd name="f339" fmla="*/ f263 1 209"/>
              <a:gd name="f340" fmla="*/ f264 1 208"/>
              <a:gd name="f341" fmla="*/ f265 1 209"/>
              <a:gd name="f342" fmla="*/ f266 1 208"/>
              <a:gd name="f343" fmla="*/ f267 1 209"/>
              <a:gd name="f344" fmla="*/ f268 1 208"/>
              <a:gd name="f345" fmla="*/ f269 1 208"/>
              <a:gd name="f346" fmla="*/ f270 1 209"/>
              <a:gd name="f347" fmla="*/ f271 1 208"/>
              <a:gd name="f348" fmla="*/ f272 1 209"/>
              <a:gd name="f349" fmla="*/ f273 1 208"/>
              <a:gd name="f350" fmla="*/ f274 1 209"/>
              <a:gd name="f351" fmla="*/ f275 1 208"/>
              <a:gd name="f352" fmla="*/ f276 1 209"/>
              <a:gd name="f353" fmla="*/ f277 1 208"/>
              <a:gd name="f354" fmla="*/ f278 1 208"/>
              <a:gd name="f355" fmla="*/ f279 1 209"/>
              <a:gd name="f356" fmla="*/ f280 1 208"/>
              <a:gd name="f357" fmla="*/ f281 1 208"/>
              <a:gd name="f358" fmla="*/ f282 1 209"/>
              <a:gd name="f359" fmla="*/ f283 1 208"/>
              <a:gd name="f360" fmla="*/ f284 1 209"/>
              <a:gd name="f361" fmla="*/ f285 1 208"/>
              <a:gd name="f362" fmla="*/ f286 1 209"/>
              <a:gd name="f363" fmla="*/ f287 1 208"/>
              <a:gd name="f364" fmla="*/ f288 1 208"/>
              <a:gd name="f365" fmla="*/ f289 1 209"/>
              <a:gd name="f366" fmla="*/ f290 1 208"/>
              <a:gd name="f367" fmla="*/ f291 1 209"/>
              <a:gd name="f368" fmla="*/ f292 1 208"/>
              <a:gd name="f369" fmla="*/ f293 1 209"/>
              <a:gd name="f370" fmla="*/ f294 1 208"/>
              <a:gd name="f371" fmla="*/ f295 1 209"/>
              <a:gd name="f372" fmla="*/ 0 1 f219"/>
              <a:gd name="f373" fmla="*/ f213 1 f219"/>
              <a:gd name="f374" fmla="*/ 0 1 f220"/>
              <a:gd name="f375" fmla="*/ f214 1 f220"/>
              <a:gd name="f376" fmla="*/ f297 1 f219"/>
              <a:gd name="f377" fmla="*/ f298 1 f220"/>
              <a:gd name="f378" fmla="*/ f299 1 f219"/>
              <a:gd name="f379" fmla="*/ f300 1 f220"/>
              <a:gd name="f380" fmla="*/ f301 1 f219"/>
              <a:gd name="f381" fmla="*/ f302 1 f220"/>
              <a:gd name="f382" fmla="*/ f303 1 f219"/>
              <a:gd name="f383" fmla="*/ f304 1 f220"/>
              <a:gd name="f384" fmla="*/ f305 1 f219"/>
              <a:gd name="f385" fmla="*/ f306 1 f220"/>
              <a:gd name="f386" fmla="*/ f307 1 f219"/>
              <a:gd name="f387" fmla="*/ f308 1 f220"/>
              <a:gd name="f388" fmla="*/ f309 1 f219"/>
              <a:gd name="f389" fmla="*/ f310 1 f220"/>
              <a:gd name="f390" fmla="*/ f311 1 f219"/>
              <a:gd name="f391" fmla="*/ f312 1 f220"/>
              <a:gd name="f392" fmla="*/ f313 1 f219"/>
              <a:gd name="f393" fmla="*/ f314 1 f220"/>
              <a:gd name="f394" fmla="*/ f315 1 f219"/>
              <a:gd name="f395" fmla="*/ f316 1 f220"/>
              <a:gd name="f396" fmla="*/ f317 1 f219"/>
              <a:gd name="f397" fmla="*/ f318 1 f220"/>
              <a:gd name="f398" fmla="*/ f319 1 f219"/>
              <a:gd name="f399" fmla="*/ f320 1 f220"/>
              <a:gd name="f400" fmla="*/ f321 1 f219"/>
              <a:gd name="f401" fmla="*/ f322 1 f219"/>
              <a:gd name="f402" fmla="*/ f323 1 f220"/>
              <a:gd name="f403" fmla="*/ f324 1 f219"/>
              <a:gd name="f404" fmla="*/ f325 1 f220"/>
              <a:gd name="f405" fmla="*/ f326 1 f219"/>
              <a:gd name="f406" fmla="*/ f327 1 f220"/>
              <a:gd name="f407" fmla="*/ f328 1 f219"/>
              <a:gd name="f408" fmla="*/ f329 1 f220"/>
              <a:gd name="f409" fmla="*/ f330 1 f219"/>
              <a:gd name="f410" fmla="*/ f331 1 f220"/>
              <a:gd name="f411" fmla="*/ f332 1 f220"/>
              <a:gd name="f412" fmla="*/ f333 1 f219"/>
              <a:gd name="f413" fmla="*/ f334 1 f220"/>
              <a:gd name="f414" fmla="*/ f335 1 f219"/>
              <a:gd name="f415" fmla="*/ f336 1 f220"/>
              <a:gd name="f416" fmla="*/ f337 1 f219"/>
              <a:gd name="f417" fmla="*/ f338 1 f219"/>
              <a:gd name="f418" fmla="*/ f339 1 f219"/>
              <a:gd name="f419" fmla="*/ f340 1 f220"/>
              <a:gd name="f420" fmla="*/ f341 1 f219"/>
              <a:gd name="f421" fmla="*/ f342 1 f220"/>
              <a:gd name="f422" fmla="*/ f343 1 f219"/>
              <a:gd name="f423" fmla="*/ f344 1 f220"/>
              <a:gd name="f424" fmla="*/ f345 1 f220"/>
              <a:gd name="f425" fmla="*/ f346 1 f219"/>
              <a:gd name="f426" fmla="*/ f347 1 f220"/>
              <a:gd name="f427" fmla="*/ f348 1 f219"/>
              <a:gd name="f428" fmla="*/ f349 1 f220"/>
              <a:gd name="f429" fmla="*/ f350 1 f219"/>
              <a:gd name="f430" fmla="*/ f351 1 f220"/>
              <a:gd name="f431" fmla="*/ f352 1 f219"/>
              <a:gd name="f432" fmla="*/ f353 1 f220"/>
              <a:gd name="f433" fmla="*/ f354 1 f220"/>
              <a:gd name="f434" fmla="*/ f355 1 f219"/>
              <a:gd name="f435" fmla="*/ f356 1 f220"/>
              <a:gd name="f436" fmla="*/ f357 1 f220"/>
              <a:gd name="f437" fmla="*/ f358 1 f219"/>
              <a:gd name="f438" fmla="*/ f359 1 f220"/>
              <a:gd name="f439" fmla="*/ f360 1 f219"/>
              <a:gd name="f440" fmla="*/ f361 1 f220"/>
              <a:gd name="f441" fmla="*/ f362 1 f219"/>
              <a:gd name="f442" fmla="*/ f363 1 f220"/>
              <a:gd name="f443" fmla="*/ f364 1 f220"/>
              <a:gd name="f444" fmla="*/ f365 1 f219"/>
              <a:gd name="f445" fmla="*/ f366 1 f220"/>
              <a:gd name="f446" fmla="*/ f367 1 f219"/>
              <a:gd name="f447" fmla="*/ f368 1 f220"/>
              <a:gd name="f448" fmla="*/ f369 1 f219"/>
              <a:gd name="f449" fmla="*/ f370 1 f220"/>
              <a:gd name="f450" fmla="*/ f371 1 f219"/>
              <a:gd name="f451" fmla="*/ f372 f210 1"/>
              <a:gd name="f452" fmla="*/ f373 f210 1"/>
              <a:gd name="f453" fmla="*/ f375 f211 1"/>
              <a:gd name="f454" fmla="*/ f374 f211 1"/>
              <a:gd name="f455" fmla="*/ f376 f210 1"/>
              <a:gd name="f456" fmla="*/ f377 f211 1"/>
              <a:gd name="f457" fmla="*/ f378 f210 1"/>
              <a:gd name="f458" fmla="*/ f379 f211 1"/>
              <a:gd name="f459" fmla="*/ f380 f210 1"/>
              <a:gd name="f460" fmla="*/ f381 f211 1"/>
              <a:gd name="f461" fmla="*/ f382 f210 1"/>
              <a:gd name="f462" fmla="*/ f383 f211 1"/>
              <a:gd name="f463" fmla="*/ f384 f210 1"/>
              <a:gd name="f464" fmla="*/ f385 f211 1"/>
              <a:gd name="f465" fmla="*/ f386 f210 1"/>
              <a:gd name="f466" fmla="*/ f387 f211 1"/>
              <a:gd name="f467" fmla="*/ f388 f210 1"/>
              <a:gd name="f468" fmla="*/ f389 f211 1"/>
              <a:gd name="f469" fmla="*/ f390 f210 1"/>
              <a:gd name="f470" fmla="*/ f391 f211 1"/>
              <a:gd name="f471" fmla="*/ f392 f210 1"/>
              <a:gd name="f472" fmla="*/ f393 f211 1"/>
              <a:gd name="f473" fmla="*/ f394 f210 1"/>
              <a:gd name="f474" fmla="*/ f395 f211 1"/>
              <a:gd name="f475" fmla="*/ f396 f210 1"/>
              <a:gd name="f476" fmla="*/ f397 f211 1"/>
              <a:gd name="f477" fmla="*/ f398 f210 1"/>
              <a:gd name="f478" fmla="*/ f399 f211 1"/>
              <a:gd name="f479" fmla="*/ f400 f210 1"/>
              <a:gd name="f480" fmla="*/ f401 f210 1"/>
              <a:gd name="f481" fmla="*/ f402 f211 1"/>
              <a:gd name="f482" fmla="*/ f403 f210 1"/>
              <a:gd name="f483" fmla="*/ f404 f211 1"/>
              <a:gd name="f484" fmla="*/ f405 f210 1"/>
              <a:gd name="f485" fmla="*/ f406 f211 1"/>
              <a:gd name="f486" fmla="*/ f407 f210 1"/>
              <a:gd name="f487" fmla="*/ f408 f211 1"/>
              <a:gd name="f488" fmla="*/ f409 f210 1"/>
              <a:gd name="f489" fmla="*/ f410 f211 1"/>
              <a:gd name="f490" fmla="*/ f411 f211 1"/>
              <a:gd name="f491" fmla="*/ f412 f210 1"/>
              <a:gd name="f492" fmla="*/ f413 f211 1"/>
              <a:gd name="f493" fmla="*/ f414 f210 1"/>
              <a:gd name="f494" fmla="*/ f415 f211 1"/>
              <a:gd name="f495" fmla="*/ f416 f210 1"/>
              <a:gd name="f496" fmla="*/ f417 f210 1"/>
              <a:gd name="f497" fmla="*/ f418 f210 1"/>
              <a:gd name="f498" fmla="*/ f419 f211 1"/>
              <a:gd name="f499" fmla="*/ f420 f210 1"/>
              <a:gd name="f500" fmla="*/ f421 f211 1"/>
              <a:gd name="f501" fmla="*/ f422 f210 1"/>
              <a:gd name="f502" fmla="*/ f423 f211 1"/>
              <a:gd name="f503" fmla="*/ f424 f211 1"/>
              <a:gd name="f504" fmla="*/ f425 f210 1"/>
              <a:gd name="f505" fmla="*/ f426 f211 1"/>
              <a:gd name="f506" fmla="*/ f427 f210 1"/>
              <a:gd name="f507" fmla="*/ f428 f211 1"/>
              <a:gd name="f508" fmla="*/ f429 f210 1"/>
              <a:gd name="f509" fmla="*/ f430 f211 1"/>
              <a:gd name="f510" fmla="*/ f431 f210 1"/>
              <a:gd name="f511" fmla="*/ f432 f211 1"/>
              <a:gd name="f512" fmla="*/ f433 f211 1"/>
              <a:gd name="f513" fmla="*/ f434 f210 1"/>
              <a:gd name="f514" fmla="*/ f435 f211 1"/>
              <a:gd name="f515" fmla="*/ f436 f211 1"/>
              <a:gd name="f516" fmla="*/ f437 f210 1"/>
              <a:gd name="f517" fmla="*/ f438 f211 1"/>
              <a:gd name="f518" fmla="*/ f439 f210 1"/>
              <a:gd name="f519" fmla="*/ f440 f211 1"/>
              <a:gd name="f520" fmla="*/ f441 f210 1"/>
              <a:gd name="f521" fmla="*/ f442 f211 1"/>
              <a:gd name="f522" fmla="*/ f443 f211 1"/>
              <a:gd name="f523" fmla="*/ f444 f210 1"/>
              <a:gd name="f524" fmla="*/ f445 f211 1"/>
              <a:gd name="f525" fmla="*/ f446 f210 1"/>
              <a:gd name="f526" fmla="*/ f447 f211 1"/>
              <a:gd name="f527" fmla="*/ f448 f210 1"/>
              <a:gd name="f528" fmla="*/ f449 f211 1"/>
              <a:gd name="f529" fmla="*/ f450 f2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6">
                <a:pos x="f455" y="f456"/>
              </a:cxn>
              <a:cxn ang="f296">
                <a:pos x="f457" y="f458"/>
              </a:cxn>
              <a:cxn ang="f296">
                <a:pos x="f459" y="f460"/>
              </a:cxn>
              <a:cxn ang="f296">
                <a:pos x="f461" y="f462"/>
              </a:cxn>
              <a:cxn ang="f296">
                <a:pos x="f463" y="f464"/>
              </a:cxn>
              <a:cxn ang="f296">
                <a:pos x="f465" y="f466"/>
              </a:cxn>
              <a:cxn ang="f296">
                <a:pos x="f467" y="f468"/>
              </a:cxn>
              <a:cxn ang="f296">
                <a:pos x="f469" y="f470"/>
              </a:cxn>
              <a:cxn ang="f296">
                <a:pos x="f471" y="f472"/>
              </a:cxn>
              <a:cxn ang="f296">
                <a:pos x="f473" y="f474"/>
              </a:cxn>
              <a:cxn ang="f296">
                <a:pos x="f475" y="f476"/>
              </a:cxn>
              <a:cxn ang="f296">
                <a:pos x="f477" y="f478"/>
              </a:cxn>
              <a:cxn ang="f296">
                <a:pos x="f479" y="f474"/>
              </a:cxn>
              <a:cxn ang="f296">
                <a:pos x="f480" y="f481"/>
              </a:cxn>
              <a:cxn ang="f296">
                <a:pos x="f482" y="f483"/>
              </a:cxn>
              <a:cxn ang="f296">
                <a:pos x="f484" y="f485"/>
              </a:cxn>
              <a:cxn ang="f296">
                <a:pos x="f486" y="f487"/>
              </a:cxn>
              <a:cxn ang="f296">
                <a:pos x="f488" y="f489"/>
              </a:cxn>
              <a:cxn ang="f296">
                <a:pos x="f455" y="f490"/>
              </a:cxn>
              <a:cxn ang="f296">
                <a:pos x="f491" y="f492"/>
              </a:cxn>
              <a:cxn ang="f296">
                <a:pos x="f493" y="f494"/>
              </a:cxn>
              <a:cxn ang="f296">
                <a:pos x="f495" y="f489"/>
              </a:cxn>
              <a:cxn ang="f296">
                <a:pos x="f496" y="f460"/>
              </a:cxn>
              <a:cxn ang="f296">
                <a:pos x="f497" y="f498"/>
              </a:cxn>
              <a:cxn ang="f296">
                <a:pos x="f499" y="f500"/>
              </a:cxn>
              <a:cxn ang="f296">
                <a:pos x="f501" y="f502"/>
              </a:cxn>
              <a:cxn ang="f296">
                <a:pos x="f488" y="f503"/>
              </a:cxn>
              <a:cxn ang="f296">
                <a:pos x="f504" y="f505"/>
              </a:cxn>
              <a:cxn ang="f296">
                <a:pos x="f506" y="f507"/>
              </a:cxn>
              <a:cxn ang="f296">
                <a:pos x="f508" y="f509"/>
              </a:cxn>
              <a:cxn ang="f296">
                <a:pos x="f463" y="f503"/>
              </a:cxn>
              <a:cxn ang="f296">
                <a:pos x="f510" y="f511"/>
              </a:cxn>
              <a:cxn ang="f296">
                <a:pos x="f467" y="f512"/>
              </a:cxn>
              <a:cxn ang="f296">
                <a:pos x="f513" y="f514"/>
              </a:cxn>
              <a:cxn ang="f296">
                <a:pos x="f471" y="f515"/>
              </a:cxn>
              <a:cxn ang="f296">
                <a:pos x="f516" y="f517"/>
              </a:cxn>
              <a:cxn ang="f296">
                <a:pos x="f518" y="f519"/>
              </a:cxn>
              <a:cxn ang="f296">
                <a:pos x="f520" y="f521"/>
              </a:cxn>
              <a:cxn ang="f296">
                <a:pos x="f491" y="f522"/>
              </a:cxn>
              <a:cxn ang="f296">
                <a:pos x="f516" y="f517"/>
              </a:cxn>
              <a:cxn ang="f296">
                <a:pos x="f523" y="f524"/>
              </a:cxn>
              <a:cxn ang="f296">
                <a:pos x="f525" y="f526"/>
              </a:cxn>
              <a:cxn ang="f296">
                <a:pos x="f527" y="f528"/>
              </a:cxn>
              <a:cxn ang="f296">
                <a:pos x="f529" y="f489"/>
              </a:cxn>
            </a:cxnLst>
            <a:rect l="f451" t="f454" r="f452" b="f453"/>
            <a:pathLst>
              <a:path w="209" h="208">
                <a:moveTo>
                  <a:pt x="f8" y="f7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"/>
                  <a:pt x="f21" y="f22"/>
                  <a:pt x="f23" y="f2"/>
                </a:cubicBezTo>
                <a:cubicBezTo>
                  <a:pt x="f24" y="f19"/>
                  <a:pt x="f25" y="f26"/>
                  <a:pt x="f27" y="f28"/>
                </a:cubicBezTo>
                <a:cubicBezTo>
                  <a:pt x="f29" y="f28"/>
                  <a:pt x="f30" y="f28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39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48" y="f50"/>
                  <a:pt x="f48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5" y="f60"/>
                  <a:pt x="f5" y="f16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25"/>
                  <a:pt x="f70" y="f71"/>
                  <a:pt x="f37" y="f71"/>
                </a:cubicBezTo>
                <a:cubicBezTo>
                  <a:pt x="f72" y="f73"/>
                  <a:pt x="f31" y="f74"/>
                  <a:pt x="f74" y="f75"/>
                </a:cubicBezTo>
                <a:cubicBezTo>
                  <a:pt x="f76" y="f75"/>
                  <a:pt x="f73" y="f27"/>
                  <a:pt x="f77" y="f78"/>
                </a:cubicBezTo>
                <a:cubicBezTo>
                  <a:pt x="f79" y="f80"/>
                  <a:pt x="f81" y="f46"/>
                  <a:pt x="f82" y="f69"/>
                </a:cubicBezTo>
                <a:cubicBezTo>
                  <a:pt x="f82" y="f83"/>
                  <a:pt x="f84" y="f65"/>
                  <a:pt x="f66" y="f85"/>
                </a:cubicBezTo>
                <a:cubicBezTo>
                  <a:pt x="f86" y="f87"/>
                  <a:pt x="f88" y="f58"/>
                  <a:pt x="f89" y="f5"/>
                </a:cubicBezTo>
                <a:cubicBezTo>
                  <a:pt x="f57" y="f5"/>
                  <a:pt x="f12" y="f61"/>
                  <a:pt x="f11" y="f58"/>
                </a:cubicBezTo>
                <a:cubicBezTo>
                  <a:pt x="f90" y="f56"/>
                  <a:pt x="f51" y="f44"/>
                  <a:pt x="f91" y="f48"/>
                </a:cubicBezTo>
                <a:cubicBezTo>
                  <a:pt x="f92" y="f93"/>
                  <a:pt x="f94" y="f95"/>
                  <a:pt x="f47" y="f93"/>
                </a:cubicBezTo>
                <a:cubicBezTo>
                  <a:pt x="f96" y="f48"/>
                  <a:pt x="f43" y="f97"/>
                  <a:pt x="f98" y="f46"/>
                </a:cubicBezTo>
                <a:cubicBezTo>
                  <a:pt x="f36" y="f99"/>
                  <a:pt x="f100" y="f99"/>
                  <a:pt x="f101" y="f35"/>
                </a:cubicBezTo>
                <a:cubicBezTo>
                  <a:pt x="f22" y="f80"/>
                  <a:pt x="f102" y="f30"/>
                  <a:pt x="f103" y="f74"/>
                </a:cubicBezTo>
                <a:cubicBezTo>
                  <a:pt x="f104" y="f76"/>
                  <a:pt x="f104" y="f73"/>
                  <a:pt x="f104" y="f71"/>
                </a:cubicBezTo>
                <a:cubicBezTo>
                  <a:pt x="f105" y="f84"/>
                  <a:pt x="f28" y="f106"/>
                  <a:pt x="f26" y="f107"/>
                </a:cubicBezTo>
                <a:cubicBezTo>
                  <a:pt x="f108" y="f109"/>
                  <a:pt x="f108" y="f62"/>
                  <a:pt x="f32" y="f16"/>
                </a:cubicBezTo>
                <a:cubicBezTo>
                  <a:pt x="f110" y="f111"/>
                  <a:pt x="f112" y="f9"/>
                  <a:pt x="f10" y="f113"/>
                </a:cubicBezTo>
                <a:cubicBezTo>
                  <a:pt x="f6" y="f114"/>
                  <a:pt x="f6" y="f115"/>
                  <a:pt x="f7" y="f51"/>
                </a:cubicBezTo>
                <a:cubicBezTo>
                  <a:pt x="f116" y="f117"/>
                  <a:pt x="f118" y="f119"/>
                  <a:pt x="f15" y="f120"/>
                </a:cubicBezTo>
                <a:cubicBezTo>
                  <a:pt x="f121" y="f122"/>
                  <a:pt x="f123" y="f43"/>
                  <a:pt x="f124" y="f125"/>
                </a:cubicBezTo>
                <a:cubicBezTo>
                  <a:pt x="f108" y="f126"/>
                  <a:pt x="f127" y="f38"/>
                  <a:pt x="f128" y="f128"/>
                </a:cubicBezTo>
                <a:cubicBezTo>
                  <a:pt x="f40" y="f128"/>
                  <a:pt x="f126" y="f129"/>
                  <a:pt x="f42" y="f130"/>
                </a:cubicBezTo>
                <a:cubicBezTo>
                  <a:pt x="f131" y="f132"/>
                  <a:pt x="f133" y="f102"/>
                  <a:pt x="f134" y="f123"/>
                </a:cubicBezTo>
                <a:cubicBezTo>
                  <a:pt x="f135" y="f136"/>
                  <a:pt x="f45" y="f112"/>
                  <a:pt x="f137" y="f118"/>
                </a:cubicBezTo>
                <a:cubicBezTo>
                  <a:pt x="f94" y="f138"/>
                  <a:pt x="f51" y="f116"/>
                  <a:pt x="f139" y="f10"/>
                </a:cubicBezTo>
                <a:cubicBezTo>
                  <a:pt x="f140" y="f7"/>
                  <a:pt x="f140" y="f7"/>
                  <a:pt x="f8" y="f7"/>
                </a:cubicBezTo>
                <a:close/>
                <a:moveTo>
                  <a:pt x="f112" y="f51"/>
                </a:moveTo>
                <a:cubicBezTo>
                  <a:pt x="f112" y="f53"/>
                  <a:pt x="f136" y="f115"/>
                  <a:pt x="f136" y="f141"/>
                </a:cubicBezTo>
                <a:cubicBezTo>
                  <a:pt x="f124" y="f55"/>
                  <a:pt x="f142" y="f11"/>
                  <a:pt x="f19" y="f143"/>
                </a:cubicBezTo>
                <a:cubicBezTo>
                  <a:pt x="f144" y="f111"/>
                  <a:pt x="f22" y="f14"/>
                  <a:pt x="f132" y="f111"/>
                </a:cubicBezTo>
                <a:cubicBezTo>
                  <a:pt x="f145" y="f143"/>
                  <a:pt x="f146" y="f89"/>
                  <a:pt x="f131" y="f147"/>
                </a:cubicBezTo>
                <a:cubicBezTo>
                  <a:pt x="f120" y="f147"/>
                  <a:pt x="f133" y="f12"/>
                  <a:pt x="f148" y="f9"/>
                </a:cubicBezTo>
                <a:cubicBezTo>
                  <a:pt x="f135" y="f149"/>
                  <a:pt x="f96" y="f150"/>
                  <a:pt x="f119" y="f92"/>
                </a:cubicBezTo>
                <a:cubicBezTo>
                  <a:pt x="f119" y="f94"/>
                  <a:pt x="f119" y="f151"/>
                  <a:pt x="f137" y="f47"/>
                </a:cubicBezTo>
                <a:cubicBezTo>
                  <a:pt x="f134" y="f152"/>
                  <a:pt x="f131" y="f135"/>
                  <a:pt x="f40" y="f153"/>
                </a:cubicBezTo>
                <a:cubicBezTo>
                  <a:pt x="f38" y="f131"/>
                  <a:pt x="f128" y="f122"/>
                  <a:pt x="f154" y="f131"/>
                </a:cubicBezTo>
                <a:cubicBezTo>
                  <a:pt x="f101" y="f153"/>
                  <a:pt x="f2" y="f133"/>
                  <a:pt x="f142" y="f155"/>
                </a:cubicBezTo>
                <a:cubicBezTo>
                  <a:pt x="f156" y="f155"/>
                  <a:pt x="f105" y="f134"/>
                  <a:pt x="f105" y="f135"/>
                </a:cubicBezTo>
                <a:cubicBezTo>
                  <a:pt x="f124" y="f119"/>
                  <a:pt x="f104" y="f157"/>
                  <a:pt x="f121" y="f117"/>
                </a:cubicBezTo>
                <a:cubicBezTo>
                  <a:pt x="f15" y="f158"/>
                  <a:pt x="f136" y="f49"/>
                  <a:pt x="f112" y="f51"/>
                </a:cubicBezTo>
                <a:close/>
                <a:moveTo>
                  <a:pt x="f27" y="f159"/>
                </a:moveTo>
                <a:cubicBezTo>
                  <a:pt x="f160" y="f159"/>
                  <a:pt x="f160" y="f159"/>
                  <a:pt x="f75" y="f159"/>
                </a:cubicBezTo>
                <a:cubicBezTo>
                  <a:pt x="f25" y="f34"/>
                  <a:pt x="f82" y="f161"/>
                  <a:pt x="f162" y="f163"/>
                </a:cubicBezTo>
                <a:cubicBezTo>
                  <a:pt x="f164" y="f163"/>
                  <a:pt x="f106" y="f100"/>
                  <a:pt x="f165" y="f145"/>
                </a:cubicBezTo>
                <a:cubicBezTo>
                  <a:pt x="f86" y="f128"/>
                  <a:pt x="f166" y="f122"/>
                  <a:pt x="f18" y="f135"/>
                </a:cubicBezTo>
                <a:cubicBezTo>
                  <a:pt x="f18" y="f45"/>
                  <a:pt x="f18" y="f137"/>
                  <a:pt x="f167" y="f119"/>
                </a:cubicBezTo>
                <a:cubicBezTo>
                  <a:pt x="f23" y="f168"/>
                  <a:pt x="f169" y="f92"/>
                  <a:pt x="f24" y="f170"/>
                </a:cubicBezTo>
                <a:cubicBezTo>
                  <a:pt x="f84" y="f50"/>
                  <a:pt x="f171" y="f150"/>
                  <a:pt x="f172" y="f50"/>
                </a:cubicBezTo>
                <a:cubicBezTo>
                  <a:pt x="f71" y="f170"/>
                  <a:pt x="f27" y="f173"/>
                  <a:pt x="f174" y="f158"/>
                </a:cubicBezTo>
                <a:cubicBezTo>
                  <a:pt x="f175" y="f158"/>
                  <a:pt x="f176" y="f91"/>
                  <a:pt x="f176" y="f92"/>
                </a:cubicBezTo>
                <a:cubicBezTo>
                  <a:pt x="f177" y="f178"/>
                  <a:pt x="f72" y="f45"/>
                  <a:pt x="f97" y="f122"/>
                </a:cubicBezTo>
                <a:cubicBezTo>
                  <a:pt x="f97" y="f43"/>
                  <a:pt x="f97" y="f42"/>
                  <a:pt x="f52" y="f126"/>
                </a:cubicBezTo>
                <a:cubicBezTo>
                  <a:pt x="f33" y="f129"/>
                  <a:pt x="f174" y="f100"/>
                  <a:pt x="f179" y="f34"/>
                </a:cubicBezTo>
                <a:cubicBezTo>
                  <a:pt x="f78" y="f132"/>
                  <a:pt x="f27" y="f159"/>
                  <a:pt x="f27" y="f159"/>
                </a:cubicBezTo>
                <a:close/>
                <a:moveTo>
                  <a:pt x="f180" y="f151"/>
                </a:moveTo>
                <a:cubicBezTo>
                  <a:pt x="f11" y="f117"/>
                  <a:pt x="f113" y="f92"/>
                  <a:pt x="f49" y="f181"/>
                </a:cubicBezTo>
                <a:cubicBezTo>
                  <a:pt x="f173" y="f181"/>
                  <a:pt x="f181" y="f173"/>
                  <a:pt x="f181" y="f49"/>
                </a:cubicBezTo>
                <a:cubicBezTo>
                  <a:pt x="f92" y="f114"/>
                  <a:pt x="f182" y="f140"/>
                  <a:pt x="f47" y="f183"/>
                </a:cubicBezTo>
                <a:cubicBezTo>
                  <a:pt x="f47" y="f143"/>
                  <a:pt x="f47" y="f14"/>
                  <a:pt x="f151" y="f180"/>
                </a:cubicBezTo>
                <a:cubicBezTo>
                  <a:pt x="f91" y="f16"/>
                  <a:pt x="f50" y="f184"/>
                  <a:pt x="f141" y="f86"/>
                </a:cubicBezTo>
                <a:cubicBezTo>
                  <a:pt x="f113" y="f64"/>
                  <a:pt x="f90" y="f23"/>
                  <a:pt x="f185" y="f23"/>
                </a:cubicBezTo>
                <a:cubicBezTo>
                  <a:pt x="f147" y="f86"/>
                  <a:pt x="f186" y="f21"/>
                  <a:pt x="f109" y="f20"/>
                </a:cubicBezTo>
                <a:cubicBezTo>
                  <a:pt x="f187" y="f167"/>
                  <a:pt x="f184" y="f18"/>
                  <a:pt x="f184" y="f184"/>
                </a:cubicBezTo>
                <a:cubicBezTo>
                  <a:pt x="f20" y="f60"/>
                  <a:pt x="f86" y="f183"/>
                  <a:pt x="f23" y="f140"/>
                </a:cubicBezTo>
                <a:cubicBezTo>
                  <a:pt x="f165" y="f139"/>
                  <a:pt x="f23" y="f55"/>
                  <a:pt x="f23" y="f185"/>
                </a:cubicBezTo>
                <a:cubicBezTo>
                  <a:pt x="f167" y="f115"/>
                  <a:pt x="f62" y="f173"/>
                  <a:pt x="f188" y="f94"/>
                </a:cubicBezTo>
                <a:cubicBezTo>
                  <a:pt x="f59" y="f182"/>
                  <a:pt x="f186" y="f182"/>
                  <a:pt x="f180" y="f151"/>
                </a:cubicBezTo>
                <a:close/>
                <a:moveTo>
                  <a:pt x="f74" y="f25"/>
                </a:moveTo>
                <a:cubicBezTo>
                  <a:pt x="f189" y="f25"/>
                  <a:pt x="f189" y="f25"/>
                  <a:pt x="f75" y="f25"/>
                </a:cubicBezTo>
                <a:cubicBezTo>
                  <a:pt x="f31" y="f79"/>
                  <a:pt x="f95" y="f190"/>
                  <a:pt x="f191" y="f192"/>
                </a:cubicBezTo>
                <a:cubicBezTo>
                  <a:pt x="f193" y="f192"/>
                  <a:pt x="f44" y="f171"/>
                  <a:pt x="f44" y="f82"/>
                </a:cubicBezTo>
                <a:cubicBezTo>
                  <a:pt x="f39" y="f169"/>
                  <a:pt x="f69" y="f21"/>
                  <a:pt x="f83" y="f109"/>
                </a:cubicBezTo>
                <a:cubicBezTo>
                  <a:pt x="f83" y="f62"/>
                  <a:pt x="f83" y="f16"/>
                  <a:pt x="f56" y="f16"/>
                </a:cubicBezTo>
                <a:cubicBezTo>
                  <a:pt x="f37" y="f14"/>
                  <a:pt x="f46" y="f147"/>
                  <a:pt x="f93" y="f194"/>
                </a:cubicBezTo>
                <a:cubicBezTo>
                  <a:pt x="f93" y="f194"/>
                  <a:pt x="f177" y="f55"/>
                  <a:pt x="f33" y="f55"/>
                </a:cubicBezTo>
                <a:cubicBezTo>
                  <a:pt x="f195" y="f139"/>
                  <a:pt x="f74" y="f8"/>
                  <a:pt x="f79" y="f11"/>
                </a:cubicBezTo>
                <a:cubicBezTo>
                  <a:pt x="f190" y="f11"/>
                  <a:pt x="f81" y="f12"/>
                  <a:pt x="f192" y="f57"/>
                </a:cubicBezTo>
                <a:cubicBezTo>
                  <a:pt x="f82" y="f59"/>
                  <a:pt x="f24" y="f109"/>
                  <a:pt x="f196" y="f21"/>
                </a:cubicBezTo>
                <a:cubicBezTo>
                  <a:pt x="f196" y="f64"/>
                  <a:pt x="f196" y="f165"/>
                  <a:pt x="f66" y="f106"/>
                </a:cubicBezTo>
                <a:cubicBezTo>
                  <a:pt x="f171" y="f196"/>
                  <a:pt x="f79" y="f171"/>
                  <a:pt x="f76" y="f79"/>
                </a:cubicBezTo>
                <a:cubicBezTo>
                  <a:pt x="f76" y="f197"/>
                  <a:pt x="f198" y="f197"/>
                  <a:pt x="f74" y="f25"/>
                </a:cubicBezTo>
                <a:close/>
                <a:moveTo>
                  <a:pt x="f98" y="f177"/>
                </a:moveTo>
                <a:cubicBezTo>
                  <a:pt x="f98" y="f177"/>
                  <a:pt x="f129" y="f177"/>
                  <a:pt x="f129" y="f177"/>
                </a:cubicBezTo>
                <a:cubicBezTo>
                  <a:pt x="f43" y="f80"/>
                  <a:pt x="f135" y="f176"/>
                  <a:pt x="f199" y="f175"/>
                </a:cubicBezTo>
                <a:cubicBezTo>
                  <a:pt x="f178" y="f174"/>
                  <a:pt x="f168" y="f200"/>
                  <a:pt x="f168" y="f31"/>
                </a:cubicBezTo>
                <a:cubicBezTo>
                  <a:pt x="f182" y="f75"/>
                  <a:pt x="f92" y="f25"/>
                  <a:pt x="f158" y="f171"/>
                </a:cubicBezTo>
                <a:cubicBezTo>
                  <a:pt x="f158" y="f82"/>
                  <a:pt x="f158" y="f24"/>
                  <a:pt x="f91" y="f201"/>
                </a:cubicBezTo>
                <a:cubicBezTo>
                  <a:pt x="f151" y="f162"/>
                  <a:pt x="f202" y="f21"/>
                  <a:pt x="f45" y="f107"/>
                </a:cubicBezTo>
                <a:cubicBezTo>
                  <a:pt x="f135" y="f187"/>
                  <a:pt x="f134" y="f187"/>
                  <a:pt x="f148" y="f187"/>
                </a:cubicBezTo>
                <a:cubicBezTo>
                  <a:pt x="f42" y="f184"/>
                  <a:pt x="f203" y="f18"/>
                  <a:pt x="f161" y="f20"/>
                </a:cubicBezTo>
                <a:cubicBezTo>
                  <a:pt x="f204" y="f20"/>
                  <a:pt x="f132" y="f21"/>
                  <a:pt x="f132" y="f86"/>
                </a:cubicBezTo>
                <a:cubicBezTo>
                  <a:pt x="f2" y="f205"/>
                  <a:pt x="f108" y="f171"/>
                  <a:pt x="f32" y="f25"/>
                </a:cubicBezTo>
                <a:cubicBezTo>
                  <a:pt x="f102" y="f71"/>
                  <a:pt x="f32" y="f73"/>
                  <a:pt x="f26" y="f76"/>
                </a:cubicBezTo>
                <a:cubicBezTo>
                  <a:pt x="f22" y="f27"/>
                  <a:pt x="f127" y="f31"/>
                  <a:pt x="f36" y="f33"/>
                </a:cubicBezTo>
                <a:cubicBezTo>
                  <a:pt x="f130" y="f33"/>
                  <a:pt x="f203" y="f177"/>
                  <a:pt x="f98" y="f177"/>
                </a:cubicBezTo>
                <a:close/>
                <a:moveTo>
                  <a:pt x="f20" y="f24"/>
                </a:moveTo>
                <a:cubicBezTo>
                  <a:pt x="f206" y="f82"/>
                  <a:pt x="f89" y="f172"/>
                  <a:pt x="f194" y="f81"/>
                </a:cubicBezTo>
                <a:cubicBezTo>
                  <a:pt x="f194" y="f81"/>
                  <a:pt x="f55" y="f190"/>
                  <a:pt x="f185" y="f68"/>
                </a:cubicBezTo>
                <a:cubicBezTo>
                  <a:pt x="f149" y="f198"/>
                  <a:pt x="f141" y="f29"/>
                  <a:pt x="f51" y="f176"/>
                </a:cubicBezTo>
                <a:cubicBezTo>
                  <a:pt x="f51" y="f80"/>
                  <a:pt x="f51" y="f177"/>
                  <a:pt x="f53" y="f95"/>
                </a:cubicBezTo>
                <a:cubicBezTo>
                  <a:pt x="f90" y="f46"/>
                  <a:pt x="f8" y="f37"/>
                  <a:pt x="f57" y="f56"/>
                </a:cubicBezTo>
                <a:cubicBezTo>
                  <a:pt x="f89" y="f83"/>
                  <a:pt x="f143" y="f65"/>
                  <a:pt x="f111" y="f83"/>
                </a:cubicBezTo>
                <a:cubicBezTo>
                  <a:pt x="f16" y="f56"/>
                  <a:pt x="f20" y="f69"/>
                  <a:pt x="f162" y="f41"/>
                </a:cubicBezTo>
                <a:cubicBezTo>
                  <a:pt x="f169" y="f41"/>
                  <a:pt x="f205" y="f37"/>
                  <a:pt x="f207" y="f54"/>
                </a:cubicBezTo>
                <a:cubicBezTo>
                  <a:pt x="f66" y="f52"/>
                  <a:pt x="f84" y="f176"/>
                  <a:pt x="f172" y="f29"/>
                </a:cubicBezTo>
                <a:cubicBezTo>
                  <a:pt x="f172" y="f179"/>
                  <a:pt x="f172" y="f27"/>
                  <a:pt x="f171" y="f160"/>
                </a:cubicBezTo>
                <a:cubicBezTo>
                  <a:pt x="f196" y="f73"/>
                  <a:pt x="f164" y="f68"/>
                  <a:pt x="f21" y="f84"/>
                </a:cubicBezTo>
                <a:cubicBezTo>
                  <a:pt x="f166" y="f84"/>
                  <a:pt x="f20" y="f24"/>
                  <a:pt x="f20" y="f24"/>
                </a:cubicBezTo>
                <a:close/>
                <a:moveTo>
                  <a:pt x="f139" y="f136"/>
                </a:moveTo>
                <a:cubicBezTo>
                  <a:pt x="f194" y="f136"/>
                  <a:pt x="f55" y="f136"/>
                  <a:pt x="f55" y="f136"/>
                </a:cubicBezTo>
                <a:cubicBezTo>
                  <a:pt x="f51" y="f121"/>
                  <a:pt x="f92" y="f104"/>
                  <a:pt x="f178" y="f124"/>
                </a:cubicBezTo>
                <a:cubicBezTo>
                  <a:pt x="f199" y="f124"/>
                  <a:pt x="f152" y="f110"/>
                  <a:pt x="f152" y="f105"/>
                </a:cubicBezTo>
                <a:cubicBezTo>
                  <a:pt x="f208" y="f108"/>
                  <a:pt x="f45" y="f204"/>
                  <a:pt x="f155" y="f130"/>
                </a:cubicBezTo>
                <a:cubicBezTo>
                  <a:pt x="f155" y="f98"/>
                  <a:pt x="f155" y="f154"/>
                  <a:pt x="f134" y="f154"/>
                </a:cubicBezTo>
                <a:cubicBezTo>
                  <a:pt x="f137" y="f125"/>
                  <a:pt x="f157" y="f133"/>
                  <a:pt x="f117" y="f96"/>
                </a:cubicBezTo>
                <a:cubicBezTo>
                  <a:pt x="f92" y="f208"/>
                  <a:pt x="f158" y="f137"/>
                  <a:pt x="f181" y="f208"/>
                </a:cubicBezTo>
                <a:cubicBezTo>
                  <a:pt x="f115" y="f96"/>
                  <a:pt x="f139" y="f135"/>
                  <a:pt x="f89" y="f155"/>
                </a:cubicBezTo>
                <a:cubicBezTo>
                  <a:pt x="f183" y="f155"/>
                  <a:pt x="f111" y="f148"/>
                  <a:pt x="f111" y="f133"/>
                </a:cubicBezTo>
                <a:cubicBezTo>
                  <a:pt x="f186" y="f126"/>
                  <a:pt x="f60" y="f203"/>
                  <a:pt x="f16" y="f161"/>
                </a:cubicBezTo>
                <a:cubicBezTo>
                  <a:pt x="f88" y="f34"/>
                  <a:pt x="f16" y="f159"/>
                  <a:pt x="f16" y="f159"/>
                </a:cubicBezTo>
                <a:cubicBezTo>
                  <a:pt x="f180" y="f32"/>
                  <a:pt x="f57" y="f105"/>
                  <a:pt x="f8" y="f121"/>
                </a:cubicBezTo>
                <a:cubicBezTo>
                  <a:pt x="f140" y="f15"/>
                  <a:pt x="f139" y="f136"/>
                  <a:pt x="f139" y="f136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2200E8B6-5D17-4443-8D54-A778BA832385}"/>
              </a:ext>
            </a:extLst>
          </p:cNvPr>
          <p:cNvSpPr/>
          <p:nvPr/>
        </p:nvSpPr>
        <p:spPr>
          <a:xfrm>
            <a:off x="2273838" y="3691633"/>
            <a:ext cx="994784" cy="9444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151"/>
              <a:gd name="f8" fmla="val 79"/>
              <a:gd name="f9" fmla="val 98"/>
              <a:gd name="f10" fmla="val 118"/>
              <a:gd name="f11" fmla="val 137"/>
              <a:gd name="f12" fmla="val 139"/>
              <a:gd name="f13" fmla="val 141"/>
              <a:gd name="f14" fmla="val 1"/>
              <a:gd name="f15" fmla="val 143"/>
              <a:gd name="f16" fmla="val 2"/>
              <a:gd name="f17" fmla="val 9"/>
              <a:gd name="f18" fmla="val 154"/>
              <a:gd name="f19" fmla="val 18"/>
              <a:gd name="f20" fmla="val 156"/>
              <a:gd name="f21" fmla="val 28"/>
              <a:gd name="f22" fmla="val 46"/>
              <a:gd name="f23" fmla="val 63"/>
              <a:gd name="f24" fmla="val 153"/>
              <a:gd name="f25" fmla="val 81"/>
              <a:gd name="f26" fmla="val 150"/>
              <a:gd name="f27" fmla="val 97"/>
              <a:gd name="f28" fmla="val 147"/>
              <a:gd name="f29" fmla="val 114"/>
              <a:gd name="f30" fmla="val 144"/>
              <a:gd name="f31" fmla="val 130"/>
              <a:gd name="f32" fmla="val 134"/>
              <a:gd name="f33" fmla="val 138"/>
              <a:gd name="f34" fmla="val 121"/>
              <a:gd name="f35" fmla="val 145"/>
              <a:gd name="f36" fmla="val 112"/>
              <a:gd name="f37" fmla="val 87"/>
              <a:gd name="f38" fmla="val 62"/>
              <a:gd name="f39" fmla="val 38"/>
              <a:gd name="f40" fmla="val 32"/>
              <a:gd name="f41" fmla="val 27"/>
              <a:gd name="f42" fmla="val 142"/>
              <a:gd name="f43" fmla="val 22"/>
              <a:gd name="f44" fmla="val 17"/>
              <a:gd name="f45" fmla="val 15"/>
              <a:gd name="f46" fmla="val 14"/>
              <a:gd name="f47" fmla="val 129"/>
              <a:gd name="f48" fmla="val 11"/>
              <a:gd name="f49" fmla="val 111"/>
              <a:gd name="f50" fmla="val 7"/>
              <a:gd name="f51" fmla="val 94"/>
              <a:gd name="f52" fmla="val 3"/>
              <a:gd name="f53" fmla="val 76"/>
              <a:gd name="f54" fmla="val 48"/>
              <a:gd name="f55" fmla="val 33"/>
              <a:gd name="f56" fmla="val 23"/>
              <a:gd name="f57" fmla="val 5"/>
              <a:gd name="f58" fmla="val 12"/>
              <a:gd name="f59" fmla="val 13"/>
              <a:gd name="f60" fmla="val 4"/>
              <a:gd name="f61" fmla="val 21"/>
              <a:gd name="f62" fmla="val 40"/>
              <a:gd name="f63" fmla="val 59"/>
              <a:gd name="f64" fmla="val 29"/>
              <a:gd name="f65" fmla="val 25"/>
              <a:gd name="f66" fmla="val 24"/>
              <a:gd name="f67" fmla="val 30"/>
              <a:gd name="f68" fmla="val 20"/>
              <a:gd name="f69" fmla="val 45"/>
              <a:gd name="f70" fmla="val 57"/>
              <a:gd name="f71" fmla="val 68"/>
              <a:gd name="f72" fmla="val 88"/>
              <a:gd name="f73" fmla="val 107"/>
              <a:gd name="f74" fmla="val 127"/>
              <a:gd name="f75" fmla="val 34"/>
              <a:gd name="f76" fmla="val 35"/>
              <a:gd name="f77" fmla="val 131"/>
              <a:gd name="f78" fmla="val 132"/>
              <a:gd name="f79" fmla="val 53"/>
              <a:gd name="f80" fmla="val 136"/>
              <a:gd name="f81" fmla="val 69"/>
              <a:gd name="f82" fmla="val 84"/>
              <a:gd name="f83" fmla="val 135"/>
              <a:gd name="f84" fmla="val 109"/>
              <a:gd name="f85" fmla="val 133"/>
              <a:gd name="f86" fmla="val 122"/>
              <a:gd name="f87" fmla="val 124"/>
              <a:gd name="f88" fmla="val 125"/>
              <a:gd name="f89" fmla="val 128"/>
              <a:gd name="f90" fmla="val 108"/>
              <a:gd name="f91" fmla="val 113"/>
              <a:gd name="f92" fmla="val 96"/>
              <a:gd name="f93" fmla="+- 0 0 -90"/>
              <a:gd name="f94" fmla="*/ f3 1 159"/>
              <a:gd name="f95" fmla="*/ f4 1 151"/>
              <a:gd name="f96" fmla="val f5"/>
              <a:gd name="f97" fmla="val f6"/>
              <a:gd name="f98" fmla="val f7"/>
              <a:gd name="f99" fmla="*/ f93 f0 1"/>
              <a:gd name="f100" fmla="+- f98 0 f96"/>
              <a:gd name="f101" fmla="+- f97 0 f96"/>
              <a:gd name="f102" fmla="*/ f99 1 f2"/>
              <a:gd name="f103" fmla="*/ f101 1 159"/>
              <a:gd name="f104" fmla="*/ f100 1 151"/>
              <a:gd name="f105" fmla="*/ 79 f101 1"/>
              <a:gd name="f106" fmla="*/ 0 f100 1"/>
              <a:gd name="f107" fmla="*/ 137 f101 1"/>
              <a:gd name="f108" fmla="*/ 143 f101 1"/>
              <a:gd name="f109" fmla="*/ 2 f100 1"/>
              <a:gd name="f110" fmla="*/ 156 f101 1"/>
              <a:gd name="f111" fmla="*/ 28 f100 1"/>
              <a:gd name="f112" fmla="*/ 153 f101 1"/>
              <a:gd name="f113" fmla="*/ 81 f100 1"/>
              <a:gd name="f114" fmla="*/ 144 f101 1"/>
              <a:gd name="f115" fmla="*/ 130 f100 1"/>
              <a:gd name="f116" fmla="*/ 138 f101 1"/>
              <a:gd name="f117" fmla="*/ 138 f100 1"/>
              <a:gd name="f118" fmla="*/ 112 f101 1"/>
              <a:gd name="f119" fmla="*/ 147 f100 1"/>
              <a:gd name="f120" fmla="*/ 38 f101 1"/>
              <a:gd name="f121" fmla="*/ 145 f100 1"/>
              <a:gd name="f122" fmla="*/ 22 f101 1"/>
              <a:gd name="f123" fmla="*/ 139 f100 1"/>
              <a:gd name="f124" fmla="*/ 14 f101 1"/>
              <a:gd name="f125" fmla="*/ 129 f100 1"/>
              <a:gd name="f126" fmla="*/ 3 f101 1"/>
              <a:gd name="f127" fmla="*/ 76 f100 1"/>
              <a:gd name="f128" fmla="*/ 1 f101 1"/>
              <a:gd name="f129" fmla="*/ 33 f100 1"/>
              <a:gd name="f130" fmla="*/ 13 f101 1"/>
              <a:gd name="f131" fmla="*/ 4 f100 1"/>
              <a:gd name="f132" fmla="*/ 21 f101 1"/>
              <a:gd name="f133" fmla="*/ 1 f100 1"/>
              <a:gd name="f134" fmla="*/ 29 f101 1"/>
              <a:gd name="f135" fmla="*/ 23 f101 1"/>
              <a:gd name="f136" fmla="*/ 68 f100 1"/>
              <a:gd name="f137" fmla="*/ 33 f101 1"/>
              <a:gd name="f138" fmla="*/ 127 f100 1"/>
              <a:gd name="f139" fmla="*/ 132 f100 1"/>
              <a:gd name="f140" fmla="*/ 84 f101 1"/>
              <a:gd name="f141" fmla="*/ 136 f100 1"/>
              <a:gd name="f142" fmla="*/ 121 f101 1"/>
              <a:gd name="f143" fmla="*/ 131 f100 1"/>
              <a:gd name="f144" fmla="*/ 125 f101 1"/>
              <a:gd name="f145" fmla="*/ 128 f100 1"/>
              <a:gd name="f146" fmla="*/ 135 f101 1"/>
              <a:gd name="f147" fmla="*/ 69 f100 1"/>
              <a:gd name="f148" fmla="*/ 130 f101 1"/>
              <a:gd name="f149" fmla="+- f102 0 f1"/>
              <a:gd name="f150" fmla="*/ f105 1 159"/>
              <a:gd name="f151" fmla="*/ f106 1 151"/>
              <a:gd name="f152" fmla="*/ f107 1 159"/>
              <a:gd name="f153" fmla="*/ f108 1 159"/>
              <a:gd name="f154" fmla="*/ f109 1 151"/>
              <a:gd name="f155" fmla="*/ f110 1 159"/>
              <a:gd name="f156" fmla="*/ f111 1 151"/>
              <a:gd name="f157" fmla="*/ f112 1 159"/>
              <a:gd name="f158" fmla="*/ f113 1 151"/>
              <a:gd name="f159" fmla="*/ f114 1 159"/>
              <a:gd name="f160" fmla="*/ f115 1 151"/>
              <a:gd name="f161" fmla="*/ f116 1 159"/>
              <a:gd name="f162" fmla="*/ f117 1 151"/>
              <a:gd name="f163" fmla="*/ f118 1 159"/>
              <a:gd name="f164" fmla="*/ f119 1 151"/>
              <a:gd name="f165" fmla="*/ f120 1 159"/>
              <a:gd name="f166" fmla="*/ f121 1 151"/>
              <a:gd name="f167" fmla="*/ f122 1 159"/>
              <a:gd name="f168" fmla="*/ f123 1 151"/>
              <a:gd name="f169" fmla="*/ f124 1 159"/>
              <a:gd name="f170" fmla="*/ f125 1 151"/>
              <a:gd name="f171" fmla="*/ f126 1 159"/>
              <a:gd name="f172" fmla="*/ f127 1 151"/>
              <a:gd name="f173" fmla="*/ f128 1 159"/>
              <a:gd name="f174" fmla="*/ f129 1 151"/>
              <a:gd name="f175" fmla="*/ f130 1 159"/>
              <a:gd name="f176" fmla="*/ f131 1 151"/>
              <a:gd name="f177" fmla="*/ f132 1 159"/>
              <a:gd name="f178" fmla="*/ f133 1 151"/>
              <a:gd name="f179" fmla="*/ f134 1 159"/>
              <a:gd name="f180" fmla="*/ f135 1 159"/>
              <a:gd name="f181" fmla="*/ f136 1 151"/>
              <a:gd name="f182" fmla="*/ f137 1 159"/>
              <a:gd name="f183" fmla="*/ f138 1 151"/>
              <a:gd name="f184" fmla="*/ f139 1 151"/>
              <a:gd name="f185" fmla="*/ f140 1 159"/>
              <a:gd name="f186" fmla="*/ f141 1 151"/>
              <a:gd name="f187" fmla="*/ f142 1 159"/>
              <a:gd name="f188" fmla="*/ f143 1 151"/>
              <a:gd name="f189" fmla="*/ f144 1 159"/>
              <a:gd name="f190" fmla="*/ f145 1 151"/>
              <a:gd name="f191" fmla="*/ f146 1 159"/>
              <a:gd name="f192" fmla="*/ f147 1 151"/>
              <a:gd name="f193" fmla="*/ f148 1 159"/>
              <a:gd name="f194" fmla="*/ 0 1 f103"/>
              <a:gd name="f195" fmla="*/ f97 1 f103"/>
              <a:gd name="f196" fmla="*/ 0 1 f104"/>
              <a:gd name="f197" fmla="*/ f98 1 f104"/>
              <a:gd name="f198" fmla="*/ f150 1 f103"/>
              <a:gd name="f199" fmla="*/ f151 1 f104"/>
              <a:gd name="f200" fmla="*/ f152 1 f103"/>
              <a:gd name="f201" fmla="*/ f153 1 f103"/>
              <a:gd name="f202" fmla="*/ f154 1 f104"/>
              <a:gd name="f203" fmla="*/ f155 1 f103"/>
              <a:gd name="f204" fmla="*/ f156 1 f104"/>
              <a:gd name="f205" fmla="*/ f157 1 f103"/>
              <a:gd name="f206" fmla="*/ f158 1 f104"/>
              <a:gd name="f207" fmla="*/ f159 1 f103"/>
              <a:gd name="f208" fmla="*/ f160 1 f104"/>
              <a:gd name="f209" fmla="*/ f161 1 f103"/>
              <a:gd name="f210" fmla="*/ f162 1 f104"/>
              <a:gd name="f211" fmla="*/ f163 1 f103"/>
              <a:gd name="f212" fmla="*/ f164 1 f104"/>
              <a:gd name="f213" fmla="*/ f165 1 f103"/>
              <a:gd name="f214" fmla="*/ f166 1 f104"/>
              <a:gd name="f215" fmla="*/ f167 1 f103"/>
              <a:gd name="f216" fmla="*/ f168 1 f104"/>
              <a:gd name="f217" fmla="*/ f169 1 f103"/>
              <a:gd name="f218" fmla="*/ f170 1 f104"/>
              <a:gd name="f219" fmla="*/ f171 1 f103"/>
              <a:gd name="f220" fmla="*/ f172 1 f104"/>
              <a:gd name="f221" fmla="*/ f173 1 f103"/>
              <a:gd name="f222" fmla="*/ f174 1 f104"/>
              <a:gd name="f223" fmla="*/ f175 1 f103"/>
              <a:gd name="f224" fmla="*/ f176 1 f104"/>
              <a:gd name="f225" fmla="*/ f177 1 f103"/>
              <a:gd name="f226" fmla="*/ f178 1 f104"/>
              <a:gd name="f227" fmla="*/ f179 1 f103"/>
              <a:gd name="f228" fmla="*/ f180 1 f103"/>
              <a:gd name="f229" fmla="*/ f181 1 f104"/>
              <a:gd name="f230" fmla="*/ f182 1 f103"/>
              <a:gd name="f231" fmla="*/ f183 1 f104"/>
              <a:gd name="f232" fmla="*/ f184 1 f104"/>
              <a:gd name="f233" fmla="*/ f185 1 f103"/>
              <a:gd name="f234" fmla="*/ f186 1 f104"/>
              <a:gd name="f235" fmla="*/ f187 1 f103"/>
              <a:gd name="f236" fmla="*/ f188 1 f104"/>
              <a:gd name="f237" fmla="*/ f189 1 f103"/>
              <a:gd name="f238" fmla="*/ f190 1 f104"/>
              <a:gd name="f239" fmla="*/ f191 1 f103"/>
              <a:gd name="f240" fmla="*/ f192 1 f104"/>
              <a:gd name="f241" fmla="*/ f193 1 f103"/>
              <a:gd name="f242" fmla="*/ f194 f94 1"/>
              <a:gd name="f243" fmla="*/ f195 f94 1"/>
              <a:gd name="f244" fmla="*/ f197 f95 1"/>
              <a:gd name="f245" fmla="*/ f196 f95 1"/>
              <a:gd name="f246" fmla="*/ f198 f94 1"/>
              <a:gd name="f247" fmla="*/ f199 f95 1"/>
              <a:gd name="f248" fmla="*/ f200 f94 1"/>
              <a:gd name="f249" fmla="*/ f201 f94 1"/>
              <a:gd name="f250" fmla="*/ f202 f95 1"/>
              <a:gd name="f251" fmla="*/ f203 f94 1"/>
              <a:gd name="f252" fmla="*/ f204 f95 1"/>
              <a:gd name="f253" fmla="*/ f205 f94 1"/>
              <a:gd name="f254" fmla="*/ f206 f95 1"/>
              <a:gd name="f255" fmla="*/ f207 f94 1"/>
              <a:gd name="f256" fmla="*/ f208 f95 1"/>
              <a:gd name="f257" fmla="*/ f209 f94 1"/>
              <a:gd name="f258" fmla="*/ f210 f95 1"/>
              <a:gd name="f259" fmla="*/ f211 f94 1"/>
              <a:gd name="f260" fmla="*/ f212 f95 1"/>
              <a:gd name="f261" fmla="*/ f213 f94 1"/>
              <a:gd name="f262" fmla="*/ f214 f95 1"/>
              <a:gd name="f263" fmla="*/ f215 f94 1"/>
              <a:gd name="f264" fmla="*/ f216 f95 1"/>
              <a:gd name="f265" fmla="*/ f217 f94 1"/>
              <a:gd name="f266" fmla="*/ f218 f95 1"/>
              <a:gd name="f267" fmla="*/ f219 f94 1"/>
              <a:gd name="f268" fmla="*/ f220 f95 1"/>
              <a:gd name="f269" fmla="*/ f221 f94 1"/>
              <a:gd name="f270" fmla="*/ f222 f95 1"/>
              <a:gd name="f271" fmla="*/ f223 f94 1"/>
              <a:gd name="f272" fmla="*/ f224 f95 1"/>
              <a:gd name="f273" fmla="*/ f225 f94 1"/>
              <a:gd name="f274" fmla="*/ f226 f95 1"/>
              <a:gd name="f275" fmla="*/ f227 f94 1"/>
              <a:gd name="f276" fmla="*/ f228 f94 1"/>
              <a:gd name="f277" fmla="*/ f229 f95 1"/>
              <a:gd name="f278" fmla="*/ f230 f94 1"/>
              <a:gd name="f279" fmla="*/ f231 f95 1"/>
              <a:gd name="f280" fmla="*/ f232 f95 1"/>
              <a:gd name="f281" fmla="*/ f233 f94 1"/>
              <a:gd name="f282" fmla="*/ f234 f95 1"/>
              <a:gd name="f283" fmla="*/ f235 f94 1"/>
              <a:gd name="f284" fmla="*/ f236 f95 1"/>
              <a:gd name="f285" fmla="*/ f237 f94 1"/>
              <a:gd name="f286" fmla="*/ f238 f95 1"/>
              <a:gd name="f287" fmla="*/ f239 f94 1"/>
              <a:gd name="f288" fmla="*/ f240 f95 1"/>
              <a:gd name="f289" fmla="*/ f241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246" y="f247"/>
              </a:cxn>
              <a:cxn ang="f149">
                <a:pos x="f248" y="f247"/>
              </a:cxn>
              <a:cxn ang="f149">
                <a:pos x="f249" y="f250"/>
              </a:cxn>
              <a:cxn ang="f149">
                <a:pos x="f251" y="f252"/>
              </a:cxn>
              <a:cxn ang="f149">
                <a:pos x="f253" y="f254"/>
              </a:cxn>
              <a:cxn ang="f149">
                <a:pos x="f255" y="f256"/>
              </a:cxn>
              <a:cxn ang="f149">
                <a:pos x="f257" y="f258"/>
              </a:cxn>
              <a:cxn ang="f149">
                <a:pos x="f259" y="f260"/>
              </a:cxn>
              <a:cxn ang="f149">
                <a:pos x="f261" y="f262"/>
              </a:cxn>
              <a:cxn ang="f149">
                <a:pos x="f263" y="f264"/>
              </a:cxn>
              <a:cxn ang="f149">
                <a:pos x="f265" y="f266"/>
              </a:cxn>
              <a:cxn ang="f149">
                <a:pos x="f267" y="f268"/>
              </a:cxn>
              <a:cxn ang="f149">
                <a:pos x="f269" y="f270"/>
              </a:cxn>
              <a:cxn ang="f149">
                <a:pos x="f271" y="f272"/>
              </a:cxn>
              <a:cxn ang="f149">
                <a:pos x="f273" y="f274"/>
              </a:cxn>
              <a:cxn ang="f149">
                <a:pos x="f246" y="f274"/>
              </a:cxn>
              <a:cxn ang="f149">
                <a:pos x="f246" y="f247"/>
              </a:cxn>
              <a:cxn ang="f149">
                <a:pos x="f246" y="f252"/>
              </a:cxn>
              <a:cxn ang="f149">
                <a:pos x="f275" y="f252"/>
              </a:cxn>
              <a:cxn ang="f149">
                <a:pos x="f276" y="f270"/>
              </a:cxn>
              <a:cxn ang="f149">
                <a:pos x="f263" y="f277"/>
              </a:cxn>
              <a:cxn ang="f149">
                <a:pos x="f278" y="f279"/>
              </a:cxn>
              <a:cxn ang="f149">
                <a:pos x="f261" y="f280"/>
              </a:cxn>
              <a:cxn ang="f149">
                <a:pos x="f281" y="f282"/>
              </a:cxn>
              <a:cxn ang="f149">
                <a:pos x="f283" y="f284"/>
              </a:cxn>
              <a:cxn ang="f149">
                <a:pos x="f285" y="f286"/>
              </a:cxn>
              <a:cxn ang="f149">
                <a:pos x="f287" y="f288"/>
              </a:cxn>
              <a:cxn ang="f149">
                <a:pos x="f287" y="f270"/>
              </a:cxn>
              <a:cxn ang="f149">
                <a:pos x="f289" y="f252"/>
              </a:cxn>
              <a:cxn ang="f149">
                <a:pos x="f246" y="f252"/>
              </a:cxn>
            </a:cxnLst>
            <a:rect l="f242" t="f245" r="f243" b="f244"/>
            <a:pathLst>
              <a:path w="159" h="151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14"/>
                  <a:pt x="f15" y="f16"/>
                </a:cubicBezTo>
                <a:cubicBezTo>
                  <a:pt x="f7" y="f17"/>
                  <a:pt x="f18" y="f19"/>
                  <a:pt x="f20" y="f21"/>
                </a:cubicBezTo>
                <a:cubicBezTo>
                  <a:pt x="f6" y="f22"/>
                  <a:pt x="f20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15" y="f32"/>
                  <a:pt x="f13" y="f11"/>
                  <a:pt x="f33" y="f33"/>
                </a:cubicBezTo>
                <a:cubicBezTo>
                  <a:pt x="f31" y="f15"/>
                  <a:pt x="f34" y="f35"/>
                  <a:pt x="f36" y="f28"/>
                </a:cubicBezTo>
                <a:cubicBezTo>
                  <a:pt x="f37" y="f26"/>
                  <a:pt x="f38" y="f7"/>
                  <a:pt x="f39" y="f35"/>
                </a:cubicBezTo>
                <a:cubicBezTo>
                  <a:pt x="f40" y="f30"/>
                  <a:pt x="f41" y="f42"/>
                  <a:pt x="f43" y="f12"/>
                </a:cubicBezTo>
                <a:cubicBezTo>
                  <a:pt x="f44" y="f11"/>
                  <a:pt x="f45" y="f32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14" y="f38"/>
                  <a:pt x="f5" y="f54"/>
                  <a:pt x="f14" y="f55"/>
                </a:cubicBezTo>
                <a:cubicBezTo>
                  <a:pt x="f52" y="f56"/>
                  <a:pt x="f57" y="f58"/>
                  <a:pt x="f59" y="f60"/>
                </a:cubicBezTo>
                <a:cubicBezTo>
                  <a:pt x="f45" y="f16"/>
                  <a:pt x="f19" y="f14"/>
                  <a:pt x="f61" y="f14"/>
                </a:cubicBezTo>
                <a:cubicBezTo>
                  <a:pt x="f62" y="f14"/>
                  <a:pt x="f63" y="f14"/>
                  <a:pt x="f8" y="f14"/>
                </a:cubicBezTo>
                <a:cubicBezTo>
                  <a:pt x="f8" y="f14"/>
                  <a:pt x="f8" y="f14"/>
                  <a:pt x="f8" y="f5"/>
                </a:cubicBezTo>
                <a:close/>
                <a:moveTo>
                  <a:pt x="f8" y="f21"/>
                </a:moveTo>
                <a:cubicBezTo>
                  <a:pt x="f38" y="f21"/>
                  <a:pt x="f22" y="f64"/>
                  <a:pt x="f64" y="f21"/>
                </a:cubicBezTo>
                <a:cubicBezTo>
                  <a:pt x="f65" y="f21"/>
                  <a:pt x="f66" y="f67"/>
                  <a:pt x="f56" y="f55"/>
                </a:cubicBezTo>
                <a:cubicBezTo>
                  <a:pt x="f68" y="f69"/>
                  <a:pt x="f68" y="f70"/>
                  <a:pt x="f43" y="f71"/>
                </a:cubicBezTo>
                <a:cubicBezTo>
                  <a:pt x="f65" y="f72"/>
                  <a:pt x="f64" y="f73"/>
                  <a:pt x="f55" y="f74"/>
                </a:cubicBezTo>
                <a:cubicBezTo>
                  <a:pt x="f75" y="f31"/>
                  <a:pt x="f76" y="f77"/>
                  <a:pt x="f39" y="f78"/>
                </a:cubicBezTo>
                <a:cubicBezTo>
                  <a:pt x="f79" y="f80"/>
                  <a:pt x="f81" y="f11"/>
                  <a:pt x="f82" y="f80"/>
                </a:cubicBezTo>
                <a:cubicBezTo>
                  <a:pt x="f27" y="f83"/>
                  <a:pt x="f84" y="f85"/>
                  <a:pt x="f34" y="f77"/>
                </a:cubicBezTo>
                <a:cubicBezTo>
                  <a:pt x="f86" y="f77"/>
                  <a:pt x="f87" y="f47"/>
                  <a:pt x="f88" y="f89"/>
                </a:cubicBezTo>
                <a:cubicBezTo>
                  <a:pt x="f89" y="f90"/>
                  <a:pt x="f78" y="f72"/>
                  <a:pt x="f83" y="f81"/>
                </a:cubicBezTo>
                <a:cubicBezTo>
                  <a:pt x="f11" y="f70"/>
                  <a:pt x="f33" y="f69"/>
                  <a:pt x="f83" y="f55"/>
                </a:cubicBezTo>
                <a:cubicBezTo>
                  <a:pt x="f32" y="f67"/>
                  <a:pt x="f85" y="f21"/>
                  <a:pt x="f31" y="f21"/>
                </a:cubicBezTo>
                <a:cubicBezTo>
                  <a:pt x="f91" y="f64"/>
                  <a:pt x="f92" y="f64"/>
                  <a:pt x="f8" y="f21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75E79B86-C683-4253-A4A4-03B9054D0E75}"/>
              </a:ext>
            </a:extLst>
          </p:cNvPr>
          <p:cNvSpPr/>
          <p:nvPr/>
        </p:nvSpPr>
        <p:spPr>
          <a:xfrm>
            <a:off x="497424" y="4091327"/>
            <a:ext cx="1088044" cy="4574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73"/>
              <a:gd name="f8" fmla="val 116"/>
              <a:gd name="f9" fmla="val 18"/>
              <a:gd name="f10" fmla="val 117"/>
              <a:gd name="f11" fmla="val 21"/>
              <a:gd name="f12" fmla="val 118"/>
              <a:gd name="f13" fmla="val 24"/>
              <a:gd name="f14" fmla="val 119"/>
              <a:gd name="f15" fmla="val 27"/>
              <a:gd name="f16" fmla="val 28"/>
              <a:gd name="f17" fmla="val 121"/>
              <a:gd name="f18" fmla="val 122"/>
              <a:gd name="f19" fmla="val 130"/>
              <a:gd name="f20" fmla="val 138"/>
              <a:gd name="f21" fmla="val 146"/>
              <a:gd name="f22" fmla="val 147"/>
              <a:gd name="f23" fmla="val 148"/>
              <a:gd name="f24" fmla="val 150"/>
              <a:gd name="f25" fmla="val 155"/>
              <a:gd name="f26" fmla="val 29"/>
              <a:gd name="f27" fmla="val 159"/>
              <a:gd name="f28" fmla="val 32"/>
              <a:gd name="f29" fmla="val 37"/>
              <a:gd name="f30" fmla="val 41"/>
              <a:gd name="f31" fmla="val 45"/>
              <a:gd name="f32" fmla="val 144"/>
              <a:gd name="f33" fmla="val 46"/>
              <a:gd name="f34" fmla="val 139"/>
              <a:gd name="f35" fmla="val 134"/>
              <a:gd name="f36" fmla="val 132"/>
              <a:gd name="f37" fmla="val 131"/>
              <a:gd name="f38" fmla="val 129"/>
              <a:gd name="f39" fmla="val 115"/>
              <a:gd name="f40" fmla="val 56"/>
              <a:gd name="f41" fmla="val 123"/>
              <a:gd name="f42" fmla="val 135"/>
              <a:gd name="f43" fmla="val 60"/>
              <a:gd name="f44" fmla="val 65"/>
              <a:gd name="f45" fmla="val 69"/>
              <a:gd name="f46" fmla="val 99"/>
              <a:gd name="f47" fmla="val 75"/>
              <a:gd name="f48" fmla="val 51"/>
              <a:gd name="f49" fmla="val 44"/>
              <a:gd name="f50" fmla="val 39"/>
              <a:gd name="f51" fmla="val 53"/>
              <a:gd name="f52" fmla="val 59"/>
              <a:gd name="f53" fmla="val 58"/>
              <a:gd name="f54" fmla="val 57"/>
              <a:gd name="f55" fmla="val 50"/>
              <a:gd name="f56" fmla="val 55"/>
              <a:gd name="f57" fmla="val 47"/>
              <a:gd name="f58" fmla="val 52"/>
              <a:gd name="f59" fmla="val 35"/>
              <a:gd name="f60" fmla="val 26"/>
              <a:gd name="f61" fmla="val 25"/>
              <a:gd name="f62" fmla="val 23"/>
              <a:gd name="f63" fmla="val 15"/>
              <a:gd name="f64" fmla="val 19"/>
              <a:gd name="f65" fmla="val 40"/>
              <a:gd name="f66" fmla="val 48"/>
              <a:gd name="f67" fmla="val 20"/>
              <a:gd name="f68" fmla="val 54"/>
              <a:gd name="f69" fmla="val 11"/>
              <a:gd name="f70" fmla="val 7"/>
              <a:gd name="f71" fmla="val 16"/>
              <a:gd name="f72" fmla="val 4"/>
              <a:gd name="f73" fmla="val 14"/>
              <a:gd name="f74" fmla="val 12"/>
              <a:gd name="f75" fmla="val 6"/>
              <a:gd name="f76" fmla="val 2"/>
              <a:gd name="f77" fmla="val 67"/>
              <a:gd name="f78" fmla="val 97"/>
              <a:gd name="f79" fmla="val 128"/>
              <a:gd name="f80" fmla="val 158"/>
              <a:gd name="f81" fmla="val 162"/>
              <a:gd name="f82" fmla="val 166"/>
              <a:gd name="f83" fmla="val 1"/>
              <a:gd name="f84" fmla="val 169"/>
              <a:gd name="f85" fmla="val 3"/>
              <a:gd name="f86" fmla="val 17"/>
              <a:gd name="f87" fmla="val 133"/>
              <a:gd name="f88" fmla="val 109"/>
              <a:gd name="f89" fmla="val 34"/>
              <a:gd name="f90" fmla="val 108"/>
              <a:gd name="f91" fmla="val 105"/>
              <a:gd name="f92" fmla="val 100"/>
              <a:gd name="f93" fmla="val 91"/>
              <a:gd name="f94" fmla="val 83"/>
              <a:gd name="f95" fmla="val 10"/>
              <a:gd name="f96" fmla="val 77"/>
              <a:gd name="f97" fmla="val 13"/>
              <a:gd name="f98" fmla="val 72"/>
              <a:gd name="f99" fmla="val 63"/>
              <a:gd name="f100" fmla="val 79"/>
              <a:gd name="f101" fmla="val 62"/>
              <a:gd name="f102" fmla="val 92"/>
              <a:gd name="f103" fmla="val 101"/>
              <a:gd name="f104" fmla="val 106"/>
              <a:gd name="f105" fmla="val 49"/>
              <a:gd name="f106" fmla="val 43"/>
              <a:gd name="f107" fmla="+- 0 0 -90"/>
              <a:gd name="f108" fmla="*/ f3 1 174"/>
              <a:gd name="f109" fmla="*/ f4 1 73"/>
              <a:gd name="f110" fmla="val f5"/>
              <a:gd name="f111" fmla="val f6"/>
              <a:gd name="f112" fmla="val f7"/>
              <a:gd name="f113" fmla="*/ f107 f0 1"/>
              <a:gd name="f114" fmla="+- f112 0 f110"/>
              <a:gd name="f115" fmla="+- f111 0 f110"/>
              <a:gd name="f116" fmla="*/ f113 1 f2"/>
              <a:gd name="f117" fmla="*/ f115 1 174"/>
              <a:gd name="f118" fmla="*/ f114 1 73"/>
              <a:gd name="f119" fmla="*/ 116 f115 1"/>
              <a:gd name="f120" fmla="*/ 18 f114 1"/>
              <a:gd name="f121" fmla="*/ 119 f115 1"/>
              <a:gd name="f122" fmla="*/ 27 f114 1"/>
              <a:gd name="f123" fmla="*/ 122 f115 1"/>
              <a:gd name="f124" fmla="*/ 28 f114 1"/>
              <a:gd name="f125" fmla="*/ 146 f115 1"/>
              <a:gd name="f126" fmla="*/ 150 f115 1"/>
              <a:gd name="f127" fmla="*/ 159 f115 1"/>
              <a:gd name="f128" fmla="*/ 37 f114 1"/>
              <a:gd name="f129" fmla="*/ 45 f114 1"/>
              <a:gd name="f130" fmla="*/ 134 f115 1"/>
              <a:gd name="f131" fmla="*/ 129 f115 1"/>
              <a:gd name="f132" fmla="*/ 115 f115 1"/>
              <a:gd name="f133" fmla="*/ 56 f114 1"/>
              <a:gd name="f134" fmla="*/ 123 f115 1"/>
              <a:gd name="f135" fmla="*/ 135 f115 1"/>
              <a:gd name="f136" fmla="*/ 65 f114 1"/>
              <a:gd name="f137" fmla="*/ 73 f114 1"/>
              <a:gd name="f138" fmla="*/ 51 f115 1"/>
              <a:gd name="f139" fmla="*/ 39 f115 1"/>
              <a:gd name="f140" fmla="*/ 59 f115 1"/>
              <a:gd name="f141" fmla="*/ 55 f115 1"/>
              <a:gd name="f142" fmla="*/ 47 f114 1"/>
              <a:gd name="f143" fmla="*/ 52 f115 1"/>
              <a:gd name="f144" fmla="*/ 27 f115 1"/>
              <a:gd name="f145" fmla="*/ 23 f115 1"/>
              <a:gd name="f146" fmla="*/ 15 f115 1"/>
              <a:gd name="f147" fmla="*/ 24 f115 1"/>
              <a:gd name="f148" fmla="*/ 48 f115 1"/>
              <a:gd name="f149" fmla="*/ 56 f115 1"/>
              <a:gd name="f150" fmla="*/ 23 f114 1"/>
              <a:gd name="f151" fmla="*/ 58 f115 1"/>
              <a:gd name="f152" fmla="*/ 54 f115 1"/>
              <a:gd name="f153" fmla="*/ 4 f115 1"/>
              <a:gd name="f154" fmla="*/ 14 f114 1"/>
              <a:gd name="f155" fmla="*/ 4 f114 1"/>
              <a:gd name="f156" fmla="*/ 0 f114 1"/>
              <a:gd name="f157" fmla="*/ 67 f115 1"/>
              <a:gd name="f158" fmla="*/ 158 f115 1"/>
              <a:gd name="f159" fmla="*/ 169 f115 1"/>
              <a:gd name="f160" fmla="*/ 3 f114 1"/>
              <a:gd name="f161" fmla="*/ 15 f114 1"/>
              <a:gd name="f162" fmla="*/ 121 f115 1"/>
              <a:gd name="f163" fmla="*/ 109 f115 1"/>
              <a:gd name="f164" fmla="*/ 35 f114 1"/>
              <a:gd name="f165" fmla="*/ 108 f115 1"/>
              <a:gd name="f166" fmla="*/ 29 f114 1"/>
              <a:gd name="f167" fmla="*/ 91 f115 1"/>
              <a:gd name="f168" fmla="*/ 12 f114 1"/>
              <a:gd name="f169" fmla="*/ 72 f115 1"/>
              <a:gd name="f170" fmla="*/ 19 f114 1"/>
              <a:gd name="f171" fmla="*/ 53 f114 1"/>
              <a:gd name="f172" fmla="*/ 101 f115 1"/>
              <a:gd name="f173" fmla="*/ 54 f114 1"/>
              <a:gd name="f174" fmla="+- f116 0 f1"/>
              <a:gd name="f175" fmla="*/ f119 1 174"/>
              <a:gd name="f176" fmla="*/ f120 1 73"/>
              <a:gd name="f177" fmla="*/ f121 1 174"/>
              <a:gd name="f178" fmla="*/ f122 1 73"/>
              <a:gd name="f179" fmla="*/ f123 1 174"/>
              <a:gd name="f180" fmla="*/ f124 1 73"/>
              <a:gd name="f181" fmla="*/ f125 1 174"/>
              <a:gd name="f182" fmla="*/ f126 1 174"/>
              <a:gd name="f183" fmla="*/ f127 1 174"/>
              <a:gd name="f184" fmla="*/ f128 1 73"/>
              <a:gd name="f185" fmla="*/ f129 1 73"/>
              <a:gd name="f186" fmla="*/ f130 1 174"/>
              <a:gd name="f187" fmla="*/ f131 1 174"/>
              <a:gd name="f188" fmla="*/ f132 1 174"/>
              <a:gd name="f189" fmla="*/ f133 1 73"/>
              <a:gd name="f190" fmla="*/ f134 1 174"/>
              <a:gd name="f191" fmla="*/ f135 1 174"/>
              <a:gd name="f192" fmla="*/ f136 1 73"/>
              <a:gd name="f193" fmla="*/ f137 1 73"/>
              <a:gd name="f194" fmla="*/ f138 1 174"/>
              <a:gd name="f195" fmla="*/ f139 1 174"/>
              <a:gd name="f196" fmla="*/ f140 1 174"/>
              <a:gd name="f197" fmla="*/ f141 1 174"/>
              <a:gd name="f198" fmla="*/ f142 1 73"/>
              <a:gd name="f199" fmla="*/ f143 1 174"/>
              <a:gd name="f200" fmla="*/ f144 1 174"/>
              <a:gd name="f201" fmla="*/ f145 1 174"/>
              <a:gd name="f202" fmla="*/ f146 1 174"/>
              <a:gd name="f203" fmla="*/ f147 1 174"/>
              <a:gd name="f204" fmla="*/ f148 1 174"/>
              <a:gd name="f205" fmla="*/ f149 1 174"/>
              <a:gd name="f206" fmla="*/ f150 1 73"/>
              <a:gd name="f207" fmla="*/ f151 1 174"/>
              <a:gd name="f208" fmla="*/ f152 1 174"/>
              <a:gd name="f209" fmla="*/ f153 1 174"/>
              <a:gd name="f210" fmla="*/ f154 1 73"/>
              <a:gd name="f211" fmla="*/ f155 1 73"/>
              <a:gd name="f212" fmla="*/ f156 1 73"/>
              <a:gd name="f213" fmla="*/ f157 1 174"/>
              <a:gd name="f214" fmla="*/ f158 1 174"/>
              <a:gd name="f215" fmla="*/ f159 1 174"/>
              <a:gd name="f216" fmla="*/ f160 1 73"/>
              <a:gd name="f217" fmla="*/ f161 1 73"/>
              <a:gd name="f218" fmla="*/ f162 1 174"/>
              <a:gd name="f219" fmla="*/ f163 1 174"/>
              <a:gd name="f220" fmla="*/ f164 1 73"/>
              <a:gd name="f221" fmla="*/ f165 1 174"/>
              <a:gd name="f222" fmla="*/ f166 1 73"/>
              <a:gd name="f223" fmla="*/ f167 1 174"/>
              <a:gd name="f224" fmla="*/ f168 1 73"/>
              <a:gd name="f225" fmla="*/ f169 1 174"/>
              <a:gd name="f226" fmla="*/ f170 1 73"/>
              <a:gd name="f227" fmla="*/ f171 1 73"/>
              <a:gd name="f228" fmla="*/ f172 1 174"/>
              <a:gd name="f229" fmla="*/ f173 1 73"/>
              <a:gd name="f230" fmla="*/ 0 1 f117"/>
              <a:gd name="f231" fmla="*/ f111 1 f117"/>
              <a:gd name="f232" fmla="*/ 0 1 f118"/>
              <a:gd name="f233" fmla="*/ f112 1 f118"/>
              <a:gd name="f234" fmla="*/ f175 1 f117"/>
              <a:gd name="f235" fmla="*/ f176 1 f118"/>
              <a:gd name="f236" fmla="*/ f177 1 f117"/>
              <a:gd name="f237" fmla="*/ f178 1 f118"/>
              <a:gd name="f238" fmla="*/ f179 1 f117"/>
              <a:gd name="f239" fmla="*/ f180 1 f118"/>
              <a:gd name="f240" fmla="*/ f181 1 f117"/>
              <a:gd name="f241" fmla="*/ f182 1 f117"/>
              <a:gd name="f242" fmla="*/ f183 1 f117"/>
              <a:gd name="f243" fmla="*/ f184 1 f118"/>
              <a:gd name="f244" fmla="*/ f185 1 f118"/>
              <a:gd name="f245" fmla="*/ f186 1 f117"/>
              <a:gd name="f246" fmla="*/ f187 1 f117"/>
              <a:gd name="f247" fmla="*/ f188 1 f117"/>
              <a:gd name="f248" fmla="*/ f189 1 f118"/>
              <a:gd name="f249" fmla="*/ f190 1 f117"/>
              <a:gd name="f250" fmla="*/ f191 1 f117"/>
              <a:gd name="f251" fmla="*/ f192 1 f118"/>
              <a:gd name="f252" fmla="*/ f193 1 f118"/>
              <a:gd name="f253" fmla="*/ f194 1 f117"/>
              <a:gd name="f254" fmla="*/ f195 1 f117"/>
              <a:gd name="f255" fmla="*/ f196 1 f117"/>
              <a:gd name="f256" fmla="*/ f197 1 f117"/>
              <a:gd name="f257" fmla="*/ f198 1 f118"/>
              <a:gd name="f258" fmla="*/ f199 1 f117"/>
              <a:gd name="f259" fmla="*/ f200 1 f117"/>
              <a:gd name="f260" fmla="*/ f201 1 f117"/>
              <a:gd name="f261" fmla="*/ f202 1 f117"/>
              <a:gd name="f262" fmla="*/ f203 1 f117"/>
              <a:gd name="f263" fmla="*/ f204 1 f117"/>
              <a:gd name="f264" fmla="*/ f205 1 f117"/>
              <a:gd name="f265" fmla="*/ f206 1 f118"/>
              <a:gd name="f266" fmla="*/ f207 1 f117"/>
              <a:gd name="f267" fmla="*/ f208 1 f117"/>
              <a:gd name="f268" fmla="*/ f209 1 f117"/>
              <a:gd name="f269" fmla="*/ f210 1 f118"/>
              <a:gd name="f270" fmla="*/ f211 1 f118"/>
              <a:gd name="f271" fmla="*/ f212 1 f118"/>
              <a:gd name="f272" fmla="*/ f213 1 f117"/>
              <a:gd name="f273" fmla="*/ f214 1 f117"/>
              <a:gd name="f274" fmla="*/ f215 1 f117"/>
              <a:gd name="f275" fmla="*/ f216 1 f118"/>
              <a:gd name="f276" fmla="*/ f217 1 f118"/>
              <a:gd name="f277" fmla="*/ f218 1 f117"/>
              <a:gd name="f278" fmla="*/ f219 1 f117"/>
              <a:gd name="f279" fmla="*/ f220 1 f118"/>
              <a:gd name="f280" fmla="*/ f221 1 f117"/>
              <a:gd name="f281" fmla="*/ f222 1 f118"/>
              <a:gd name="f282" fmla="*/ f223 1 f117"/>
              <a:gd name="f283" fmla="*/ f224 1 f118"/>
              <a:gd name="f284" fmla="*/ f225 1 f117"/>
              <a:gd name="f285" fmla="*/ f226 1 f118"/>
              <a:gd name="f286" fmla="*/ f227 1 f118"/>
              <a:gd name="f287" fmla="*/ f228 1 f117"/>
              <a:gd name="f288" fmla="*/ f229 1 f118"/>
              <a:gd name="f289" fmla="*/ f230 f108 1"/>
              <a:gd name="f290" fmla="*/ f231 f108 1"/>
              <a:gd name="f291" fmla="*/ f233 f109 1"/>
              <a:gd name="f292" fmla="*/ f232 f109 1"/>
              <a:gd name="f293" fmla="*/ f234 f108 1"/>
              <a:gd name="f294" fmla="*/ f235 f109 1"/>
              <a:gd name="f295" fmla="*/ f236 f108 1"/>
              <a:gd name="f296" fmla="*/ f237 f109 1"/>
              <a:gd name="f297" fmla="*/ f238 f108 1"/>
              <a:gd name="f298" fmla="*/ f239 f109 1"/>
              <a:gd name="f299" fmla="*/ f240 f108 1"/>
              <a:gd name="f300" fmla="*/ f241 f108 1"/>
              <a:gd name="f301" fmla="*/ f242 f108 1"/>
              <a:gd name="f302" fmla="*/ f243 f109 1"/>
              <a:gd name="f303" fmla="*/ f244 f109 1"/>
              <a:gd name="f304" fmla="*/ f245 f108 1"/>
              <a:gd name="f305" fmla="*/ f246 f108 1"/>
              <a:gd name="f306" fmla="*/ f247 f108 1"/>
              <a:gd name="f307" fmla="*/ f248 f109 1"/>
              <a:gd name="f308" fmla="*/ f249 f108 1"/>
              <a:gd name="f309" fmla="*/ f250 f108 1"/>
              <a:gd name="f310" fmla="*/ f251 f109 1"/>
              <a:gd name="f311" fmla="*/ f252 f109 1"/>
              <a:gd name="f312" fmla="*/ f253 f108 1"/>
              <a:gd name="f313" fmla="*/ f254 f108 1"/>
              <a:gd name="f314" fmla="*/ f255 f108 1"/>
              <a:gd name="f315" fmla="*/ f256 f108 1"/>
              <a:gd name="f316" fmla="*/ f257 f109 1"/>
              <a:gd name="f317" fmla="*/ f258 f108 1"/>
              <a:gd name="f318" fmla="*/ f259 f108 1"/>
              <a:gd name="f319" fmla="*/ f260 f108 1"/>
              <a:gd name="f320" fmla="*/ f261 f108 1"/>
              <a:gd name="f321" fmla="*/ f262 f108 1"/>
              <a:gd name="f322" fmla="*/ f263 f108 1"/>
              <a:gd name="f323" fmla="*/ f264 f108 1"/>
              <a:gd name="f324" fmla="*/ f265 f109 1"/>
              <a:gd name="f325" fmla="*/ f266 f108 1"/>
              <a:gd name="f326" fmla="*/ f267 f108 1"/>
              <a:gd name="f327" fmla="*/ f268 f108 1"/>
              <a:gd name="f328" fmla="*/ f269 f109 1"/>
              <a:gd name="f329" fmla="*/ f270 f109 1"/>
              <a:gd name="f330" fmla="*/ f271 f109 1"/>
              <a:gd name="f331" fmla="*/ f272 f108 1"/>
              <a:gd name="f332" fmla="*/ f273 f108 1"/>
              <a:gd name="f333" fmla="*/ f274 f108 1"/>
              <a:gd name="f334" fmla="*/ f275 f109 1"/>
              <a:gd name="f335" fmla="*/ f276 f109 1"/>
              <a:gd name="f336" fmla="*/ f277 f108 1"/>
              <a:gd name="f337" fmla="*/ f278 f108 1"/>
              <a:gd name="f338" fmla="*/ f279 f109 1"/>
              <a:gd name="f339" fmla="*/ f280 f108 1"/>
              <a:gd name="f340" fmla="*/ f281 f109 1"/>
              <a:gd name="f341" fmla="*/ f282 f108 1"/>
              <a:gd name="f342" fmla="*/ f283 f109 1"/>
              <a:gd name="f343" fmla="*/ f284 f108 1"/>
              <a:gd name="f344" fmla="*/ f285 f109 1"/>
              <a:gd name="f345" fmla="*/ f286 f109 1"/>
              <a:gd name="f346" fmla="*/ f287 f108 1"/>
              <a:gd name="f347" fmla="*/ f288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4">
                <a:pos x="f293" y="f294"/>
              </a:cxn>
              <a:cxn ang="f174">
                <a:pos x="f295" y="f296"/>
              </a:cxn>
              <a:cxn ang="f174">
                <a:pos x="f297" y="f298"/>
              </a:cxn>
              <a:cxn ang="f174">
                <a:pos x="f299" y="f298"/>
              </a:cxn>
              <a:cxn ang="f174">
                <a:pos x="f300" y="f298"/>
              </a:cxn>
              <a:cxn ang="f174">
                <a:pos x="f301" y="f302"/>
              </a:cxn>
              <a:cxn ang="f174">
                <a:pos x="f300" y="f303"/>
              </a:cxn>
              <a:cxn ang="f174">
                <a:pos x="f304" y="f303"/>
              </a:cxn>
              <a:cxn ang="f174">
                <a:pos x="f305" y="f303"/>
              </a:cxn>
              <a:cxn ang="f174">
                <a:pos x="f306" y="f307"/>
              </a:cxn>
              <a:cxn ang="f174">
                <a:pos x="f308" y="f307"/>
              </a:cxn>
              <a:cxn ang="f174">
                <a:pos x="f309" y="f310"/>
              </a:cxn>
              <a:cxn ang="f174">
                <a:pos x="f308" y="f311"/>
              </a:cxn>
              <a:cxn ang="f174">
                <a:pos x="f312" y="f311"/>
              </a:cxn>
              <a:cxn ang="f174">
                <a:pos x="f313" y="f310"/>
              </a:cxn>
              <a:cxn ang="f174">
                <a:pos x="f312" y="f307"/>
              </a:cxn>
              <a:cxn ang="f174">
                <a:pos x="f314" y="f307"/>
              </a:cxn>
              <a:cxn ang="f174">
                <a:pos x="f315" y="f316"/>
              </a:cxn>
              <a:cxn ang="f174">
                <a:pos x="f317" y="f303"/>
              </a:cxn>
              <a:cxn ang="f174">
                <a:pos x="f318" y="f303"/>
              </a:cxn>
              <a:cxn ang="f174">
                <a:pos x="f319" y="f303"/>
              </a:cxn>
              <a:cxn ang="f174">
                <a:pos x="f320" y="f302"/>
              </a:cxn>
              <a:cxn ang="f174">
                <a:pos x="f321" y="f298"/>
              </a:cxn>
              <a:cxn ang="f174">
                <a:pos x="f322" y="f298"/>
              </a:cxn>
              <a:cxn ang="f174">
                <a:pos x="f323" y="f324"/>
              </a:cxn>
              <a:cxn ang="f174">
                <a:pos x="f325" y="f294"/>
              </a:cxn>
              <a:cxn ang="f174">
                <a:pos x="f326" y="f294"/>
              </a:cxn>
              <a:cxn ang="f174">
                <a:pos x="f320" y="f294"/>
              </a:cxn>
              <a:cxn ang="f174">
                <a:pos x="f327" y="f328"/>
              </a:cxn>
              <a:cxn ang="f174">
                <a:pos x="f327" y="f329"/>
              </a:cxn>
              <a:cxn ang="f174">
                <a:pos x="f320" y="f330"/>
              </a:cxn>
              <a:cxn ang="f174">
                <a:pos x="f331" y="f330"/>
              </a:cxn>
              <a:cxn ang="f174">
                <a:pos x="f332" y="f330"/>
              </a:cxn>
              <a:cxn ang="f174">
                <a:pos x="f333" y="f334"/>
              </a:cxn>
              <a:cxn ang="f174">
                <a:pos x="f333" y="f335"/>
              </a:cxn>
              <a:cxn ang="f174">
                <a:pos x="f301" y="f294"/>
              </a:cxn>
              <a:cxn ang="f174">
                <a:pos x="f336" y="f294"/>
              </a:cxn>
              <a:cxn ang="f174">
                <a:pos x="f293" y="f294"/>
              </a:cxn>
              <a:cxn ang="f174">
                <a:pos x="f337" y="f338"/>
              </a:cxn>
              <a:cxn ang="f174">
                <a:pos x="f339" y="f340"/>
              </a:cxn>
              <a:cxn ang="f174">
                <a:pos x="f341" y="f342"/>
              </a:cxn>
              <a:cxn ang="f174">
                <a:pos x="f343" y="f344"/>
              </a:cxn>
              <a:cxn ang="f174">
                <a:pos x="f343" y="f345"/>
              </a:cxn>
              <a:cxn ang="f174">
                <a:pos x="f346" y="f347"/>
              </a:cxn>
              <a:cxn ang="f174">
                <a:pos x="f337" y="f338"/>
              </a:cxn>
            </a:cxnLst>
            <a:rect l="f289" t="f292" r="f290" b="f291"/>
            <a:pathLst>
              <a:path w="174" h="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7" y="f16"/>
                  <a:pt x="f18" y="f16"/>
                </a:cubicBezTo>
                <a:cubicBezTo>
                  <a:pt x="f19" y="f16"/>
                  <a:pt x="f20" y="f16"/>
                  <a:pt x="f21" y="f16"/>
                </a:cubicBezTo>
                <a:cubicBezTo>
                  <a:pt x="f22" y="f16"/>
                  <a:pt x="f23" y="f16"/>
                  <a:pt x="f24" y="f16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25" y="f31"/>
                  <a:pt x="f24" y="f31"/>
                </a:cubicBezTo>
                <a:cubicBezTo>
                  <a:pt x="f32" y="f33"/>
                  <a:pt x="f34" y="f31"/>
                  <a:pt x="f35" y="f31"/>
                </a:cubicBezTo>
                <a:cubicBezTo>
                  <a:pt x="f36" y="f31"/>
                  <a:pt x="f37" y="f31"/>
                  <a:pt x="f38" y="f31"/>
                </a:cubicBezTo>
                <a:cubicBezTo>
                  <a:pt x="f14" y="f31"/>
                  <a:pt x="f14" y="f31"/>
                  <a:pt x="f39" y="f40"/>
                </a:cubicBezTo>
                <a:cubicBezTo>
                  <a:pt x="f12" y="f40"/>
                  <a:pt x="f17" y="f40"/>
                  <a:pt x="f41" y="f40"/>
                </a:cubicBezTo>
                <a:cubicBezTo>
                  <a:pt x="f19" y="f40"/>
                  <a:pt x="f42" y="f43"/>
                  <a:pt x="f42" y="f44"/>
                </a:cubicBezTo>
                <a:cubicBezTo>
                  <a:pt x="f42" y="f45"/>
                  <a:pt x="f19" y="f7"/>
                  <a:pt x="f41" y="f7"/>
                </a:cubicBezTo>
                <a:cubicBezTo>
                  <a:pt x="f46" y="f7"/>
                  <a:pt x="f47" y="f7"/>
                  <a:pt x="f48" y="f7"/>
                </a:cubicBezTo>
                <a:cubicBezTo>
                  <a:pt x="f49" y="f7"/>
                  <a:pt x="f50" y="f45"/>
                  <a:pt x="f50" y="f44"/>
                </a:cubicBezTo>
                <a:cubicBezTo>
                  <a:pt x="f50" y="f43"/>
                  <a:pt x="f49" y="f40"/>
                  <a:pt x="f48" y="f40"/>
                </a:cubicBezTo>
                <a:cubicBezTo>
                  <a:pt x="f51" y="f40"/>
                  <a:pt x="f40" y="f40"/>
                  <a:pt x="f52" y="f40"/>
                </a:cubicBezTo>
                <a:cubicBezTo>
                  <a:pt x="f53" y="f51"/>
                  <a:pt x="f54" y="f55"/>
                  <a:pt x="f56" y="f57"/>
                </a:cubicBezTo>
                <a:cubicBezTo>
                  <a:pt x="f56" y="f33"/>
                  <a:pt x="f51" y="f31"/>
                  <a:pt x="f58" y="f31"/>
                </a:cubicBezTo>
                <a:cubicBezTo>
                  <a:pt x="f49" y="f31"/>
                  <a:pt x="f59" y="f31"/>
                  <a:pt x="f15" y="f31"/>
                </a:cubicBezTo>
                <a:cubicBezTo>
                  <a:pt x="f60" y="f31"/>
                  <a:pt x="f61" y="f31"/>
                  <a:pt x="f62" y="f31"/>
                </a:cubicBezTo>
                <a:cubicBezTo>
                  <a:pt x="f9" y="f49"/>
                  <a:pt x="f63" y="f30"/>
                  <a:pt x="f63" y="f29"/>
                </a:cubicBezTo>
                <a:cubicBezTo>
                  <a:pt x="f63" y="f28"/>
                  <a:pt x="f64" y="f26"/>
                  <a:pt x="f13" y="f16"/>
                </a:cubicBezTo>
                <a:cubicBezTo>
                  <a:pt x="f28" y="f16"/>
                  <a:pt x="f65" y="f16"/>
                  <a:pt x="f66" y="f16"/>
                </a:cubicBezTo>
                <a:cubicBezTo>
                  <a:pt x="f51" y="f26"/>
                  <a:pt x="f40" y="f16"/>
                  <a:pt x="f40" y="f62"/>
                </a:cubicBezTo>
                <a:cubicBezTo>
                  <a:pt x="f54" y="f11"/>
                  <a:pt x="f54" y="f67"/>
                  <a:pt x="f53" y="f9"/>
                </a:cubicBezTo>
                <a:cubicBezTo>
                  <a:pt x="f40" y="f9"/>
                  <a:pt x="f56" y="f9"/>
                  <a:pt x="f68" y="f9"/>
                </a:cubicBezTo>
                <a:cubicBezTo>
                  <a:pt x="f30" y="f9"/>
                  <a:pt x="f16" y="f9"/>
                  <a:pt x="f63" y="f9"/>
                </a:cubicBezTo>
                <a:cubicBezTo>
                  <a:pt x="f69" y="f9"/>
                  <a:pt x="f70" y="f71"/>
                  <a:pt x="f72" y="f73"/>
                </a:cubicBezTo>
                <a:cubicBezTo>
                  <a:pt x="f5" y="f74"/>
                  <a:pt x="f5" y="f75"/>
                  <a:pt x="f72" y="f72"/>
                </a:cubicBezTo>
                <a:cubicBezTo>
                  <a:pt x="f70" y="f76"/>
                  <a:pt x="f69" y="f5"/>
                  <a:pt x="f63" y="f5"/>
                </a:cubicBezTo>
                <a:cubicBezTo>
                  <a:pt x="f28" y="f5"/>
                  <a:pt x="f55" y="f5"/>
                  <a:pt x="f77" y="f5"/>
                </a:cubicBezTo>
                <a:cubicBezTo>
                  <a:pt x="f78" y="f5"/>
                  <a:pt x="f79" y="f5"/>
                  <a:pt x="f80" y="f5"/>
                </a:cubicBezTo>
                <a:cubicBezTo>
                  <a:pt x="f81" y="f5"/>
                  <a:pt x="f82" y="f83"/>
                  <a:pt x="f84" y="f85"/>
                </a:cubicBezTo>
                <a:cubicBezTo>
                  <a:pt x="f6" y="f75"/>
                  <a:pt x="f6" y="f74"/>
                  <a:pt x="f84" y="f63"/>
                </a:cubicBezTo>
                <a:cubicBezTo>
                  <a:pt x="f82" y="f86"/>
                  <a:pt x="f81" y="f9"/>
                  <a:pt x="f27" y="f9"/>
                </a:cubicBezTo>
                <a:cubicBezTo>
                  <a:pt x="f21" y="f9"/>
                  <a:pt x="f87" y="f9"/>
                  <a:pt x="f17" y="f9"/>
                </a:cubicBezTo>
                <a:cubicBezTo>
                  <a:pt x="f14" y="f9"/>
                  <a:pt x="f12" y="f9"/>
                  <a:pt x="f8" y="f9"/>
                </a:cubicBezTo>
                <a:close/>
                <a:moveTo>
                  <a:pt x="f88" y="f59"/>
                </a:moveTo>
                <a:cubicBezTo>
                  <a:pt x="f88" y="f89"/>
                  <a:pt x="f90" y="f28"/>
                  <a:pt x="f90" y="f26"/>
                </a:cubicBezTo>
                <a:cubicBezTo>
                  <a:pt x="f91" y="f11"/>
                  <a:pt x="f92" y="f73"/>
                  <a:pt x="f93" y="f74"/>
                </a:cubicBezTo>
                <a:cubicBezTo>
                  <a:pt x="f94" y="f95"/>
                  <a:pt x="f96" y="f97"/>
                  <a:pt x="f98" y="f64"/>
                </a:cubicBezTo>
                <a:cubicBezTo>
                  <a:pt x="f99" y="f16"/>
                  <a:pt x="f99" y="f49"/>
                  <a:pt x="f98" y="f51"/>
                </a:cubicBezTo>
                <a:cubicBezTo>
                  <a:pt x="f100" y="f101"/>
                  <a:pt x="f102" y="f99"/>
                  <a:pt x="f103" y="f68"/>
                </a:cubicBezTo>
                <a:cubicBezTo>
                  <a:pt x="f104" y="f105"/>
                  <a:pt x="f90" y="f106"/>
                  <a:pt x="f88" y="f59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41E84BF2-A0BB-40B2-B90D-93F38D9363D8}"/>
              </a:ext>
            </a:extLst>
          </p:cNvPr>
          <p:cNvSpPr/>
          <p:nvPr/>
        </p:nvSpPr>
        <p:spPr>
          <a:xfrm>
            <a:off x="559603" y="2978109"/>
            <a:ext cx="1012551" cy="4381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"/>
              <a:gd name="f7" fmla="val 70"/>
              <a:gd name="f8" fmla="val 67"/>
              <a:gd name="f9" fmla="val 43"/>
              <a:gd name="f10" fmla="val 42"/>
              <a:gd name="f11" fmla="val 72"/>
              <a:gd name="f12" fmla="val 41"/>
              <a:gd name="f13" fmla="val 74"/>
              <a:gd name="f14" fmla="val 40"/>
              <a:gd name="f15" fmla="val 75"/>
              <a:gd name="f16" fmla="val 76"/>
              <a:gd name="f17" fmla="val 39"/>
              <a:gd name="f18" fmla="val 84"/>
              <a:gd name="f19" fmla="val 28"/>
              <a:gd name="f20" fmla="val 94"/>
              <a:gd name="f21" fmla="val 23"/>
              <a:gd name="f22" fmla="val 106"/>
              <a:gd name="f23" fmla="val 19"/>
              <a:gd name="f24" fmla="val 120"/>
              <a:gd name="f25" fmla="val 15"/>
              <a:gd name="f26" fmla="val 134"/>
              <a:gd name="f27" fmla="val 11"/>
              <a:gd name="f28" fmla="val 147"/>
              <a:gd name="f29" fmla="val 7"/>
              <a:gd name="f30" fmla="val 152"/>
              <a:gd name="f31" fmla="val 6"/>
              <a:gd name="f32" fmla="val 157"/>
              <a:gd name="f33" fmla="val 3"/>
              <a:gd name="f34" fmla="val 160"/>
              <a:gd name="f35" fmla="val 5"/>
              <a:gd name="f36" fmla="val 159"/>
              <a:gd name="f37" fmla="val 9"/>
              <a:gd name="f38" fmla="val 14"/>
              <a:gd name="f39" fmla="val 151"/>
              <a:gd name="f40" fmla="val 30"/>
              <a:gd name="f41" fmla="val 142"/>
              <a:gd name="f42" fmla="val 45"/>
              <a:gd name="f43" fmla="val 127"/>
              <a:gd name="f44" fmla="val 55"/>
              <a:gd name="f45" fmla="val 115"/>
              <a:gd name="f46" fmla="val 64"/>
              <a:gd name="f47" fmla="val 101"/>
              <a:gd name="f48" fmla="val 86"/>
              <a:gd name="f49" fmla="val 66"/>
              <a:gd name="f50" fmla="val 81"/>
              <a:gd name="f51" fmla="val 65"/>
              <a:gd name="f52" fmla="val 71"/>
              <a:gd name="f53" fmla="val 69"/>
              <a:gd name="f54" fmla="val 63"/>
              <a:gd name="f55" fmla="val 24"/>
              <a:gd name="f56" fmla="val 59"/>
              <a:gd name="f57" fmla="val 8"/>
              <a:gd name="f58" fmla="val 34"/>
              <a:gd name="f59" fmla="val 25"/>
              <a:gd name="f60" fmla="val 1"/>
              <a:gd name="f61" fmla="val 16"/>
              <a:gd name="f62" fmla="val 12"/>
              <a:gd name="f63" fmla="val 13"/>
              <a:gd name="f64" fmla="val 20"/>
              <a:gd name="f65" fmla="val 27"/>
              <a:gd name="f66" fmla="val 22"/>
              <a:gd name="f67" fmla="val 26"/>
              <a:gd name="f68" fmla="val 51"/>
              <a:gd name="f69" fmla="val 29"/>
              <a:gd name="f70" fmla="val 61"/>
              <a:gd name="f71" fmla="val 56"/>
              <a:gd name="f72" fmla="val 92"/>
              <a:gd name="f73" fmla="val 38"/>
              <a:gd name="f74" fmla="val 112"/>
              <a:gd name="f75" fmla="val 133"/>
              <a:gd name="f76" fmla="val 17"/>
              <a:gd name="f77" fmla="val 132"/>
              <a:gd name="f78" fmla="val 131"/>
              <a:gd name="f79" fmla="val 129"/>
              <a:gd name="f80" fmla="val 18"/>
              <a:gd name="f81" fmla="val 21"/>
              <a:gd name="f82" fmla="val 90"/>
              <a:gd name="f83" fmla="val 35"/>
              <a:gd name="f84" fmla="val 83"/>
              <a:gd name="f85" fmla="val 78"/>
              <a:gd name="f86" fmla="val 47"/>
              <a:gd name="f87" fmla="val 31"/>
              <a:gd name="f88" fmla="val 62"/>
              <a:gd name="f89" fmla="+- 0 0 -90"/>
              <a:gd name="f90" fmla="*/ f3 1 162"/>
              <a:gd name="f91" fmla="*/ f4 1 70"/>
              <a:gd name="f92" fmla="val f5"/>
              <a:gd name="f93" fmla="val f6"/>
              <a:gd name="f94" fmla="val f7"/>
              <a:gd name="f95" fmla="*/ f89 f0 1"/>
              <a:gd name="f96" fmla="+- f94 0 f92"/>
              <a:gd name="f97" fmla="+- f93 0 f92"/>
              <a:gd name="f98" fmla="*/ f95 1 f2"/>
              <a:gd name="f99" fmla="*/ f97 1 162"/>
              <a:gd name="f100" fmla="*/ f96 1 70"/>
              <a:gd name="f101" fmla="*/ 67 f97 1"/>
              <a:gd name="f102" fmla="*/ 43 f96 1"/>
              <a:gd name="f103" fmla="*/ 74 f97 1"/>
              <a:gd name="f104" fmla="*/ 40 f96 1"/>
              <a:gd name="f105" fmla="*/ 76 f97 1"/>
              <a:gd name="f106" fmla="*/ 39 f96 1"/>
              <a:gd name="f107" fmla="*/ 106 f97 1"/>
              <a:gd name="f108" fmla="*/ 19 f96 1"/>
              <a:gd name="f109" fmla="*/ 147 f97 1"/>
              <a:gd name="f110" fmla="*/ 7 f96 1"/>
              <a:gd name="f111" fmla="*/ 162 f97 1"/>
              <a:gd name="f112" fmla="*/ 0 f96 1"/>
              <a:gd name="f113" fmla="*/ 157 f97 1"/>
              <a:gd name="f114" fmla="*/ 14 f96 1"/>
              <a:gd name="f115" fmla="*/ 127 f97 1"/>
              <a:gd name="f116" fmla="*/ 55 f96 1"/>
              <a:gd name="f117" fmla="*/ 86 f97 1"/>
              <a:gd name="f118" fmla="*/ 66 f96 1"/>
              <a:gd name="f119" fmla="*/ 71 f97 1"/>
              <a:gd name="f120" fmla="*/ 67 f96 1"/>
              <a:gd name="f121" fmla="*/ 66 f97 1"/>
              <a:gd name="f122" fmla="*/ 63 f96 1"/>
              <a:gd name="f123" fmla="*/ 14 f97 1"/>
              <a:gd name="f124" fmla="*/ 42 f96 1"/>
              <a:gd name="f125" fmla="*/ 1 f97 1"/>
              <a:gd name="f126" fmla="*/ 16 f96 1"/>
              <a:gd name="f127" fmla="*/ 0 f97 1"/>
              <a:gd name="f128" fmla="*/ 12 f96 1"/>
              <a:gd name="f129" fmla="*/ 40 f97 1"/>
              <a:gd name="f130" fmla="*/ 26 f96 1"/>
              <a:gd name="f131" fmla="*/ 56 f96 1"/>
              <a:gd name="f132" fmla="*/ 133 f97 1"/>
              <a:gd name="f133" fmla="*/ 17 f96 1"/>
              <a:gd name="f134" fmla="*/ 129 f97 1"/>
              <a:gd name="f135" fmla="*/ 18 f96 1"/>
              <a:gd name="f136" fmla="*/ 90 f97 1"/>
              <a:gd name="f137" fmla="*/ 35 f96 1"/>
              <a:gd name="f138" fmla="*/ 24 f97 1"/>
              <a:gd name="f139" fmla="+- f98 0 f1"/>
              <a:gd name="f140" fmla="*/ f101 1 162"/>
              <a:gd name="f141" fmla="*/ f102 1 70"/>
              <a:gd name="f142" fmla="*/ f103 1 162"/>
              <a:gd name="f143" fmla="*/ f104 1 70"/>
              <a:gd name="f144" fmla="*/ f105 1 162"/>
              <a:gd name="f145" fmla="*/ f106 1 70"/>
              <a:gd name="f146" fmla="*/ f107 1 162"/>
              <a:gd name="f147" fmla="*/ f108 1 70"/>
              <a:gd name="f148" fmla="*/ f109 1 162"/>
              <a:gd name="f149" fmla="*/ f110 1 70"/>
              <a:gd name="f150" fmla="*/ f111 1 162"/>
              <a:gd name="f151" fmla="*/ f112 1 70"/>
              <a:gd name="f152" fmla="*/ f113 1 162"/>
              <a:gd name="f153" fmla="*/ f114 1 70"/>
              <a:gd name="f154" fmla="*/ f115 1 162"/>
              <a:gd name="f155" fmla="*/ f116 1 70"/>
              <a:gd name="f156" fmla="*/ f117 1 162"/>
              <a:gd name="f157" fmla="*/ f118 1 70"/>
              <a:gd name="f158" fmla="*/ f119 1 162"/>
              <a:gd name="f159" fmla="*/ f120 1 70"/>
              <a:gd name="f160" fmla="*/ f121 1 162"/>
              <a:gd name="f161" fmla="*/ f122 1 70"/>
              <a:gd name="f162" fmla="*/ f123 1 162"/>
              <a:gd name="f163" fmla="*/ f124 1 70"/>
              <a:gd name="f164" fmla="*/ f125 1 162"/>
              <a:gd name="f165" fmla="*/ f126 1 70"/>
              <a:gd name="f166" fmla="*/ f127 1 162"/>
              <a:gd name="f167" fmla="*/ f128 1 70"/>
              <a:gd name="f168" fmla="*/ f129 1 162"/>
              <a:gd name="f169" fmla="*/ f130 1 70"/>
              <a:gd name="f170" fmla="*/ f131 1 70"/>
              <a:gd name="f171" fmla="*/ f132 1 162"/>
              <a:gd name="f172" fmla="*/ f133 1 70"/>
              <a:gd name="f173" fmla="*/ f134 1 162"/>
              <a:gd name="f174" fmla="*/ f135 1 70"/>
              <a:gd name="f175" fmla="*/ f136 1 162"/>
              <a:gd name="f176" fmla="*/ f137 1 70"/>
              <a:gd name="f177" fmla="*/ f138 1 162"/>
              <a:gd name="f178" fmla="*/ 0 1 f99"/>
              <a:gd name="f179" fmla="*/ f93 1 f99"/>
              <a:gd name="f180" fmla="*/ 0 1 f100"/>
              <a:gd name="f181" fmla="*/ f94 1 f100"/>
              <a:gd name="f182" fmla="*/ f140 1 f99"/>
              <a:gd name="f183" fmla="*/ f141 1 f100"/>
              <a:gd name="f184" fmla="*/ f142 1 f99"/>
              <a:gd name="f185" fmla="*/ f143 1 f100"/>
              <a:gd name="f186" fmla="*/ f144 1 f99"/>
              <a:gd name="f187" fmla="*/ f145 1 f100"/>
              <a:gd name="f188" fmla="*/ f146 1 f99"/>
              <a:gd name="f189" fmla="*/ f147 1 f100"/>
              <a:gd name="f190" fmla="*/ f148 1 f99"/>
              <a:gd name="f191" fmla="*/ f149 1 f100"/>
              <a:gd name="f192" fmla="*/ f150 1 f99"/>
              <a:gd name="f193" fmla="*/ f151 1 f100"/>
              <a:gd name="f194" fmla="*/ f152 1 f99"/>
              <a:gd name="f195" fmla="*/ f153 1 f100"/>
              <a:gd name="f196" fmla="*/ f154 1 f99"/>
              <a:gd name="f197" fmla="*/ f155 1 f100"/>
              <a:gd name="f198" fmla="*/ f156 1 f99"/>
              <a:gd name="f199" fmla="*/ f157 1 f100"/>
              <a:gd name="f200" fmla="*/ f158 1 f99"/>
              <a:gd name="f201" fmla="*/ f159 1 f100"/>
              <a:gd name="f202" fmla="*/ f160 1 f99"/>
              <a:gd name="f203" fmla="*/ f161 1 f100"/>
              <a:gd name="f204" fmla="*/ f162 1 f99"/>
              <a:gd name="f205" fmla="*/ f163 1 f100"/>
              <a:gd name="f206" fmla="*/ f164 1 f99"/>
              <a:gd name="f207" fmla="*/ f165 1 f100"/>
              <a:gd name="f208" fmla="*/ f166 1 f99"/>
              <a:gd name="f209" fmla="*/ f167 1 f100"/>
              <a:gd name="f210" fmla="*/ f168 1 f99"/>
              <a:gd name="f211" fmla="*/ f169 1 f100"/>
              <a:gd name="f212" fmla="*/ f170 1 f100"/>
              <a:gd name="f213" fmla="*/ f171 1 f99"/>
              <a:gd name="f214" fmla="*/ f172 1 f100"/>
              <a:gd name="f215" fmla="*/ f173 1 f99"/>
              <a:gd name="f216" fmla="*/ f174 1 f100"/>
              <a:gd name="f217" fmla="*/ f175 1 f99"/>
              <a:gd name="f218" fmla="*/ f176 1 f100"/>
              <a:gd name="f219" fmla="*/ f177 1 f99"/>
              <a:gd name="f220" fmla="*/ f178 f90 1"/>
              <a:gd name="f221" fmla="*/ f179 f90 1"/>
              <a:gd name="f222" fmla="*/ f181 f91 1"/>
              <a:gd name="f223" fmla="*/ f180 f91 1"/>
              <a:gd name="f224" fmla="*/ f182 f90 1"/>
              <a:gd name="f225" fmla="*/ f183 f91 1"/>
              <a:gd name="f226" fmla="*/ f184 f90 1"/>
              <a:gd name="f227" fmla="*/ f185 f91 1"/>
              <a:gd name="f228" fmla="*/ f186 f90 1"/>
              <a:gd name="f229" fmla="*/ f187 f91 1"/>
              <a:gd name="f230" fmla="*/ f188 f90 1"/>
              <a:gd name="f231" fmla="*/ f189 f91 1"/>
              <a:gd name="f232" fmla="*/ f190 f90 1"/>
              <a:gd name="f233" fmla="*/ f191 f91 1"/>
              <a:gd name="f234" fmla="*/ f192 f90 1"/>
              <a:gd name="f235" fmla="*/ f193 f91 1"/>
              <a:gd name="f236" fmla="*/ f194 f90 1"/>
              <a:gd name="f237" fmla="*/ f195 f91 1"/>
              <a:gd name="f238" fmla="*/ f196 f90 1"/>
              <a:gd name="f239" fmla="*/ f197 f91 1"/>
              <a:gd name="f240" fmla="*/ f198 f90 1"/>
              <a:gd name="f241" fmla="*/ f199 f91 1"/>
              <a:gd name="f242" fmla="*/ f200 f90 1"/>
              <a:gd name="f243" fmla="*/ f201 f91 1"/>
              <a:gd name="f244" fmla="*/ f202 f90 1"/>
              <a:gd name="f245" fmla="*/ f203 f91 1"/>
              <a:gd name="f246" fmla="*/ f204 f90 1"/>
              <a:gd name="f247" fmla="*/ f205 f91 1"/>
              <a:gd name="f248" fmla="*/ f206 f90 1"/>
              <a:gd name="f249" fmla="*/ f207 f91 1"/>
              <a:gd name="f250" fmla="*/ f208 f90 1"/>
              <a:gd name="f251" fmla="*/ f209 f91 1"/>
              <a:gd name="f252" fmla="*/ f210 f90 1"/>
              <a:gd name="f253" fmla="*/ f211 f91 1"/>
              <a:gd name="f254" fmla="*/ f212 f91 1"/>
              <a:gd name="f255" fmla="*/ f213 f90 1"/>
              <a:gd name="f256" fmla="*/ f214 f91 1"/>
              <a:gd name="f257" fmla="*/ f215 f90 1"/>
              <a:gd name="f258" fmla="*/ f216 f91 1"/>
              <a:gd name="f259" fmla="*/ f217 f90 1"/>
              <a:gd name="f260" fmla="*/ f218 f91 1"/>
              <a:gd name="f261" fmla="*/ f219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9">
                <a:pos x="f224" y="f225"/>
              </a:cxn>
              <a:cxn ang="f139">
                <a:pos x="f226" y="f227"/>
              </a:cxn>
              <a:cxn ang="f139">
                <a:pos x="f228" y="f229"/>
              </a:cxn>
              <a:cxn ang="f139">
                <a:pos x="f230" y="f231"/>
              </a:cxn>
              <a:cxn ang="f139">
                <a:pos x="f232" y="f233"/>
              </a:cxn>
              <a:cxn ang="f139">
                <a:pos x="f234" y="f235"/>
              </a:cxn>
              <a:cxn ang="f139">
                <a:pos x="f236" y="f237"/>
              </a:cxn>
              <a:cxn ang="f139">
                <a:pos x="f238" y="f239"/>
              </a:cxn>
              <a:cxn ang="f139">
                <a:pos x="f240" y="f241"/>
              </a:cxn>
              <a:cxn ang="f139">
                <a:pos x="f242" y="f241"/>
              </a:cxn>
              <a:cxn ang="f139">
                <a:pos x="f224" y="f243"/>
              </a:cxn>
              <a:cxn ang="f139">
                <a:pos x="f244" y="f245"/>
              </a:cxn>
              <a:cxn ang="f139">
                <a:pos x="f244" y="f245"/>
              </a:cxn>
              <a:cxn ang="f139">
                <a:pos x="f246" y="f247"/>
              </a:cxn>
              <a:cxn ang="f139">
                <a:pos x="f248" y="f249"/>
              </a:cxn>
              <a:cxn ang="f139">
                <a:pos x="f250" y="f251"/>
              </a:cxn>
              <a:cxn ang="f139">
                <a:pos x="f252" y="f253"/>
              </a:cxn>
              <a:cxn ang="f139">
                <a:pos x="f224" y="f225"/>
              </a:cxn>
              <a:cxn ang="f139">
                <a:pos x="f228" y="f254"/>
              </a:cxn>
              <a:cxn ang="f139">
                <a:pos x="f255" y="f256"/>
              </a:cxn>
              <a:cxn ang="f139">
                <a:pos x="f257" y="f258"/>
              </a:cxn>
              <a:cxn ang="f139">
                <a:pos x="f259" y="f260"/>
              </a:cxn>
              <a:cxn ang="f139">
                <a:pos x="f228" y="f254"/>
              </a:cxn>
              <a:cxn ang="f139">
                <a:pos x="f261" y="f253"/>
              </a:cxn>
              <a:cxn ang="f139">
                <a:pos x="f224" y="f239"/>
              </a:cxn>
              <a:cxn ang="f139">
                <a:pos x="f261" y="f253"/>
              </a:cxn>
            </a:cxnLst>
            <a:rect l="f220" t="f223" r="f221" b="f222"/>
            <a:pathLst>
              <a:path w="162" h="70">
                <a:moveTo>
                  <a:pt x="f8" y="f9"/>
                </a:moveTo>
                <a:cubicBezTo>
                  <a:pt x="f7" y="f10"/>
                  <a:pt x="f11" y="f12"/>
                  <a:pt x="f13" y="f14"/>
                </a:cubicBezTo>
                <a:cubicBezTo>
                  <a:pt x="f15" y="f14"/>
                  <a:pt x="f16" y="f14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6" y="f5"/>
                </a:cubicBezTo>
                <a:cubicBezTo>
                  <a:pt x="f34" y="f35"/>
                  <a:pt x="f36" y="f37"/>
                  <a:pt x="f32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8"/>
                  <a:pt x="f48" y="f49"/>
                </a:cubicBezTo>
                <a:cubicBezTo>
                  <a:pt x="f50" y="f51"/>
                  <a:pt x="f16" y="f49"/>
                  <a:pt x="f52" y="f49"/>
                </a:cubicBezTo>
                <a:cubicBezTo>
                  <a:pt x="f7" y="f49"/>
                  <a:pt x="f53" y="f8"/>
                  <a:pt x="f8" y="f8"/>
                </a:cubicBezTo>
                <a:cubicBezTo>
                  <a:pt x="f8" y="f51"/>
                  <a:pt x="f8" y="f46"/>
                  <a:pt x="f49" y="f54"/>
                </a:cubicBezTo>
                <a:cubicBezTo>
                  <a:pt x="f49" y="f54"/>
                  <a:pt x="f49" y="f54"/>
                  <a:pt x="f49" y="f54"/>
                </a:cubicBezTo>
                <a:cubicBezTo>
                  <a:pt x="f12" y="f7"/>
                  <a:pt x="f55" y="f56"/>
                  <a:pt x="f38" y="f10"/>
                </a:cubicBezTo>
                <a:cubicBezTo>
                  <a:pt x="f57" y="f58"/>
                  <a:pt x="f35" y="f59"/>
                  <a:pt x="f60" y="f61"/>
                </a:cubicBezTo>
                <a:cubicBezTo>
                  <a:pt x="f5" y="f25"/>
                  <a:pt x="f5" y="f38"/>
                  <a:pt x="f5" y="f62"/>
                </a:cubicBezTo>
                <a:cubicBezTo>
                  <a:pt x="f63" y="f64"/>
                  <a:pt x="f65" y="f66"/>
                  <a:pt x="f14" y="f67"/>
                </a:cubicBezTo>
                <a:cubicBezTo>
                  <a:pt x="f68" y="f69"/>
                  <a:pt x="f70" y="f58"/>
                  <a:pt x="f8" y="f9"/>
                </a:cubicBezTo>
                <a:close/>
                <a:moveTo>
                  <a:pt x="f16" y="f71"/>
                </a:moveTo>
                <a:cubicBezTo>
                  <a:pt x="f72" y="f73"/>
                  <a:pt x="f74" y="f65"/>
                  <a:pt x="f75" y="f76"/>
                </a:cubicBezTo>
                <a:cubicBezTo>
                  <a:pt x="f77" y="f76"/>
                  <a:pt x="f78" y="f76"/>
                  <a:pt x="f79" y="f80"/>
                </a:cubicBezTo>
                <a:cubicBezTo>
                  <a:pt x="f45" y="f81"/>
                  <a:pt x="f47" y="f59"/>
                  <a:pt x="f82" y="f83"/>
                </a:cubicBezTo>
                <a:cubicBezTo>
                  <a:pt x="f84" y="f14"/>
                  <a:pt x="f85" y="f86"/>
                  <a:pt x="f16" y="f71"/>
                </a:cubicBezTo>
                <a:close/>
                <a:moveTo>
                  <a:pt x="f55" y="f67"/>
                </a:moveTo>
                <a:cubicBezTo>
                  <a:pt x="f12" y="f87"/>
                  <a:pt x="f71" y="f17"/>
                  <a:pt x="f8" y="f44"/>
                </a:cubicBezTo>
                <a:cubicBezTo>
                  <a:pt x="f88" y="f73"/>
                  <a:pt x="f12" y="f67"/>
                  <a:pt x="f55" y="f6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432AFA69-76E0-43B1-AE84-7B2CD93F879B}"/>
              </a:ext>
            </a:extLst>
          </p:cNvPr>
          <p:cNvSpPr/>
          <p:nvPr/>
        </p:nvSpPr>
        <p:spPr>
          <a:xfrm>
            <a:off x="421931" y="5136440"/>
            <a:ext cx="1239039" cy="244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"/>
              <a:gd name="f7" fmla="val 39"/>
              <a:gd name="f8" fmla="val 15"/>
              <a:gd name="f9" fmla="val 185"/>
              <a:gd name="f10" fmla="val 27"/>
              <a:gd name="f11" fmla="val 171"/>
              <a:gd name="f12" fmla="val 30"/>
              <a:gd name="f13" fmla="val 155"/>
              <a:gd name="f14" fmla="val 26"/>
              <a:gd name="f15" fmla="val 154"/>
              <a:gd name="f16" fmla="val 25"/>
              <a:gd name="f17" fmla="val 151"/>
              <a:gd name="f18" fmla="val 150"/>
              <a:gd name="f19" fmla="val 134"/>
              <a:gd name="f20" fmla="val 36"/>
              <a:gd name="f21" fmla="val 126"/>
              <a:gd name="f22" fmla="val 110"/>
              <a:gd name="f23" fmla="val 28"/>
              <a:gd name="f24" fmla="val 105"/>
              <a:gd name="f25" fmla="val 31"/>
              <a:gd name="f26" fmla="val 101"/>
              <a:gd name="f27" fmla="val 34"/>
              <a:gd name="f28" fmla="val 97"/>
              <a:gd name="f29" fmla="val 87"/>
              <a:gd name="f30" fmla="val 78"/>
              <a:gd name="f31" fmla="val 70"/>
              <a:gd name="f32" fmla="val 68"/>
              <a:gd name="f33" fmla="val 67"/>
              <a:gd name="f34" fmla="val 64"/>
              <a:gd name="f35" fmla="val 29"/>
              <a:gd name="f36" fmla="val 55"/>
              <a:gd name="f37" fmla="val 33"/>
              <a:gd name="f38" fmla="val 46"/>
              <a:gd name="f39" fmla="val 35"/>
              <a:gd name="f40" fmla="val 38"/>
              <a:gd name="f41" fmla="val 24"/>
              <a:gd name="f42" fmla="val 6"/>
              <a:gd name="f43" fmla="val 21"/>
              <a:gd name="f44" fmla="val 13"/>
              <a:gd name="f45" fmla="val 8"/>
              <a:gd name="f46" fmla="val 9"/>
              <a:gd name="f47" fmla="val 16"/>
              <a:gd name="f48" fmla="val 5"/>
              <a:gd name="f49" fmla="val 23"/>
              <a:gd name="f50" fmla="val 1"/>
              <a:gd name="f51" fmla="val 7"/>
              <a:gd name="f52" fmla="val 85"/>
              <a:gd name="f53" fmla="val 115"/>
              <a:gd name="f54" fmla="val 131"/>
              <a:gd name="f55" fmla="val 147"/>
              <a:gd name="f56" fmla="val 3"/>
              <a:gd name="f57" fmla="val 162"/>
              <a:gd name="f58" fmla="val 2"/>
              <a:gd name="f59" fmla="val 164"/>
              <a:gd name="f60" fmla="val 166"/>
              <a:gd name="f61" fmla="val 167"/>
              <a:gd name="f62" fmla="val 168"/>
              <a:gd name="f63" fmla="val 169"/>
              <a:gd name="f64" fmla="val 179"/>
              <a:gd name="f65" fmla="val 188"/>
              <a:gd name="f66" fmla="val 10"/>
              <a:gd name="f67" fmla="+- 0 0 -90"/>
              <a:gd name="f68" fmla="*/ f3 1 198"/>
              <a:gd name="f69" fmla="*/ f4 1 39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198"/>
              <a:gd name="f78" fmla="*/ f74 1 39"/>
              <a:gd name="f79" fmla="*/ 198 f75 1"/>
              <a:gd name="f80" fmla="*/ 15 f74 1"/>
              <a:gd name="f81" fmla="*/ 155 f75 1"/>
              <a:gd name="f82" fmla="*/ 26 f74 1"/>
              <a:gd name="f83" fmla="*/ 150 f75 1"/>
              <a:gd name="f84" fmla="*/ 110 f75 1"/>
              <a:gd name="f85" fmla="*/ 28 f74 1"/>
              <a:gd name="f86" fmla="*/ 97 f75 1"/>
              <a:gd name="f87" fmla="*/ 36 f74 1"/>
              <a:gd name="f88" fmla="*/ 70 f75 1"/>
              <a:gd name="f89" fmla="*/ 30 f74 1"/>
              <a:gd name="f90" fmla="*/ 64 f75 1"/>
              <a:gd name="f91" fmla="*/ 29 f74 1"/>
              <a:gd name="f92" fmla="*/ 38 f75 1"/>
              <a:gd name="f93" fmla="*/ 26 f75 1"/>
              <a:gd name="f94" fmla="*/ 25 f74 1"/>
              <a:gd name="f95" fmla="*/ 0 f75 1"/>
              <a:gd name="f96" fmla="*/ 13 f74 1"/>
              <a:gd name="f97" fmla="*/ 23 f75 1"/>
              <a:gd name="f98" fmla="*/ 1 f74 1"/>
              <a:gd name="f99" fmla="*/ 25 f75 1"/>
              <a:gd name="f100" fmla="*/ 0 f74 1"/>
              <a:gd name="f101" fmla="*/ 115 f75 1"/>
              <a:gd name="f102" fmla="*/ 6 f74 1"/>
              <a:gd name="f103" fmla="*/ 162 f75 1"/>
              <a:gd name="f104" fmla="*/ 2 f74 1"/>
              <a:gd name="f105" fmla="*/ 167 f75 1"/>
              <a:gd name="f106" fmla="*/ 169 f75 1"/>
              <a:gd name="f107" fmla="+- f76 0 f1"/>
              <a:gd name="f108" fmla="*/ f79 1 198"/>
              <a:gd name="f109" fmla="*/ f80 1 39"/>
              <a:gd name="f110" fmla="*/ f81 1 198"/>
              <a:gd name="f111" fmla="*/ f82 1 39"/>
              <a:gd name="f112" fmla="*/ f83 1 198"/>
              <a:gd name="f113" fmla="*/ f84 1 198"/>
              <a:gd name="f114" fmla="*/ f85 1 39"/>
              <a:gd name="f115" fmla="*/ f86 1 198"/>
              <a:gd name="f116" fmla="*/ f87 1 39"/>
              <a:gd name="f117" fmla="*/ f88 1 198"/>
              <a:gd name="f118" fmla="*/ f89 1 39"/>
              <a:gd name="f119" fmla="*/ f90 1 198"/>
              <a:gd name="f120" fmla="*/ f91 1 39"/>
              <a:gd name="f121" fmla="*/ f92 1 198"/>
              <a:gd name="f122" fmla="*/ f93 1 198"/>
              <a:gd name="f123" fmla="*/ f94 1 39"/>
              <a:gd name="f124" fmla="*/ f95 1 198"/>
              <a:gd name="f125" fmla="*/ f96 1 39"/>
              <a:gd name="f126" fmla="*/ f97 1 198"/>
              <a:gd name="f127" fmla="*/ f98 1 39"/>
              <a:gd name="f128" fmla="*/ f99 1 198"/>
              <a:gd name="f129" fmla="*/ f100 1 39"/>
              <a:gd name="f130" fmla="*/ f101 1 198"/>
              <a:gd name="f131" fmla="*/ f102 1 39"/>
              <a:gd name="f132" fmla="*/ f103 1 198"/>
              <a:gd name="f133" fmla="*/ f104 1 39"/>
              <a:gd name="f134" fmla="*/ f105 1 198"/>
              <a:gd name="f135" fmla="*/ f106 1 198"/>
              <a:gd name="f136" fmla="*/ 0 1 f77"/>
              <a:gd name="f137" fmla="*/ f71 1 f77"/>
              <a:gd name="f138" fmla="*/ 0 1 f78"/>
              <a:gd name="f139" fmla="*/ f72 1 f78"/>
              <a:gd name="f140" fmla="*/ f108 1 f77"/>
              <a:gd name="f141" fmla="*/ f109 1 f78"/>
              <a:gd name="f142" fmla="*/ f110 1 f77"/>
              <a:gd name="f143" fmla="*/ f111 1 f78"/>
              <a:gd name="f144" fmla="*/ f112 1 f77"/>
              <a:gd name="f145" fmla="*/ f113 1 f77"/>
              <a:gd name="f146" fmla="*/ f114 1 f78"/>
              <a:gd name="f147" fmla="*/ f115 1 f77"/>
              <a:gd name="f148" fmla="*/ f116 1 f78"/>
              <a:gd name="f149" fmla="*/ f117 1 f77"/>
              <a:gd name="f150" fmla="*/ f118 1 f78"/>
              <a:gd name="f151" fmla="*/ f119 1 f77"/>
              <a:gd name="f152" fmla="*/ f120 1 f78"/>
              <a:gd name="f153" fmla="*/ f121 1 f77"/>
              <a:gd name="f154" fmla="*/ f122 1 f77"/>
              <a:gd name="f155" fmla="*/ f123 1 f78"/>
              <a:gd name="f156" fmla="*/ f124 1 f77"/>
              <a:gd name="f157" fmla="*/ f125 1 f78"/>
              <a:gd name="f158" fmla="*/ f126 1 f77"/>
              <a:gd name="f159" fmla="*/ f127 1 f78"/>
              <a:gd name="f160" fmla="*/ f128 1 f77"/>
              <a:gd name="f161" fmla="*/ f129 1 f78"/>
              <a:gd name="f162" fmla="*/ f130 1 f77"/>
              <a:gd name="f163" fmla="*/ f131 1 f78"/>
              <a:gd name="f164" fmla="*/ f132 1 f77"/>
              <a:gd name="f165" fmla="*/ f133 1 f78"/>
              <a:gd name="f166" fmla="*/ f134 1 f77"/>
              <a:gd name="f167" fmla="*/ f135 1 f77"/>
              <a:gd name="f168" fmla="*/ f136 f68 1"/>
              <a:gd name="f169" fmla="*/ f137 f68 1"/>
              <a:gd name="f170" fmla="*/ f139 f69 1"/>
              <a:gd name="f171" fmla="*/ f138 f69 1"/>
              <a:gd name="f172" fmla="*/ f140 f68 1"/>
              <a:gd name="f173" fmla="*/ f141 f69 1"/>
              <a:gd name="f174" fmla="*/ f142 f68 1"/>
              <a:gd name="f175" fmla="*/ f143 f69 1"/>
              <a:gd name="f176" fmla="*/ f144 f68 1"/>
              <a:gd name="f177" fmla="*/ f145 f68 1"/>
              <a:gd name="f178" fmla="*/ f146 f69 1"/>
              <a:gd name="f179" fmla="*/ f147 f68 1"/>
              <a:gd name="f180" fmla="*/ f148 f69 1"/>
              <a:gd name="f181" fmla="*/ f149 f68 1"/>
              <a:gd name="f182" fmla="*/ f150 f69 1"/>
              <a:gd name="f183" fmla="*/ f151 f68 1"/>
              <a:gd name="f184" fmla="*/ f152 f69 1"/>
              <a:gd name="f185" fmla="*/ f153 f68 1"/>
              <a:gd name="f186" fmla="*/ f154 f68 1"/>
              <a:gd name="f187" fmla="*/ f155 f69 1"/>
              <a:gd name="f188" fmla="*/ f156 f68 1"/>
              <a:gd name="f189" fmla="*/ f157 f69 1"/>
              <a:gd name="f190" fmla="*/ f158 f68 1"/>
              <a:gd name="f191" fmla="*/ f159 f69 1"/>
              <a:gd name="f192" fmla="*/ f160 f68 1"/>
              <a:gd name="f193" fmla="*/ f161 f69 1"/>
              <a:gd name="f194" fmla="*/ f162 f68 1"/>
              <a:gd name="f195" fmla="*/ f163 f69 1"/>
              <a:gd name="f196" fmla="*/ f164 f68 1"/>
              <a:gd name="f197" fmla="*/ f165 f69 1"/>
              <a:gd name="f198" fmla="*/ f166 f68 1"/>
              <a:gd name="f199" fmla="*/ f167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7">
                <a:pos x="f172" y="f173"/>
              </a:cxn>
              <a:cxn ang="f107">
                <a:pos x="f174" y="f175"/>
              </a:cxn>
              <a:cxn ang="f107">
                <a:pos x="f176" y="f175"/>
              </a:cxn>
              <a:cxn ang="f107">
                <a:pos x="f177" y="f178"/>
              </a:cxn>
              <a:cxn ang="f107">
                <a:pos x="f179" y="f180"/>
              </a:cxn>
              <a:cxn ang="f107">
                <a:pos x="f181" y="f182"/>
              </a:cxn>
              <a:cxn ang="f107">
                <a:pos x="f183" y="f184"/>
              </a:cxn>
              <a:cxn ang="f107">
                <a:pos x="f185" y="f178"/>
              </a:cxn>
              <a:cxn ang="f107">
                <a:pos x="f186" y="f187"/>
              </a:cxn>
              <a:cxn ang="f107">
                <a:pos x="f188" y="f189"/>
              </a:cxn>
              <a:cxn ang="f107">
                <a:pos x="f190" y="f191"/>
              </a:cxn>
              <a:cxn ang="f107">
                <a:pos x="f192" y="f193"/>
              </a:cxn>
              <a:cxn ang="f107">
                <a:pos x="f194" y="f195"/>
              </a:cxn>
              <a:cxn ang="f107">
                <a:pos x="f196" y="f197"/>
              </a:cxn>
              <a:cxn ang="f107">
                <a:pos x="f198" y="f193"/>
              </a:cxn>
              <a:cxn ang="f107">
                <a:pos x="f199" y="f193"/>
              </a:cxn>
              <a:cxn ang="f107">
                <a:pos x="f172" y="f173"/>
              </a:cxn>
            </a:cxnLst>
            <a:rect l="f168" t="f171" r="f169" b="f170"/>
            <a:pathLst>
              <a:path w="198" h="39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4"/>
                </a:cubicBezTo>
                <a:cubicBezTo>
                  <a:pt x="f19" y="f20"/>
                  <a:pt x="f21" y="f20"/>
                  <a:pt x="f22" y="f23"/>
                </a:cubicBezTo>
                <a:cubicBezTo>
                  <a:pt x="f24" y="f25"/>
                  <a:pt x="f26" y="f27"/>
                  <a:pt x="f28" y="f20"/>
                </a:cubicBezTo>
                <a:cubicBezTo>
                  <a:pt x="f29" y="f7"/>
                  <a:pt x="f30" y="f20"/>
                  <a:pt x="f31" y="f12"/>
                </a:cubicBezTo>
                <a:cubicBezTo>
                  <a:pt x="f32" y="f23"/>
                  <a:pt x="f33" y="f23"/>
                  <a:pt x="f34" y="f35"/>
                </a:cubicBezTo>
                <a:cubicBezTo>
                  <a:pt x="f36" y="f37"/>
                  <a:pt x="f38" y="f39"/>
                  <a:pt x="f40" y="f23"/>
                </a:cubicBezTo>
                <a:cubicBezTo>
                  <a:pt x="f27" y="f16"/>
                  <a:pt x="f25" y="f41"/>
                  <a:pt x="f14" y="f16"/>
                </a:cubicBezTo>
                <a:cubicBezTo>
                  <a:pt x="f8" y="f14"/>
                  <a:pt x="f42" y="f43"/>
                  <a:pt x="f5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1" y="f5"/>
                  <a:pt x="f16" y="f5"/>
                  <a:pt x="f16" y="f5"/>
                </a:cubicBezTo>
                <a:cubicBezTo>
                  <a:pt x="f36" y="f51"/>
                  <a:pt x="f52" y="f51"/>
                  <a:pt x="f53" y="f42"/>
                </a:cubicBezTo>
                <a:cubicBezTo>
                  <a:pt x="f54" y="f48"/>
                  <a:pt x="f55" y="f56"/>
                  <a:pt x="f57" y="f58"/>
                </a:cubicBezTo>
                <a:cubicBezTo>
                  <a:pt x="f59" y="f58"/>
                  <a:pt x="f60" y="f50"/>
                  <a:pt x="f61" y="f5"/>
                </a:cubicBezTo>
                <a:cubicBezTo>
                  <a:pt x="f62" y="f5"/>
                  <a:pt x="f63" y="f5"/>
                  <a:pt x="f63" y="f5"/>
                </a:cubicBezTo>
                <a:cubicBezTo>
                  <a:pt x="f64" y="f48"/>
                  <a:pt x="f65" y="f66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C883E63A-3C76-4D2C-82A9-DD5A2509BF14}"/>
              </a:ext>
            </a:extLst>
          </p:cNvPr>
          <p:cNvSpPr/>
          <p:nvPr/>
        </p:nvSpPr>
        <p:spPr>
          <a:xfrm>
            <a:off x="2336008" y="3428131"/>
            <a:ext cx="868954" cy="232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37"/>
              <a:gd name="f8" fmla="val 68"/>
              <a:gd name="f9" fmla="val 49"/>
              <a:gd name="f10" fmla="val 30"/>
              <a:gd name="f11" fmla="val 11"/>
              <a:gd name="f12" fmla="val 7"/>
              <a:gd name="f13" fmla="val 1"/>
              <a:gd name="f14" fmla="val 33"/>
              <a:gd name="f15" fmla="val 28"/>
              <a:gd name="f16" fmla="val 27"/>
              <a:gd name="f17" fmla="val 26"/>
              <a:gd name="f18" fmla="val 2"/>
              <a:gd name="f19" fmla="val 25"/>
              <a:gd name="f20" fmla="val 10"/>
              <a:gd name="f21" fmla="val 18"/>
              <a:gd name="f22" fmla="val 19"/>
              <a:gd name="f23" fmla="val 32"/>
              <a:gd name="f24" fmla="val 60"/>
              <a:gd name="f25" fmla="val 87"/>
              <a:gd name="f26" fmla="val 115"/>
              <a:gd name="f27" fmla="val 129"/>
              <a:gd name="f28" fmla="val 137"/>
              <a:gd name="f29" fmla="val 23"/>
              <a:gd name="f30" fmla="val 135"/>
              <a:gd name="f31" fmla="val 133"/>
              <a:gd name="f32" fmla="val 132"/>
              <a:gd name="f33" fmla="val 36"/>
              <a:gd name="f34" fmla="val 130"/>
              <a:gd name="f35" fmla="val 127"/>
              <a:gd name="f36" fmla="val 107"/>
              <a:gd name="f37" fmla="val 88"/>
              <a:gd name="f38" fmla="val 24"/>
              <a:gd name="f39" fmla="val 21"/>
              <a:gd name="f40" fmla="val 123"/>
              <a:gd name="f41" fmla="val 114"/>
              <a:gd name="f42" fmla="val 6"/>
              <a:gd name="f43" fmla="val 91"/>
              <a:gd name="f44" fmla="val 5"/>
              <a:gd name="f45" fmla="val 4"/>
              <a:gd name="f46" fmla="val 44"/>
              <a:gd name="f47" fmla="val 3"/>
              <a:gd name="f48" fmla="val 48"/>
              <a:gd name="f49" fmla="val 52"/>
              <a:gd name="f50" fmla="val 56"/>
              <a:gd name="f51" fmla="val 73"/>
              <a:gd name="f52" fmla="val 8"/>
              <a:gd name="f53" fmla="val 89"/>
              <a:gd name="f54" fmla="val 106"/>
              <a:gd name="f55" fmla="val 13"/>
              <a:gd name="f56" fmla="val 14"/>
              <a:gd name="f57" fmla="val 125"/>
              <a:gd name="f58" fmla="val 17"/>
              <a:gd name="f59" fmla="+- 0 0 -90"/>
              <a:gd name="f60" fmla="*/ f3 1 139"/>
              <a:gd name="f61" fmla="*/ f4 1 37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139"/>
              <a:gd name="f70" fmla="*/ f66 1 37"/>
              <a:gd name="f71" fmla="*/ 68 f67 1"/>
              <a:gd name="f72" fmla="*/ 37 f66 1"/>
              <a:gd name="f73" fmla="*/ 11 f67 1"/>
              <a:gd name="f74" fmla="*/ 1 f67 1"/>
              <a:gd name="f75" fmla="*/ 28 f66 1"/>
              <a:gd name="f76" fmla="*/ 2 f67 1"/>
              <a:gd name="f77" fmla="*/ 25 f66 1"/>
              <a:gd name="f78" fmla="*/ 27 f67 1"/>
              <a:gd name="f79" fmla="*/ 2 f66 1"/>
              <a:gd name="f80" fmla="*/ 32 f67 1"/>
              <a:gd name="f81" fmla="*/ 1 f66 1"/>
              <a:gd name="f82" fmla="*/ 115 f67 1"/>
              <a:gd name="f83" fmla="*/ 137 f67 1"/>
              <a:gd name="f84" fmla="*/ 23 f66 1"/>
              <a:gd name="f85" fmla="*/ 133 f67 1"/>
              <a:gd name="f86" fmla="*/ 33 f66 1"/>
              <a:gd name="f87" fmla="*/ 127 f67 1"/>
              <a:gd name="f88" fmla="*/ 36 f66 1"/>
              <a:gd name="f89" fmla="*/ 129 f67 1"/>
              <a:gd name="f90" fmla="*/ 27 f66 1"/>
              <a:gd name="f91" fmla="*/ 130 f67 1"/>
              <a:gd name="f92" fmla="*/ 26 f66 1"/>
              <a:gd name="f93" fmla="*/ 18 f66 1"/>
              <a:gd name="f94" fmla="*/ 114 f67 1"/>
              <a:gd name="f95" fmla="*/ 6 f66 1"/>
              <a:gd name="f96" fmla="*/ 44 f67 1"/>
              <a:gd name="f97" fmla="*/ 3 f66 1"/>
              <a:gd name="f98" fmla="*/ 4 f66 1"/>
              <a:gd name="f99" fmla="*/ 56 f67 1"/>
              <a:gd name="f100" fmla="*/ 106 f67 1"/>
              <a:gd name="f101" fmla="*/ 13 f66 1"/>
              <a:gd name="f102" fmla="+- f68 0 f1"/>
              <a:gd name="f103" fmla="*/ f71 1 139"/>
              <a:gd name="f104" fmla="*/ f72 1 37"/>
              <a:gd name="f105" fmla="*/ f73 1 139"/>
              <a:gd name="f106" fmla="*/ f74 1 139"/>
              <a:gd name="f107" fmla="*/ f75 1 37"/>
              <a:gd name="f108" fmla="*/ f76 1 139"/>
              <a:gd name="f109" fmla="*/ f77 1 37"/>
              <a:gd name="f110" fmla="*/ f78 1 139"/>
              <a:gd name="f111" fmla="*/ f79 1 37"/>
              <a:gd name="f112" fmla="*/ f80 1 139"/>
              <a:gd name="f113" fmla="*/ f81 1 37"/>
              <a:gd name="f114" fmla="*/ f82 1 139"/>
              <a:gd name="f115" fmla="*/ f83 1 139"/>
              <a:gd name="f116" fmla="*/ f84 1 37"/>
              <a:gd name="f117" fmla="*/ f85 1 139"/>
              <a:gd name="f118" fmla="*/ f86 1 37"/>
              <a:gd name="f119" fmla="*/ f87 1 139"/>
              <a:gd name="f120" fmla="*/ f88 1 37"/>
              <a:gd name="f121" fmla="*/ f89 1 139"/>
              <a:gd name="f122" fmla="*/ f90 1 37"/>
              <a:gd name="f123" fmla="*/ f91 1 139"/>
              <a:gd name="f124" fmla="*/ f92 1 37"/>
              <a:gd name="f125" fmla="*/ f93 1 37"/>
              <a:gd name="f126" fmla="*/ f94 1 139"/>
              <a:gd name="f127" fmla="*/ f95 1 37"/>
              <a:gd name="f128" fmla="*/ f96 1 139"/>
              <a:gd name="f129" fmla="*/ f97 1 37"/>
              <a:gd name="f130" fmla="*/ f98 1 37"/>
              <a:gd name="f131" fmla="*/ f99 1 139"/>
              <a:gd name="f132" fmla="*/ f100 1 139"/>
              <a:gd name="f133" fmla="*/ f101 1 37"/>
              <a:gd name="f134" fmla="*/ 0 1 f69"/>
              <a:gd name="f135" fmla="*/ f63 1 f69"/>
              <a:gd name="f136" fmla="*/ 0 1 f70"/>
              <a:gd name="f137" fmla="*/ f64 1 f70"/>
              <a:gd name="f138" fmla="*/ f103 1 f69"/>
              <a:gd name="f139" fmla="*/ f104 1 f70"/>
              <a:gd name="f140" fmla="*/ f105 1 f69"/>
              <a:gd name="f141" fmla="*/ f106 1 f69"/>
              <a:gd name="f142" fmla="*/ f107 1 f70"/>
              <a:gd name="f143" fmla="*/ f108 1 f69"/>
              <a:gd name="f144" fmla="*/ f109 1 f70"/>
              <a:gd name="f145" fmla="*/ f110 1 f69"/>
              <a:gd name="f146" fmla="*/ f111 1 f70"/>
              <a:gd name="f147" fmla="*/ f112 1 f69"/>
              <a:gd name="f148" fmla="*/ f113 1 f70"/>
              <a:gd name="f149" fmla="*/ f114 1 f69"/>
              <a:gd name="f150" fmla="*/ f115 1 f69"/>
              <a:gd name="f151" fmla="*/ f116 1 f70"/>
              <a:gd name="f152" fmla="*/ f117 1 f69"/>
              <a:gd name="f153" fmla="*/ f118 1 f70"/>
              <a:gd name="f154" fmla="*/ f119 1 f69"/>
              <a:gd name="f155" fmla="*/ f120 1 f70"/>
              <a:gd name="f156" fmla="*/ f121 1 f69"/>
              <a:gd name="f157" fmla="*/ f122 1 f70"/>
              <a:gd name="f158" fmla="*/ f123 1 f69"/>
              <a:gd name="f159" fmla="*/ f124 1 f70"/>
              <a:gd name="f160" fmla="*/ f125 1 f70"/>
              <a:gd name="f161" fmla="*/ f126 1 f69"/>
              <a:gd name="f162" fmla="*/ f127 1 f70"/>
              <a:gd name="f163" fmla="*/ f128 1 f69"/>
              <a:gd name="f164" fmla="*/ f129 1 f70"/>
              <a:gd name="f165" fmla="*/ f130 1 f70"/>
              <a:gd name="f166" fmla="*/ f131 1 f69"/>
              <a:gd name="f167" fmla="*/ f132 1 f69"/>
              <a:gd name="f168" fmla="*/ f133 1 f70"/>
              <a:gd name="f169" fmla="*/ f134 f60 1"/>
              <a:gd name="f170" fmla="*/ f135 f60 1"/>
              <a:gd name="f171" fmla="*/ f137 f61 1"/>
              <a:gd name="f172" fmla="*/ f136 f61 1"/>
              <a:gd name="f173" fmla="*/ f138 f60 1"/>
              <a:gd name="f174" fmla="*/ f139 f61 1"/>
              <a:gd name="f175" fmla="*/ f140 f60 1"/>
              <a:gd name="f176" fmla="*/ f141 f60 1"/>
              <a:gd name="f177" fmla="*/ f142 f61 1"/>
              <a:gd name="f178" fmla="*/ f143 f60 1"/>
              <a:gd name="f179" fmla="*/ f144 f61 1"/>
              <a:gd name="f180" fmla="*/ f145 f60 1"/>
              <a:gd name="f181" fmla="*/ f146 f61 1"/>
              <a:gd name="f182" fmla="*/ f147 f60 1"/>
              <a:gd name="f183" fmla="*/ f148 f61 1"/>
              <a:gd name="f184" fmla="*/ f149 f60 1"/>
              <a:gd name="f185" fmla="*/ f150 f60 1"/>
              <a:gd name="f186" fmla="*/ f151 f61 1"/>
              <a:gd name="f187" fmla="*/ f152 f60 1"/>
              <a:gd name="f188" fmla="*/ f153 f61 1"/>
              <a:gd name="f189" fmla="*/ f154 f60 1"/>
              <a:gd name="f190" fmla="*/ f155 f61 1"/>
              <a:gd name="f191" fmla="*/ f156 f60 1"/>
              <a:gd name="f192" fmla="*/ f157 f61 1"/>
              <a:gd name="f193" fmla="*/ f158 f60 1"/>
              <a:gd name="f194" fmla="*/ f159 f61 1"/>
              <a:gd name="f195" fmla="*/ f160 f61 1"/>
              <a:gd name="f196" fmla="*/ f161 f60 1"/>
              <a:gd name="f197" fmla="*/ f162 f61 1"/>
              <a:gd name="f198" fmla="*/ f163 f60 1"/>
              <a:gd name="f199" fmla="*/ f164 f61 1"/>
              <a:gd name="f200" fmla="*/ f165 f61 1"/>
              <a:gd name="f201" fmla="*/ f166 f60 1"/>
              <a:gd name="f202" fmla="*/ f167 f60 1"/>
              <a:gd name="f203" fmla="*/ f168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73" y="f174"/>
              </a:cxn>
              <a:cxn ang="f102">
                <a:pos x="f175" y="f174"/>
              </a:cxn>
              <a:cxn ang="f102">
                <a:pos x="f176" y="f177"/>
              </a:cxn>
              <a:cxn ang="f102">
                <a:pos x="f178" y="f179"/>
              </a:cxn>
              <a:cxn ang="f102">
                <a:pos x="f180" y="f181"/>
              </a:cxn>
              <a:cxn ang="f102">
                <a:pos x="f182" y="f183"/>
              </a:cxn>
              <a:cxn ang="f102">
                <a:pos x="f184" y="f183"/>
              </a:cxn>
              <a:cxn ang="f102">
                <a:pos x="f185" y="f186"/>
              </a:cxn>
              <a:cxn ang="f102">
                <a:pos x="f187" y="f188"/>
              </a:cxn>
              <a:cxn ang="f102">
                <a:pos x="f189" y="f190"/>
              </a:cxn>
              <a:cxn ang="f102">
                <a:pos x="f173" y="f190"/>
              </a:cxn>
              <a:cxn ang="f102">
                <a:pos x="f173" y="f174"/>
              </a:cxn>
              <a:cxn ang="f102">
                <a:pos x="f191" y="f192"/>
              </a:cxn>
              <a:cxn ang="f102">
                <a:pos x="f193" y="f194"/>
              </a:cxn>
              <a:cxn ang="f102">
                <a:pos x="f193" y="f195"/>
              </a:cxn>
              <a:cxn ang="f102">
                <a:pos x="f196" y="f197"/>
              </a:cxn>
              <a:cxn ang="f102">
                <a:pos x="f198" y="f199"/>
              </a:cxn>
              <a:cxn ang="f102">
                <a:pos x="f198" y="f200"/>
              </a:cxn>
              <a:cxn ang="f102">
                <a:pos x="f201" y="f197"/>
              </a:cxn>
              <a:cxn ang="f102">
                <a:pos x="f202" y="f203"/>
              </a:cxn>
              <a:cxn ang="f102">
                <a:pos x="f191" y="f192"/>
              </a:cxn>
            </a:cxnLst>
            <a:rect l="f169" t="f172" r="f170" b="f171"/>
            <a:pathLst>
              <a:path w="139" h="37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14"/>
                  <a:pt x="f13" y="f15"/>
                </a:cubicBezTo>
                <a:cubicBezTo>
                  <a:pt x="f5" y="f16"/>
                  <a:pt x="f13" y="f17"/>
                  <a:pt x="f18" y="f19"/>
                </a:cubicBezTo>
                <a:cubicBezTo>
                  <a:pt x="f20" y="f21"/>
                  <a:pt x="f22" y="f20"/>
                  <a:pt x="f16" y="f18"/>
                </a:cubicBezTo>
                <a:cubicBezTo>
                  <a:pt x="f15" y="f13"/>
                  <a:pt x="f10" y="f13"/>
                  <a:pt x="f23" y="f13"/>
                </a:cubicBezTo>
                <a:cubicBezTo>
                  <a:pt x="f24" y="f13"/>
                  <a:pt x="f25" y="f5"/>
                  <a:pt x="f26" y="f13"/>
                </a:cubicBezTo>
                <a:cubicBezTo>
                  <a:pt x="f27" y="f13"/>
                  <a:pt x="f6" y="f11"/>
                  <a:pt x="f28" y="f29"/>
                </a:cubicBezTo>
                <a:cubicBezTo>
                  <a:pt x="f28" y="f16"/>
                  <a:pt x="f30" y="f10"/>
                  <a:pt x="f31" y="f14"/>
                </a:cubicBezTo>
                <a:cubicBezTo>
                  <a:pt x="f32" y="f33"/>
                  <a:pt x="f34" y="f33"/>
                  <a:pt x="f35" y="f33"/>
                </a:cubicBezTo>
                <a:cubicBezTo>
                  <a:pt x="f36" y="f33"/>
                  <a:pt x="f37" y="f33"/>
                  <a:pt x="f8" y="f33"/>
                </a:cubicBezTo>
                <a:cubicBezTo>
                  <a:pt x="f8" y="f33"/>
                  <a:pt x="f8" y="f7"/>
                  <a:pt x="f8" y="f7"/>
                </a:cubicBezTo>
                <a:close/>
                <a:moveTo>
                  <a:pt x="f27" y="f16"/>
                </a:moveTo>
                <a:cubicBezTo>
                  <a:pt x="f27" y="f16"/>
                  <a:pt x="f34" y="f16"/>
                  <a:pt x="f34" y="f17"/>
                </a:cubicBezTo>
                <a:cubicBezTo>
                  <a:pt x="f34" y="f38"/>
                  <a:pt x="f34" y="f39"/>
                  <a:pt x="f34" y="f21"/>
                </a:cubicBezTo>
                <a:cubicBezTo>
                  <a:pt x="f27" y="f11"/>
                  <a:pt x="f40" y="f12"/>
                  <a:pt x="f41" y="f42"/>
                </a:cubicBezTo>
                <a:cubicBezTo>
                  <a:pt x="f43" y="f44"/>
                  <a:pt x="f8" y="f45"/>
                  <a:pt x="f46" y="f47"/>
                </a:cubicBezTo>
                <a:cubicBezTo>
                  <a:pt x="f46" y="f45"/>
                  <a:pt x="f46" y="f45"/>
                  <a:pt x="f46" y="f45"/>
                </a:cubicBezTo>
                <a:cubicBezTo>
                  <a:pt x="f48" y="f44"/>
                  <a:pt x="f49" y="f44"/>
                  <a:pt x="f50" y="f42"/>
                </a:cubicBezTo>
                <a:cubicBezTo>
                  <a:pt x="f51" y="f52"/>
                  <a:pt x="f53" y="f20"/>
                  <a:pt x="f54" y="f55"/>
                </a:cubicBezTo>
                <a:cubicBezTo>
                  <a:pt x="f26" y="f56"/>
                  <a:pt x="f57" y="f58"/>
                  <a:pt x="f27" y="f16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EDDF9A5-FE2C-48F2-8C4A-BF9FBE5FBF72}"/>
              </a:ext>
            </a:extLst>
          </p:cNvPr>
          <p:cNvSpPr/>
          <p:nvPr/>
        </p:nvSpPr>
        <p:spPr>
          <a:xfrm>
            <a:off x="559603" y="4905509"/>
            <a:ext cx="919292" cy="2250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"/>
              <a:gd name="f7" fmla="val 36"/>
              <a:gd name="f8" fmla="val 74"/>
              <a:gd name="f9" fmla="val 53"/>
              <a:gd name="f10" fmla="val 34"/>
              <a:gd name="f11" fmla="val 31"/>
              <a:gd name="f12" fmla="val 33"/>
              <a:gd name="f13" fmla="val 10"/>
              <a:gd name="f14" fmla="val 3"/>
              <a:gd name="f15" fmla="val 30"/>
              <a:gd name="f16" fmla="val 22"/>
              <a:gd name="f17" fmla="val 4"/>
              <a:gd name="f18" fmla="val 17"/>
              <a:gd name="f19" fmla="val 6"/>
              <a:gd name="f20" fmla="val 15"/>
              <a:gd name="f21" fmla="val 9"/>
              <a:gd name="f22" fmla="val 13"/>
              <a:gd name="f23" fmla="val 11"/>
              <a:gd name="f24" fmla="val 21"/>
              <a:gd name="f25" fmla="val 41"/>
              <a:gd name="f26" fmla="val 2"/>
              <a:gd name="f27" fmla="val 52"/>
              <a:gd name="f28" fmla="val 1"/>
              <a:gd name="f29" fmla="val 63"/>
              <a:gd name="f30" fmla="val 93"/>
              <a:gd name="f31" fmla="val 112"/>
              <a:gd name="f32" fmla="val 131"/>
              <a:gd name="f33" fmla="val 8"/>
              <a:gd name="f34" fmla="val 135"/>
              <a:gd name="f35" fmla="val 139"/>
              <a:gd name="f36" fmla="val 12"/>
              <a:gd name="f37" fmla="val 143"/>
              <a:gd name="f38" fmla="val 20"/>
              <a:gd name="f39" fmla="val 146"/>
              <a:gd name="f40" fmla="val 24"/>
              <a:gd name="f41" fmla="val 145"/>
              <a:gd name="f42" fmla="val 28"/>
              <a:gd name="f43" fmla="val 138"/>
              <a:gd name="f44" fmla="val 117"/>
              <a:gd name="f45" fmla="val 32"/>
              <a:gd name="f46" fmla="val 96"/>
              <a:gd name="f47" fmla="val 73"/>
              <a:gd name="f48" fmla="val 5"/>
              <a:gd name="f49" fmla="val 119"/>
              <a:gd name="f50" fmla="val 141"/>
              <a:gd name="f51" fmla="val 98"/>
              <a:gd name="f52" fmla="+- 0 0 -90"/>
              <a:gd name="f53" fmla="*/ f3 1 147"/>
              <a:gd name="f54" fmla="*/ f4 1 36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47"/>
              <a:gd name="f63" fmla="*/ f59 1 36"/>
              <a:gd name="f64" fmla="*/ 74 f60 1"/>
              <a:gd name="f65" fmla="*/ 36 f59 1"/>
              <a:gd name="f66" fmla="*/ 10 f60 1"/>
              <a:gd name="f67" fmla="*/ 31 f59 1"/>
              <a:gd name="f68" fmla="*/ 4 f60 1"/>
              <a:gd name="f69" fmla="*/ 17 f59 1"/>
              <a:gd name="f70" fmla="*/ 11 f60 1"/>
              <a:gd name="f71" fmla="*/ 11 f59 1"/>
              <a:gd name="f72" fmla="*/ 41 f60 1"/>
              <a:gd name="f73" fmla="*/ 2 f59 1"/>
              <a:gd name="f74" fmla="*/ 0 f59 1"/>
              <a:gd name="f75" fmla="*/ 131 f60 1"/>
              <a:gd name="f76" fmla="*/ 8 f59 1"/>
              <a:gd name="f77" fmla="*/ 143 f60 1"/>
              <a:gd name="f78" fmla="*/ 15 f59 1"/>
              <a:gd name="f79" fmla="*/ 146 f60 1"/>
              <a:gd name="f80" fmla="*/ 24 f59 1"/>
              <a:gd name="f81" fmla="*/ 138 f60 1"/>
              <a:gd name="f82" fmla="*/ 73 f60 1"/>
              <a:gd name="f83" fmla="*/ 5 f59 1"/>
              <a:gd name="f84" fmla="*/ 141 f60 1"/>
              <a:gd name="f85" fmla="*/ 20 f59 1"/>
              <a:gd name="f86" fmla="+- f61 0 f1"/>
              <a:gd name="f87" fmla="*/ f64 1 147"/>
              <a:gd name="f88" fmla="*/ f65 1 36"/>
              <a:gd name="f89" fmla="*/ f66 1 147"/>
              <a:gd name="f90" fmla="*/ f67 1 36"/>
              <a:gd name="f91" fmla="*/ f68 1 147"/>
              <a:gd name="f92" fmla="*/ f69 1 36"/>
              <a:gd name="f93" fmla="*/ f70 1 147"/>
              <a:gd name="f94" fmla="*/ f71 1 36"/>
              <a:gd name="f95" fmla="*/ f72 1 147"/>
              <a:gd name="f96" fmla="*/ f73 1 36"/>
              <a:gd name="f97" fmla="*/ f74 1 36"/>
              <a:gd name="f98" fmla="*/ f75 1 147"/>
              <a:gd name="f99" fmla="*/ f76 1 36"/>
              <a:gd name="f100" fmla="*/ f77 1 147"/>
              <a:gd name="f101" fmla="*/ f78 1 36"/>
              <a:gd name="f102" fmla="*/ f79 1 147"/>
              <a:gd name="f103" fmla="*/ f80 1 36"/>
              <a:gd name="f104" fmla="*/ f81 1 147"/>
              <a:gd name="f105" fmla="*/ f82 1 147"/>
              <a:gd name="f106" fmla="*/ f83 1 36"/>
              <a:gd name="f107" fmla="*/ f84 1 147"/>
              <a:gd name="f108" fmla="*/ f85 1 36"/>
              <a:gd name="f109" fmla="*/ 0 1 f62"/>
              <a:gd name="f110" fmla="*/ f56 1 f62"/>
              <a:gd name="f111" fmla="*/ 0 1 f63"/>
              <a:gd name="f112" fmla="*/ f57 1 f63"/>
              <a:gd name="f113" fmla="*/ f87 1 f62"/>
              <a:gd name="f114" fmla="*/ f88 1 f63"/>
              <a:gd name="f115" fmla="*/ f89 1 f62"/>
              <a:gd name="f116" fmla="*/ f90 1 f63"/>
              <a:gd name="f117" fmla="*/ f91 1 f62"/>
              <a:gd name="f118" fmla="*/ f92 1 f63"/>
              <a:gd name="f119" fmla="*/ f93 1 f62"/>
              <a:gd name="f120" fmla="*/ f94 1 f63"/>
              <a:gd name="f121" fmla="*/ f95 1 f62"/>
              <a:gd name="f122" fmla="*/ f96 1 f63"/>
              <a:gd name="f123" fmla="*/ f97 1 f63"/>
              <a:gd name="f124" fmla="*/ f98 1 f62"/>
              <a:gd name="f125" fmla="*/ f99 1 f63"/>
              <a:gd name="f126" fmla="*/ f100 1 f62"/>
              <a:gd name="f127" fmla="*/ f101 1 f63"/>
              <a:gd name="f128" fmla="*/ f102 1 f62"/>
              <a:gd name="f129" fmla="*/ f103 1 f63"/>
              <a:gd name="f130" fmla="*/ f104 1 f62"/>
              <a:gd name="f131" fmla="*/ f105 1 f62"/>
              <a:gd name="f132" fmla="*/ f106 1 f63"/>
              <a:gd name="f133" fmla="*/ f107 1 f62"/>
              <a:gd name="f134" fmla="*/ f108 1 f63"/>
              <a:gd name="f135" fmla="*/ f109 f53 1"/>
              <a:gd name="f136" fmla="*/ f110 f53 1"/>
              <a:gd name="f137" fmla="*/ f112 f54 1"/>
              <a:gd name="f138" fmla="*/ f111 f54 1"/>
              <a:gd name="f139" fmla="*/ f113 f53 1"/>
              <a:gd name="f140" fmla="*/ f114 f54 1"/>
              <a:gd name="f141" fmla="*/ f115 f53 1"/>
              <a:gd name="f142" fmla="*/ f116 f54 1"/>
              <a:gd name="f143" fmla="*/ f117 f53 1"/>
              <a:gd name="f144" fmla="*/ f118 f54 1"/>
              <a:gd name="f145" fmla="*/ f119 f53 1"/>
              <a:gd name="f146" fmla="*/ f120 f54 1"/>
              <a:gd name="f147" fmla="*/ f121 f53 1"/>
              <a:gd name="f148" fmla="*/ f122 f54 1"/>
              <a:gd name="f149" fmla="*/ f123 f54 1"/>
              <a:gd name="f150" fmla="*/ f124 f53 1"/>
              <a:gd name="f151" fmla="*/ f125 f54 1"/>
              <a:gd name="f152" fmla="*/ f126 f53 1"/>
              <a:gd name="f153" fmla="*/ f127 f54 1"/>
              <a:gd name="f154" fmla="*/ f128 f53 1"/>
              <a:gd name="f155" fmla="*/ f129 f54 1"/>
              <a:gd name="f156" fmla="*/ f130 f53 1"/>
              <a:gd name="f157" fmla="*/ f131 f53 1"/>
              <a:gd name="f158" fmla="*/ f132 f54 1"/>
              <a:gd name="f159" fmla="*/ f133 f53 1"/>
              <a:gd name="f160" fmla="*/ f13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39" y="f140"/>
              </a:cxn>
              <a:cxn ang="f86">
                <a:pos x="f141" y="f142"/>
              </a:cxn>
              <a:cxn ang="f86">
                <a:pos x="f143" y="f144"/>
              </a:cxn>
              <a:cxn ang="f86">
                <a:pos x="f145" y="f146"/>
              </a:cxn>
              <a:cxn ang="f86">
                <a:pos x="f147" y="f148"/>
              </a:cxn>
              <a:cxn ang="f86">
                <a:pos x="f139" y="f149"/>
              </a:cxn>
              <a:cxn ang="f86">
                <a:pos x="f150" y="f151"/>
              </a:cxn>
              <a:cxn ang="f86">
                <a:pos x="f152" y="f153"/>
              </a:cxn>
              <a:cxn ang="f86">
                <a:pos x="f154" y="f155"/>
              </a:cxn>
              <a:cxn ang="f86">
                <a:pos x="f156" y="f142"/>
              </a:cxn>
              <a:cxn ang="f86">
                <a:pos x="f139" y="f140"/>
              </a:cxn>
              <a:cxn ang="f86">
                <a:pos x="f157" y="f158"/>
              </a:cxn>
              <a:cxn ang="f86">
                <a:pos x="f159" y="f160"/>
              </a:cxn>
              <a:cxn ang="f86">
                <a:pos x="f157" y="f158"/>
              </a:cxn>
            </a:cxnLst>
            <a:rect l="f135" t="f138" r="f136" b="f137"/>
            <a:pathLst>
              <a:path w="147" h="36">
                <a:moveTo>
                  <a:pt x="f8" y="f7"/>
                </a:moveTo>
                <a:cubicBezTo>
                  <a:pt x="f9" y="f10"/>
                  <a:pt x="f11" y="f12"/>
                  <a:pt x="f13" y="f11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22"/>
                  <a:pt x="f23" y="f23"/>
                </a:cubicBezTo>
                <a:cubicBezTo>
                  <a:pt x="f24" y="f19"/>
                  <a:pt x="f11" y="f17"/>
                  <a:pt x="f25" y="f26"/>
                </a:cubicBezTo>
                <a:cubicBezTo>
                  <a:pt x="f27" y="f28"/>
                  <a:pt x="f29" y="f5"/>
                  <a:pt x="f8" y="f5"/>
                </a:cubicBezTo>
                <a:cubicBezTo>
                  <a:pt x="f30" y="f5"/>
                  <a:pt x="f31" y="f14"/>
                  <a:pt x="f32" y="f33"/>
                </a:cubicBezTo>
                <a:cubicBezTo>
                  <a:pt x="f34" y="f13"/>
                  <a:pt x="f35" y="f36"/>
                  <a:pt x="f37" y="f20"/>
                </a:cubicBezTo>
                <a:cubicBezTo>
                  <a:pt x="f6" y="f18"/>
                  <a:pt x="f6" y="f38"/>
                  <a:pt x="f39" y="f40"/>
                </a:cubicBezTo>
                <a:cubicBezTo>
                  <a:pt x="f41" y="f42"/>
                  <a:pt x="f37" y="f15"/>
                  <a:pt x="f43" y="f11"/>
                </a:cubicBezTo>
                <a:cubicBezTo>
                  <a:pt x="f44" y="f45"/>
                  <a:pt x="f46" y="f10"/>
                  <a:pt x="f8" y="f7"/>
                </a:cubicBezTo>
                <a:close/>
                <a:moveTo>
                  <a:pt x="f47" y="f48"/>
                </a:moveTo>
                <a:cubicBezTo>
                  <a:pt x="f46" y="f33"/>
                  <a:pt x="f49" y="f13"/>
                  <a:pt x="f50" y="f38"/>
                </a:cubicBezTo>
                <a:cubicBezTo>
                  <a:pt x="f34" y="f13"/>
                  <a:pt x="f51" y="f17"/>
                  <a:pt x="f47" y="f4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FB88BFA9-2D5D-4F7F-ADCE-4200730F393F}"/>
              </a:ext>
            </a:extLst>
          </p:cNvPr>
          <p:cNvSpPr/>
          <p:nvPr/>
        </p:nvSpPr>
        <p:spPr>
          <a:xfrm>
            <a:off x="4100571" y="1370466"/>
            <a:ext cx="700201" cy="2501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"/>
              <a:gd name="f7" fmla="val 40"/>
              <a:gd name="f8" fmla="val 56"/>
              <a:gd name="f9" fmla="val 39"/>
              <a:gd name="f10" fmla="val 22"/>
              <a:gd name="f11" fmla="val 37"/>
              <a:gd name="f12" fmla="val 5"/>
              <a:gd name="f13" fmla="val 36"/>
              <a:gd name="f14" fmla="val 3"/>
              <a:gd name="f15" fmla="val 35"/>
              <a:gd name="f16" fmla="val 34"/>
              <a:gd name="f17" fmla="val 2"/>
              <a:gd name="f18" fmla="val 30"/>
              <a:gd name="f19" fmla="val 1"/>
              <a:gd name="f20" fmla="val 26"/>
              <a:gd name="f21" fmla="val 23"/>
              <a:gd name="f22" fmla="val 17"/>
              <a:gd name="f23" fmla="val 13"/>
              <a:gd name="f24" fmla="val 7"/>
              <a:gd name="f25" fmla="val 11"/>
              <a:gd name="f26" fmla="val 16"/>
              <a:gd name="f27" fmla="val 6"/>
              <a:gd name="f28" fmla="val 4"/>
              <a:gd name="f29" fmla="val 55"/>
              <a:gd name="f30" fmla="val 75"/>
              <a:gd name="f31" fmla="val 95"/>
              <a:gd name="f32" fmla="val 98"/>
              <a:gd name="f33" fmla="val 8"/>
              <a:gd name="f34" fmla="val 102"/>
              <a:gd name="f35" fmla="val 9"/>
              <a:gd name="f36" fmla="val 106"/>
              <a:gd name="f37" fmla="val 110"/>
              <a:gd name="f38" fmla="val 25"/>
              <a:gd name="f39" fmla="val 111"/>
              <a:gd name="f40" fmla="val 100"/>
              <a:gd name="f41" fmla="val 85"/>
              <a:gd name="f42" fmla="val 38"/>
              <a:gd name="f43" fmla="val 71"/>
              <a:gd name="f44" fmla="val 50"/>
              <a:gd name="f45" fmla="val 68"/>
              <a:gd name="f46" fmla="val 86"/>
              <a:gd name="f47" fmla="val 103"/>
              <a:gd name="f48" fmla="val 15"/>
              <a:gd name="f49" fmla="val 87"/>
              <a:gd name="f50" fmla="val 69"/>
              <a:gd name="f51" fmla="+- 0 0 -90"/>
              <a:gd name="f52" fmla="*/ f3 1 112"/>
              <a:gd name="f53" fmla="*/ f4 1 40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12"/>
              <a:gd name="f62" fmla="*/ f58 1 40"/>
              <a:gd name="f63" fmla="*/ 56 f59 1"/>
              <a:gd name="f64" fmla="*/ 40 f58 1"/>
              <a:gd name="f65" fmla="*/ 5 f59 1"/>
              <a:gd name="f66" fmla="*/ 36 f58 1"/>
              <a:gd name="f67" fmla="*/ 3 f59 1"/>
              <a:gd name="f68" fmla="*/ 34 f58 1"/>
              <a:gd name="f69" fmla="*/ 1 f59 1"/>
              <a:gd name="f70" fmla="*/ 23 f58 1"/>
              <a:gd name="f71" fmla="*/ 7 f59 1"/>
              <a:gd name="f72" fmla="*/ 11 f58 1"/>
              <a:gd name="f73" fmla="*/ 36 f59 1"/>
              <a:gd name="f74" fmla="*/ 3 f58 1"/>
              <a:gd name="f75" fmla="*/ 95 f59 1"/>
              <a:gd name="f76" fmla="*/ 7 f58 1"/>
              <a:gd name="f77" fmla="*/ 106 f59 1"/>
              <a:gd name="f78" fmla="*/ 112 f59 1"/>
              <a:gd name="f79" fmla="*/ 22 f58 1"/>
              <a:gd name="f80" fmla="*/ 111 f59 1"/>
              <a:gd name="f81" fmla="*/ 26 f58 1"/>
              <a:gd name="f82" fmla="*/ 100 f59 1"/>
              <a:gd name="f83" fmla="*/ 37 f58 1"/>
              <a:gd name="f84" fmla="*/ 50 f59 1"/>
              <a:gd name="f85" fmla="*/ 5 f58 1"/>
              <a:gd name="f86" fmla="*/ 103 f59 1"/>
              <a:gd name="f87" fmla="*/ 15 f58 1"/>
              <a:gd name="f88" fmla="+- f60 0 f1"/>
              <a:gd name="f89" fmla="*/ f63 1 112"/>
              <a:gd name="f90" fmla="*/ f64 1 40"/>
              <a:gd name="f91" fmla="*/ f65 1 112"/>
              <a:gd name="f92" fmla="*/ f66 1 40"/>
              <a:gd name="f93" fmla="*/ f67 1 112"/>
              <a:gd name="f94" fmla="*/ f68 1 40"/>
              <a:gd name="f95" fmla="*/ f69 1 112"/>
              <a:gd name="f96" fmla="*/ f70 1 40"/>
              <a:gd name="f97" fmla="*/ f71 1 112"/>
              <a:gd name="f98" fmla="*/ f72 1 40"/>
              <a:gd name="f99" fmla="*/ f73 1 112"/>
              <a:gd name="f100" fmla="*/ f74 1 40"/>
              <a:gd name="f101" fmla="*/ f75 1 112"/>
              <a:gd name="f102" fmla="*/ f76 1 40"/>
              <a:gd name="f103" fmla="*/ f77 1 112"/>
              <a:gd name="f104" fmla="*/ f78 1 112"/>
              <a:gd name="f105" fmla="*/ f79 1 40"/>
              <a:gd name="f106" fmla="*/ f80 1 112"/>
              <a:gd name="f107" fmla="*/ f81 1 40"/>
              <a:gd name="f108" fmla="*/ f82 1 112"/>
              <a:gd name="f109" fmla="*/ f83 1 40"/>
              <a:gd name="f110" fmla="*/ f84 1 112"/>
              <a:gd name="f111" fmla="*/ f85 1 40"/>
              <a:gd name="f112" fmla="*/ f86 1 112"/>
              <a:gd name="f113" fmla="*/ f87 1 40"/>
              <a:gd name="f114" fmla="*/ 0 1 f61"/>
              <a:gd name="f115" fmla="*/ f55 1 f61"/>
              <a:gd name="f116" fmla="*/ 0 1 f62"/>
              <a:gd name="f117" fmla="*/ f56 1 f62"/>
              <a:gd name="f118" fmla="*/ f89 1 f61"/>
              <a:gd name="f119" fmla="*/ f90 1 f62"/>
              <a:gd name="f120" fmla="*/ f91 1 f61"/>
              <a:gd name="f121" fmla="*/ f92 1 f62"/>
              <a:gd name="f122" fmla="*/ f93 1 f61"/>
              <a:gd name="f123" fmla="*/ f94 1 f62"/>
              <a:gd name="f124" fmla="*/ f95 1 f61"/>
              <a:gd name="f125" fmla="*/ f96 1 f62"/>
              <a:gd name="f126" fmla="*/ f97 1 f61"/>
              <a:gd name="f127" fmla="*/ f98 1 f62"/>
              <a:gd name="f128" fmla="*/ f99 1 f61"/>
              <a:gd name="f129" fmla="*/ f100 1 f62"/>
              <a:gd name="f130" fmla="*/ f101 1 f61"/>
              <a:gd name="f131" fmla="*/ f102 1 f62"/>
              <a:gd name="f132" fmla="*/ f103 1 f61"/>
              <a:gd name="f133" fmla="*/ f104 1 f61"/>
              <a:gd name="f134" fmla="*/ f105 1 f62"/>
              <a:gd name="f135" fmla="*/ f106 1 f61"/>
              <a:gd name="f136" fmla="*/ f107 1 f62"/>
              <a:gd name="f137" fmla="*/ f108 1 f61"/>
              <a:gd name="f138" fmla="*/ f109 1 f62"/>
              <a:gd name="f139" fmla="*/ f110 1 f61"/>
              <a:gd name="f140" fmla="*/ f111 1 f62"/>
              <a:gd name="f141" fmla="*/ f112 1 f61"/>
              <a:gd name="f142" fmla="*/ f113 1 f62"/>
              <a:gd name="f143" fmla="*/ f114 f52 1"/>
              <a:gd name="f144" fmla="*/ f115 f52 1"/>
              <a:gd name="f145" fmla="*/ f117 f53 1"/>
              <a:gd name="f146" fmla="*/ f116 f53 1"/>
              <a:gd name="f147" fmla="*/ f118 f52 1"/>
              <a:gd name="f148" fmla="*/ f119 f53 1"/>
              <a:gd name="f149" fmla="*/ f120 f52 1"/>
              <a:gd name="f150" fmla="*/ f121 f53 1"/>
              <a:gd name="f151" fmla="*/ f122 f52 1"/>
              <a:gd name="f152" fmla="*/ f123 f53 1"/>
              <a:gd name="f153" fmla="*/ f124 f52 1"/>
              <a:gd name="f154" fmla="*/ f125 f53 1"/>
              <a:gd name="f155" fmla="*/ f126 f52 1"/>
              <a:gd name="f156" fmla="*/ f127 f53 1"/>
              <a:gd name="f157" fmla="*/ f128 f52 1"/>
              <a:gd name="f158" fmla="*/ f129 f53 1"/>
              <a:gd name="f159" fmla="*/ f130 f52 1"/>
              <a:gd name="f160" fmla="*/ f131 f53 1"/>
              <a:gd name="f161" fmla="*/ f132 f52 1"/>
              <a:gd name="f162" fmla="*/ f133 f52 1"/>
              <a:gd name="f163" fmla="*/ f134 f53 1"/>
              <a:gd name="f164" fmla="*/ f135 f52 1"/>
              <a:gd name="f165" fmla="*/ f136 f53 1"/>
              <a:gd name="f166" fmla="*/ f137 f52 1"/>
              <a:gd name="f167" fmla="*/ f138 f53 1"/>
              <a:gd name="f168" fmla="*/ f139 f52 1"/>
              <a:gd name="f169" fmla="*/ f140 f53 1"/>
              <a:gd name="f170" fmla="*/ f141 f52 1"/>
              <a:gd name="f171" fmla="*/ f142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57" y="f158"/>
              </a:cxn>
              <a:cxn ang="f88">
                <a:pos x="f159" y="f160"/>
              </a:cxn>
              <a:cxn ang="f88">
                <a:pos x="f161" y="f156"/>
              </a:cxn>
              <a:cxn ang="f88">
                <a:pos x="f162" y="f163"/>
              </a:cxn>
              <a:cxn ang="f88">
                <a:pos x="f164" y="f165"/>
              </a:cxn>
              <a:cxn ang="f88">
                <a:pos x="f166" y="f167"/>
              </a:cxn>
              <a:cxn ang="f88">
                <a:pos x="f147" y="f148"/>
              </a:cxn>
              <a:cxn ang="f88">
                <a:pos x="f168" y="f169"/>
              </a:cxn>
              <a:cxn ang="f88">
                <a:pos x="f170" y="f171"/>
              </a:cxn>
              <a:cxn ang="f88">
                <a:pos x="f168" y="f169"/>
              </a:cxn>
            </a:cxnLst>
            <a:rect l="f143" t="f146" r="f144" b="f145"/>
            <a:pathLst>
              <a:path w="112" h="40">
                <a:moveTo>
                  <a:pt x="f8" y="f7"/>
                </a:moveTo>
                <a:cubicBezTo>
                  <a:pt x="f9" y="f9"/>
                  <a:pt x="f10" y="f11"/>
                  <a:pt x="f12" y="f13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5" y="f22"/>
                  <a:pt x="f17" y="f23"/>
                  <a:pt x="f24" y="f25"/>
                </a:cubicBezTo>
                <a:cubicBezTo>
                  <a:pt x="f26" y="f27"/>
                  <a:pt x="f20" y="f28"/>
                  <a:pt x="f13" y="f14"/>
                </a:cubicBezTo>
                <a:cubicBezTo>
                  <a:pt x="f29" y="f5"/>
                  <a:pt x="f30" y="f19"/>
                  <a:pt x="f31" y="f24"/>
                </a:cubicBezTo>
                <a:cubicBezTo>
                  <a:pt x="f32" y="f33"/>
                  <a:pt x="f34" y="f35"/>
                  <a:pt x="f36" y="f25"/>
                </a:cubicBezTo>
                <a:cubicBezTo>
                  <a:pt x="f37" y="f23"/>
                  <a:pt x="f6" y="f22"/>
                  <a:pt x="f6" y="f10"/>
                </a:cubicBezTo>
                <a:cubicBezTo>
                  <a:pt x="f6" y="f21"/>
                  <a:pt x="f6" y="f38"/>
                  <a:pt x="f39" y="f20"/>
                </a:cubicBezTo>
                <a:cubicBezTo>
                  <a:pt x="f37" y="f15"/>
                  <a:pt x="f37" y="f13"/>
                  <a:pt x="f40" y="f11"/>
                </a:cubicBezTo>
                <a:cubicBezTo>
                  <a:pt x="f41" y="f42"/>
                  <a:pt x="f43" y="f9"/>
                  <a:pt x="f8" y="f7"/>
                </a:cubicBezTo>
                <a:close/>
                <a:moveTo>
                  <a:pt x="f44" y="f12"/>
                </a:moveTo>
                <a:cubicBezTo>
                  <a:pt x="f45" y="f27"/>
                  <a:pt x="f46" y="f33"/>
                  <a:pt x="f47" y="f48"/>
                </a:cubicBezTo>
                <a:cubicBezTo>
                  <a:pt x="f49" y="f28"/>
                  <a:pt x="f50" y="f28"/>
                  <a:pt x="f44" y="f1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3674E312-6BD9-4FCB-8465-E1C70EF19466}"/>
              </a:ext>
            </a:extLst>
          </p:cNvPr>
          <p:cNvSpPr/>
          <p:nvPr/>
        </p:nvSpPr>
        <p:spPr>
          <a:xfrm>
            <a:off x="509275" y="3741962"/>
            <a:ext cx="1056964" cy="112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"/>
              <a:gd name="f8" fmla="val 85"/>
              <a:gd name="f9" fmla="val 62"/>
              <a:gd name="f10" fmla="val 39"/>
              <a:gd name="f11" fmla="val 16"/>
              <a:gd name="f12" fmla="val 13"/>
              <a:gd name="f13" fmla="val 8"/>
              <a:gd name="f14" fmla="val 5"/>
              <a:gd name="f15" fmla="val 14"/>
              <a:gd name="f16" fmla="val 12"/>
              <a:gd name="f17" fmla="val 7"/>
              <a:gd name="f18" fmla="val 4"/>
              <a:gd name="f19" fmla="val 2"/>
              <a:gd name="f20" fmla="val 1"/>
              <a:gd name="f21" fmla="val 107"/>
              <a:gd name="f22" fmla="val 153"/>
              <a:gd name="f23" fmla="val 156"/>
              <a:gd name="f24" fmla="val 160"/>
              <a:gd name="f25" fmla="val 164"/>
              <a:gd name="f26" fmla="val 3"/>
              <a:gd name="f27" fmla="val 166"/>
              <a:gd name="f28" fmla="val 6"/>
              <a:gd name="f29" fmla="val 168"/>
              <a:gd name="f30" fmla="val 9"/>
              <a:gd name="f31" fmla="val 11"/>
              <a:gd name="f32" fmla="val 15"/>
              <a:gd name="f33" fmla="val 17"/>
              <a:gd name="f34" fmla="val 157"/>
              <a:gd name="f35" fmla="val 131"/>
              <a:gd name="f36" fmla="val 108"/>
              <a:gd name="f37" fmla="+- 0 0 -90"/>
              <a:gd name="f38" fmla="*/ f3 1 169"/>
              <a:gd name="f39" fmla="*/ f4 1 18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169"/>
              <a:gd name="f48" fmla="*/ f44 1 18"/>
              <a:gd name="f49" fmla="*/ 85 f45 1"/>
              <a:gd name="f50" fmla="*/ 18 f44 1"/>
              <a:gd name="f51" fmla="*/ 16 f45 1"/>
              <a:gd name="f52" fmla="*/ 5 f45 1"/>
              <a:gd name="f53" fmla="*/ 14 f44 1"/>
              <a:gd name="f54" fmla="*/ 4 f44 1"/>
              <a:gd name="f55" fmla="*/ 0 f44 1"/>
              <a:gd name="f56" fmla="*/ 153 f45 1"/>
              <a:gd name="f57" fmla="*/ 164 f45 1"/>
              <a:gd name="f58" fmla="*/ 3 f44 1"/>
              <a:gd name="f59" fmla="*/ 168 f45 1"/>
              <a:gd name="f60" fmla="*/ 9 f44 1"/>
              <a:gd name="f61" fmla="*/ 15 f44 1"/>
              <a:gd name="f62" fmla="+- f46 0 f1"/>
              <a:gd name="f63" fmla="*/ f49 1 169"/>
              <a:gd name="f64" fmla="*/ f50 1 18"/>
              <a:gd name="f65" fmla="*/ f51 1 169"/>
              <a:gd name="f66" fmla="*/ f52 1 169"/>
              <a:gd name="f67" fmla="*/ f53 1 18"/>
              <a:gd name="f68" fmla="*/ f54 1 18"/>
              <a:gd name="f69" fmla="*/ f55 1 18"/>
              <a:gd name="f70" fmla="*/ f56 1 169"/>
              <a:gd name="f71" fmla="*/ f57 1 169"/>
              <a:gd name="f72" fmla="*/ f58 1 18"/>
              <a:gd name="f73" fmla="*/ f59 1 169"/>
              <a:gd name="f74" fmla="*/ f60 1 18"/>
              <a:gd name="f75" fmla="*/ f61 1 18"/>
              <a:gd name="f76" fmla="*/ 0 1 f47"/>
              <a:gd name="f77" fmla="*/ f41 1 f47"/>
              <a:gd name="f78" fmla="*/ 0 1 f48"/>
              <a:gd name="f79" fmla="*/ f42 1 f48"/>
              <a:gd name="f80" fmla="*/ f63 1 f47"/>
              <a:gd name="f81" fmla="*/ f64 1 f48"/>
              <a:gd name="f82" fmla="*/ f65 1 f47"/>
              <a:gd name="f83" fmla="*/ f66 1 f47"/>
              <a:gd name="f84" fmla="*/ f67 1 f48"/>
              <a:gd name="f85" fmla="*/ f68 1 f48"/>
              <a:gd name="f86" fmla="*/ f69 1 f48"/>
              <a:gd name="f87" fmla="*/ f70 1 f47"/>
              <a:gd name="f88" fmla="*/ f71 1 f47"/>
              <a:gd name="f89" fmla="*/ f72 1 f48"/>
              <a:gd name="f90" fmla="*/ f73 1 f47"/>
              <a:gd name="f91" fmla="*/ f74 1 f48"/>
              <a:gd name="f92" fmla="*/ f75 1 f48"/>
              <a:gd name="f93" fmla="*/ f76 f38 1"/>
              <a:gd name="f94" fmla="*/ f77 f38 1"/>
              <a:gd name="f95" fmla="*/ f79 f39 1"/>
              <a:gd name="f96" fmla="*/ f78 f39 1"/>
              <a:gd name="f97" fmla="*/ f80 f38 1"/>
              <a:gd name="f98" fmla="*/ f81 f39 1"/>
              <a:gd name="f99" fmla="*/ f82 f38 1"/>
              <a:gd name="f100" fmla="*/ f83 f38 1"/>
              <a:gd name="f101" fmla="*/ f84 f39 1"/>
              <a:gd name="f102" fmla="*/ f85 f39 1"/>
              <a:gd name="f103" fmla="*/ f86 f39 1"/>
              <a:gd name="f104" fmla="*/ f87 f38 1"/>
              <a:gd name="f105" fmla="*/ f88 f38 1"/>
              <a:gd name="f106" fmla="*/ f89 f39 1"/>
              <a:gd name="f107" fmla="*/ f90 f38 1"/>
              <a:gd name="f108" fmla="*/ f91 f39 1"/>
              <a:gd name="f109" fmla="*/ f92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7" y="f98"/>
              </a:cxn>
              <a:cxn ang="f62">
                <a:pos x="f99" y="f98"/>
              </a:cxn>
              <a:cxn ang="f62">
                <a:pos x="f100" y="f101"/>
              </a:cxn>
              <a:cxn ang="f62">
                <a:pos x="f100" y="f102"/>
              </a:cxn>
              <a:cxn ang="f62">
                <a:pos x="f99" y="f103"/>
              </a:cxn>
              <a:cxn ang="f62">
                <a:pos x="f104" y="f103"/>
              </a:cxn>
              <a:cxn ang="f62">
                <a:pos x="f105" y="f106"/>
              </a:cxn>
              <a:cxn ang="f62">
                <a:pos x="f107" y="f108"/>
              </a:cxn>
              <a:cxn ang="f62">
                <a:pos x="f105" y="f109"/>
              </a:cxn>
              <a:cxn ang="f62">
                <a:pos x="f104" y="f98"/>
              </a:cxn>
              <a:cxn ang="f62">
                <a:pos x="f97" y="f98"/>
              </a:cxn>
            </a:cxnLst>
            <a:rect l="f93" t="f96" r="f94" b="f95"/>
            <a:pathLst>
              <a:path w="169" h="18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11"/>
                  <a:pt x="f14" y="f15"/>
                </a:cubicBezTo>
                <a:cubicBezTo>
                  <a:pt x="f5" y="f16"/>
                  <a:pt x="f5" y="f17"/>
                  <a:pt x="f14" y="f18"/>
                </a:cubicBezTo>
                <a:cubicBezTo>
                  <a:pt x="f13" y="f19"/>
                  <a:pt x="f16" y="f20"/>
                  <a:pt x="f11" y="f5"/>
                </a:cubicBezTo>
                <a:cubicBezTo>
                  <a:pt x="f9" y="f5"/>
                  <a:pt x="f21" y="f5"/>
                  <a:pt x="f22" y="f5"/>
                </a:cubicBezTo>
                <a:cubicBezTo>
                  <a:pt x="f23" y="f5"/>
                  <a:pt x="f24" y="f20"/>
                  <a:pt x="f25" y="f26"/>
                </a:cubicBezTo>
                <a:cubicBezTo>
                  <a:pt x="f27" y="f18"/>
                  <a:pt x="f6" y="f28"/>
                  <a:pt x="f29" y="f30"/>
                </a:cubicBezTo>
                <a:cubicBezTo>
                  <a:pt x="f29" y="f31"/>
                  <a:pt x="f27" y="f15"/>
                  <a:pt x="f25" y="f32"/>
                </a:cubicBezTo>
                <a:cubicBezTo>
                  <a:pt x="f24" y="f33"/>
                  <a:pt x="f34" y="f7"/>
                  <a:pt x="f22" y="f7"/>
                </a:cubicBezTo>
                <a:cubicBezTo>
                  <a:pt x="f35" y="f7"/>
                  <a:pt x="f36" y="f7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728D4ACB-A16D-4CC0-8245-35787B97C603}"/>
              </a:ext>
            </a:extLst>
          </p:cNvPr>
          <p:cNvSpPr/>
          <p:nvPr/>
        </p:nvSpPr>
        <p:spPr>
          <a:xfrm>
            <a:off x="3999905" y="2508848"/>
            <a:ext cx="669112" cy="381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61"/>
              <a:gd name="f8" fmla="val 1"/>
              <a:gd name="f9" fmla="val 53"/>
              <a:gd name="f10" fmla="val 9"/>
              <a:gd name="f11" fmla="val 47"/>
              <a:gd name="f12" fmla="val 16"/>
              <a:gd name="f13" fmla="val 39"/>
              <a:gd name="f14" fmla="val 24"/>
              <a:gd name="f15" fmla="val 43"/>
              <a:gd name="f16" fmla="val 46"/>
              <a:gd name="f17" fmla="val 48"/>
              <a:gd name="f18" fmla="val 56"/>
              <a:gd name="f19" fmla="val 62"/>
              <a:gd name="f20" fmla="val 27"/>
              <a:gd name="f21" fmla="val 69"/>
              <a:gd name="f22" fmla="val 30"/>
              <a:gd name="f23" fmla="val 77"/>
              <a:gd name="f24" fmla="val 34"/>
              <a:gd name="f25" fmla="val 85"/>
              <a:gd name="f26" fmla="val 94"/>
              <a:gd name="f27" fmla="val 98"/>
              <a:gd name="f28" fmla="val 45"/>
              <a:gd name="f29" fmla="val 102"/>
              <a:gd name="f30" fmla="val 106"/>
              <a:gd name="f31" fmla="val 105"/>
              <a:gd name="f32" fmla="val 104"/>
              <a:gd name="f33" fmla="val 49"/>
              <a:gd name="f34" fmla="val 93"/>
              <a:gd name="f35" fmla="val 55"/>
              <a:gd name="f36" fmla="val 81"/>
              <a:gd name="f37" fmla="val 59"/>
              <a:gd name="f38" fmla="val 60"/>
              <a:gd name="f39" fmla="val 51"/>
              <a:gd name="f40" fmla="val 38"/>
              <a:gd name="f41" fmla="val 54"/>
              <a:gd name="f42" fmla="val 28"/>
              <a:gd name="f43" fmla="val 40"/>
              <a:gd name="f44" fmla="val 26"/>
              <a:gd name="f45" fmla="val 37"/>
              <a:gd name="f46" fmla="val 25"/>
              <a:gd name="f47" fmla="val 36"/>
              <a:gd name="f48" fmla="val 22"/>
              <a:gd name="f49" fmla="val 10"/>
              <a:gd name="f50" fmla="val 4"/>
              <a:gd name="f51" fmla="val 3"/>
              <a:gd name="f52" fmla="val 13"/>
              <a:gd name="f53" fmla="val 5"/>
              <a:gd name="f54" fmla="val 32"/>
              <a:gd name="f55" fmla="val 42"/>
              <a:gd name="f56" fmla="val 29"/>
              <a:gd name="f57" fmla="val 65"/>
              <a:gd name="f58" fmla="val 82"/>
              <a:gd name="f59" fmla="val 63"/>
              <a:gd name="f60" fmla="val 41"/>
              <a:gd name="f61" fmla="val 6"/>
              <a:gd name="f62" fmla="val 7"/>
              <a:gd name="f63" fmla="val 17"/>
              <a:gd name="f64" fmla="+- 0 0 -90"/>
              <a:gd name="f65" fmla="*/ f3 1 107"/>
              <a:gd name="f66" fmla="*/ f4 1 61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107"/>
              <a:gd name="f75" fmla="*/ f71 1 61"/>
              <a:gd name="f76" fmla="*/ 61 f72 1"/>
              <a:gd name="f77" fmla="*/ 1 f71 1"/>
              <a:gd name="f78" fmla="*/ 39 f72 1"/>
              <a:gd name="f79" fmla="*/ 24 f71 1"/>
              <a:gd name="f80" fmla="*/ 48 f72 1"/>
              <a:gd name="f81" fmla="*/ 69 f72 1"/>
              <a:gd name="f82" fmla="*/ 30 f71 1"/>
              <a:gd name="f83" fmla="*/ 94 f72 1"/>
              <a:gd name="f84" fmla="*/ 43 f71 1"/>
              <a:gd name="f85" fmla="*/ 107 f72 1"/>
              <a:gd name="f86" fmla="*/ 47 f71 1"/>
              <a:gd name="f87" fmla="*/ 104 f72 1"/>
              <a:gd name="f88" fmla="*/ 49 f71 1"/>
              <a:gd name="f89" fmla="*/ 60 f71 1"/>
              <a:gd name="f90" fmla="*/ 28 f72 1"/>
              <a:gd name="f91" fmla="*/ 40 f71 1"/>
              <a:gd name="f92" fmla="*/ 22 f72 1"/>
              <a:gd name="f93" fmla="*/ 38 f71 1"/>
              <a:gd name="f94" fmla="*/ 4 f72 1"/>
              <a:gd name="f95" fmla="*/ 39 f71 1"/>
              <a:gd name="f96" fmla="*/ 1 f72 1"/>
              <a:gd name="f97" fmla="*/ 34 f71 1"/>
              <a:gd name="f98" fmla="*/ 32 f72 1"/>
              <a:gd name="f99" fmla="*/ 29 f72 1"/>
              <a:gd name="f100" fmla="*/ 82 f72 1"/>
              <a:gd name="f101" fmla="*/ 42 f71 1"/>
              <a:gd name="f102" fmla="*/ 38 f72 1"/>
              <a:gd name="f103" fmla="*/ 5 f71 1"/>
              <a:gd name="f104" fmla="*/ 6 f72 1"/>
              <a:gd name="f105" fmla="*/ 29 f71 1"/>
              <a:gd name="f106" fmla="+- f73 0 f1"/>
              <a:gd name="f107" fmla="*/ f76 1 107"/>
              <a:gd name="f108" fmla="*/ f77 1 61"/>
              <a:gd name="f109" fmla="*/ f78 1 107"/>
              <a:gd name="f110" fmla="*/ f79 1 61"/>
              <a:gd name="f111" fmla="*/ f80 1 107"/>
              <a:gd name="f112" fmla="*/ f81 1 107"/>
              <a:gd name="f113" fmla="*/ f82 1 61"/>
              <a:gd name="f114" fmla="*/ f83 1 107"/>
              <a:gd name="f115" fmla="*/ f84 1 61"/>
              <a:gd name="f116" fmla="*/ f85 1 107"/>
              <a:gd name="f117" fmla="*/ f86 1 61"/>
              <a:gd name="f118" fmla="*/ f87 1 107"/>
              <a:gd name="f119" fmla="*/ f88 1 61"/>
              <a:gd name="f120" fmla="*/ f89 1 61"/>
              <a:gd name="f121" fmla="*/ f90 1 107"/>
              <a:gd name="f122" fmla="*/ f91 1 61"/>
              <a:gd name="f123" fmla="*/ f92 1 107"/>
              <a:gd name="f124" fmla="*/ f93 1 61"/>
              <a:gd name="f125" fmla="*/ f94 1 107"/>
              <a:gd name="f126" fmla="*/ f95 1 61"/>
              <a:gd name="f127" fmla="*/ f96 1 107"/>
              <a:gd name="f128" fmla="*/ f97 1 61"/>
              <a:gd name="f129" fmla="*/ f98 1 107"/>
              <a:gd name="f130" fmla="*/ f99 1 107"/>
              <a:gd name="f131" fmla="*/ f100 1 107"/>
              <a:gd name="f132" fmla="*/ f101 1 61"/>
              <a:gd name="f133" fmla="*/ f102 1 107"/>
              <a:gd name="f134" fmla="*/ f103 1 61"/>
              <a:gd name="f135" fmla="*/ f104 1 107"/>
              <a:gd name="f136" fmla="*/ f105 1 61"/>
              <a:gd name="f137" fmla="*/ 0 1 f74"/>
              <a:gd name="f138" fmla="*/ f68 1 f74"/>
              <a:gd name="f139" fmla="*/ 0 1 f75"/>
              <a:gd name="f140" fmla="*/ f69 1 f75"/>
              <a:gd name="f141" fmla="*/ f107 1 f74"/>
              <a:gd name="f142" fmla="*/ f108 1 f75"/>
              <a:gd name="f143" fmla="*/ f109 1 f74"/>
              <a:gd name="f144" fmla="*/ f110 1 f75"/>
              <a:gd name="f145" fmla="*/ f111 1 f74"/>
              <a:gd name="f146" fmla="*/ f112 1 f74"/>
              <a:gd name="f147" fmla="*/ f113 1 f75"/>
              <a:gd name="f148" fmla="*/ f114 1 f74"/>
              <a:gd name="f149" fmla="*/ f115 1 f75"/>
              <a:gd name="f150" fmla="*/ f116 1 f74"/>
              <a:gd name="f151" fmla="*/ f117 1 f75"/>
              <a:gd name="f152" fmla="*/ f118 1 f74"/>
              <a:gd name="f153" fmla="*/ f119 1 f75"/>
              <a:gd name="f154" fmla="*/ f120 1 f75"/>
              <a:gd name="f155" fmla="*/ f121 1 f74"/>
              <a:gd name="f156" fmla="*/ f122 1 f75"/>
              <a:gd name="f157" fmla="*/ f123 1 f74"/>
              <a:gd name="f158" fmla="*/ f124 1 f75"/>
              <a:gd name="f159" fmla="*/ f125 1 f74"/>
              <a:gd name="f160" fmla="*/ f126 1 f75"/>
              <a:gd name="f161" fmla="*/ f127 1 f74"/>
              <a:gd name="f162" fmla="*/ f128 1 f75"/>
              <a:gd name="f163" fmla="*/ f129 1 f74"/>
              <a:gd name="f164" fmla="*/ f130 1 f74"/>
              <a:gd name="f165" fmla="*/ f131 1 f74"/>
              <a:gd name="f166" fmla="*/ f132 1 f75"/>
              <a:gd name="f167" fmla="*/ f133 1 f74"/>
              <a:gd name="f168" fmla="*/ f134 1 f75"/>
              <a:gd name="f169" fmla="*/ f135 1 f74"/>
              <a:gd name="f170" fmla="*/ f136 1 f75"/>
              <a:gd name="f171" fmla="*/ f137 f65 1"/>
              <a:gd name="f172" fmla="*/ f138 f65 1"/>
              <a:gd name="f173" fmla="*/ f140 f66 1"/>
              <a:gd name="f174" fmla="*/ f139 f66 1"/>
              <a:gd name="f175" fmla="*/ f141 f65 1"/>
              <a:gd name="f176" fmla="*/ f142 f66 1"/>
              <a:gd name="f177" fmla="*/ f143 f65 1"/>
              <a:gd name="f178" fmla="*/ f144 f66 1"/>
              <a:gd name="f179" fmla="*/ f145 f65 1"/>
              <a:gd name="f180" fmla="*/ f146 f65 1"/>
              <a:gd name="f181" fmla="*/ f147 f66 1"/>
              <a:gd name="f182" fmla="*/ f148 f65 1"/>
              <a:gd name="f183" fmla="*/ f149 f66 1"/>
              <a:gd name="f184" fmla="*/ f150 f65 1"/>
              <a:gd name="f185" fmla="*/ f151 f66 1"/>
              <a:gd name="f186" fmla="*/ f152 f65 1"/>
              <a:gd name="f187" fmla="*/ f153 f66 1"/>
              <a:gd name="f188" fmla="*/ f154 f66 1"/>
              <a:gd name="f189" fmla="*/ f155 f65 1"/>
              <a:gd name="f190" fmla="*/ f156 f66 1"/>
              <a:gd name="f191" fmla="*/ f157 f65 1"/>
              <a:gd name="f192" fmla="*/ f158 f66 1"/>
              <a:gd name="f193" fmla="*/ f159 f65 1"/>
              <a:gd name="f194" fmla="*/ f160 f66 1"/>
              <a:gd name="f195" fmla="*/ f161 f65 1"/>
              <a:gd name="f196" fmla="*/ f162 f66 1"/>
              <a:gd name="f197" fmla="*/ f163 f65 1"/>
              <a:gd name="f198" fmla="*/ f164 f65 1"/>
              <a:gd name="f199" fmla="*/ f165 f65 1"/>
              <a:gd name="f200" fmla="*/ f166 f66 1"/>
              <a:gd name="f201" fmla="*/ f167 f65 1"/>
              <a:gd name="f202" fmla="*/ f168 f66 1"/>
              <a:gd name="f203" fmla="*/ f169 f65 1"/>
              <a:gd name="f204" fmla="*/ f170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6">
                <a:pos x="f175" y="f176"/>
              </a:cxn>
              <a:cxn ang="f106">
                <a:pos x="f177" y="f178"/>
              </a:cxn>
              <a:cxn ang="f106">
                <a:pos x="f179" y="f178"/>
              </a:cxn>
              <a:cxn ang="f106">
                <a:pos x="f180" y="f181"/>
              </a:cxn>
              <a:cxn ang="f106">
                <a:pos x="f182" y="f183"/>
              </a:cxn>
              <a:cxn ang="f106">
                <a:pos x="f184" y="f185"/>
              </a:cxn>
              <a:cxn ang="f106">
                <a:pos x="f186" y="f187"/>
              </a:cxn>
              <a:cxn ang="f106">
                <a:pos x="f180" y="f188"/>
              </a:cxn>
              <a:cxn ang="f106">
                <a:pos x="f189" y="f190"/>
              </a:cxn>
              <a:cxn ang="f106">
                <a:pos x="f191" y="f192"/>
              </a:cxn>
              <a:cxn ang="f106">
                <a:pos x="f193" y="f194"/>
              </a:cxn>
              <a:cxn ang="f106">
                <a:pos x="f195" y="f196"/>
              </a:cxn>
              <a:cxn ang="f106">
                <a:pos x="f197" y="f176"/>
              </a:cxn>
              <a:cxn ang="f106">
                <a:pos x="f175" y="f176"/>
              </a:cxn>
              <a:cxn ang="f106">
                <a:pos x="f198" y="f196"/>
              </a:cxn>
              <a:cxn ang="f106">
                <a:pos x="f199" y="f200"/>
              </a:cxn>
              <a:cxn ang="f106">
                <a:pos x="f198" y="f196"/>
              </a:cxn>
              <a:cxn ang="f106">
                <a:pos x="f201" y="f202"/>
              </a:cxn>
              <a:cxn ang="f106">
                <a:pos x="f203" y="f204"/>
              </a:cxn>
              <a:cxn ang="f106">
                <a:pos x="f201" y="f202"/>
              </a:cxn>
            </a:cxnLst>
            <a:rect l="f171" t="f174" r="f172" b="f173"/>
            <a:pathLst>
              <a:path w="107" h="61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17" y="f14"/>
                </a:cubicBezTo>
                <a:cubicBezTo>
                  <a:pt x="f18" y="f14"/>
                  <a:pt x="f19" y="f20"/>
                  <a:pt x="f21" y="f22"/>
                </a:cubicBezTo>
                <a:cubicBezTo>
                  <a:pt x="f23" y="f24"/>
                  <a:pt x="f25" y="f13"/>
                  <a:pt x="f26" y="f15"/>
                </a:cubicBezTo>
                <a:cubicBezTo>
                  <a:pt x="f27" y="f28"/>
                  <a:pt x="f29" y="f16"/>
                  <a:pt x="f6" y="f11"/>
                </a:cubicBezTo>
                <a:cubicBezTo>
                  <a:pt x="f30" y="f17"/>
                  <a:pt x="f31" y="f17"/>
                  <a:pt x="f32" y="f33"/>
                </a:cubicBezTo>
                <a:cubicBezTo>
                  <a:pt x="f34" y="f35"/>
                  <a:pt x="f36" y="f37"/>
                  <a:pt x="f21" y="f38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47"/>
                  <a:pt x="f48" y="f40"/>
                </a:cubicBezTo>
                <a:cubicBezTo>
                  <a:pt x="f12" y="f43"/>
                  <a:pt x="f49" y="f43"/>
                  <a:pt x="f50" y="f13"/>
                </a:cubicBezTo>
                <a:cubicBezTo>
                  <a:pt x="f8" y="f40"/>
                  <a:pt x="f5" y="f45"/>
                  <a:pt x="f8" y="f24"/>
                </a:cubicBezTo>
                <a:cubicBezTo>
                  <a:pt x="f51" y="f12"/>
                  <a:pt x="f52" y="f53"/>
                  <a:pt x="f54" y="f8"/>
                </a:cubicBezTo>
                <a:cubicBezTo>
                  <a:pt x="f55" y="f5"/>
                  <a:pt x="f39" y="f5"/>
                  <a:pt x="f7" y="f8"/>
                </a:cubicBezTo>
                <a:close/>
                <a:moveTo>
                  <a:pt x="f56" y="f24"/>
                </a:moveTo>
                <a:cubicBezTo>
                  <a:pt x="f17" y="f54"/>
                  <a:pt x="f57" y="f47"/>
                  <a:pt x="f58" y="f55"/>
                </a:cubicBezTo>
                <a:cubicBezTo>
                  <a:pt x="f59" y="f56"/>
                  <a:pt x="f60" y="f46"/>
                  <a:pt x="f56" y="f24"/>
                </a:cubicBezTo>
                <a:close/>
                <a:moveTo>
                  <a:pt x="f40" y="f53"/>
                </a:moveTo>
                <a:cubicBezTo>
                  <a:pt x="f48" y="f61"/>
                  <a:pt x="f62" y="f63"/>
                  <a:pt x="f61" y="f56"/>
                </a:cubicBezTo>
                <a:cubicBezTo>
                  <a:pt x="f52" y="f12"/>
                  <a:pt x="f14" y="f10"/>
                  <a:pt x="f40" y="f53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748B6C30-82D1-4F48-83B8-6BDA4B3F3D1F}"/>
              </a:ext>
            </a:extLst>
          </p:cNvPr>
          <p:cNvSpPr/>
          <p:nvPr/>
        </p:nvSpPr>
        <p:spPr>
          <a:xfrm>
            <a:off x="472260" y="3922565"/>
            <a:ext cx="1125059" cy="106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91"/>
              <a:gd name="f8" fmla="val 66"/>
              <a:gd name="f9" fmla="val 40"/>
              <a:gd name="f10" fmla="val 15"/>
              <a:gd name="f11" fmla="val 16"/>
              <a:gd name="f12" fmla="val 12"/>
              <a:gd name="f13" fmla="val 9"/>
              <a:gd name="f14" fmla="val 6"/>
              <a:gd name="f15" fmla="val 2"/>
              <a:gd name="f16" fmla="val 8"/>
              <a:gd name="f17" fmla="val 1"/>
              <a:gd name="f18" fmla="val 117"/>
              <a:gd name="f19" fmla="val 168"/>
              <a:gd name="f20" fmla="val 170"/>
              <a:gd name="f21" fmla="val 173"/>
              <a:gd name="f22" fmla="val 176"/>
              <a:gd name="f23" fmla="val 178"/>
              <a:gd name="f24" fmla="val 4"/>
              <a:gd name="f25" fmla="val 11"/>
              <a:gd name="f26" fmla="val 14"/>
              <a:gd name="f27" fmla="val 175"/>
              <a:gd name="f28" fmla="val 167"/>
              <a:gd name="f29" fmla="val 142"/>
              <a:gd name="f30" fmla="val 116"/>
              <a:gd name="f31" fmla="+- 0 0 -90"/>
              <a:gd name="f32" fmla="*/ f3 1 180"/>
              <a:gd name="f33" fmla="*/ f4 1 17"/>
              <a:gd name="f34" fmla="val f5"/>
              <a:gd name="f35" fmla="val f2"/>
              <a:gd name="f36" fmla="val f6"/>
              <a:gd name="f37" fmla="*/ f31 f0 1"/>
              <a:gd name="f38" fmla="+- f36 0 f34"/>
              <a:gd name="f39" fmla="+- f35 0 f34"/>
              <a:gd name="f40" fmla="*/ f37 1 f2"/>
              <a:gd name="f41" fmla="*/ f39 1 180"/>
              <a:gd name="f42" fmla="*/ f38 1 17"/>
              <a:gd name="f43" fmla="*/ 91 f39 1"/>
              <a:gd name="f44" fmla="*/ 17 f38 1"/>
              <a:gd name="f45" fmla="*/ 15 f39 1"/>
              <a:gd name="f46" fmla="*/ 16 f38 1"/>
              <a:gd name="f47" fmla="*/ 6 f39 1"/>
              <a:gd name="f48" fmla="*/ 15 f38 1"/>
              <a:gd name="f49" fmla="*/ 2 f38 1"/>
              <a:gd name="f50" fmla="*/ 0 f38 1"/>
              <a:gd name="f51" fmla="*/ 168 f39 1"/>
              <a:gd name="f52" fmla="*/ 176 f39 1"/>
              <a:gd name="f53" fmla="*/ 180 f39 1"/>
              <a:gd name="f54" fmla="*/ 9 f38 1"/>
              <a:gd name="f55" fmla="*/ 175 f39 1"/>
              <a:gd name="f56" fmla="*/ 167 f39 1"/>
              <a:gd name="f57" fmla="+- f40 0 f1"/>
              <a:gd name="f58" fmla="*/ f43 1 180"/>
              <a:gd name="f59" fmla="*/ f44 1 17"/>
              <a:gd name="f60" fmla="*/ f45 1 180"/>
              <a:gd name="f61" fmla="*/ f46 1 17"/>
              <a:gd name="f62" fmla="*/ f47 1 180"/>
              <a:gd name="f63" fmla="*/ f48 1 17"/>
              <a:gd name="f64" fmla="*/ f49 1 17"/>
              <a:gd name="f65" fmla="*/ f50 1 17"/>
              <a:gd name="f66" fmla="*/ f51 1 180"/>
              <a:gd name="f67" fmla="*/ f52 1 180"/>
              <a:gd name="f68" fmla="*/ f53 1 180"/>
              <a:gd name="f69" fmla="*/ f54 1 17"/>
              <a:gd name="f70" fmla="*/ f55 1 180"/>
              <a:gd name="f71" fmla="*/ f56 1 180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2"/>
              <a:gd name="f83" fmla="*/ f65 1 f42"/>
              <a:gd name="f84" fmla="*/ f66 1 f41"/>
              <a:gd name="f85" fmla="*/ f67 1 f41"/>
              <a:gd name="f86" fmla="*/ f68 1 f41"/>
              <a:gd name="f87" fmla="*/ f69 1 f42"/>
              <a:gd name="f88" fmla="*/ f70 1 f41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3 1"/>
              <a:gd name="f101" fmla="*/ f83 f33 1"/>
              <a:gd name="f102" fmla="*/ f84 f32 1"/>
              <a:gd name="f103" fmla="*/ f85 f32 1"/>
              <a:gd name="f104" fmla="*/ f86 f32 1"/>
              <a:gd name="f105" fmla="*/ f87 f33 1"/>
              <a:gd name="f106" fmla="*/ f88 f32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98" y="f100"/>
              </a:cxn>
              <a:cxn ang="f57">
                <a:pos x="f96" y="f101"/>
              </a:cxn>
              <a:cxn ang="f57">
                <a:pos x="f102" y="f101"/>
              </a:cxn>
              <a:cxn ang="f57">
                <a:pos x="f103" y="f100"/>
              </a:cxn>
              <a:cxn ang="f57">
                <a:pos x="f104" y="f105"/>
              </a:cxn>
              <a:cxn ang="f57">
                <a:pos x="f106" y="f99"/>
              </a:cxn>
              <a:cxn ang="f57">
                <a:pos x="f107" y="f97"/>
              </a:cxn>
              <a:cxn ang="f57">
                <a:pos x="f94" y="f95"/>
              </a:cxn>
              <a:cxn ang="f57">
                <a:pos x="f94" y="f95"/>
              </a:cxn>
            </a:cxnLst>
            <a:rect l="f90" t="f93" r="f91" b="f92"/>
            <a:pathLst>
              <a:path w="180" h="17">
                <a:moveTo>
                  <a:pt x="f7" y="f6"/>
                </a:moveTo>
                <a:cubicBezTo>
                  <a:pt x="f8" y="f6"/>
                  <a:pt x="f9" y="f6"/>
                  <a:pt x="f10" y="f11"/>
                </a:cubicBezTo>
                <a:cubicBezTo>
                  <a:pt x="f12" y="f11"/>
                  <a:pt x="f13" y="f11"/>
                  <a:pt x="f14" y="f10"/>
                </a:cubicBezTo>
                <a:cubicBezTo>
                  <a:pt x="f5" y="f12"/>
                  <a:pt x="f5" y="f14"/>
                  <a:pt x="f14" y="f15"/>
                </a:cubicBezTo>
                <a:cubicBezTo>
                  <a:pt x="f16" y="f17"/>
                  <a:pt x="f12" y="f5"/>
                  <a:pt x="f10" y="f5"/>
                </a:cubicBezTo>
                <a:cubicBezTo>
                  <a:pt x="f8" y="f5"/>
                  <a:pt x="f18" y="f5"/>
                  <a:pt x="f19" y="f5"/>
                </a:cubicBezTo>
                <a:cubicBezTo>
                  <a:pt x="f20" y="f5"/>
                  <a:pt x="f21" y="f17"/>
                  <a:pt x="f22" y="f15"/>
                </a:cubicBezTo>
                <a:cubicBezTo>
                  <a:pt x="f23" y="f24"/>
                  <a:pt x="f2" y="f14"/>
                  <a:pt x="f2" y="f13"/>
                </a:cubicBezTo>
                <a:cubicBezTo>
                  <a:pt x="f2" y="f25"/>
                  <a:pt x="f23" y="f26"/>
                  <a:pt x="f27" y="f10"/>
                </a:cubicBezTo>
                <a:cubicBezTo>
                  <a:pt x="f21" y="f11"/>
                  <a:pt x="f20" y="f11"/>
                  <a:pt x="f28" y="f11"/>
                </a:cubicBezTo>
                <a:cubicBezTo>
                  <a:pt x="f29" y="f6"/>
                  <a:pt x="f30" y="f6"/>
                  <a:pt x="f7" y="f6"/>
                </a:cubicBezTo>
                <a:cubicBezTo>
                  <a:pt x="f7" y="f6"/>
                  <a:pt x="f7" y="f6"/>
                  <a:pt x="f7" y="f6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E6D3EA88-0D37-40E8-BBCB-22F1CB3B7844}"/>
              </a:ext>
            </a:extLst>
          </p:cNvPr>
          <p:cNvSpPr/>
          <p:nvPr/>
        </p:nvSpPr>
        <p:spPr>
          <a:xfrm>
            <a:off x="621773" y="3571728"/>
            <a:ext cx="837873" cy="1006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"/>
              <a:gd name="f7" fmla="val 16"/>
              <a:gd name="f8" fmla="val 67"/>
              <a:gd name="f9" fmla="val 85"/>
              <a:gd name="f10" fmla="val 102"/>
              <a:gd name="f11" fmla="val 120"/>
              <a:gd name="f12" fmla="val 123"/>
              <a:gd name="f13" fmla="val 127"/>
              <a:gd name="f14" fmla="val 1"/>
              <a:gd name="f15" fmla="val 130"/>
              <a:gd name="f16" fmla="val 3"/>
              <a:gd name="f17" fmla="val 5"/>
              <a:gd name="f18" fmla="val 11"/>
              <a:gd name="f19" fmla="val 13"/>
              <a:gd name="f20" fmla="val 15"/>
              <a:gd name="f21" fmla="val 124"/>
              <a:gd name="f22" fmla="val 121"/>
              <a:gd name="f23" fmla="val 49"/>
              <a:gd name="f24" fmla="val 7"/>
              <a:gd name="f25" fmla="val 14"/>
              <a:gd name="f26" fmla="val 2"/>
              <a:gd name="f27" fmla="val 8"/>
              <a:gd name="f28" fmla="val 32"/>
              <a:gd name="f29" fmla="+- 0 0 -90"/>
              <a:gd name="f30" fmla="*/ f3 1 134"/>
              <a:gd name="f31" fmla="*/ f4 1 1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34"/>
              <a:gd name="f40" fmla="*/ f36 1 16"/>
              <a:gd name="f41" fmla="*/ 67 f37 1"/>
              <a:gd name="f42" fmla="*/ 0 f36 1"/>
              <a:gd name="f43" fmla="*/ 120 f37 1"/>
              <a:gd name="f44" fmla="*/ 130 f37 1"/>
              <a:gd name="f45" fmla="*/ 3 f36 1"/>
              <a:gd name="f46" fmla="*/ 13 f36 1"/>
              <a:gd name="f47" fmla="*/ 121 f37 1"/>
              <a:gd name="f48" fmla="*/ 16 f36 1"/>
              <a:gd name="f49" fmla="*/ 13 f37 1"/>
              <a:gd name="f50" fmla="*/ 5 f37 1"/>
              <a:gd name="f51" fmla="*/ 14 f36 1"/>
              <a:gd name="f52" fmla="*/ 2 f36 1"/>
              <a:gd name="f53" fmla="*/ 14 f37 1"/>
              <a:gd name="f54" fmla="+- f38 0 f1"/>
              <a:gd name="f55" fmla="*/ f41 1 134"/>
              <a:gd name="f56" fmla="*/ f42 1 16"/>
              <a:gd name="f57" fmla="*/ f43 1 134"/>
              <a:gd name="f58" fmla="*/ f44 1 134"/>
              <a:gd name="f59" fmla="*/ f45 1 16"/>
              <a:gd name="f60" fmla="*/ f46 1 16"/>
              <a:gd name="f61" fmla="*/ f47 1 134"/>
              <a:gd name="f62" fmla="*/ f48 1 16"/>
              <a:gd name="f63" fmla="*/ f49 1 134"/>
              <a:gd name="f64" fmla="*/ f50 1 134"/>
              <a:gd name="f65" fmla="*/ f51 1 16"/>
              <a:gd name="f66" fmla="*/ f52 1 16"/>
              <a:gd name="f67" fmla="*/ f53 1 134"/>
              <a:gd name="f68" fmla="*/ 0 1 f39"/>
              <a:gd name="f69" fmla="*/ f33 1 f39"/>
              <a:gd name="f70" fmla="*/ 0 1 f40"/>
              <a:gd name="f71" fmla="*/ f34 1 f40"/>
              <a:gd name="f72" fmla="*/ f55 1 f39"/>
              <a:gd name="f73" fmla="*/ f56 1 f40"/>
              <a:gd name="f74" fmla="*/ f57 1 f39"/>
              <a:gd name="f75" fmla="*/ f58 1 f39"/>
              <a:gd name="f76" fmla="*/ f59 1 f40"/>
              <a:gd name="f77" fmla="*/ f60 1 f40"/>
              <a:gd name="f78" fmla="*/ f61 1 f39"/>
              <a:gd name="f79" fmla="*/ f62 1 f40"/>
              <a:gd name="f80" fmla="*/ f63 1 f39"/>
              <a:gd name="f81" fmla="*/ f64 1 f39"/>
              <a:gd name="f82" fmla="*/ f65 1 f40"/>
              <a:gd name="f83" fmla="*/ f66 1 f40"/>
              <a:gd name="f84" fmla="*/ f67 1 f39"/>
              <a:gd name="f85" fmla="*/ f68 f30 1"/>
              <a:gd name="f86" fmla="*/ f69 f30 1"/>
              <a:gd name="f87" fmla="*/ f71 f31 1"/>
              <a:gd name="f88" fmla="*/ f70 f31 1"/>
              <a:gd name="f89" fmla="*/ f72 f30 1"/>
              <a:gd name="f90" fmla="*/ f73 f31 1"/>
              <a:gd name="f91" fmla="*/ f74 f30 1"/>
              <a:gd name="f92" fmla="*/ f75 f30 1"/>
              <a:gd name="f93" fmla="*/ f76 f31 1"/>
              <a:gd name="f94" fmla="*/ f77 f31 1"/>
              <a:gd name="f95" fmla="*/ f78 f30 1"/>
              <a:gd name="f96" fmla="*/ f79 f31 1"/>
              <a:gd name="f97" fmla="*/ f80 f30 1"/>
              <a:gd name="f98" fmla="*/ f81 f30 1"/>
              <a:gd name="f99" fmla="*/ f82 f31 1"/>
              <a:gd name="f100" fmla="*/ f83 f31 1"/>
              <a:gd name="f101" fmla="*/ f8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9" y="f90"/>
              </a:cxn>
              <a:cxn ang="f54">
                <a:pos x="f91" y="f90"/>
              </a:cxn>
              <a:cxn ang="f54">
                <a:pos x="f92" y="f93"/>
              </a:cxn>
              <a:cxn ang="f54">
                <a:pos x="f92" y="f94"/>
              </a:cxn>
              <a:cxn ang="f54">
                <a:pos x="f95" y="f96"/>
              </a:cxn>
              <a:cxn ang="f54">
                <a:pos x="f97" y="f96"/>
              </a:cxn>
              <a:cxn ang="f54">
                <a:pos x="f98" y="f99"/>
              </a:cxn>
              <a:cxn ang="f54">
                <a:pos x="f98" y="f100"/>
              </a:cxn>
              <a:cxn ang="f54">
                <a:pos x="f101" y="f90"/>
              </a:cxn>
              <a:cxn ang="f54">
                <a:pos x="f89" y="f90"/>
              </a:cxn>
            </a:cxnLst>
            <a:rect l="f85" t="f88" r="f86" b="f87"/>
            <a:pathLst>
              <a:path w="134" h="16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14"/>
                  <a:pt x="f15" y="f16"/>
                </a:cubicBezTo>
                <a:cubicBezTo>
                  <a:pt x="f6" y="f17"/>
                  <a:pt x="f6" y="f18"/>
                  <a:pt x="f15" y="f19"/>
                </a:cubicBezTo>
                <a:cubicBezTo>
                  <a:pt x="f13" y="f20"/>
                  <a:pt x="f21" y="f7"/>
                  <a:pt x="f22" y="f7"/>
                </a:cubicBezTo>
                <a:cubicBezTo>
                  <a:pt x="f9" y="f7"/>
                  <a:pt x="f23" y="f7"/>
                  <a:pt x="f19" y="f7"/>
                </a:cubicBezTo>
                <a:cubicBezTo>
                  <a:pt x="f18" y="f7"/>
                  <a:pt x="f24" y="f20"/>
                  <a:pt x="f17" y="f25"/>
                </a:cubicBezTo>
                <a:cubicBezTo>
                  <a:pt x="f5" y="f18"/>
                  <a:pt x="f5" y="f17"/>
                  <a:pt x="f17" y="f26"/>
                </a:cubicBezTo>
                <a:cubicBezTo>
                  <a:pt x="f27" y="f14"/>
                  <a:pt x="f18" y="f5"/>
                  <a:pt x="f25" y="f5"/>
                </a:cubicBezTo>
                <a:cubicBezTo>
                  <a:pt x="f28" y="f5"/>
                  <a:pt x="f23" y="f5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C49D1B92-C301-4024-A83C-F3F5CC697F8A}"/>
              </a:ext>
            </a:extLst>
          </p:cNvPr>
          <p:cNvSpPr/>
          <p:nvPr/>
        </p:nvSpPr>
        <p:spPr>
          <a:xfrm>
            <a:off x="534439" y="5861806"/>
            <a:ext cx="494434" cy="313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"/>
              <a:gd name="f7" fmla="val 50"/>
              <a:gd name="f8" fmla="val 10"/>
              <a:gd name="f9" fmla="val 6"/>
              <a:gd name="f10" fmla="val 22"/>
              <a:gd name="f11" fmla="val 33"/>
              <a:gd name="f12" fmla="val 7"/>
              <a:gd name="f13" fmla="val 42"/>
              <a:gd name="f14" fmla="val 9"/>
              <a:gd name="f15" fmla="val 51"/>
              <a:gd name="f16" fmla="val 60"/>
              <a:gd name="f17" fmla="val 13"/>
              <a:gd name="f18" fmla="val 70"/>
              <a:gd name="f19" fmla="val 17"/>
              <a:gd name="f20" fmla="val 76"/>
              <a:gd name="f21" fmla="val 24"/>
              <a:gd name="f22" fmla="val 35"/>
              <a:gd name="f23" fmla="val 38"/>
              <a:gd name="f24" fmla="val 39"/>
              <a:gd name="f25" fmla="val 40"/>
              <a:gd name="f26" fmla="val 54"/>
              <a:gd name="f27" fmla="val 46"/>
              <a:gd name="f28" fmla="val 16"/>
              <a:gd name="f29" fmla="val 26"/>
              <a:gd name="f30" fmla="val 19"/>
              <a:gd name="f31" fmla="val 5"/>
              <a:gd name="f32" fmla="val 2"/>
              <a:gd name="f33" fmla="val 1"/>
              <a:gd name="f34" fmla="val 11"/>
              <a:gd name="f35" fmla="val 44"/>
              <a:gd name="f36" fmla="val 61"/>
              <a:gd name="f37" fmla="val 71"/>
              <a:gd name="f38" fmla="val 47"/>
              <a:gd name="f39" fmla="+- 0 0 -90"/>
              <a:gd name="f40" fmla="*/ f3 1 79"/>
              <a:gd name="f41" fmla="*/ f4 1 50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79"/>
              <a:gd name="f50" fmla="*/ f46 1 50"/>
              <a:gd name="f51" fmla="*/ 0 f47 1"/>
              <a:gd name="f52" fmla="*/ 0 f46 1"/>
              <a:gd name="f53" fmla="*/ 33 f47 1"/>
              <a:gd name="f54" fmla="*/ 7 f46 1"/>
              <a:gd name="f55" fmla="*/ 60 f47 1"/>
              <a:gd name="f56" fmla="*/ 13 f46 1"/>
              <a:gd name="f57" fmla="*/ 79 f47 1"/>
              <a:gd name="f58" fmla="*/ 35 f46 1"/>
              <a:gd name="f59" fmla="*/ 76 f47 1"/>
              <a:gd name="f60" fmla="*/ 40 f46 1"/>
              <a:gd name="f61" fmla="*/ 16 f47 1"/>
              <a:gd name="f62" fmla="*/ 26 f46 1"/>
              <a:gd name="f63" fmla="*/ 2 f46 1"/>
              <a:gd name="f64" fmla="*/ 26 f47 1"/>
              <a:gd name="f65" fmla="*/ 11 f46 1"/>
              <a:gd name="f66" fmla="+- f48 0 f1"/>
              <a:gd name="f67" fmla="*/ f51 1 79"/>
              <a:gd name="f68" fmla="*/ f52 1 50"/>
              <a:gd name="f69" fmla="*/ f53 1 79"/>
              <a:gd name="f70" fmla="*/ f54 1 50"/>
              <a:gd name="f71" fmla="*/ f55 1 79"/>
              <a:gd name="f72" fmla="*/ f56 1 50"/>
              <a:gd name="f73" fmla="*/ f57 1 79"/>
              <a:gd name="f74" fmla="*/ f58 1 50"/>
              <a:gd name="f75" fmla="*/ f59 1 79"/>
              <a:gd name="f76" fmla="*/ f60 1 50"/>
              <a:gd name="f77" fmla="*/ f61 1 79"/>
              <a:gd name="f78" fmla="*/ f62 1 50"/>
              <a:gd name="f79" fmla="*/ f63 1 50"/>
              <a:gd name="f80" fmla="*/ f64 1 79"/>
              <a:gd name="f81" fmla="*/ f65 1 50"/>
              <a:gd name="f82" fmla="*/ 0 1 f49"/>
              <a:gd name="f83" fmla="*/ f43 1 f49"/>
              <a:gd name="f84" fmla="*/ 0 1 f50"/>
              <a:gd name="f85" fmla="*/ f44 1 f50"/>
              <a:gd name="f86" fmla="*/ f67 1 f49"/>
              <a:gd name="f87" fmla="*/ f68 1 f50"/>
              <a:gd name="f88" fmla="*/ f69 1 f49"/>
              <a:gd name="f89" fmla="*/ f70 1 f50"/>
              <a:gd name="f90" fmla="*/ f71 1 f49"/>
              <a:gd name="f91" fmla="*/ f72 1 f50"/>
              <a:gd name="f92" fmla="*/ f73 1 f49"/>
              <a:gd name="f93" fmla="*/ f74 1 f50"/>
              <a:gd name="f94" fmla="*/ f75 1 f49"/>
              <a:gd name="f95" fmla="*/ f76 1 f50"/>
              <a:gd name="f96" fmla="*/ f77 1 f49"/>
              <a:gd name="f97" fmla="*/ f78 1 f50"/>
              <a:gd name="f98" fmla="*/ f79 1 f50"/>
              <a:gd name="f99" fmla="*/ f80 1 f49"/>
              <a:gd name="f100" fmla="*/ f81 1 f50"/>
              <a:gd name="f101" fmla="*/ f82 f40 1"/>
              <a:gd name="f102" fmla="*/ f83 f40 1"/>
              <a:gd name="f103" fmla="*/ f85 f41 1"/>
              <a:gd name="f104" fmla="*/ f84 f41 1"/>
              <a:gd name="f105" fmla="*/ f86 f40 1"/>
              <a:gd name="f106" fmla="*/ f87 f41 1"/>
              <a:gd name="f107" fmla="*/ f88 f40 1"/>
              <a:gd name="f108" fmla="*/ f89 f41 1"/>
              <a:gd name="f109" fmla="*/ f90 f40 1"/>
              <a:gd name="f110" fmla="*/ f91 f41 1"/>
              <a:gd name="f111" fmla="*/ f92 f40 1"/>
              <a:gd name="f112" fmla="*/ f93 f41 1"/>
              <a:gd name="f113" fmla="*/ f94 f40 1"/>
              <a:gd name="f114" fmla="*/ f95 f41 1"/>
              <a:gd name="f115" fmla="*/ f96 f40 1"/>
              <a:gd name="f116" fmla="*/ f97 f41 1"/>
              <a:gd name="f117" fmla="*/ f98 f41 1"/>
              <a:gd name="f118" fmla="*/ f99 f40 1"/>
              <a:gd name="f119" fmla="*/ f10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111" y="f112"/>
              </a:cxn>
              <a:cxn ang="f66">
                <a:pos x="f113" y="f114"/>
              </a:cxn>
              <a:cxn ang="f66">
                <a:pos x="f115" y="f116"/>
              </a:cxn>
              <a:cxn ang="f66">
                <a:pos x="f105" y="f117"/>
              </a:cxn>
              <a:cxn ang="f66">
                <a:pos x="f105" y="f106"/>
              </a:cxn>
              <a:cxn ang="f66">
                <a:pos x="f118" y="f119"/>
              </a:cxn>
              <a:cxn ang="f66">
                <a:pos x="f113" y="f112"/>
              </a:cxn>
              <a:cxn ang="f66">
                <a:pos x="f118" y="f119"/>
              </a:cxn>
            </a:cxnLst>
            <a:rect l="f101" t="f104" r="f102" b="f103"/>
            <a:pathLst>
              <a:path w="79" h="50">
                <a:moveTo>
                  <a:pt x="f5" y="f5"/>
                </a:moveTo>
                <a:cubicBezTo>
                  <a:pt x="f8" y="f9"/>
                  <a:pt x="f10" y="f9"/>
                  <a:pt x="f11" y="f12"/>
                </a:cubicBezTo>
                <a:cubicBezTo>
                  <a:pt x="f13" y="f14"/>
                  <a:pt x="f15" y="f8"/>
                  <a:pt x="f16" y="f17"/>
                </a:cubicBezTo>
                <a:cubicBezTo>
                  <a:pt x="f18" y="f19"/>
                  <a:pt x="f20" y="f21"/>
                  <a:pt x="f6" y="f22"/>
                </a:cubicBezTo>
                <a:cubicBezTo>
                  <a:pt x="f6" y="f23"/>
                  <a:pt x="f6" y="f24"/>
                  <a:pt x="f20" y="f25"/>
                </a:cubicBezTo>
                <a:cubicBezTo>
                  <a:pt x="f26" y="f7"/>
                  <a:pt x="f11" y="f27"/>
                  <a:pt x="f28" y="f29"/>
                </a:cubicBezTo>
                <a:cubicBezTo>
                  <a:pt x="f8" y="f30"/>
                  <a:pt x="f31" y="f8"/>
                  <a:pt x="f5" y="f32"/>
                </a:cubicBezTo>
                <a:cubicBezTo>
                  <a:pt x="f5" y="f33"/>
                  <a:pt x="f5" y="f33"/>
                  <a:pt x="f5" y="f5"/>
                </a:cubicBezTo>
                <a:close/>
                <a:moveTo>
                  <a:pt x="f29" y="f34"/>
                </a:moveTo>
                <a:cubicBezTo>
                  <a:pt x="f35" y="f28"/>
                  <a:pt x="f36" y="f10"/>
                  <a:pt x="f20" y="f22"/>
                </a:cubicBezTo>
                <a:cubicBezTo>
                  <a:pt x="f37" y="f30"/>
                  <a:pt x="f38" y="f34"/>
                  <a:pt x="f29" y="f34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7C8E1D2E-6866-4369-8E93-0CF7CBA10B36}"/>
              </a:ext>
            </a:extLst>
          </p:cNvPr>
          <p:cNvSpPr/>
          <p:nvPr/>
        </p:nvSpPr>
        <p:spPr>
          <a:xfrm>
            <a:off x="4030995" y="1645810"/>
            <a:ext cx="845271" cy="1376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"/>
              <a:gd name="f7" fmla="val 22"/>
              <a:gd name="f8" fmla="val 10"/>
              <a:gd name="f9" fmla="val 130"/>
              <a:gd name="f10" fmla="val 16"/>
              <a:gd name="f11" fmla="val 124"/>
              <a:gd name="f12" fmla="val 18"/>
              <a:gd name="f13" fmla="val 118"/>
              <a:gd name="f14" fmla="val 116"/>
              <a:gd name="f15" fmla="val 15"/>
              <a:gd name="f16" fmla="val 114"/>
              <a:gd name="f17" fmla="val 14"/>
              <a:gd name="f18" fmla="val 111"/>
              <a:gd name="f19" fmla="val 107"/>
              <a:gd name="f20" fmla="val 12"/>
              <a:gd name="f21" fmla="val 102"/>
              <a:gd name="f22" fmla="val 98"/>
              <a:gd name="f23" fmla="val 90"/>
              <a:gd name="f24" fmla="val 81"/>
              <a:gd name="f25" fmla="val 21"/>
              <a:gd name="f26" fmla="val 73"/>
              <a:gd name="f27" fmla="val 17"/>
              <a:gd name="f28" fmla="val 68"/>
              <a:gd name="f29" fmla="val 64"/>
              <a:gd name="f30" fmla="val 59"/>
              <a:gd name="f31" fmla="val 57"/>
              <a:gd name="f32" fmla="val 54"/>
              <a:gd name="f33" fmla="val 52"/>
              <a:gd name="f34" fmla="val 19"/>
              <a:gd name="f35" fmla="val 47"/>
              <a:gd name="f36" fmla="val 43"/>
              <a:gd name="f37" fmla="val 38"/>
              <a:gd name="f38" fmla="val 36"/>
              <a:gd name="f39" fmla="val 33"/>
              <a:gd name="f40" fmla="val 30"/>
              <a:gd name="f41" fmla="val 27"/>
              <a:gd name="f42" fmla="val 23"/>
              <a:gd name="f43" fmla="val 11"/>
              <a:gd name="f44" fmla="val 5"/>
              <a:gd name="f45" fmla="val 8"/>
              <a:gd name="f46" fmla="val 6"/>
              <a:gd name="f47" fmla="val 3"/>
              <a:gd name="f48" fmla="val 1"/>
              <a:gd name="f49" fmla="val 51"/>
              <a:gd name="f50" fmla="val 83"/>
              <a:gd name="f51" fmla="val 117"/>
              <a:gd name="f52" fmla="val 119"/>
              <a:gd name="f53" fmla="val 4"/>
              <a:gd name="f54" fmla="val 129"/>
              <a:gd name="f55" fmla="val 7"/>
              <a:gd name="f56" fmla="+- 0 0 -90"/>
              <a:gd name="f57" fmla="*/ f3 1 135"/>
              <a:gd name="f58" fmla="*/ f4 1 22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35"/>
              <a:gd name="f67" fmla="*/ f63 1 22"/>
              <a:gd name="f68" fmla="*/ 135 f64 1"/>
              <a:gd name="f69" fmla="*/ 10 f63 1"/>
              <a:gd name="f70" fmla="*/ 118 f64 1"/>
              <a:gd name="f71" fmla="*/ 16 f63 1"/>
              <a:gd name="f72" fmla="*/ 111 f64 1"/>
              <a:gd name="f73" fmla="*/ 14 f63 1"/>
              <a:gd name="f74" fmla="*/ 98 f64 1"/>
              <a:gd name="f75" fmla="*/ 15 f63 1"/>
              <a:gd name="f76" fmla="*/ 73 f64 1"/>
              <a:gd name="f77" fmla="*/ 17 f63 1"/>
              <a:gd name="f78" fmla="*/ 59 f64 1"/>
              <a:gd name="f79" fmla="*/ 52 f64 1"/>
              <a:gd name="f80" fmla="*/ 19 f63 1"/>
              <a:gd name="f81" fmla="*/ 38 f64 1"/>
              <a:gd name="f82" fmla="*/ 18 f63 1"/>
              <a:gd name="f83" fmla="*/ 30 f64 1"/>
              <a:gd name="f84" fmla="*/ 19 f64 1"/>
              <a:gd name="f85" fmla="*/ 0 f64 1"/>
              <a:gd name="f86" fmla="*/ 8 f63 1"/>
              <a:gd name="f87" fmla="*/ 15 f64 1"/>
              <a:gd name="f88" fmla="*/ 1 f63 1"/>
              <a:gd name="f89" fmla="*/ 116 f64 1"/>
              <a:gd name="f90" fmla="*/ 119 f64 1"/>
              <a:gd name="f91" fmla="+- f65 0 f1"/>
              <a:gd name="f92" fmla="*/ f68 1 135"/>
              <a:gd name="f93" fmla="*/ f69 1 22"/>
              <a:gd name="f94" fmla="*/ f70 1 135"/>
              <a:gd name="f95" fmla="*/ f71 1 22"/>
              <a:gd name="f96" fmla="*/ f72 1 135"/>
              <a:gd name="f97" fmla="*/ f73 1 22"/>
              <a:gd name="f98" fmla="*/ f74 1 135"/>
              <a:gd name="f99" fmla="*/ f75 1 22"/>
              <a:gd name="f100" fmla="*/ f76 1 135"/>
              <a:gd name="f101" fmla="*/ f77 1 22"/>
              <a:gd name="f102" fmla="*/ f78 1 135"/>
              <a:gd name="f103" fmla="*/ f79 1 135"/>
              <a:gd name="f104" fmla="*/ f80 1 22"/>
              <a:gd name="f105" fmla="*/ f81 1 135"/>
              <a:gd name="f106" fmla="*/ f82 1 22"/>
              <a:gd name="f107" fmla="*/ f83 1 135"/>
              <a:gd name="f108" fmla="*/ f84 1 135"/>
              <a:gd name="f109" fmla="*/ f85 1 135"/>
              <a:gd name="f110" fmla="*/ f86 1 22"/>
              <a:gd name="f111" fmla="*/ f87 1 135"/>
              <a:gd name="f112" fmla="*/ f88 1 22"/>
              <a:gd name="f113" fmla="*/ f89 1 135"/>
              <a:gd name="f114" fmla="*/ f90 1 135"/>
              <a:gd name="f115" fmla="*/ 0 1 f66"/>
              <a:gd name="f116" fmla="*/ f60 1 f66"/>
              <a:gd name="f117" fmla="*/ 0 1 f67"/>
              <a:gd name="f118" fmla="*/ f61 1 f67"/>
              <a:gd name="f119" fmla="*/ f92 1 f66"/>
              <a:gd name="f120" fmla="*/ f93 1 f67"/>
              <a:gd name="f121" fmla="*/ f94 1 f66"/>
              <a:gd name="f122" fmla="*/ f95 1 f67"/>
              <a:gd name="f123" fmla="*/ f96 1 f66"/>
              <a:gd name="f124" fmla="*/ f97 1 f67"/>
              <a:gd name="f125" fmla="*/ f98 1 f66"/>
              <a:gd name="f126" fmla="*/ f99 1 f67"/>
              <a:gd name="f127" fmla="*/ f100 1 f66"/>
              <a:gd name="f128" fmla="*/ f101 1 f67"/>
              <a:gd name="f129" fmla="*/ f102 1 f66"/>
              <a:gd name="f130" fmla="*/ f103 1 f66"/>
              <a:gd name="f131" fmla="*/ f104 1 f67"/>
              <a:gd name="f132" fmla="*/ f105 1 f66"/>
              <a:gd name="f133" fmla="*/ f106 1 f67"/>
              <a:gd name="f134" fmla="*/ f107 1 f66"/>
              <a:gd name="f135" fmla="*/ f108 1 f66"/>
              <a:gd name="f136" fmla="*/ f109 1 f66"/>
              <a:gd name="f137" fmla="*/ f110 1 f67"/>
              <a:gd name="f138" fmla="*/ f111 1 f66"/>
              <a:gd name="f139" fmla="*/ f112 1 f67"/>
              <a:gd name="f140" fmla="*/ f113 1 f66"/>
              <a:gd name="f141" fmla="*/ f114 1 f66"/>
              <a:gd name="f142" fmla="*/ f115 f57 1"/>
              <a:gd name="f143" fmla="*/ f116 f57 1"/>
              <a:gd name="f144" fmla="*/ f118 f58 1"/>
              <a:gd name="f145" fmla="*/ f117 f58 1"/>
              <a:gd name="f146" fmla="*/ f119 f57 1"/>
              <a:gd name="f147" fmla="*/ f120 f58 1"/>
              <a:gd name="f148" fmla="*/ f121 f57 1"/>
              <a:gd name="f149" fmla="*/ f122 f58 1"/>
              <a:gd name="f150" fmla="*/ f123 f57 1"/>
              <a:gd name="f151" fmla="*/ f124 f58 1"/>
              <a:gd name="f152" fmla="*/ f125 f57 1"/>
              <a:gd name="f153" fmla="*/ f126 f58 1"/>
              <a:gd name="f154" fmla="*/ f127 f57 1"/>
              <a:gd name="f155" fmla="*/ f128 f58 1"/>
              <a:gd name="f156" fmla="*/ f129 f57 1"/>
              <a:gd name="f157" fmla="*/ f130 f57 1"/>
              <a:gd name="f158" fmla="*/ f131 f58 1"/>
              <a:gd name="f159" fmla="*/ f132 f57 1"/>
              <a:gd name="f160" fmla="*/ f133 f58 1"/>
              <a:gd name="f161" fmla="*/ f134 f57 1"/>
              <a:gd name="f162" fmla="*/ f135 f57 1"/>
              <a:gd name="f163" fmla="*/ f136 f57 1"/>
              <a:gd name="f164" fmla="*/ f137 f58 1"/>
              <a:gd name="f165" fmla="*/ f138 f57 1"/>
              <a:gd name="f166" fmla="*/ f139 f58 1"/>
              <a:gd name="f167" fmla="*/ f140 f57 1"/>
              <a:gd name="f168" fmla="*/ f141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52" y="f153"/>
              </a:cxn>
              <a:cxn ang="f91">
                <a:pos x="f154" y="f155"/>
              </a:cxn>
              <a:cxn ang="f91">
                <a:pos x="f156" y="f149"/>
              </a:cxn>
              <a:cxn ang="f91">
                <a:pos x="f157" y="f158"/>
              </a:cxn>
              <a:cxn ang="f91">
                <a:pos x="f159" y="f160"/>
              </a:cxn>
              <a:cxn ang="f91">
                <a:pos x="f161" y="f151"/>
              </a:cxn>
              <a:cxn ang="f91">
                <a:pos x="f162" y="f151"/>
              </a:cxn>
              <a:cxn ang="f91">
                <a:pos x="f163" y="f164"/>
              </a:cxn>
              <a:cxn ang="f91">
                <a:pos x="f165" y="f166"/>
              </a:cxn>
              <a:cxn ang="f91">
                <a:pos x="f162" y="f166"/>
              </a:cxn>
              <a:cxn ang="f91">
                <a:pos x="f167" y="f166"/>
              </a:cxn>
              <a:cxn ang="f91">
                <a:pos x="f168" y="f166"/>
              </a:cxn>
              <a:cxn ang="f91">
                <a:pos x="f146" y="f147"/>
              </a:cxn>
            </a:cxnLst>
            <a:rect l="f142" t="f145" r="f143" b="f144"/>
            <a:pathLst>
              <a:path w="135" h="22">
                <a:moveTo>
                  <a:pt x="f6" y="f8"/>
                </a:moveTo>
                <a:cubicBezTo>
                  <a:pt x="f9" y="f10"/>
                  <a:pt x="f11" y="f12"/>
                  <a:pt x="f13" y="f10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0"/>
                  <a:pt x="f22" y="f15"/>
                </a:cubicBezTo>
                <a:cubicBezTo>
                  <a:pt x="f23" y="f7"/>
                  <a:pt x="f24" y="f25"/>
                  <a:pt x="f26" y="f27"/>
                </a:cubicBezTo>
                <a:cubicBezTo>
                  <a:pt x="f28" y="f15"/>
                  <a:pt x="f29" y="f17"/>
                  <a:pt x="f30" y="f10"/>
                </a:cubicBezTo>
                <a:cubicBezTo>
                  <a:pt x="f31" y="f27"/>
                  <a:pt x="f32" y="f12"/>
                  <a:pt x="f33" y="f34"/>
                </a:cubicBezTo>
                <a:cubicBezTo>
                  <a:pt x="f35" y="f25"/>
                  <a:pt x="f36" y="f25"/>
                  <a:pt x="f37" y="f12"/>
                </a:cubicBezTo>
                <a:cubicBezTo>
                  <a:pt x="f38" y="f10"/>
                  <a:pt x="f39" y="f15"/>
                  <a:pt x="f40" y="f17"/>
                </a:cubicBezTo>
                <a:cubicBezTo>
                  <a:pt x="f41" y="f20"/>
                  <a:pt x="f42" y="f20"/>
                  <a:pt x="f34" y="f17"/>
                </a:cubicBezTo>
                <a:cubicBezTo>
                  <a:pt x="f43" y="f27"/>
                  <a:pt x="f44" y="f15"/>
                  <a:pt x="f5" y="f45"/>
                </a:cubicBezTo>
                <a:cubicBezTo>
                  <a:pt x="f44" y="f46"/>
                  <a:pt x="f8" y="f47"/>
                  <a:pt x="f15" y="f48"/>
                </a:cubicBezTo>
                <a:cubicBezTo>
                  <a:pt x="f10" y="f5"/>
                  <a:pt x="f12" y="f5"/>
                  <a:pt x="f34" y="f48"/>
                </a:cubicBezTo>
                <a:cubicBezTo>
                  <a:pt x="f49" y="f44"/>
                  <a:pt x="f50" y="f44"/>
                  <a:pt x="f14" y="f48"/>
                </a:cubicBezTo>
                <a:cubicBezTo>
                  <a:pt x="f51" y="f5"/>
                  <a:pt x="f13" y="f5"/>
                  <a:pt x="f52" y="f48"/>
                </a:cubicBezTo>
                <a:cubicBezTo>
                  <a:pt x="f11" y="f53"/>
                  <a:pt x="f54" y="f55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3D743332-F2CD-4BDC-AFE7-8E00EE50AFF6}"/>
              </a:ext>
            </a:extLst>
          </p:cNvPr>
          <p:cNvSpPr/>
          <p:nvPr/>
        </p:nvSpPr>
        <p:spPr>
          <a:xfrm>
            <a:off x="3887397" y="5431033"/>
            <a:ext cx="469270" cy="4381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"/>
              <a:gd name="f7" fmla="val 70"/>
              <a:gd name="f8" fmla="val 63"/>
              <a:gd name="f9" fmla="val 67"/>
              <a:gd name="f10" fmla="val 4"/>
              <a:gd name="f11" fmla="val 71"/>
              <a:gd name="f12" fmla="val 8"/>
              <a:gd name="f13" fmla="val 13"/>
              <a:gd name="f14" fmla="val 53"/>
              <a:gd name="f15" fmla="val 32"/>
              <a:gd name="f16" fmla="val 51"/>
              <a:gd name="f17" fmla="val 11"/>
              <a:gd name="f18" fmla="val 7"/>
              <a:gd name="f19" fmla="val 65"/>
              <a:gd name="f20" fmla="val 3"/>
              <a:gd name="f21" fmla="val 61"/>
              <a:gd name="f22" fmla="val 57"/>
              <a:gd name="f23" fmla="val 20"/>
              <a:gd name="f24" fmla="val 38"/>
              <a:gd name="f25" fmla="val 42"/>
              <a:gd name="f26" fmla="val 19"/>
              <a:gd name="f27" fmla="+- 0 0 -90"/>
              <a:gd name="f28" fmla="*/ f3 1 75"/>
              <a:gd name="f29" fmla="*/ f4 1 70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75"/>
              <a:gd name="f38" fmla="*/ f34 1 70"/>
              <a:gd name="f39" fmla="*/ 63 f35 1"/>
              <a:gd name="f40" fmla="*/ 0 f34 1"/>
              <a:gd name="f41" fmla="*/ 75 f35 1"/>
              <a:gd name="f42" fmla="*/ 13 f34 1"/>
              <a:gd name="f43" fmla="*/ 11 f35 1"/>
              <a:gd name="f44" fmla="*/ 70 f34 1"/>
              <a:gd name="f45" fmla="*/ 0 f35 1"/>
              <a:gd name="f46" fmla="*/ 57 f34 1"/>
              <a:gd name="f47" fmla="+- f36 0 f1"/>
              <a:gd name="f48" fmla="*/ f39 1 75"/>
              <a:gd name="f49" fmla="*/ f40 1 70"/>
              <a:gd name="f50" fmla="*/ f41 1 75"/>
              <a:gd name="f51" fmla="*/ f42 1 70"/>
              <a:gd name="f52" fmla="*/ f43 1 75"/>
              <a:gd name="f53" fmla="*/ f44 1 70"/>
              <a:gd name="f54" fmla="*/ f45 1 75"/>
              <a:gd name="f55" fmla="*/ f46 1 70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75" h="70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5" y="f16"/>
                  <a:pt x="f17" y="f7"/>
                </a:cubicBezTo>
                <a:cubicBezTo>
                  <a:pt x="f18" y="f19"/>
                  <a:pt x="f20" y="f21"/>
                  <a:pt x="f5" y="f22"/>
                </a:cubicBezTo>
                <a:cubicBezTo>
                  <a:pt x="f23" y="f24"/>
                  <a:pt x="f25" y="f26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BC3A6114-7734-4FE5-A2A4-0914A1D8A325}"/>
              </a:ext>
            </a:extLst>
          </p:cNvPr>
          <p:cNvSpPr/>
          <p:nvPr/>
        </p:nvSpPr>
        <p:spPr>
          <a:xfrm>
            <a:off x="4488414" y="4830016"/>
            <a:ext cx="494434" cy="5758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"/>
              <a:gd name="f7" fmla="val 92"/>
              <a:gd name="f8" fmla="val 86"/>
              <a:gd name="f9" fmla="val 78"/>
              <a:gd name="f10" fmla="val 90"/>
              <a:gd name="f11" fmla="val 76"/>
              <a:gd name="f12" fmla="val 72"/>
              <a:gd name="f13" fmla="val 91"/>
              <a:gd name="f14" fmla="val 70"/>
              <a:gd name="f15" fmla="val 68"/>
              <a:gd name="f16" fmla="val 89"/>
              <a:gd name="f17" fmla="val 66"/>
              <a:gd name="f18" fmla="val 87"/>
              <a:gd name="f19" fmla="val 47"/>
              <a:gd name="f20" fmla="val 64"/>
              <a:gd name="f21" fmla="val 27"/>
              <a:gd name="f22" fmla="val 41"/>
              <a:gd name="f23" fmla="val 8"/>
              <a:gd name="f24" fmla="val 18"/>
              <a:gd name="f25" fmla="val 6"/>
              <a:gd name="f26" fmla="val 15"/>
              <a:gd name="f27" fmla="val 4"/>
              <a:gd name="f28" fmla="val 12"/>
              <a:gd name="f29" fmla="val 2"/>
              <a:gd name="f30" fmla="val 10"/>
              <a:gd name="f31" fmla="val 7"/>
              <a:gd name="f32" fmla="val 5"/>
              <a:gd name="f33" fmla="val 3"/>
              <a:gd name="f34" fmla="val 1"/>
              <a:gd name="f35" fmla="val 9"/>
              <a:gd name="f36" fmla="val 11"/>
              <a:gd name="f37" fmla="val 14"/>
              <a:gd name="f38" fmla="val 34"/>
              <a:gd name="f39" fmla="val 30"/>
              <a:gd name="f40" fmla="val 55"/>
              <a:gd name="f41" fmla="val 75"/>
              <a:gd name="f42" fmla="val 77"/>
              <a:gd name="f43" fmla="val 81"/>
              <a:gd name="f44" fmla="val 84"/>
              <a:gd name="f45" fmla="+- 0 0 -90"/>
              <a:gd name="f46" fmla="*/ f3 1 79"/>
              <a:gd name="f47" fmla="*/ f4 1 92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79"/>
              <a:gd name="f56" fmla="*/ f52 1 92"/>
              <a:gd name="f57" fmla="*/ 79 f53 1"/>
              <a:gd name="f58" fmla="*/ 86 f52 1"/>
              <a:gd name="f59" fmla="*/ 72 f53 1"/>
              <a:gd name="f60" fmla="*/ 91 f52 1"/>
              <a:gd name="f61" fmla="*/ 66 f53 1"/>
              <a:gd name="f62" fmla="*/ 87 f52 1"/>
              <a:gd name="f63" fmla="*/ 8 f53 1"/>
              <a:gd name="f64" fmla="*/ 18 f52 1"/>
              <a:gd name="f65" fmla="*/ 2 f53 1"/>
              <a:gd name="f66" fmla="*/ 10 f52 1"/>
              <a:gd name="f67" fmla="*/ 3 f52 1"/>
              <a:gd name="f68" fmla="*/ 9 f53 1"/>
              <a:gd name="f69" fmla="*/ 2 f52 1"/>
              <a:gd name="f70" fmla="*/ 14 f53 1"/>
              <a:gd name="f71" fmla="*/ 6 f52 1"/>
              <a:gd name="f72" fmla="*/ 75 f53 1"/>
              <a:gd name="f73" fmla="*/ 79 f52 1"/>
              <a:gd name="f74" fmla="+- f54 0 f1"/>
              <a:gd name="f75" fmla="*/ f57 1 79"/>
              <a:gd name="f76" fmla="*/ f58 1 92"/>
              <a:gd name="f77" fmla="*/ f59 1 79"/>
              <a:gd name="f78" fmla="*/ f60 1 92"/>
              <a:gd name="f79" fmla="*/ f61 1 79"/>
              <a:gd name="f80" fmla="*/ f62 1 92"/>
              <a:gd name="f81" fmla="*/ f63 1 79"/>
              <a:gd name="f82" fmla="*/ f64 1 92"/>
              <a:gd name="f83" fmla="*/ f65 1 79"/>
              <a:gd name="f84" fmla="*/ f66 1 92"/>
              <a:gd name="f85" fmla="*/ f67 1 92"/>
              <a:gd name="f86" fmla="*/ f68 1 79"/>
              <a:gd name="f87" fmla="*/ f69 1 92"/>
              <a:gd name="f88" fmla="*/ f70 1 79"/>
              <a:gd name="f89" fmla="*/ f71 1 92"/>
              <a:gd name="f90" fmla="*/ f72 1 79"/>
              <a:gd name="f91" fmla="*/ f73 1 92"/>
              <a:gd name="f92" fmla="*/ 0 1 f55"/>
              <a:gd name="f93" fmla="*/ f49 1 f55"/>
              <a:gd name="f94" fmla="*/ 0 1 f56"/>
              <a:gd name="f95" fmla="*/ f50 1 f56"/>
              <a:gd name="f96" fmla="*/ f75 1 f55"/>
              <a:gd name="f97" fmla="*/ f76 1 f56"/>
              <a:gd name="f98" fmla="*/ f77 1 f55"/>
              <a:gd name="f99" fmla="*/ f78 1 f56"/>
              <a:gd name="f100" fmla="*/ f79 1 f55"/>
              <a:gd name="f101" fmla="*/ f80 1 f56"/>
              <a:gd name="f102" fmla="*/ f81 1 f55"/>
              <a:gd name="f103" fmla="*/ f82 1 f56"/>
              <a:gd name="f104" fmla="*/ f83 1 f55"/>
              <a:gd name="f105" fmla="*/ f84 1 f56"/>
              <a:gd name="f106" fmla="*/ f85 1 f56"/>
              <a:gd name="f107" fmla="*/ f86 1 f55"/>
              <a:gd name="f108" fmla="*/ f87 1 f56"/>
              <a:gd name="f109" fmla="*/ f88 1 f55"/>
              <a:gd name="f110" fmla="*/ f89 1 f56"/>
              <a:gd name="f111" fmla="*/ f90 1 f55"/>
              <a:gd name="f112" fmla="*/ f91 1 f56"/>
              <a:gd name="f113" fmla="*/ f92 f46 1"/>
              <a:gd name="f114" fmla="*/ f93 f46 1"/>
              <a:gd name="f115" fmla="*/ f95 f47 1"/>
              <a:gd name="f116" fmla="*/ f94 f47 1"/>
              <a:gd name="f117" fmla="*/ f96 f46 1"/>
              <a:gd name="f118" fmla="*/ f97 f47 1"/>
              <a:gd name="f119" fmla="*/ f98 f46 1"/>
              <a:gd name="f120" fmla="*/ f99 f47 1"/>
              <a:gd name="f121" fmla="*/ f100 f46 1"/>
              <a:gd name="f122" fmla="*/ f101 f47 1"/>
              <a:gd name="f123" fmla="*/ f102 f46 1"/>
              <a:gd name="f124" fmla="*/ f103 f47 1"/>
              <a:gd name="f125" fmla="*/ f104 f46 1"/>
              <a:gd name="f126" fmla="*/ f105 f47 1"/>
              <a:gd name="f127" fmla="*/ f106 f47 1"/>
              <a:gd name="f128" fmla="*/ f107 f46 1"/>
              <a:gd name="f129" fmla="*/ f108 f47 1"/>
              <a:gd name="f130" fmla="*/ f109 f46 1"/>
              <a:gd name="f131" fmla="*/ f110 f47 1"/>
              <a:gd name="f132" fmla="*/ f111 f46 1"/>
              <a:gd name="f133" fmla="*/ f11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5" y="f127"/>
              </a:cxn>
              <a:cxn ang="f74">
                <a:pos x="f128" y="f129"/>
              </a:cxn>
              <a:cxn ang="f74">
                <a:pos x="f130" y="f131"/>
              </a:cxn>
              <a:cxn ang="f74">
                <a:pos x="f132" y="f133"/>
              </a:cxn>
              <a:cxn ang="f74">
                <a:pos x="f117" y="f118"/>
              </a:cxn>
            </a:cxnLst>
            <a:rect l="f113" t="f116" r="f114" b="f115"/>
            <a:pathLst>
              <a:path w="79" h="92">
                <a:moveTo>
                  <a:pt x="f6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0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5" y="f31"/>
                  <a:pt x="f5" y="f32"/>
                  <a:pt x="f29" y="f33"/>
                </a:cubicBezTo>
                <a:cubicBezTo>
                  <a:pt x="f27" y="f5"/>
                  <a:pt x="f31" y="f34"/>
                  <a:pt x="f35" y="f29"/>
                </a:cubicBezTo>
                <a:cubicBezTo>
                  <a:pt x="f36" y="f33"/>
                  <a:pt x="f28" y="f32"/>
                  <a:pt x="f37" y="f25"/>
                </a:cubicBezTo>
                <a:cubicBezTo>
                  <a:pt x="f38" y="f39"/>
                  <a:pt x="f40" y="f40"/>
                  <a:pt x="f41" y="f6"/>
                </a:cubicBezTo>
                <a:cubicBezTo>
                  <a:pt x="f42" y="f43"/>
                  <a:pt x="f9" y="f44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BD32232B-9728-43B7-922E-24258CC0DF1F}"/>
              </a:ext>
            </a:extLst>
          </p:cNvPr>
          <p:cNvSpPr/>
          <p:nvPr/>
        </p:nvSpPr>
        <p:spPr>
          <a:xfrm>
            <a:off x="4575758" y="5650123"/>
            <a:ext cx="213164" cy="424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68"/>
              <a:gd name="f8" fmla="val 23"/>
              <a:gd name="f9" fmla="val 29"/>
              <a:gd name="f10" fmla="val 17"/>
              <a:gd name="f11" fmla="val 33"/>
              <a:gd name="f12" fmla="val 32"/>
              <a:gd name="f13" fmla="val 50"/>
              <a:gd name="f14" fmla="val 31"/>
              <a:gd name="f15" fmla="val 59"/>
              <a:gd name="f16" fmla="val 24"/>
              <a:gd name="f17" fmla="val 66"/>
              <a:gd name="f18" fmla="val 16"/>
              <a:gd name="f19" fmla="val 67"/>
              <a:gd name="f20" fmla="val 10"/>
              <a:gd name="f21" fmla="val 6"/>
              <a:gd name="f22" fmla="val 4"/>
              <a:gd name="f23" fmla="val 61"/>
              <a:gd name="f24" fmla="val 55"/>
              <a:gd name="f25" fmla="val 1"/>
              <a:gd name="f26" fmla="val 48"/>
              <a:gd name="f27" fmla="val 2"/>
              <a:gd name="f28" fmla="val 41"/>
              <a:gd name="f29" fmla="val 5"/>
              <a:gd name="f30" fmla="val 26"/>
              <a:gd name="f31" fmla="val 12"/>
              <a:gd name="f32" fmla="val 13"/>
              <a:gd name="f33" fmla="val 19"/>
              <a:gd name="f34" fmla="val 20"/>
              <a:gd name="f35" fmla="val 21"/>
              <a:gd name="f36" fmla="val 38"/>
              <a:gd name="f37" fmla="val 25"/>
              <a:gd name="f38" fmla="val 43"/>
              <a:gd name="f39" fmla="val 37"/>
              <a:gd name="f40" fmla="val 28"/>
              <a:gd name="f41" fmla="val 22"/>
              <a:gd name="f42" fmla="+- 0 0 -90"/>
              <a:gd name="f43" fmla="*/ f3 1 34"/>
              <a:gd name="f44" fmla="*/ f4 1 68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34"/>
              <a:gd name="f53" fmla="*/ f49 1 68"/>
              <a:gd name="f54" fmla="*/ 23 f50 1"/>
              <a:gd name="f55" fmla="*/ 0 f49 1"/>
              <a:gd name="f56" fmla="*/ 32 f50 1"/>
              <a:gd name="f57" fmla="*/ 50 f49 1"/>
              <a:gd name="f58" fmla="*/ 16 f50 1"/>
              <a:gd name="f59" fmla="*/ 67 f49 1"/>
              <a:gd name="f60" fmla="*/ 4 f50 1"/>
              <a:gd name="f61" fmla="*/ 61 f49 1"/>
              <a:gd name="f62" fmla="*/ 2 f50 1"/>
              <a:gd name="f63" fmla="*/ 41 f49 1"/>
              <a:gd name="f64" fmla="*/ 12 f49 1"/>
              <a:gd name="f65" fmla="*/ 25 f50 1"/>
              <a:gd name="f66" fmla="*/ 43 f49 1"/>
              <a:gd name="f67" fmla="+- f51 0 f1"/>
              <a:gd name="f68" fmla="*/ f54 1 34"/>
              <a:gd name="f69" fmla="*/ f55 1 68"/>
              <a:gd name="f70" fmla="*/ f56 1 34"/>
              <a:gd name="f71" fmla="*/ f57 1 68"/>
              <a:gd name="f72" fmla="*/ f58 1 34"/>
              <a:gd name="f73" fmla="*/ f59 1 68"/>
              <a:gd name="f74" fmla="*/ f60 1 34"/>
              <a:gd name="f75" fmla="*/ f61 1 68"/>
              <a:gd name="f76" fmla="*/ f62 1 34"/>
              <a:gd name="f77" fmla="*/ f63 1 68"/>
              <a:gd name="f78" fmla="*/ f64 1 68"/>
              <a:gd name="f79" fmla="*/ f65 1 34"/>
              <a:gd name="f80" fmla="*/ f66 1 68"/>
              <a:gd name="f81" fmla="*/ 0 1 f52"/>
              <a:gd name="f82" fmla="*/ f46 1 f52"/>
              <a:gd name="f83" fmla="*/ 0 1 f53"/>
              <a:gd name="f84" fmla="*/ f47 1 f53"/>
              <a:gd name="f85" fmla="*/ f68 1 f52"/>
              <a:gd name="f86" fmla="*/ f69 1 f53"/>
              <a:gd name="f87" fmla="*/ f70 1 f52"/>
              <a:gd name="f88" fmla="*/ f71 1 f53"/>
              <a:gd name="f89" fmla="*/ f72 1 f52"/>
              <a:gd name="f90" fmla="*/ f73 1 f53"/>
              <a:gd name="f91" fmla="*/ f74 1 f52"/>
              <a:gd name="f92" fmla="*/ f75 1 f53"/>
              <a:gd name="f93" fmla="*/ f76 1 f52"/>
              <a:gd name="f94" fmla="*/ f77 1 f53"/>
              <a:gd name="f95" fmla="*/ f78 1 f53"/>
              <a:gd name="f96" fmla="*/ f79 1 f52"/>
              <a:gd name="f97" fmla="*/ f80 1 f53"/>
              <a:gd name="f98" fmla="*/ f81 f43 1"/>
              <a:gd name="f99" fmla="*/ f82 f43 1"/>
              <a:gd name="f100" fmla="*/ f84 f44 1"/>
              <a:gd name="f101" fmla="*/ f83 f44 1"/>
              <a:gd name="f102" fmla="*/ f85 f43 1"/>
              <a:gd name="f103" fmla="*/ f86 f44 1"/>
              <a:gd name="f104" fmla="*/ f87 f43 1"/>
              <a:gd name="f105" fmla="*/ f88 f44 1"/>
              <a:gd name="f106" fmla="*/ f89 f43 1"/>
              <a:gd name="f107" fmla="*/ f90 f44 1"/>
              <a:gd name="f108" fmla="*/ f91 f43 1"/>
              <a:gd name="f109" fmla="*/ f92 f44 1"/>
              <a:gd name="f110" fmla="*/ f93 f43 1"/>
              <a:gd name="f111" fmla="*/ f94 f44 1"/>
              <a:gd name="f112" fmla="*/ f95 f44 1"/>
              <a:gd name="f113" fmla="*/ f96 f43 1"/>
              <a:gd name="f114" fmla="*/ f97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2" y="f103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02" y="f103"/>
              </a:cxn>
              <a:cxn ang="f67">
                <a:pos x="f102" y="f112"/>
              </a:cxn>
              <a:cxn ang="f67">
                <a:pos x="f113" y="f114"/>
              </a:cxn>
              <a:cxn ang="f67">
                <a:pos x="f102" y="f112"/>
              </a:cxn>
            </a:cxnLst>
            <a:rect l="f98" t="f101" r="f99" b="f100"/>
            <a:pathLst>
              <a:path w="34" h="68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7"/>
                  <a:pt x="f21" y="f17"/>
                  <a:pt x="f22" y="f23"/>
                </a:cubicBezTo>
                <a:cubicBezTo>
                  <a:pt x="f5" y="f24"/>
                  <a:pt x="f25" y="f26"/>
                  <a:pt x="f27" y="f28"/>
                </a:cubicBezTo>
                <a:cubicBezTo>
                  <a:pt x="f29" y="f30"/>
                  <a:pt x="f31" y="f32"/>
                  <a:pt x="f8" y="f5"/>
                </a:cubicBezTo>
                <a:close/>
                <a:moveTo>
                  <a:pt x="f8" y="f31"/>
                </a:moveTo>
                <a:cubicBezTo>
                  <a:pt x="f33" y="f34"/>
                  <a:pt x="f35" y="f36"/>
                  <a:pt x="f37" y="f38"/>
                </a:cubicBezTo>
                <a:cubicBezTo>
                  <a:pt x="f9" y="f39"/>
                  <a:pt x="f40" y="f41"/>
                  <a:pt x="f8" y="f31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3103FD8D-882C-4482-9A37-FD9B85251DB0}"/>
              </a:ext>
            </a:extLst>
          </p:cNvPr>
          <p:cNvSpPr/>
          <p:nvPr/>
        </p:nvSpPr>
        <p:spPr>
          <a:xfrm>
            <a:off x="4393673" y="4898111"/>
            <a:ext cx="507757" cy="5950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95"/>
              <a:gd name="f8" fmla="val 88"/>
              <a:gd name="f9" fmla="val 93"/>
              <a:gd name="f10" fmla="val 78"/>
              <a:gd name="f11" fmla="val 74"/>
              <a:gd name="f12" fmla="val 94"/>
              <a:gd name="f13" fmla="val 72"/>
              <a:gd name="f14" fmla="val 70"/>
              <a:gd name="f15" fmla="val 91"/>
              <a:gd name="f16" fmla="val 69"/>
              <a:gd name="f17" fmla="val 89"/>
              <a:gd name="f18" fmla="val 47"/>
              <a:gd name="f19" fmla="val 63"/>
              <a:gd name="f20" fmla="val 25"/>
              <a:gd name="f21" fmla="val 38"/>
              <a:gd name="f22" fmla="val 4"/>
              <a:gd name="f23" fmla="val 12"/>
              <a:gd name="f24" fmla="val 3"/>
              <a:gd name="f25" fmla="val 11"/>
              <a:gd name="f26" fmla="val 2"/>
              <a:gd name="f27" fmla="val 9"/>
              <a:gd name="f28" fmla="val 1"/>
              <a:gd name="f29" fmla="val 8"/>
              <a:gd name="f30" fmla="val 5"/>
              <a:gd name="f31" fmla="val 13"/>
              <a:gd name="f32" fmla="val 6"/>
              <a:gd name="f33" fmla="val 17"/>
              <a:gd name="f34" fmla="val 10"/>
              <a:gd name="f35" fmla="val 20"/>
              <a:gd name="f36" fmla="val 14"/>
              <a:gd name="f37" fmla="val 39"/>
              <a:gd name="f38" fmla="val 37"/>
              <a:gd name="f39" fmla="val 58"/>
              <a:gd name="f40" fmla="val 59"/>
              <a:gd name="f41" fmla="val 77"/>
              <a:gd name="f42" fmla="val 82"/>
              <a:gd name="f43" fmla="val 79"/>
              <a:gd name="f44" fmla="val 84"/>
              <a:gd name="f45" fmla="val 80"/>
              <a:gd name="f46" fmla="val 87"/>
              <a:gd name="f47" fmla="+- 0 0 -90"/>
              <a:gd name="f48" fmla="*/ f3 1 81"/>
              <a:gd name="f49" fmla="*/ f4 1 95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81"/>
              <a:gd name="f58" fmla="*/ f54 1 95"/>
              <a:gd name="f59" fmla="*/ 81 f55 1"/>
              <a:gd name="f60" fmla="*/ 88 f54 1"/>
              <a:gd name="f61" fmla="*/ 74 f55 1"/>
              <a:gd name="f62" fmla="*/ 94 f54 1"/>
              <a:gd name="f63" fmla="*/ 69 f55 1"/>
              <a:gd name="f64" fmla="*/ 89 f54 1"/>
              <a:gd name="f65" fmla="*/ 4 f55 1"/>
              <a:gd name="f66" fmla="*/ 12 f54 1"/>
              <a:gd name="f67" fmla="*/ 1 f55 1"/>
              <a:gd name="f68" fmla="*/ 8 f54 1"/>
              <a:gd name="f69" fmla="*/ 3 f55 1"/>
              <a:gd name="f70" fmla="*/ 1 f54 1"/>
              <a:gd name="f71" fmla="*/ 9 f55 1"/>
              <a:gd name="f72" fmla="*/ 2 f54 1"/>
              <a:gd name="f73" fmla="*/ 20 f55 1"/>
              <a:gd name="f74" fmla="*/ 14 f54 1"/>
              <a:gd name="f75" fmla="*/ 77 f55 1"/>
              <a:gd name="f76" fmla="*/ 82 f54 1"/>
              <a:gd name="f77" fmla="+- f56 0 f1"/>
              <a:gd name="f78" fmla="*/ f59 1 81"/>
              <a:gd name="f79" fmla="*/ f60 1 95"/>
              <a:gd name="f80" fmla="*/ f61 1 81"/>
              <a:gd name="f81" fmla="*/ f62 1 95"/>
              <a:gd name="f82" fmla="*/ f63 1 81"/>
              <a:gd name="f83" fmla="*/ f64 1 95"/>
              <a:gd name="f84" fmla="*/ f65 1 81"/>
              <a:gd name="f85" fmla="*/ f66 1 95"/>
              <a:gd name="f86" fmla="*/ f67 1 81"/>
              <a:gd name="f87" fmla="*/ f68 1 95"/>
              <a:gd name="f88" fmla="*/ f69 1 81"/>
              <a:gd name="f89" fmla="*/ f70 1 95"/>
              <a:gd name="f90" fmla="*/ f71 1 81"/>
              <a:gd name="f91" fmla="*/ f72 1 95"/>
              <a:gd name="f92" fmla="*/ f73 1 81"/>
              <a:gd name="f93" fmla="*/ f74 1 95"/>
              <a:gd name="f94" fmla="*/ f75 1 81"/>
              <a:gd name="f95" fmla="*/ f76 1 95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8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9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81" h="95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5" y="f30"/>
                  <a:pt x="f5" y="f26"/>
                  <a:pt x="f24" y="f28"/>
                </a:cubicBezTo>
                <a:cubicBezTo>
                  <a:pt x="f22" y="f5"/>
                  <a:pt x="f29" y="f28"/>
                  <a:pt x="f27" y="f26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1D844165-0CE4-4E02-A021-1886AEB13E73}"/>
              </a:ext>
            </a:extLst>
          </p:cNvPr>
          <p:cNvSpPr/>
          <p:nvPr/>
        </p:nvSpPr>
        <p:spPr>
          <a:xfrm>
            <a:off x="4313736" y="4992852"/>
            <a:ext cx="481111" cy="5566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"/>
              <a:gd name="f7" fmla="val 89"/>
              <a:gd name="f8" fmla="val 83"/>
              <a:gd name="f9" fmla="val 76"/>
              <a:gd name="f10" fmla="val 87"/>
              <a:gd name="f11" fmla="val 74"/>
              <a:gd name="f12" fmla="val 71"/>
              <a:gd name="f13" fmla="val 88"/>
              <a:gd name="f14" fmla="val 69"/>
              <a:gd name="f15" fmla="val 66"/>
              <a:gd name="f16" fmla="val 86"/>
              <a:gd name="f17" fmla="val 64"/>
              <a:gd name="f18" fmla="val 84"/>
              <a:gd name="f19" fmla="val 44"/>
              <a:gd name="f20" fmla="val 60"/>
              <a:gd name="f21" fmla="val 24"/>
              <a:gd name="f22" fmla="val 36"/>
              <a:gd name="f23" fmla="val 5"/>
              <a:gd name="f24" fmla="val 13"/>
              <a:gd name="f25" fmla="val 3"/>
              <a:gd name="f26" fmla="val 11"/>
              <a:gd name="f27" fmla="val 2"/>
              <a:gd name="f28" fmla="val 9"/>
              <a:gd name="f29" fmla="val 1"/>
              <a:gd name="f30" fmla="val 6"/>
              <a:gd name="f31" fmla="val 7"/>
              <a:gd name="f32" fmla="val 12"/>
              <a:gd name="f33" fmla="val 33"/>
              <a:gd name="f34" fmla="val 29"/>
              <a:gd name="f35" fmla="val 53"/>
              <a:gd name="f36" fmla="val 73"/>
              <a:gd name="f37" fmla="val 75"/>
              <a:gd name="f38" fmla="val 78"/>
              <a:gd name="f39" fmla="val 81"/>
              <a:gd name="f40" fmla="+- 0 0 -90"/>
              <a:gd name="f41" fmla="*/ f3 1 77"/>
              <a:gd name="f42" fmla="*/ f4 1 89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77"/>
              <a:gd name="f51" fmla="*/ f47 1 89"/>
              <a:gd name="f52" fmla="*/ 77 f48 1"/>
              <a:gd name="f53" fmla="*/ 83 f47 1"/>
              <a:gd name="f54" fmla="*/ 71 f48 1"/>
              <a:gd name="f55" fmla="*/ 88 f47 1"/>
              <a:gd name="f56" fmla="*/ 64 f48 1"/>
              <a:gd name="f57" fmla="*/ 84 f47 1"/>
              <a:gd name="f58" fmla="*/ 5 f48 1"/>
              <a:gd name="f59" fmla="*/ 13 f47 1"/>
              <a:gd name="f60" fmla="*/ 1 f48 1"/>
              <a:gd name="f61" fmla="*/ 6 f47 1"/>
              <a:gd name="f62" fmla="*/ 7 f48 1"/>
              <a:gd name="f63" fmla="*/ 1 f47 1"/>
              <a:gd name="f64" fmla="*/ 13 f48 1"/>
              <a:gd name="f65" fmla="*/ 5 f47 1"/>
              <a:gd name="f66" fmla="*/ 73 f48 1"/>
              <a:gd name="f67" fmla="*/ 76 f47 1"/>
              <a:gd name="f68" fmla="+- f49 0 f1"/>
              <a:gd name="f69" fmla="*/ f52 1 77"/>
              <a:gd name="f70" fmla="*/ f53 1 89"/>
              <a:gd name="f71" fmla="*/ f54 1 77"/>
              <a:gd name="f72" fmla="*/ f55 1 89"/>
              <a:gd name="f73" fmla="*/ f56 1 77"/>
              <a:gd name="f74" fmla="*/ f57 1 89"/>
              <a:gd name="f75" fmla="*/ f58 1 77"/>
              <a:gd name="f76" fmla="*/ f59 1 89"/>
              <a:gd name="f77" fmla="*/ f60 1 77"/>
              <a:gd name="f78" fmla="*/ f61 1 89"/>
              <a:gd name="f79" fmla="*/ f62 1 77"/>
              <a:gd name="f80" fmla="*/ f63 1 89"/>
              <a:gd name="f81" fmla="*/ f64 1 77"/>
              <a:gd name="f82" fmla="*/ f65 1 89"/>
              <a:gd name="f83" fmla="*/ f66 1 77"/>
              <a:gd name="f84" fmla="*/ f67 1 89"/>
              <a:gd name="f85" fmla="*/ 0 1 f50"/>
              <a:gd name="f86" fmla="*/ f44 1 f50"/>
              <a:gd name="f87" fmla="*/ 0 1 f51"/>
              <a:gd name="f88" fmla="*/ f45 1 f51"/>
              <a:gd name="f89" fmla="*/ f69 1 f50"/>
              <a:gd name="f90" fmla="*/ f70 1 f51"/>
              <a:gd name="f91" fmla="*/ f71 1 f50"/>
              <a:gd name="f92" fmla="*/ f72 1 f51"/>
              <a:gd name="f93" fmla="*/ f73 1 f50"/>
              <a:gd name="f94" fmla="*/ f74 1 f51"/>
              <a:gd name="f95" fmla="*/ f75 1 f50"/>
              <a:gd name="f96" fmla="*/ f76 1 f51"/>
              <a:gd name="f97" fmla="*/ f77 1 f50"/>
              <a:gd name="f98" fmla="*/ f78 1 f51"/>
              <a:gd name="f99" fmla="*/ f79 1 f50"/>
              <a:gd name="f100" fmla="*/ f80 1 f51"/>
              <a:gd name="f101" fmla="*/ f81 1 f50"/>
              <a:gd name="f102" fmla="*/ f82 1 f51"/>
              <a:gd name="f103" fmla="*/ f83 1 f50"/>
              <a:gd name="f104" fmla="*/ f84 1 f51"/>
              <a:gd name="f105" fmla="*/ f85 f41 1"/>
              <a:gd name="f106" fmla="*/ f86 f41 1"/>
              <a:gd name="f107" fmla="*/ f88 f42 1"/>
              <a:gd name="f108" fmla="*/ f87 f42 1"/>
              <a:gd name="f109" fmla="*/ f89 f41 1"/>
              <a:gd name="f110" fmla="*/ f90 f42 1"/>
              <a:gd name="f111" fmla="*/ f91 f41 1"/>
              <a:gd name="f112" fmla="*/ f92 f42 1"/>
              <a:gd name="f113" fmla="*/ f93 f41 1"/>
              <a:gd name="f114" fmla="*/ f94 f42 1"/>
              <a:gd name="f115" fmla="*/ f95 f41 1"/>
              <a:gd name="f116" fmla="*/ f96 f42 1"/>
              <a:gd name="f117" fmla="*/ f97 f41 1"/>
              <a:gd name="f118" fmla="*/ f98 f42 1"/>
              <a:gd name="f119" fmla="*/ f99 f41 1"/>
              <a:gd name="f120" fmla="*/ f100 f42 1"/>
              <a:gd name="f121" fmla="*/ f101 f41 1"/>
              <a:gd name="f122" fmla="*/ f102 f42 1"/>
              <a:gd name="f123" fmla="*/ f103 f41 1"/>
              <a:gd name="f124" fmla="*/ f104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5" y="f116"/>
              </a:cxn>
              <a:cxn ang="f68">
                <a:pos x="f117" y="f118"/>
              </a:cxn>
              <a:cxn ang="f68">
                <a:pos x="f119" y="f120"/>
              </a:cxn>
              <a:cxn ang="f68">
                <a:pos x="f121" y="f122"/>
              </a:cxn>
              <a:cxn ang="f68">
                <a:pos x="f123" y="f124"/>
              </a:cxn>
              <a:cxn ang="f68">
                <a:pos x="f109" y="f110"/>
              </a:cxn>
            </a:cxnLst>
            <a:rect l="f105" t="f108" r="f106" b="f107"/>
            <a:pathLst>
              <a:path w="77" h="89">
                <a:moveTo>
                  <a:pt x="f6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0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5" y="f27"/>
                  <a:pt x="f25" y="f5"/>
                  <a:pt x="f31" y="f29"/>
                </a:cubicBezTo>
                <a:cubicBezTo>
                  <a:pt x="f28" y="f27"/>
                  <a:pt x="f32" y="f25"/>
                  <a:pt x="f24" y="f23"/>
                </a:cubicBezTo>
                <a:cubicBezTo>
                  <a:pt x="f33" y="f34"/>
                  <a:pt x="f35" y="f35"/>
                  <a:pt x="f36" y="f9"/>
                </a:cubicBezTo>
                <a:cubicBezTo>
                  <a:pt x="f37" y="f38"/>
                  <a:pt x="f9" y="f39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433BEE10-F1A3-46AA-B52E-64AFCFD7469A}"/>
              </a:ext>
            </a:extLst>
          </p:cNvPr>
          <p:cNvSpPr/>
          <p:nvPr/>
        </p:nvSpPr>
        <p:spPr>
          <a:xfrm>
            <a:off x="3650549" y="5799636"/>
            <a:ext cx="281260" cy="281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22"/>
              <a:gd name="f8" fmla="val 34"/>
              <a:gd name="f9" fmla="val 35"/>
              <a:gd name="f10" fmla="val 23"/>
              <a:gd name="f11" fmla="val 11"/>
              <a:gd name="f12" fmla="val 10"/>
              <a:gd name="f13" fmla="val 9"/>
              <a:gd name="f14" fmla="val 40"/>
              <a:gd name="f15" fmla="val 7"/>
              <a:gd name="f16" fmla="val 29"/>
              <a:gd name="f17" fmla="val 15"/>
              <a:gd name="f18" fmla="val 26"/>
              <a:gd name="f19" fmla="val 5"/>
              <a:gd name="f20" fmla="val 20"/>
              <a:gd name="f21" fmla="val 3"/>
              <a:gd name="f22" fmla="val 12"/>
              <a:gd name="f23" fmla="val 8"/>
              <a:gd name="f24" fmla="val 2"/>
              <a:gd name="f25" fmla="val 1"/>
              <a:gd name="f26" fmla="val 24"/>
              <a:gd name="f27" fmla="val 30"/>
              <a:gd name="f28" fmla="val 37"/>
              <a:gd name="f29" fmla="val 41"/>
              <a:gd name="f30" fmla="+- 0 0 -90"/>
              <a:gd name="f31" fmla="*/ f3 1 45"/>
              <a:gd name="f32" fmla="*/ f4 1 45"/>
              <a:gd name="f33" fmla="val f5"/>
              <a:gd name="f34" fmla="val f6"/>
              <a:gd name="f35" fmla="*/ f30 f0 1"/>
              <a:gd name="f36" fmla="+- f34 0 f33"/>
              <a:gd name="f37" fmla="*/ f35 1 f2"/>
              <a:gd name="f38" fmla="*/ f36 1 45"/>
              <a:gd name="f39" fmla="*/ 45 f36 1"/>
              <a:gd name="f40" fmla="*/ 22 f36 1"/>
              <a:gd name="f41" fmla="*/ 23 f36 1"/>
              <a:gd name="f42" fmla="*/ 0 f36 1"/>
              <a:gd name="f43" fmla="*/ 40 f36 1"/>
              <a:gd name="f44" fmla="*/ 26 f36 1"/>
              <a:gd name="f45" fmla="*/ 5 f36 1"/>
              <a:gd name="f46" fmla="*/ 8 f36 1"/>
              <a:gd name="f47" fmla="*/ 10 f36 1"/>
              <a:gd name="f48" fmla="*/ 30 f36 1"/>
              <a:gd name="f49" fmla="+- f37 0 f1"/>
              <a:gd name="f50" fmla="*/ f39 1 45"/>
              <a:gd name="f51" fmla="*/ f40 1 45"/>
              <a:gd name="f52" fmla="*/ f41 1 45"/>
              <a:gd name="f53" fmla="*/ f42 1 45"/>
              <a:gd name="f54" fmla="*/ f43 1 45"/>
              <a:gd name="f55" fmla="*/ f44 1 45"/>
              <a:gd name="f56" fmla="*/ f45 1 45"/>
              <a:gd name="f57" fmla="*/ f46 1 45"/>
              <a:gd name="f58" fmla="*/ f47 1 45"/>
              <a:gd name="f59" fmla="*/ f48 1 45"/>
              <a:gd name="f60" fmla="*/ 0 1 f38"/>
              <a:gd name="f61" fmla="*/ f34 1 f38"/>
              <a:gd name="f62" fmla="*/ f50 1 f38"/>
              <a:gd name="f63" fmla="*/ f51 1 f38"/>
              <a:gd name="f64" fmla="*/ f52 1 f38"/>
              <a:gd name="f65" fmla="*/ f53 1 f38"/>
              <a:gd name="f66" fmla="*/ f54 1 f38"/>
              <a:gd name="f67" fmla="*/ f55 1 f38"/>
              <a:gd name="f68" fmla="*/ f56 1 f38"/>
              <a:gd name="f69" fmla="*/ f57 1 f38"/>
              <a:gd name="f70" fmla="*/ f58 1 f38"/>
              <a:gd name="f71" fmla="*/ f59 1 f38"/>
              <a:gd name="f72" fmla="*/ f60 f31 1"/>
              <a:gd name="f73" fmla="*/ f61 f31 1"/>
              <a:gd name="f74" fmla="*/ f61 f32 1"/>
              <a:gd name="f75" fmla="*/ f60 f32 1"/>
              <a:gd name="f76" fmla="*/ f62 f31 1"/>
              <a:gd name="f77" fmla="*/ f63 f32 1"/>
              <a:gd name="f78" fmla="*/ f64 f31 1"/>
              <a:gd name="f79" fmla="*/ f62 f32 1"/>
              <a:gd name="f80" fmla="*/ f65 f31 1"/>
              <a:gd name="f81" fmla="*/ f64 f32 1"/>
              <a:gd name="f82" fmla="*/ f63 f31 1"/>
              <a:gd name="f83" fmla="*/ f65 f32 1"/>
              <a:gd name="f84" fmla="*/ f66 f32 1"/>
              <a:gd name="f85" fmla="*/ f67 f31 1"/>
              <a:gd name="f86" fmla="*/ f68 f32 1"/>
              <a:gd name="f87" fmla="*/ f69 f31 1"/>
              <a:gd name="f88" fmla="*/ f70 f32 1"/>
              <a:gd name="f89" fmla="*/ f68 f31 1"/>
              <a:gd name="f90" fmla="*/ f71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76" y="f77"/>
              </a:cxn>
              <a:cxn ang="f49">
                <a:pos x="f78" y="f84"/>
              </a:cxn>
              <a:cxn ang="f49">
                <a:pos x="f85" y="f86"/>
              </a:cxn>
              <a:cxn ang="f49">
                <a:pos x="f87" y="f88"/>
              </a:cxn>
              <a:cxn ang="f49">
                <a:pos x="f89" y="f90"/>
              </a:cxn>
              <a:cxn ang="f49">
                <a:pos x="f78" y="f84"/>
              </a:cxn>
            </a:cxnLst>
            <a:rect l="f72" t="f75" r="f73" b="f74"/>
            <a:pathLst>
              <a:path w="45" h="45">
                <a:moveTo>
                  <a:pt x="f6" y="f7"/>
                </a:moveTo>
                <a:cubicBezTo>
                  <a:pt x="f6" y="f8"/>
                  <a:pt x="f9" y="f6"/>
                  <a:pt x="f10" y="f6"/>
                </a:cubicBezTo>
                <a:cubicBezTo>
                  <a:pt x="f11" y="f6"/>
                  <a:pt x="f5" y="f9"/>
                  <a:pt x="f5" y="f10"/>
                </a:cubicBezTo>
                <a:cubicBezTo>
                  <a:pt x="f5" y="f12"/>
                  <a:pt x="f13" y="f5"/>
                  <a:pt x="f7" y="f5"/>
                </a:cubicBezTo>
                <a:cubicBezTo>
                  <a:pt x="f9" y="f5"/>
                  <a:pt x="f6" y="f13"/>
                  <a:pt x="f6" y="f7"/>
                </a:cubicBezTo>
                <a:close/>
                <a:moveTo>
                  <a:pt x="f10" y="f14"/>
                </a:moveTo>
                <a:cubicBezTo>
                  <a:pt x="f15" y="f16"/>
                  <a:pt x="f13" y="f17"/>
                  <a:pt x="f18" y="f19"/>
                </a:cubicBezTo>
                <a:cubicBezTo>
                  <a:pt x="f20" y="f21"/>
                  <a:pt x="f22" y="f19"/>
                  <a:pt x="f23" y="f12"/>
                </a:cubicBezTo>
                <a:cubicBezTo>
                  <a:pt x="f24" y="f17"/>
                  <a:pt x="f25" y="f26"/>
                  <a:pt x="f19" y="f27"/>
                </a:cubicBezTo>
                <a:cubicBezTo>
                  <a:pt x="f23" y="f28"/>
                  <a:pt x="f17" y="f29"/>
                  <a:pt x="f10" y="f14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4B9F8C6A-333F-4B8D-9A66-3D9E708E7F96}"/>
              </a:ext>
            </a:extLst>
          </p:cNvPr>
          <p:cNvSpPr/>
          <p:nvPr/>
        </p:nvSpPr>
        <p:spPr>
          <a:xfrm>
            <a:off x="790535" y="3416289"/>
            <a:ext cx="507757" cy="93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15"/>
              <a:gd name="f8" fmla="val 40"/>
              <a:gd name="f9" fmla="val 31"/>
              <a:gd name="f10" fmla="val 21"/>
              <a:gd name="f11" fmla="val 12"/>
              <a:gd name="f12" fmla="val 9"/>
              <a:gd name="f13" fmla="val 6"/>
              <a:gd name="f14" fmla="val 4"/>
              <a:gd name="f15" fmla="val 13"/>
              <a:gd name="f16" fmla="val 2"/>
              <a:gd name="f17" fmla="val 10"/>
              <a:gd name="f18" fmla="val 8"/>
              <a:gd name="f19" fmla="val 3"/>
              <a:gd name="f20" fmla="val 49"/>
              <a:gd name="f21" fmla="val 68"/>
              <a:gd name="f22" fmla="val 71"/>
              <a:gd name="f23" fmla="val 74"/>
              <a:gd name="f24" fmla="val 1"/>
              <a:gd name="f25" fmla="val 77"/>
              <a:gd name="f26" fmla="val 5"/>
              <a:gd name="f27" fmla="val 14"/>
              <a:gd name="f28" fmla="val 59"/>
              <a:gd name="f29" fmla="val 50"/>
              <a:gd name="f30" fmla="+- 0 0 -90"/>
              <a:gd name="f31" fmla="*/ f3 1 81"/>
              <a:gd name="f32" fmla="*/ f4 1 15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81"/>
              <a:gd name="f41" fmla="*/ f37 1 15"/>
              <a:gd name="f42" fmla="*/ 40 f38 1"/>
              <a:gd name="f43" fmla="*/ 15 f37 1"/>
              <a:gd name="f44" fmla="*/ 12 f38 1"/>
              <a:gd name="f45" fmla="*/ 4 f38 1"/>
              <a:gd name="f46" fmla="*/ 13 f37 1"/>
              <a:gd name="f47" fmla="*/ 0 f38 1"/>
              <a:gd name="f48" fmla="*/ 8 f37 1"/>
              <a:gd name="f49" fmla="*/ 2 f37 1"/>
              <a:gd name="f50" fmla="*/ 0 f37 1"/>
              <a:gd name="f51" fmla="*/ 68 f38 1"/>
              <a:gd name="f52" fmla="*/ 77 f38 1"/>
              <a:gd name="f53" fmla="+- f39 0 f1"/>
              <a:gd name="f54" fmla="*/ f42 1 81"/>
              <a:gd name="f55" fmla="*/ f43 1 15"/>
              <a:gd name="f56" fmla="*/ f44 1 81"/>
              <a:gd name="f57" fmla="*/ f45 1 81"/>
              <a:gd name="f58" fmla="*/ f46 1 15"/>
              <a:gd name="f59" fmla="*/ f47 1 81"/>
              <a:gd name="f60" fmla="*/ f48 1 15"/>
              <a:gd name="f61" fmla="*/ f49 1 15"/>
              <a:gd name="f62" fmla="*/ f50 1 15"/>
              <a:gd name="f63" fmla="*/ f51 1 81"/>
              <a:gd name="f64" fmla="*/ f52 1 81"/>
              <a:gd name="f65" fmla="*/ 0 1 f40"/>
              <a:gd name="f66" fmla="*/ f34 1 f40"/>
              <a:gd name="f67" fmla="*/ 0 1 f41"/>
              <a:gd name="f68" fmla="*/ f35 1 f41"/>
              <a:gd name="f69" fmla="*/ f54 1 f40"/>
              <a:gd name="f70" fmla="*/ f55 1 f41"/>
              <a:gd name="f71" fmla="*/ f56 1 f40"/>
              <a:gd name="f72" fmla="*/ f57 1 f40"/>
              <a:gd name="f73" fmla="*/ f58 1 f41"/>
              <a:gd name="f74" fmla="*/ f59 1 f40"/>
              <a:gd name="f75" fmla="*/ f60 1 f41"/>
              <a:gd name="f76" fmla="*/ f61 1 f41"/>
              <a:gd name="f77" fmla="*/ f62 1 f41"/>
              <a:gd name="f78" fmla="*/ f63 1 f40"/>
              <a:gd name="f79" fmla="*/ f64 1 f40"/>
              <a:gd name="f80" fmla="*/ f65 f31 1"/>
              <a:gd name="f81" fmla="*/ f66 f31 1"/>
              <a:gd name="f82" fmla="*/ f68 f32 1"/>
              <a:gd name="f83" fmla="*/ f67 f32 1"/>
              <a:gd name="f84" fmla="*/ f69 f31 1"/>
              <a:gd name="f85" fmla="*/ f70 f32 1"/>
              <a:gd name="f86" fmla="*/ f71 f31 1"/>
              <a:gd name="f87" fmla="*/ f72 f31 1"/>
              <a:gd name="f88" fmla="*/ f73 f32 1"/>
              <a:gd name="f89" fmla="*/ f74 f31 1"/>
              <a:gd name="f90" fmla="*/ f75 f32 1"/>
              <a:gd name="f91" fmla="*/ f76 f32 1"/>
              <a:gd name="f92" fmla="*/ f77 f32 1"/>
              <a:gd name="f93" fmla="*/ f78 f31 1"/>
              <a:gd name="f94" fmla="*/ f79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4" y="f85"/>
              </a:cxn>
              <a:cxn ang="f53">
                <a:pos x="f86" y="f85"/>
              </a:cxn>
              <a:cxn ang="f53">
                <a:pos x="f87" y="f88"/>
              </a:cxn>
              <a:cxn ang="f53">
                <a:pos x="f89" y="f90"/>
              </a:cxn>
              <a:cxn ang="f53">
                <a:pos x="f87" y="f91"/>
              </a:cxn>
              <a:cxn ang="f53">
                <a:pos x="f86" y="f92"/>
              </a:cxn>
              <a:cxn ang="f53">
                <a:pos x="f93" y="f92"/>
              </a:cxn>
              <a:cxn ang="f53">
                <a:pos x="f94" y="f91"/>
              </a:cxn>
              <a:cxn ang="f53">
                <a:pos x="f94" y="f88"/>
              </a:cxn>
              <a:cxn ang="f53">
                <a:pos x="f93" y="f85"/>
              </a:cxn>
              <a:cxn ang="f53">
                <a:pos x="f84" y="f85"/>
              </a:cxn>
            </a:cxnLst>
            <a:rect l="f80" t="f83" r="f81" b="f82"/>
            <a:pathLst>
              <a:path w="81" h="1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7"/>
                  <a:pt x="f14" y="f15"/>
                </a:cubicBezTo>
                <a:cubicBezTo>
                  <a:pt x="f16" y="f11"/>
                  <a:pt x="f5" y="f17"/>
                  <a:pt x="f5" y="f18"/>
                </a:cubicBezTo>
                <a:cubicBezTo>
                  <a:pt x="f5" y="f13"/>
                  <a:pt x="f16" y="f19"/>
                  <a:pt x="f14" y="f16"/>
                </a:cubicBezTo>
                <a:cubicBezTo>
                  <a:pt x="f13" y="f5"/>
                  <a:pt x="f12" y="f5"/>
                  <a:pt x="f11" y="f5"/>
                </a:cubicBezTo>
                <a:cubicBezTo>
                  <a:pt x="f9" y="f5"/>
                  <a:pt x="f20" y="f5"/>
                  <a:pt x="f21" y="f5"/>
                </a:cubicBezTo>
                <a:cubicBezTo>
                  <a:pt x="f22" y="f5"/>
                  <a:pt x="f23" y="f24"/>
                  <a:pt x="f25" y="f16"/>
                </a:cubicBezTo>
                <a:cubicBezTo>
                  <a:pt x="f6" y="f26"/>
                  <a:pt x="f6" y="f17"/>
                  <a:pt x="f25" y="f15"/>
                </a:cubicBezTo>
                <a:cubicBezTo>
                  <a:pt x="f23" y="f27"/>
                  <a:pt x="f22" y="f7"/>
                  <a:pt x="f21" y="f7"/>
                </a:cubicBezTo>
                <a:cubicBezTo>
                  <a:pt x="f28" y="f7"/>
                  <a:pt x="f29" y="f7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17B55045-66C6-4170-83F2-DE77AD5B78B5}"/>
              </a:ext>
            </a:extLst>
          </p:cNvPr>
          <p:cNvSpPr/>
          <p:nvPr/>
        </p:nvSpPr>
        <p:spPr>
          <a:xfrm>
            <a:off x="4612763" y="4804851"/>
            <a:ext cx="426339" cy="482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"/>
              <a:gd name="f7" fmla="val 77"/>
              <a:gd name="f8" fmla="val 5"/>
              <a:gd name="f9" fmla="val 2"/>
              <a:gd name="f10" fmla="val 4"/>
              <a:gd name="f11" fmla="val 1"/>
              <a:gd name="f12" fmla="val 6"/>
              <a:gd name="f13" fmla="val 9"/>
              <a:gd name="f14" fmla="val 10"/>
              <a:gd name="f15" fmla="val 14"/>
              <a:gd name="f16" fmla="val 17"/>
              <a:gd name="f17" fmla="val 20"/>
              <a:gd name="f18" fmla="val 13"/>
              <a:gd name="f19" fmla="val 34"/>
              <a:gd name="f20" fmla="val 30"/>
              <a:gd name="f21" fmla="val 49"/>
              <a:gd name="f22" fmla="val 47"/>
              <a:gd name="f23" fmla="val 63"/>
              <a:gd name="f24" fmla="val 64"/>
              <a:gd name="f25" fmla="val 65"/>
              <a:gd name="f26" fmla="val 66"/>
              <a:gd name="f27" fmla="val 67"/>
              <a:gd name="f28" fmla="val 69"/>
              <a:gd name="f29" fmla="val 73"/>
              <a:gd name="f30" fmla="val 75"/>
              <a:gd name="f31" fmla="val 59"/>
              <a:gd name="f32" fmla="val 56"/>
              <a:gd name="f33" fmla="val 43"/>
              <a:gd name="f34" fmla="val 58"/>
              <a:gd name="f35" fmla="val 42"/>
              <a:gd name="f36" fmla="val 16"/>
              <a:gd name="f37" fmla="val 26"/>
              <a:gd name="f38" fmla="val 12"/>
              <a:gd name="f39" fmla="val 21"/>
              <a:gd name="f40" fmla="val 8"/>
              <a:gd name="f41" fmla="val 3"/>
              <a:gd name="f42" fmla="val 11"/>
              <a:gd name="f43" fmla="val 7"/>
              <a:gd name="f44" fmla="+- 0 0 -90"/>
              <a:gd name="f45" fmla="*/ f3 1 68"/>
              <a:gd name="f46" fmla="*/ f4 1 77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68"/>
              <a:gd name="f55" fmla="*/ f51 1 77"/>
              <a:gd name="f56" fmla="*/ 0 f52 1"/>
              <a:gd name="f57" fmla="*/ 5 f51 1"/>
              <a:gd name="f58" fmla="*/ 4 f52 1"/>
              <a:gd name="f59" fmla="*/ 1 f51 1"/>
              <a:gd name="f60" fmla="*/ 10 f52 1"/>
              <a:gd name="f61" fmla="*/ 2 f51 1"/>
              <a:gd name="f62" fmla="*/ 20 f52 1"/>
              <a:gd name="f63" fmla="*/ 13 f51 1"/>
              <a:gd name="f64" fmla="*/ 63 f52 1"/>
              <a:gd name="f65" fmla="*/ 64 f51 1"/>
              <a:gd name="f66" fmla="*/ 65 f52 1"/>
              <a:gd name="f67" fmla="*/ 66 f51 1"/>
              <a:gd name="f68" fmla="*/ 75 f51 1"/>
              <a:gd name="f69" fmla="*/ 56 f52 1"/>
              <a:gd name="f70" fmla="*/ 73 f51 1"/>
              <a:gd name="f71" fmla="*/ 16 f52 1"/>
              <a:gd name="f72" fmla="*/ 26 f51 1"/>
              <a:gd name="f73" fmla="*/ 3 f52 1"/>
              <a:gd name="f74" fmla="*/ 11 f51 1"/>
              <a:gd name="f75" fmla="+- f53 0 f1"/>
              <a:gd name="f76" fmla="*/ f56 1 68"/>
              <a:gd name="f77" fmla="*/ f57 1 77"/>
              <a:gd name="f78" fmla="*/ f58 1 68"/>
              <a:gd name="f79" fmla="*/ f59 1 77"/>
              <a:gd name="f80" fmla="*/ f60 1 68"/>
              <a:gd name="f81" fmla="*/ f61 1 77"/>
              <a:gd name="f82" fmla="*/ f62 1 68"/>
              <a:gd name="f83" fmla="*/ f63 1 77"/>
              <a:gd name="f84" fmla="*/ f64 1 68"/>
              <a:gd name="f85" fmla="*/ f65 1 77"/>
              <a:gd name="f86" fmla="*/ f66 1 68"/>
              <a:gd name="f87" fmla="*/ f67 1 77"/>
              <a:gd name="f88" fmla="*/ f68 1 77"/>
              <a:gd name="f89" fmla="*/ f69 1 68"/>
              <a:gd name="f90" fmla="*/ f70 1 77"/>
              <a:gd name="f91" fmla="*/ f71 1 68"/>
              <a:gd name="f92" fmla="*/ f72 1 77"/>
              <a:gd name="f93" fmla="*/ f73 1 68"/>
              <a:gd name="f94" fmla="*/ f74 1 77"/>
              <a:gd name="f95" fmla="*/ 0 1 f54"/>
              <a:gd name="f96" fmla="*/ f48 1 f54"/>
              <a:gd name="f97" fmla="*/ 0 1 f55"/>
              <a:gd name="f98" fmla="*/ f49 1 f55"/>
              <a:gd name="f99" fmla="*/ f76 1 f54"/>
              <a:gd name="f100" fmla="*/ f77 1 f55"/>
              <a:gd name="f101" fmla="*/ f78 1 f54"/>
              <a:gd name="f102" fmla="*/ f79 1 f55"/>
              <a:gd name="f103" fmla="*/ f80 1 f54"/>
              <a:gd name="f104" fmla="*/ f81 1 f55"/>
              <a:gd name="f105" fmla="*/ f82 1 f54"/>
              <a:gd name="f106" fmla="*/ f83 1 f55"/>
              <a:gd name="f107" fmla="*/ f84 1 f54"/>
              <a:gd name="f108" fmla="*/ f85 1 f55"/>
              <a:gd name="f109" fmla="*/ f86 1 f54"/>
              <a:gd name="f110" fmla="*/ f87 1 f55"/>
              <a:gd name="f111" fmla="*/ f88 1 f55"/>
              <a:gd name="f112" fmla="*/ f89 1 f54"/>
              <a:gd name="f113" fmla="*/ f90 1 f55"/>
              <a:gd name="f114" fmla="*/ f91 1 f54"/>
              <a:gd name="f115" fmla="*/ f92 1 f55"/>
              <a:gd name="f116" fmla="*/ f93 1 f54"/>
              <a:gd name="f117" fmla="*/ f94 1 f55"/>
              <a:gd name="f118" fmla="*/ f95 f45 1"/>
              <a:gd name="f119" fmla="*/ f96 f45 1"/>
              <a:gd name="f120" fmla="*/ f98 f46 1"/>
              <a:gd name="f121" fmla="*/ f97 f46 1"/>
              <a:gd name="f122" fmla="*/ f99 f45 1"/>
              <a:gd name="f123" fmla="*/ f100 f46 1"/>
              <a:gd name="f124" fmla="*/ f101 f45 1"/>
              <a:gd name="f125" fmla="*/ f102 f46 1"/>
              <a:gd name="f126" fmla="*/ f103 f45 1"/>
              <a:gd name="f127" fmla="*/ f104 f46 1"/>
              <a:gd name="f128" fmla="*/ f105 f45 1"/>
              <a:gd name="f129" fmla="*/ f106 f46 1"/>
              <a:gd name="f130" fmla="*/ f107 f45 1"/>
              <a:gd name="f131" fmla="*/ f108 f46 1"/>
              <a:gd name="f132" fmla="*/ f109 f45 1"/>
              <a:gd name="f133" fmla="*/ f110 f46 1"/>
              <a:gd name="f134" fmla="*/ f111 f46 1"/>
              <a:gd name="f135" fmla="*/ f112 f45 1"/>
              <a:gd name="f136" fmla="*/ f113 f46 1"/>
              <a:gd name="f137" fmla="*/ f114 f45 1"/>
              <a:gd name="f138" fmla="*/ f115 f46 1"/>
              <a:gd name="f139" fmla="*/ f116 f45 1"/>
              <a:gd name="f140" fmla="*/ f117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26" y="f127"/>
              </a:cxn>
              <a:cxn ang="f75">
                <a:pos x="f128" y="f129"/>
              </a:cxn>
              <a:cxn ang="f75">
                <a:pos x="f130" y="f131"/>
              </a:cxn>
              <a:cxn ang="f75">
                <a:pos x="f132" y="f133"/>
              </a:cxn>
              <a:cxn ang="f75">
                <a:pos x="f132" y="f134"/>
              </a:cxn>
              <a:cxn ang="f75">
                <a:pos x="f135" y="f136"/>
              </a:cxn>
              <a:cxn ang="f75">
                <a:pos x="f137" y="f138"/>
              </a:cxn>
              <a:cxn ang="f75">
                <a:pos x="f139" y="f140"/>
              </a:cxn>
              <a:cxn ang="f75">
                <a:pos x="f122" y="f123"/>
              </a:cxn>
            </a:cxnLst>
            <a:rect l="f118" t="f121" r="f119" b="f120"/>
            <a:pathLst>
              <a:path w="68" h="77">
                <a:moveTo>
                  <a:pt x="f5" y="f8"/>
                </a:moveTo>
                <a:cubicBezTo>
                  <a:pt x="f9" y="f10"/>
                  <a:pt x="f9" y="f11"/>
                  <a:pt x="f10" y="f11"/>
                </a:cubicBezTo>
                <a:cubicBezTo>
                  <a:pt x="f12" y="f5"/>
                  <a:pt x="f13" y="f11"/>
                  <a:pt x="f14" y="f9"/>
                </a:cubicBezTo>
                <a:cubicBezTo>
                  <a:pt x="f15" y="f8"/>
                  <a:pt x="f16" y="f13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4" y="f25"/>
                  <a:pt x="f24" y="f25"/>
                  <a:pt x="f25" y="f26"/>
                </a:cubicBezTo>
                <a:cubicBezTo>
                  <a:pt x="f27" y="f28"/>
                  <a:pt x="f6" y="f29"/>
                  <a:pt x="f25" y="f30"/>
                </a:cubicBezTo>
                <a:cubicBezTo>
                  <a:pt x="f23" y="f7"/>
                  <a:pt x="f31" y="f7"/>
                  <a:pt x="f32" y="f29"/>
                </a:cubicBezTo>
                <a:cubicBezTo>
                  <a:pt x="f33" y="f34"/>
                  <a:pt x="f20" y="f35"/>
                  <a:pt x="f36" y="f37"/>
                </a:cubicBezTo>
                <a:cubicBezTo>
                  <a:pt x="f38" y="f39"/>
                  <a:pt x="f40" y="f36"/>
                  <a:pt x="f41" y="f42"/>
                </a:cubicBezTo>
                <a:cubicBezTo>
                  <a:pt x="f9" y="f13"/>
                  <a:pt x="f9" y="f43"/>
                  <a:pt x="f5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4B2C1F7F-86A6-486E-9640-54CE20910C20}"/>
              </a:ext>
            </a:extLst>
          </p:cNvPr>
          <p:cNvSpPr/>
          <p:nvPr/>
        </p:nvSpPr>
        <p:spPr>
          <a:xfrm>
            <a:off x="4269324" y="5124599"/>
            <a:ext cx="387851" cy="444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71"/>
              <a:gd name="f8" fmla="val 65"/>
              <a:gd name="f9" fmla="val 61"/>
              <a:gd name="f10" fmla="val 69"/>
              <a:gd name="f11" fmla="val 59"/>
              <a:gd name="f12" fmla="val 56"/>
              <a:gd name="f13" fmla="val 70"/>
              <a:gd name="f14" fmla="val 54"/>
              <a:gd name="f15" fmla="val 52"/>
              <a:gd name="f16" fmla="val 68"/>
              <a:gd name="f17" fmla="val 51"/>
              <a:gd name="f18" fmla="val 67"/>
              <a:gd name="f19" fmla="val 35"/>
              <a:gd name="f20" fmla="val 48"/>
              <a:gd name="f21" fmla="val 20"/>
              <a:gd name="f22" fmla="val 30"/>
              <a:gd name="f23" fmla="val 4"/>
              <a:gd name="f24" fmla="val 12"/>
              <a:gd name="f25" fmla="val 1"/>
              <a:gd name="f26" fmla="val 8"/>
              <a:gd name="f27" fmla="val 3"/>
              <a:gd name="f28" fmla="val 2"/>
              <a:gd name="f29" fmla="val 5"/>
              <a:gd name="f30" fmla="val 9"/>
              <a:gd name="f31" fmla="val 13"/>
              <a:gd name="f32" fmla="val 28"/>
              <a:gd name="f33" fmla="val 23"/>
              <a:gd name="f34" fmla="val 43"/>
              <a:gd name="f35" fmla="val 41"/>
              <a:gd name="f36" fmla="val 58"/>
              <a:gd name="f37" fmla="val 60"/>
              <a:gd name="f38" fmla="val 63"/>
              <a:gd name="f39" fmla="+- 0 0 -90"/>
              <a:gd name="f40" fmla="*/ f3 1 62"/>
              <a:gd name="f41" fmla="*/ f4 1 71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62"/>
              <a:gd name="f50" fmla="*/ f46 1 71"/>
              <a:gd name="f51" fmla="*/ 62 f47 1"/>
              <a:gd name="f52" fmla="*/ 65 f46 1"/>
              <a:gd name="f53" fmla="*/ 56 f47 1"/>
              <a:gd name="f54" fmla="*/ 70 f46 1"/>
              <a:gd name="f55" fmla="*/ 51 f47 1"/>
              <a:gd name="f56" fmla="*/ 67 f46 1"/>
              <a:gd name="f57" fmla="*/ 4 f47 1"/>
              <a:gd name="f58" fmla="*/ 12 f46 1"/>
              <a:gd name="f59" fmla="*/ 3 f47 1"/>
              <a:gd name="f60" fmla="*/ 2 f46 1"/>
              <a:gd name="f61" fmla="*/ 13 f47 1"/>
              <a:gd name="f62" fmla="*/ 5 f46 1"/>
              <a:gd name="f63" fmla="*/ 58 f47 1"/>
              <a:gd name="f64" fmla="*/ 59 f46 1"/>
              <a:gd name="f65" fmla="+- f48 0 f1"/>
              <a:gd name="f66" fmla="*/ f51 1 62"/>
              <a:gd name="f67" fmla="*/ f52 1 71"/>
              <a:gd name="f68" fmla="*/ f53 1 62"/>
              <a:gd name="f69" fmla="*/ f54 1 71"/>
              <a:gd name="f70" fmla="*/ f55 1 62"/>
              <a:gd name="f71" fmla="*/ f56 1 71"/>
              <a:gd name="f72" fmla="*/ f57 1 62"/>
              <a:gd name="f73" fmla="*/ f58 1 71"/>
              <a:gd name="f74" fmla="*/ f59 1 62"/>
              <a:gd name="f75" fmla="*/ f60 1 71"/>
              <a:gd name="f76" fmla="*/ f61 1 62"/>
              <a:gd name="f77" fmla="*/ f62 1 71"/>
              <a:gd name="f78" fmla="*/ f63 1 62"/>
              <a:gd name="f79" fmla="*/ f64 1 71"/>
              <a:gd name="f80" fmla="*/ 0 1 f49"/>
              <a:gd name="f81" fmla="*/ f43 1 f49"/>
              <a:gd name="f82" fmla="*/ 0 1 f50"/>
              <a:gd name="f83" fmla="*/ f44 1 f50"/>
              <a:gd name="f84" fmla="*/ f66 1 f49"/>
              <a:gd name="f85" fmla="*/ f67 1 f50"/>
              <a:gd name="f86" fmla="*/ f68 1 f49"/>
              <a:gd name="f87" fmla="*/ f69 1 f50"/>
              <a:gd name="f88" fmla="*/ f70 1 f49"/>
              <a:gd name="f89" fmla="*/ f71 1 f50"/>
              <a:gd name="f90" fmla="*/ f72 1 f49"/>
              <a:gd name="f91" fmla="*/ f73 1 f50"/>
              <a:gd name="f92" fmla="*/ f74 1 f49"/>
              <a:gd name="f93" fmla="*/ f75 1 f50"/>
              <a:gd name="f94" fmla="*/ f76 1 f49"/>
              <a:gd name="f95" fmla="*/ f77 1 f50"/>
              <a:gd name="f96" fmla="*/ f78 1 f49"/>
              <a:gd name="f97" fmla="*/ f79 1 f50"/>
              <a:gd name="f98" fmla="*/ f80 f40 1"/>
              <a:gd name="f99" fmla="*/ f81 f40 1"/>
              <a:gd name="f100" fmla="*/ f83 f41 1"/>
              <a:gd name="f101" fmla="*/ f82 f41 1"/>
              <a:gd name="f102" fmla="*/ f84 f40 1"/>
              <a:gd name="f103" fmla="*/ f85 f41 1"/>
              <a:gd name="f104" fmla="*/ f86 f40 1"/>
              <a:gd name="f105" fmla="*/ f87 f41 1"/>
              <a:gd name="f106" fmla="*/ f88 f40 1"/>
              <a:gd name="f107" fmla="*/ f89 f41 1"/>
              <a:gd name="f108" fmla="*/ f90 f40 1"/>
              <a:gd name="f109" fmla="*/ f91 f41 1"/>
              <a:gd name="f110" fmla="*/ f92 f40 1"/>
              <a:gd name="f111" fmla="*/ f93 f41 1"/>
              <a:gd name="f112" fmla="*/ f94 f40 1"/>
              <a:gd name="f113" fmla="*/ f95 f41 1"/>
              <a:gd name="f114" fmla="*/ f96 f40 1"/>
              <a:gd name="f115" fmla="*/ f9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2" y="f103"/>
              </a:cxn>
              <a:cxn ang="f65">
                <a:pos x="f104" y="f105"/>
              </a:cxn>
              <a:cxn ang="f65">
                <a:pos x="f106" y="f107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12" y="f113"/>
              </a:cxn>
              <a:cxn ang="f65">
                <a:pos x="f114" y="f115"/>
              </a:cxn>
              <a:cxn ang="f65">
                <a:pos x="f102" y="f103"/>
              </a:cxn>
            </a:cxnLst>
            <a:rect l="f98" t="f101" r="f99" b="f100"/>
            <a:pathLst>
              <a:path w="62" h="71">
                <a:moveTo>
                  <a:pt x="f6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3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5" y="f23"/>
                  <a:pt x="f27" y="f28"/>
                </a:cubicBezTo>
                <a:cubicBezTo>
                  <a:pt x="f29" y="f5"/>
                  <a:pt x="f30" y="f25"/>
                  <a:pt x="f31" y="f29"/>
                </a:cubicBezTo>
                <a:cubicBezTo>
                  <a:pt x="f32" y="f33"/>
                  <a:pt x="f34" y="f35"/>
                  <a:pt x="f36" y="f11"/>
                </a:cubicBezTo>
                <a:cubicBezTo>
                  <a:pt x="f37" y="f9"/>
                  <a:pt x="f9" y="f38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9ADBC922-4A2D-4174-8304-70563CC94756}"/>
              </a:ext>
            </a:extLst>
          </p:cNvPr>
          <p:cNvSpPr/>
          <p:nvPr/>
        </p:nvSpPr>
        <p:spPr>
          <a:xfrm>
            <a:off x="4168667" y="4079485"/>
            <a:ext cx="564011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"/>
              <a:gd name="f7" fmla="val 9"/>
              <a:gd name="f8" fmla="val 60"/>
              <a:gd name="f9" fmla="val 30"/>
              <a:gd name="f10" fmla="val 6"/>
              <a:gd name="f11" fmla="val 3"/>
              <a:gd name="f12" fmla="val 1"/>
              <a:gd name="f13" fmla="val 2"/>
              <a:gd name="f14" fmla="val 4"/>
              <a:gd name="f15" fmla="val 5"/>
              <a:gd name="f16" fmla="val 31"/>
              <a:gd name="f17" fmla="val 57"/>
              <a:gd name="f18" fmla="val 83"/>
              <a:gd name="f19" fmla="val 89"/>
              <a:gd name="f20" fmla="val 7"/>
              <a:gd name="f21" fmla="+- 0 0 -90"/>
              <a:gd name="f22" fmla="*/ f3 1 90"/>
              <a:gd name="f23" fmla="*/ f4 1 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90"/>
              <a:gd name="f32" fmla="*/ f28 1 9"/>
              <a:gd name="f33" fmla="*/ 90 f29 1"/>
              <a:gd name="f34" fmla="*/ 9 f28 1"/>
              <a:gd name="f35" fmla="*/ 0 f29 1"/>
              <a:gd name="f36" fmla="*/ 1 f29 1"/>
              <a:gd name="f37" fmla="*/ 0 f28 1"/>
              <a:gd name="f38" fmla="*/ 5 f29 1"/>
              <a:gd name="f39" fmla="*/ 83 f29 1"/>
              <a:gd name="f40" fmla="*/ 89 f29 1"/>
              <a:gd name="f41" fmla="*/ 5 f28 1"/>
              <a:gd name="f42" fmla="+- f30 0 f1"/>
              <a:gd name="f43" fmla="*/ f33 1 90"/>
              <a:gd name="f44" fmla="*/ f34 1 9"/>
              <a:gd name="f45" fmla="*/ f35 1 90"/>
              <a:gd name="f46" fmla="*/ f36 1 90"/>
              <a:gd name="f47" fmla="*/ f37 1 9"/>
              <a:gd name="f48" fmla="*/ f38 1 90"/>
              <a:gd name="f49" fmla="*/ f39 1 90"/>
              <a:gd name="f50" fmla="*/ f40 1 90"/>
              <a:gd name="f51" fmla="*/ f41 1 9"/>
              <a:gd name="f52" fmla="*/ 0 1 f31"/>
              <a:gd name="f53" fmla="*/ f25 1 f31"/>
              <a:gd name="f54" fmla="*/ 0 1 f32"/>
              <a:gd name="f55" fmla="*/ f26 1 f32"/>
              <a:gd name="f56" fmla="*/ f43 1 f31"/>
              <a:gd name="f57" fmla="*/ f44 1 f32"/>
              <a:gd name="f58" fmla="*/ f45 1 f31"/>
              <a:gd name="f59" fmla="*/ f46 1 f31"/>
              <a:gd name="f60" fmla="*/ f47 1 f32"/>
              <a:gd name="f61" fmla="*/ f48 1 f31"/>
              <a:gd name="f62" fmla="*/ f49 1 f31"/>
              <a:gd name="f63" fmla="*/ f50 1 f31"/>
              <a:gd name="f64" fmla="*/ f51 1 f32"/>
              <a:gd name="f65" fmla="*/ f52 f22 1"/>
              <a:gd name="f66" fmla="*/ f53 f22 1"/>
              <a:gd name="f67" fmla="*/ f55 f23 1"/>
              <a:gd name="f68" fmla="*/ f54 f23 1"/>
              <a:gd name="f69" fmla="*/ f56 f22 1"/>
              <a:gd name="f70" fmla="*/ f57 f23 1"/>
              <a:gd name="f71" fmla="*/ f58 f22 1"/>
              <a:gd name="f72" fmla="*/ f59 f22 1"/>
              <a:gd name="f73" fmla="*/ f60 f23 1"/>
              <a:gd name="f74" fmla="*/ f61 f22 1"/>
              <a:gd name="f75" fmla="*/ f62 f22 1"/>
              <a:gd name="f76" fmla="*/ f63 f22 1"/>
              <a:gd name="f77" fmla="*/ f64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9" y="f70"/>
              </a:cxn>
              <a:cxn ang="f42">
                <a:pos x="f71" y="f70"/>
              </a:cxn>
              <a:cxn ang="f42">
                <a:pos x="f72" y="f73"/>
              </a:cxn>
              <a:cxn ang="f42">
                <a:pos x="f74" y="f73"/>
              </a:cxn>
              <a:cxn ang="f42">
                <a:pos x="f75" y="f73"/>
              </a:cxn>
              <a:cxn ang="f42">
                <a:pos x="f76" y="f77"/>
              </a:cxn>
              <a:cxn ang="f42">
                <a:pos x="f69" y="f70"/>
              </a:cxn>
            </a:cxnLst>
            <a:rect l="f65" t="f68" r="f66" b="f67"/>
            <a:pathLst>
              <a:path w="90" h="9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12" y="f5"/>
                </a:cubicBezTo>
                <a:cubicBezTo>
                  <a:pt x="f13" y="f5"/>
                  <a:pt x="f14" y="f5"/>
                  <a:pt x="f15" y="f5"/>
                </a:cubicBezTo>
                <a:cubicBezTo>
                  <a:pt x="f16" y="f5"/>
                  <a:pt x="f17" y="f5"/>
                  <a:pt x="f18" y="f5"/>
                </a:cubicBezTo>
                <a:cubicBezTo>
                  <a:pt x="f6" y="f5"/>
                  <a:pt x="f19" y="f5"/>
                  <a:pt x="f19" y="f15"/>
                </a:cubicBezTo>
                <a:cubicBezTo>
                  <a:pt x="f6" y="f10"/>
                  <a:pt x="f6" y="f20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3A20F91A-6E6A-4DCC-B24D-517BC6AEB9F8}"/>
              </a:ext>
            </a:extLst>
          </p:cNvPr>
          <p:cNvSpPr/>
          <p:nvPr/>
        </p:nvSpPr>
        <p:spPr>
          <a:xfrm>
            <a:off x="4168667" y="4191984"/>
            <a:ext cx="564011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"/>
              <a:gd name="f7" fmla="val 9"/>
              <a:gd name="f8" fmla="val 89"/>
              <a:gd name="f9" fmla="val 3"/>
              <a:gd name="f10" fmla="val 6"/>
              <a:gd name="f11" fmla="val 87"/>
              <a:gd name="f12" fmla="val 85"/>
              <a:gd name="f13" fmla="val 84"/>
              <a:gd name="f14" fmla="val 58"/>
              <a:gd name="f15" fmla="val 33"/>
              <a:gd name="f16" fmla="val 7"/>
              <a:gd name="f17" fmla="val 1"/>
              <a:gd name="f18" fmla="val 2"/>
              <a:gd name="f19" fmla="val 30"/>
              <a:gd name="f20" fmla="val 60"/>
              <a:gd name="f21" fmla="+- 0 0 -90"/>
              <a:gd name="f22" fmla="*/ f3 1 90"/>
              <a:gd name="f23" fmla="*/ f4 1 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90"/>
              <a:gd name="f32" fmla="*/ f28 1 9"/>
              <a:gd name="f33" fmla="*/ 90 f29 1"/>
              <a:gd name="f34" fmla="*/ 0 f28 1"/>
              <a:gd name="f35" fmla="*/ 89 f29 1"/>
              <a:gd name="f36" fmla="*/ 9 f28 1"/>
              <a:gd name="f37" fmla="*/ 84 f29 1"/>
              <a:gd name="f38" fmla="*/ 7 f29 1"/>
              <a:gd name="f39" fmla="*/ 0 f29 1"/>
              <a:gd name="f40" fmla="*/ 3 f28 1"/>
              <a:gd name="f41" fmla="+- f30 0 f1"/>
              <a:gd name="f42" fmla="*/ f33 1 90"/>
              <a:gd name="f43" fmla="*/ f34 1 9"/>
              <a:gd name="f44" fmla="*/ f35 1 90"/>
              <a:gd name="f45" fmla="*/ f36 1 9"/>
              <a:gd name="f46" fmla="*/ f37 1 90"/>
              <a:gd name="f47" fmla="*/ f38 1 90"/>
              <a:gd name="f48" fmla="*/ f39 1 90"/>
              <a:gd name="f49" fmla="*/ f40 1 9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1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2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69"/>
              </a:cxn>
              <a:cxn ang="f41">
                <a:pos x="f71" y="f69"/>
              </a:cxn>
              <a:cxn ang="f41">
                <a:pos x="f72" y="f73"/>
              </a:cxn>
              <a:cxn ang="f41">
                <a:pos x="f72" y="f67"/>
              </a:cxn>
              <a:cxn ang="f41">
                <a:pos x="f66" y="f67"/>
              </a:cxn>
            </a:cxnLst>
            <a:rect l="f62" t="f65" r="f63" b="f64"/>
            <a:pathLst>
              <a:path w="90" h="9">
                <a:moveTo>
                  <a:pt x="f6" y="f5"/>
                </a:moveTo>
                <a:cubicBezTo>
                  <a:pt x="f8" y="f9"/>
                  <a:pt x="f8" y="f10"/>
                  <a:pt x="f8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15" y="f7"/>
                  <a:pt x="f16" y="f7"/>
                </a:cubicBezTo>
                <a:cubicBezTo>
                  <a:pt x="f17" y="f7"/>
                  <a:pt x="f17" y="f7"/>
                  <a:pt x="f5" y="f9"/>
                </a:cubicBezTo>
                <a:cubicBezTo>
                  <a:pt x="f5" y="f18"/>
                  <a:pt x="f5" y="f17"/>
                  <a:pt x="f5" y="f5"/>
                </a:cubicBezTo>
                <a:cubicBezTo>
                  <a:pt x="f19" y="f5"/>
                  <a:pt x="f20" y="f5"/>
                  <a:pt x="f6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40815BE8-7C08-42B9-A1B8-267D1AA6751C}"/>
              </a:ext>
            </a:extLst>
          </p:cNvPr>
          <p:cNvSpPr/>
          <p:nvPr/>
        </p:nvSpPr>
        <p:spPr>
          <a:xfrm>
            <a:off x="4187906" y="3966978"/>
            <a:ext cx="525514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"/>
              <a:gd name="f7" fmla="val 9"/>
              <a:gd name="f8" fmla="val 55"/>
              <a:gd name="f9" fmla="val 28"/>
              <a:gd name="f10" fmla="val 1"/>
              <a:gd name="f11" fmla="val 6"/>
              <a:gd name="f12" fmla="val 2"/>
              <a:gd name="f13" fmla="val 3"/>
              <a:gd name="f14" fmla="val 5"/>
              <a:gd name="f15" fmla="val 30"/>
              <a:gd name="f16" fmla="val 54"/>
              <a:gd name="f17" fmla="val 78"/>
              <a:gd name="f18" fmla="val 79"/>
              <a:gd name="f19" fmla="val 81"/>
              <a:gd name="f20" fmla="val 82"/>
              <a:gd name="f21" fmla="val 4"/>
              <a:gd name="f22" fmla="val 83"/>
              <a:gd name="f23" fmla="+- 0 0 -90"/>
              <a:gd name="f24" fmla="*/ f3 1 84"/>
              <a:gd name="f25" fmla="*/ f4 1 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84"/>
              <a:gd name="f34" fmla="*/ f30 1 9"/>
              <a:gd name="f35" fmla="*/ 84 f31 1"/>
              <a:gd name="f36" fmla="*/ 9 f30 1"/>
              <a:gd name="f37" fmla="*/ 0 f31 1"/>
              <a:gd name="f38" fmla="*/ 3 f31 1"/>
              <a:gd name="f39" fmla="*/ 1 f30 1"/>
              <a:gd name="f40" fmla="*/ 6 f31 1"/>
              <a:gd name="f41" fmla="*/ 0 f30 1"/>
              <a:gd name="f42" fmla="*/ 78 f31 1"/>
              <a:gd name="f43" fmla="*/ 81 f31 1"/>
              <a:gd name="f44" fmla="*/ 2 f30 1"/>
              <a:gd name="f45" fmla="+- f32 0 f1"/>
              <a:gd name="f46" fmla="*/ f35 1 84"/>
              <a:gd name="f47" fmla="*/ f36 1 9"/>
              <a:gd name="f48" fmla="*/ f37 1 84"/>
              <a:gd name="f49" fmla="*/ f38 1 84"/>
              <a:gd name="f50" fmla="*/ f39 1 9"/>
              <a:gd name="f51" fmla="*/ f40 1 84"/>
              <a:gd name="f52" fmla="*/ f41 1 9"/>
              <a:gd name="f53" fmla="*/ f42 1 84"/>
              <a:gd name="f54" fmla="*/ f43 1 84"/>
              <a:gd name="f55" fmla="*/ f44 1 9"/>
              <a:gd name="f56" fmla="*/ 0 1 f33"/>
              <a:gd name="f57" fmla="*/ f27 1 f33"/>
              <a:gd name="f58" fmla="*/ 0 1 f34"/>
              <a:gd name="f59" fmla="*/ f28 1 f34"/>
              <a:gd name="f60" fmla="*/ f46 1 f33"/>
              <a:gd name="f61" fmla="*/ f47 1 f34"/>
              <a:gd name="f62" fmla="*/ f48 1 f33"/>
              <a:gd name="f63" fmla="*/ f49 1 f33"/>
              <a:gd name="f64" fmla="*/ f50 1 f34"/>
              <a:gd name="f65" fmla="*/ f51 1 f33"/>
              <a:gd name="f66" fmla="*/ f52 1 f34"/>
              <a:gd name="f67" fmla="*/ f53 1 f33"/>
              <a:gd name="f68" fmla="*/ f54 1 f33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4 1"/>
              <a:gd name="f78" fmla="*/ f64 f25 1"/>
              <a:gd name="f79" fmla="*/ f65 f24 1"/>
              <a:gd name="f80" fmla="*/ f66 f25 1"/>
              <a:gd name="f81" fmla="*/ f67 f24 1"/>
              <a:gd name="f82" fmla="*/ f68 f24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5"/>
              </a:cxn>
              <a:cxn ang="f45">
                <a:pos x="f77" y="f78"/>
              </a:cxn>
              <a:cxn ang="f45">
                <a:pos x="f79" y="f80"/>
              </a:cxn>
              <a:cxn ang="f45">
                <a:pos x="f81" y="f80"/>
              </a:cxn>
              <a:cxn ang="f45">
                <a:pos x="f82" y="f83"/>
              </a:cxn>
              <a:cxn ang="f45">
                <a:pos x="f74" y="f75"/>
              </a:cxn>
            </a:cxnLst>
            <a:rect l="f70" t="f73" r="f71" b="f72"/>
            <a:pathLst>
              <a:path w="84" h="9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10" y="f11"/>
                  <a:pt x="f12" y="f13"/>
                  <a:pt x="f13" y="f10"/>
                </a:cubicBezTo>
                <a:cubicBezTo>
                  <a:pt x="f13" y="f5"/>
                  <a:pt x="f14" y="f5"/>
                  <a:pt x="f11" y="f5"/>
                </a:cubicBezTo>
                <a:cubicBezTo>
                  <a:pt x="f15" y="f5"/>
                  <a:pt x="f16" y="f5"/>
                  <a:pt x="f17" y="f5"/>
                </a:cubicBezTo>
                <a:cubicBezTo>
                  <a:pt x="f18" y="f5"/>
                  <a:pt x="f19" y="f10"/>
                  <a:pt x="f19" y="f12"/>
                </a:cubicBezTo>
                <a:cubicBezTo>
                  <a:pt x="f20" y="f21"/>
                  <a:pt x="f22" y="f11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6F1B8711-5CDE-45E7-999E-CD51C829130B}"/>
              </a:ext>
            </a:extLst>
          </p:cNvPr>
          <p:cNvSpPr/>
          <p:nvPr/>
        </p:nvSpPr>
        <p:spPr>
          <a:xfrm>
            <a:off x="4193831" y="4304492"/>
            <a:ext cx="513673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9"/>
              <a:gd name="f8" fmla="val 28"/>
              <a:gd name="f9" fmla="val 55"/>
              <a:gd name="f10" fmla="val 2"/>
              <a:gd name="f11" fmla="val 81"/>
              <a:gd name="f12" fmla="val 4"/>
              <a:gd name="f13" fmla="val 80"/>
              <a:gd name="f14" fmla="val 5"/>
              <a:gd name="f15" fmla="val 8"/>
              <a:gd name="f16" fmla="val 78"/>
              <a:gd name="f17" fmla="val 75"/>
              <a:gd name="f18" fmla="val 58"/>
              <a:gd name="f19" fmla="val 41"/>
              <a:gd name="f20" fmla="val 25"/>
              <a:gd name="f21" fmla="val 19"/>
              <a:gd name="f22" fmla="val 13"/>
              <a:gd name="f23" fmla="val 7"/>
              <a:gd name="f24" fmla="val 1"/>
              <a:gd name="f25" fmla="val 3"/>
              <a:gd name="f26" fmla="+- 0 0 -90"/>
              <a:gd name="f27" fmla="*/ f3 1 82"/>
              <a:gd name="f28" fmla="*/ f4 1 9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82"/>
              <a:gd name="f37" fmla="*/ f33 1 9"/>
              <a:gd name="f38" fmla="*/ 0 f34 1"/>
              <a:gd name="f39" fmla="*/ 0 f33 1"/>
              <a:gd name="f40" fmla="*/ 82 f34 1"/>
              <a:gd name="f41" fmla="*/ 80 f34 1"/>
              <a:gd name="f42" fmla="*/ 5 f33 1"/>
              <a:gd name="f43" fmla="*/ 75 f34 1"/>
              <a:gd name="f44" fmla="*/ 9 f33 1"/>
              <a:gd name="f45" fmla="*/ 25 f34 1"/>
              <a:gd name="f46" fmla="*/ 7 f34 1"/>
              <a:gd name="f47" fmla="*/ 2 f34 1"/>
              <a:gd name="f48" fmla="+- f35 0 f1"/>
              <a:gd name="f49" fmla="*/ f38 1 82"/>
              <a:gd name="f50" fmla="*/ f39 1 9"/>
              <a:gd name="f51" fmla="*/ f40 1 82"/>
              <a:gd name="f52" fmla="*/ f41 1 82"/>
              <a:gd name="f53" fmla="*/ f42 1 9"/>
              <a:gd name="f54" fmla="*/ f43 1 82"/>
              <a:gd name="f55" fmla="*/ f44 1 9"/>
              <a:gd name="f56" fmla="*/ f45 1 82"/>
              <a:gd name="f57" fmla="*/ f46 1 82"/>
              <a:gd name="f58" fmla="*/ f47 1 82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6"/>
              <a:gd name="f67" fmla="*/ f53 1 f37"/>
              <a:gd name="f68" fmla="*/ f54 1 f36"/>
              <a:gd name="f69" fmla="*/ f55 1 f37"/>
              <a:gd name="f70" fmla="*/ f56 1 f36"/>
              <a:gd name="f71" fmla="*/ f57 1 f36"/>
              <a:gd name="f72" fmla="*/ f58 1 f36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7 1"/>
              <a:gd name="f81" fmla="*/ f67 f28 1"/>
              <a:gd name="f82" fmla="*/ f68 f27 1"/>
              <a:gd name="f83" fmla="*/ f69 f28 1"/>
              <a:gd name="f84" fmla="*/ f70 f27 1"/>
              <a:gd name="f85" fmla="*/ f71 f27 1"/>
              <a:gd name="f86" fmla="*/ f72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78"/>
              </a:cxn>
              <a:cxn ang="f48">
                <a:pos x="f80" y="f81"/>
              </a:cxn>
              <a:cxn ang="f48">
                <a:pos x="f82" y="f83"/>
              </a:cxn>
              <a:cxn ang="f48">
                <a:pos x="f84" y="f83"/>
              </a:cxn>
              <a:cxn ang="f48">
                <a:pos x="f85" y="f83"/>
              </a:cxn>
              <a:cxn ang="f48">
                <a:pos x="f86" y="f81"/>
              </a:cxn>
              <a:cxn ang="f48">
                <a:pos x="f77" y="f78"/>
              </a:cxn>
            </a:cxnLst>
            <a:rect l="f73" t="f76" r="f74" b="f75"/>
            <a:pathLst>
              <a:path w="82" h="9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11" y="f12"/>
                  <a:pt x="f13" y="f14"/>
                </a:cubicBezTo>
                <a:cubicBezTo>
                  <a:pt x="f13" y="f15"/>
                  <a:pt x="f16" y="f7"/>
                  <a:pt x="f17" y="f7"/>
                </a:cubicBezTo>
                <a:cubicBezTo>
                  <a:pt x="f18" y="f7"/>
                  <a:pt x="f19" y="f7"/>
                  <a:pt x="f20" y="f7"/>
                </a:cubicBezTo>
                <a:cubicBezTo>
                  <a:pt x="f21" y="f7"/>
                  <a:pt x="f22" y="f7"/>
                  <a:pt x="f23" y="f7"/>
                </a:cubicBezTo>
                <a:cubicBezTo>
                  <a:pt x="f12" y="f7"/>
                  <a:pt x="f10" y="f15"/>
                  <a:pt x="f10" y="f14"/>
                </a:cubicBezTo>
                <a:cubicBezTo>
                  <a:pt x="f24" y="f25"/>
                  <a:pt x="f24" y="f10"/>
                  <a:pt x="f5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C53E0A1-A535-475E-9BEC-3364366B6869}"/>
              </a:ext>
            </a:extLst>
          </p:cNvPr>
          <p:cNvSpPr/>
          <p:nvPr/>
        </p:nvSpPr>
        <p:spPr>
          <a:xfrm>
            <a:off x="4769684" y="4810768"/>
            <a:ext cx="287185" cy="319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51"/>
              <a:gd name="f8" fmla="val 7"/>
              <a:gd name="f9" fmla="val 8"/>
              <a:gd name="f10" fmla="val 11"/>
              <a:gd name="f11" fmla="val 1"/>
              <a:gd name="f12" fmla="val 12"/>
              <a:gd name="f13" fmla="val 3"/>
              <a:gd name="f14" fmla="val 22"/>
              <a:gd name="f15" fmla="val 15"/>
              <a:gd name="f16" fmla="val 33"/>
              <a:gd name="f17" fmla="val 27"/>
              <a:gd name="f18" fmla="val 43"/>
              <a:gd name="f19" fmla="val 40"/>
              <a:gd name="f20" fmla="val 44"/>
              <a:gd name="f21" fmla="val 41"/>
              <a:gd name="f22" fmla="val 48"/>
              <a:gd name="f23" fmla="val 49"/>
              <a:gd name="f24" fmla="val 42"/>
              <a:gd name="f25" fmla="val 38"/>
              <a:gd name="f26" fmla="val 35"/>
              <a:gd name="f27" fmla="val 29"/>
              <a:gd name="f28" fmla="val 23"/>
              <a:gd name="f29" fmla="val 34"/>
              <a:gd name="f30" fmla="val 18"/>
              <a:gd name="f31" fmla="val 13"/>
              <a:gd name="f32" fmla="val 17"/>
              <a:gd name="f33" fmla="val 4"/>
              <a:gd name="f34" fmla="val 9"/>
              <a:gd name="f35" fmla="val 5"/>
              <a:gd name="f36" fmla="val 2"/>
              <a:gd name="f37" fmla="+- 0 0 -90"/>
              <a:gd name="f38" fmla="*/ f3 1 46"/>
              <a:gd name="f39" fmla="*/ f4 1 51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46"/>
              <a:gd name="f48" fmla="*/ f44 1 51"/>
              <a:gd name="f49" fmla="*/ 7 f45 1"/>
              <a:gd name="f50" fmla="*/ 0 f44 1"/>
              <a:gd name="f51" fmla="*/ 12 f45 1"/>
              <a:gd name="f52" fmla="*/ 3 f44 1"/>
              <a:gd name="f53" fmla="*/ 43 f45 1"/>
              <a:gd name="f54" fmla="*/ 40 f44 1"/>
              <a:gd name="f55" fmla="*/ 44 f45 1"/>
              <a:gd name="f56" fmla="*/ 41 f44 1"/>
              <a:gd name="f57" fmla="*/ 49 f44 1"/>
              <a:gd name="f58" fmla="*/ 35 f45 1"/>
              <a:gd name="f59" fmla="*/ 48 f44 1"/>
              <a:gd name="f60" fmla="*/ 18 f45 1"/>
              <a:gd name="f61" fmla="*/ 27 f44 1"/>
              <a:gd name="f62" fmla="*/ 4 f45 1"/>
              <a:gd name="f63" fmla="*/ 11 f44 1"/>
              <a:gd name="f64" fmla="*/ 1 f45 1"/>
              <a:gd name="f65" fmla="*/ 5 f44 1"/>
              <a:gd name="f66" fmla="+- f46 0 f1"/>
              <a:gd name="f67" fmla="*/ f49 1 46"/>
              <a:gd name="f68" fmla="*/ f50 1 51"/>
              <a:gd name="f69" fmla="*/ f51 1 46"/>
              <a:gd name="f70" fmla="*/ f52 1 51"/>
              <a:gd name="f71" fmla="*/ f53 1 46"/>
              <a:gd name="f72" fmla="*/ f54 1 51"/>
              <a:gd name="f73" fmla="*/ f55 1 46"/>
              <a:gd name="f74" fmla="*/ f56 1 51"/>
              <a:gd name="f75" fmla="*/ f57 1 51"/>
              <a:gd name="f76" fmla="*/ f58 1 46"/>
              <a:gd name="f77" fmla="*/ f59 1 51"/>
              <a:gd name="f78" fmla="*/ f60 1 46"/>
              <a:gd name="f79" fmla="*/ f61 1 51"/>
              <a:gd name="f80" fmla="*/ f62 1 46"/>
              <a:gd name="f81" fmla="*/ f63 1 51"/>
              <a:gd name="f82" fmla="*/ f64 1 46"/>
              <a:gd name="f83" fmla="*/ f65 1 51"/>
              <a:gd name="f84" fmla="*/ 0 1 f47"/>
              <a:gd name="f85" fmla="*/ f41 1 f47"/>
              <a:gd name="f86" fmla="*/ 0 1 f48"/>
              <a:gd name="f87" fmla="*/ f42 1 f48"/>
              <a:gd name="f88" fmla="*/ f67 1 f47"/>
              <a:gd name="f89" fmla="*/ f68 1 f48"/>
              <a:gd name="f90" fmla="*/ f69 1 f47"/>
              <a:gd name="f91" fmla="*/ f70 1 f48"/>
              <a:gd name="f92" fmla="*/ f71 1 f47"/>
              <a:gd name="f93" fmla="*/ f72 1 f48"/>
              <a:gd name="f94" fmla="*/ f73 1 f47"/>
              <a:gd name="f95" fmla="*/ f74 1 f48"/>
              <a:gd name="f96" fmla="*/ f75 1 f48"/>
              <a:gd name="f97" fmla="*/ f76 1 f47"/>
              <a:gd name="f98" fmla="*/ f77 1 f48"/>
              <a:gd name="f99" fmla="*/ f78 1 f47"/>
              <a:gd name="f100" fmla="*/ f79 1 f48"/>
              <a:gd name="f101" fmla="*/ f80 1 f47"/>
              <a:gd name="f102" fmla="*/ f81 1 f48"/>
              <a:gd name="f103" fmla="*/ f82 1 f47"/>
              <a:gd name="f104" fmla="*/ f83 1 f48"/>
              <a:gd name="f105" fmla="*/ f84 f38 1"/>
              <a:gd name="f106" fmla="*/ f85 f38 1"/>
              <a:gd name="f107" fmla="*/ f87 f39 1"/>
              <a:gd name="f108" fmla="*/ f86 f39 1"/>
              <a:gd name="f109" fmla="*/ f88 f38 1"/>
              <a:gd name="f110" fmla="*/ f89 f39 1"/>
              <a:gd name="f111" fmla="*/ f90 f38 1"/>
              <a:gd name="f112" fmla="*/ f91 f39 1"/>
              <a:gd name="f113" fmla="*/ f92 f38 1"/>
              <a:gd name="f114" fmla="*/ f93 f39 1"/>
              <a:gd name="f115" fmla="*/ f94 f38 1"/>
              <a:gd name="f116" fmla="*/ f95 f39 1"/>
              <a:gd name="f117" fmla="*/ f96 f39 1"/>
              <a:gd name="f118" fmla="*/ f97 f38 1"/>
              <a:gd name="f119" fmla="*/ f98 f39 1"/>
              <a:gd name="f120" fmla="*/ f99 f38 1"/>
              <a:gd name="f121" fmla="*/ f100 f39 1"/>
              <a:gd name="f122" fmla="*/ f101 f38 1"/>
              <a:gd name="f123" fmla="*/ f102 f39 1"/>
              <a:gd name="f124" fmla="*/ f103 f38 1"/>
              <a:gd name="f125" fmla="*/ f104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109" y="f110"/>
              </a:cxn>
              <a:cxn ang="f66">
                <a:pos x="f111" y="f112"/>
              </a:cxn>
              <a:cxn ang="f66">
                <a:pos x="f113" y="f114"/>
              </a:cxn>
              <a:cxn ang="f66">
                <a:pos x="f115" y="f116"/>
              </a:cxn>
              <a:cxn ang="f66">
                <a:pos x="f115" y="f117"/>
              </a:cxn>
              <a:cxn ang="f66">
                <a:pos x="f118" y="f119"/>
              </a:cxn>
              <a:cxn ang="f66">
                <a:pos x="f120" y="f121"/>
              </a:cxn>
              <a:cxn ang="f66">
                <a:pos x="f122" y="f123"/>
              </a:cxn>
              <a:cxn ang="f66">
                <a:pos x="f124" y="f125"/>
              </a:cxn>
              <a:cxn ang="f66">
                <a:pos x="f109" y="f110"/>
              </a:cxn>
            </a:cxnLst>
            <a:rect l="f105" t="f108" r="f106" b="f107"/>
            <a:pathLst>
              <a:path w="46" h="51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19"/>
                  <a:pt x="f20" y="f19"/>
                  <a:pt x="f20" y="f21"/>
                </a:cubicBezTo>
                <a:cubicBezTo>
                  <a:pt x="f6" y="f20"/>
                  <a:pt x="f6" y="f22"/>
                  <a:pt x="f20" y="f23"/>
                </a:cubicBezTo>
                <a:cubicBezTo>
                  <a:pt x="f24" y="f7"/>
                  <a:pt x="f25" y="f7"/>
                  <a:pt x="f26" y="f22"/>
                </a:cubicBezTo>
                <a:cubicBezTo>
                  <a:pt x="f27" y="f21"/>
                  <a:pt x="f28" y="f29"/>
                  <a:pt x="f30" y="f17"/>
                </a:cubicBezTo>
                <a:cubicBezTo>
                  <a:pt x="f31" y="f14"/>
                  <a:pt x="f9" y="f32"/>
                  <a:pt x="f33" y="f10"/>
                </a:cubicBezTo>
                <a:cubicBezTo>
                  <a:pt x="f13" y="f34"/>
                  <a:pt x="f11" y="f8"/>
                  <a:pt x="f11" y="f35"/>
                </a:cubicBezTo>
                <a:cubicBezTo>
                  <a:pt x="f5" y="f36"/>
                  <a:pt x="f13" y="f5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3" name="Freeform 38">
            <a:extLst>
              <a:ext uri="{FF2B5EF4-FFF2-40B4-BE49-F238E27FC236}">
                <a16:creationId xmlns:a16="http://schemas.microsoft.com/office/drawing/2014/main" id="{2CBE4E0B-986F-41E3-A767-1D3AF7164071}"/>
              </a:ext>
            </a:extLst>
          </p:cNvPr>
          <p:cNvSpPr/>
          <p:nvPr/>
        </p:nvSpPr>
        <p:spPr>
          <a:xfrm>
            <a:off x="4831854" y="5505044"/>
            <a:ext cx="137672" cy="338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54"/>
              <a:gd name="f8" fmla="val 10"/>
              <a:gd name="f9" fmla="val 12"/>
              <a:gd name="f10" fmla="val 7"/>
              <a:gd name="f11" fmla="val 16"/>
              <a:gd name="f12" fmla="val 14"/>
              <a:gd name="f13" fmla="val 18"/>
              <a:gd name="f14" fmla="val 21"/>
              <a:gd name="f15" fmla="val 20"/>
              <a:gd name="f16" fmla="val 28"/>
              <a:gd name="f17" fmla="val 35"/>
              <a:gd name="f18" fmla="val 42"/>
              <a:gd name="f19" fmla="val 50"/>
              <a:gd name="f20" fmla="val 15"/>
              <a:gd name="f21" fmla="val 52"/>
              <a:gd name="f22" fmla="val 4"/>
              <a:gd name="f23" fmla="val 51"/>
              <a:gd name="f24" fmla="val 1"/>
              <a:gd name="f25" fmla="val 49"/>
              <a:gd name="f26" fmla="val 46"/>
              <a:gd name="f27" fmla="val 39"/>
              <a:gd name="f28" fmla="val 33"/>
              <a:gd name="f29" fmla="val 27"/>
              <a:gd name="f30" fmla="val 3"/>
              <a:gd name="f31" fmla="val 5"/>
              <a:gd name="f32" fmla="val 9"/>
              <a:gd name="f33" fmla="val 8"/>
              <a:gd name="f34" fmla="val 32"/>
              <a:gd name="f35" fmla="val 13"/>
              <a:gd name="f36" fmla="val 23"/>
              <a:gd name="f37" fmla="val 6"/>
              <a:gd name="f38" fmla="val 24"/>
              <a:gd name="f39" fmla="+- 0 0 -90"/>
              <a:gd name="f40" fmla="*/ f3 1 22"/>
              <a:gd name="f41" fmla="*/ f4 1 54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22"/>
              <a:gd name="f50" fmla="*/ f46 1 54"/>
              <a:gd name="f51" fmla="*/ 10 f47 1"/>
              <a:gd name="f52" fmla="*/ 0 f46 1"/>
              <a:gd name="f53" fmla="*/ 18 f47 1"/>
              <a:gd name="f54" fmla="*/ 21 f46 1"/>
              <a:gd name="f55" fmla="*/ 21 f47 1"/>
              <a:gd name="f56" fmla="*/ 42 f46 1"/>
              <a:gd name="f57" fmla="*/ 7 f47 1"/>
              <a:gd name="f58" fmla="*/ 52 f46 1"/>
              <a:gd name="f59" fmla="*/ 1 f47 1"/>
              <a:gd name="f60" fmla="*/ 46 f46 1"/>
              <a:gd name="f61" fmla="*/ 27 f46 1"/>
              <a:gd name="f62" fmla="*/ 8 f47 1"/>
              <a:gd name="f63" fmla="*/ 12 f47 1"/>
              <a:gd name="f64" fmla="*/ 9 f47 1"/>
              <a:gd name="f65" fmla="*/ 14 f46 1"/>
              <a:gd name="f66" fmla="+- f48 0 f1"/>
              <a:gd name="f67" fmla="*/ f51 1 22"/>
              <a:gd name="f68" fmla="*/ f52 1 54"/>
              <a:gd name="f69" fmla="*/ f53 1 22"/>
              <a:gd name="f70" fmla="*/ f54 1 54"/>
              <a:gd name="f71" fmla="*/ f55 1 22"/>
              <a:gd name="f72" fmla="*/ f56 1 54"/>
              <a:gd name="f73" fmla="*/ f57 1 22"/>
              <a:gd name="f74" fmla="*/ f58 1 54"/>
              <a:gd name="f75" fmla="*/ f59 1 22"/>
              <a:gd name="f76" fmla="*/ f60 1 54"/>
              <a:gd name="f77" fmla="*/ f61 1 54"/>
              <a:gd name="f78" fmla="*/ f62 1 22"/>
              <a:gd name="f79" fmla="*/ f63 1 22"/>
              <a:gd name="f80" fmla="*/ f64 1 22"/>
              <a:gd name="f81" fmla="*/ f65 1 54"/>
              <a:gd name="f82" fmla="*/ 0 1 f49"/>
              <a:gd name="f83" fmla="*/ f43 1 f49"/>
              <a:gd name="f84" fmla="*/ 0 1 f50"/>
              <a:gd name="f85" fmla="*/ f44 1 f50"/>
              <a:gd name="f86" fmla="*/ f67 1 f49"/>
              <a:gd name="f87" fmla="*/ f68 1 f50"/>
              <a:gd name="f88" fmla="*/ f69 1 f49"/>
              <a:gd name="f89" fmla="*/ f70 1 f50"/>
              <a:gd name="f90" fmla="*/ f71 1 f49"/>
              <a:gd name="f91" fmla="*/ f72 1 f50"/>
              <a:gd name="f92" fmla="*/ f73 1 f49"/>
              <a:gd name="f93" fmla="*/ f74 1 f50"/>
              <a:gd name="f94" fmla="*/ f75 1 f49"/>
              <a:gd name="f95" fmla="*/ f76 1 f50"/>
              <a:gd name="f96" fmla="*/ f77 1 f50"/>
              <a:gd name="f97" fmla="*/ f78 1 f49"/>
              <a:gd name="f98" fmla="*/ f79 1 f49"/>
              <a:gd name="f99" fmla="*/ f80 1 f49"/>
              <a:gd name="f100" fmla="*/ f81 1 f50"/>
              <a:gd name="f101" fmla="*/ f82 f40 1"/>
              <a:gd name="f102" fmla="*/ f83 f40 1"/>
              <a:gd name="f103" fmla="*/ f85 f41 1"/>
              <a:gd name="f104" fmla="*/ f84 f41 1"/>
              <a:gd name="f105" fmla="*/ f86 f40 1"/>
              <a:gd name="f106" fmla="*/ f87 f41 1"/>
              <a:gd name="f107" fmla="*/ f88 f40 1"/>
              <a:gd name="f108" fmla="*/ f89 f41 1"/>
              <a:gd name="f109" fmla="*/ f90 f40 1"/>
              <a:gd name="f110" fmla="*/ f91 f41 1"/>
              <a:gd name="f111" fmla="*/ f92 f40 1"/>
              <a:gd name="f112" fmla="*/ f93 f41 1"/>
              <a:gd name="f113" fmla="*/ f94 f40 1"/>
              <a:gd name="f114" fmla="*/ f95 f41 1"/>
              <a:gd name="f115" fmla="*/ f96 f41 1"/>
              <a:gd name="f116" fmla="*/ f97 f40 1"/>
              <a:gd name="f117" fmla="*/ f98 f40 1"/>
              <a:gd name="f118" fmla="*/ f99 f40 1"/>
              <a:gd name="f119" fmla="*/ f10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111" y="f112"/>
              </a:cxn>
              <a:cxn ang="f66">
                <a:pos x="f113" y="f114"/>
              </a:cxn>
              <a:cxn ang="f66">
                <a:pos x="f113" y="f115"/>
              </a:cxn>
              <a:cxn ang="f66">
                <a:pos x="f116" y="f106"/>
              </a:cxn>
              <a:cxn ang="f66">
                <a:pos x="f105" y="f106"/>
              </a:cxn>
              <a:cxn ang="f66">
                <a:pos x="f117" y="f110"/>
              </a:cxn>
              <a:cxn ang="f66">
                <a:pos x="f118" y="f119"/>
              </a:cxn>
              <a:cxn ang="f66">
                <a:pos x="f117" y="f110"/>
              </a:cxn>
            </a:cxnLst>
            <a:rect l="f101" t="f104" r="f102" b="f103"/>
            <a:pathLst>
              <a:path w="22" h="5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4" y="f17"/>
                  <a:pt x="f14" y="f18"/>
                </a:cubicBezTo>
                <a:cubicBezTo>
                  <a:pt x="f6" y="f19"/>
                  <a:pt x="f20" y="f7"/>
                  <a:pt x="f10" y="f21"/>
                </a:cubicBezTo>
                <a:cubicBezTo>
                  <a:pt x="f22" y="f23"/>
                  <a:pt x="f24" y="f25"/>
                  <a:pt x="f24" y="f26"/>
                </a:cubicBezTo>
                <a:cubicBezTo>
                  <a:pt x="f24" y="f27"/>
                  <a:pt x="f5" y="f28"/>
                  <a:pt x="f24" y="f29"/>
                </a:cubicBezTo>
                <a:cubicBezTo>
                  <a:pt x="f30" y="f13"/>
                  <a:pt x="f31" y="f32"/>
                  <a:pt x="f33" y="f5"/>
                </a:cubicBezTo>
                <a:cubicBezTo>
                  <a:pt x="f33" y="f5"/>
                  <a:pt x="f32" y="f5"/>
                  <a:pt x="f8" y="f5"/>
                </a:cubicBezTo>
                <a:close/>
                <a:moveTo>
                  <a:pt x="f9" y="f18"/>
                </a:moveTo>
                <a:cubicBezTo>
                  <a:pt x="f11" y="f34"/>
                  <a:pt x="f35" y="f36"/>
                  <a:pt x="f32" y="f12"/>
                </a:cubicBezTo>
                <a:cubicBezTo>
                  <a:pt x="f37" y="f38"/>
                  <a:pt x="f10" y="f28"/>
                  <a:pt x="f9" y="f1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4" name="Freeform 39">
            <a:extLst>
              <a:ext uri="{FF2B5EF4-FFF2-40B4-BE49-F238E27FC236}">
                <a16:creationId xmlns:a16="http://schemas.microsoft.com/office/drawing/2014/main" id="{ED85DA48-0B2D-4414-A37A-52C0A32BD923}"/>
              </a:ext>
            </a:extLst>
          </p:cNvPr>
          <p:cNvSpPr/>
          <p:nvPr/>
        </p:nvSpPr>
        <p:spPr>
          <a:xfrm>
            <a:off x="4244160" y="4417000"/>
            <a:ext cx="418932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"/>
              <a:gd name="f7" fmla="val 9"/>
              <a:gd name="f8" fmla="val 22"/>
              <a:gd name="f9" fmla="val 44"/>
              <a:gd name="f10" fmla="val 65"/>
              <a:gd name="f11" fmla="val 3"/>
              <a:gd name="f12" fmla="val 64"/>
              <a:gd name="f13" fmla="val 5"/>
              <a:gd name="f14" fmla="val 62"/>
              <a:gd name="f15" fmla="val 8"/>
              <a:gd name="f16" fmla="val 61"/>
              <a:gd name="f17" fmla="val 60"/>
              <a:gd name="f18" fmla="val 59"/>
              <a:gd name="f19" fmla="val 42"/>
              <a:gd name="f20" fmla="val 25"/>
              <a:gd name="f21" fmla="val 6"/>
              <a:gd name="f22" fmla="val 4"/>
              <a:gd name="f23" fmla="val 2"/>
              <a:gd name="f24" fmla="val 1"/>
              <a:gd name="f25" fmla="+- 0 0 -90"/>
              <a:gd name="f26" fmla="*/ f3 1 67"/>
              <a:gd name="f27" fmla="*/ f4 1 9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67"/>
              <a:gd name="f36" fmla="*/ f32 1 9"/>
              <a:gd name="f37" fmla="*/ 0 f33 1"/>
              <a:gd name="f38" fmla="*/ 0 f32 1"/>
              <a:gd name="f39" fmla="*/ 67 f33 1"/>
              <a:gd name="f40" fmla="*/ 62 f33 1"/>
              <a:gd name="f41" fmla="*/ 8 f32 1"/>
              <a:gd name="f42" fmla="*/ 59 f33 1"/>
              <a:gd name="f43" fmla="*/ 9 f32 1"/>
              <a:gd name="f44" fmla="*/ 8 f33 1"/>
              <a:gd name="f45" fmla="*/ 4 f33 1"/>
              <a:gd name="f46" fmla="*/ 6 f32 1"/>
              <a:gd name="f47" fmla="+- f34 0 f1"/>
              <a:gd name="f48" fmla="*/ f37 1 67"/>
              <a:gd name="f49" fmla="*/ f38 1 9"/>
              <a:gd name="f50" fmla="*/ f39 1 67"/>
              <a:gd name="f51" fmla="*/ f40 1 67"/>
              <a:gd name="f52" fmla="*/ f41 1 9"/>
              <a:gd name="f53" fmla="*/ f42 1 67"/>
              <a:gd name="f54" fmla="*/ f43 1 9"/>
              <a:gd name="f55" fmla="*/ f44 1 67"/>
              <a:gd name="f56" fmla="*/ f45 1 67"/>
              <a:gd name="f57" fmla="*/ f46 1 9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5"/>
              <a:gd name="f65" fmla="*/ f51 1 f35"/>
              <a:gd name="f66" fmla="*/ f52 1 f36"/>
              <a:gd name="f67" fmla="*/ f53 1 f35"/>
              <a:gd name="f68" fmla="*/ f54 1 f36"/>
              <a:gd name="f69" fmla="*/ f55 1 f35"/>
              <a:gd name="f70" fmla="*/ f56 1 f35"/>
              <a:gd name="f71" fmla="*/ f57 1 f36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6 1"/>
              <a:gd name="f80" fmla="*/ f66 f27 1"/>
              <a:gd name="f81" fmla="*/ f67 f26 1"/>
              <a:gd name="f82" fmla="*/ f68 f27 1"/>
              <a:gd name="f83" fmla="*/ f69 f26 1"/>
              <a:gd name="f84" fmla="*/ f70 f26 1"/>
              <a:gd name="f85" fmla="*/ f71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7"/>
              </a:cxn>
              <a:cxn ang="f47">
                <a:pos x="f79" y="f80"/>
              </a:cxn>
              <a:cxn ang="f47">
                <a:pos x="f81" y="f82"/>
              </a:cxn>
              <a:cxn ang="f47">
                <a:pos x="f83" y="f82"/>
              </a:cxn>
              <a:cxn ang="f47">
                <a:pos x="f84" y="f85"/>
              </a:cxn>
              <a:cxn ang="f47">
                <a:pos x="f76" y="f77"/>
              </a:cxn>
            </a:cxnLst>
            <a:rect l="f72" t="f75" r="f73" b="f74"/>
            <a:pathLst>
              <a:path w="67" h="9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7"/>
                  <a:pt x="f17" y="f7"/>
                  <a:pt x="f18" y="f7"/>
                </a:cubicBezTo>
                <a:cubicBezTo>
                  <a:pt x="f19" y="f7"/>
                  <a:pt x="f20" y="f7"/>
                  <a:pt x="f15" y="f7"/>
                </a:cubicBezTo>
                <a:cubicBezTo>
                  <a:pt x="f21" y="f7"/>
                  <a:pt x="f13" y="f15"/>
                  <a:pt x="f22" y="f21"/>
                </a:cubicBezTo>
                <a:cubicBezTo>
                  <a:pt x="f23" y="f13"/>
                  <a:pt x="f24" y="f23"/>
                  <a:pt x="f5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5" name="Freeform 40">
            <a:extLst>
              <a:ext uri="{FF2B5EF4-FFF2-40B4-BE49-F238E27FC236}">
                <a16:creationId xmlns:a16="http://schemas.microsoft.com/office/drawing/2014/main" id="{B0248C60-15A4-4A53-A059-050004669345}"/>
              </a:ext>
            </a:extLst>
          </p:cNvPr>
          <p:cNvSpPr/>
          <p:nvPr/>
        </p:nvSpPr>
        <p:spPr>
          <a:xfrm>
            <a:off x="4263408" y="5280038"/>
            <a:ext cx="244254" cy="2753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44"/>
              <a:gd name="f8" fmla="val 6"/>
              <a:gd name="f9" fmla="val 7"/>
              <a:gd name="f10" fmla="val 1"/>
              <a:gd name="f11" fmla="val 9"/>
              <a:gd name="f12" fmla="val 2"/>
              <a:gd name="f13" fmla="val 11"/>
              <a:gd name="f14" fmla="val 4"/>
              <a:gd name="f15" fmla="val 19"/>
              <a:gd name="f16" fmla="val 13"/>
              <a:gd name="f17" fmla="val 27"/>
              <a:gd name="f18" fmla="val 23"/>
              <a:gd name="f19" fmla="val 36"/>
              <a:gd name="f20" fmla="val 33"/>
              <a:gd name="f21" fmla="val 40"/>
              <a:gd name="f22" fmla="val 37"/>
              <a:gd name="f23" fmla="val 42"/>
              <a:gd name="f24" fmla="val 35"/>
              <a:gd name="f25" fmla="val 31"/>
              <a:gd name="f26" fmla="val 43"/>
              <a:gd name="f27" fmla="val 28"/>
              <a:gd name="f28" fmla="val 30"/>
              <a:gd name="f29" fmla="val 20"/>
              <a:gd name="f30" fmla="val 3"/>
              <a:gd name="f31" fmla="val 5"/>
              <a:gd name="f32" fmla="+- 0 0 -90"/>
              <a:gd name="f33" fmla="*/ f3 1 39"/>
              <a:gd name="f34" fmla="*/ f4 1 44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9"/>
              <a:gd name="f43" fmla="*/ f39 1 44"/>
              <a:gd name="f44" fmla="*/ 6 f40 1"/>
              <a:gd name="f45" fmla="*/ 0 f39 1"/>
              <a:gd name="f46" fmla="*/ 11 f40 1"/>
              <a:gd name="f47" fmla="*/ 4 f39 1"/>
              <a:gd name="f48" fmla="*/ 36 f40 1"/>
              <a:gd name="f49" fmla="*/ 33 f39 1"/>
              <a:gd name="f50" fmla="*/ 37 f40 1"/>
              <a:gd name="f51" fmla="*/ 42 f39 1"/>
              <a:gd name="f52" fmla="*/ 28 f40 1"/>
              <a:gd name="f53" fmla="*/ 39 f39 1"/>
              <a:gd name="f54" fmla="*/ 3 f40 1"/>
              <a:gd name="f55" fmla="*/ 11 f39 1"/>
              <a:gd name="f56" fmla="*/ 1 f40 1"/>
              <a:gd name="f57" fmla="*/ 5 f39 1"/>
              <a:gd name="f58" fmla="+- f41 0 f1"/>
              <a:gd name="f59" fmla="*/ f44 1 39"/>
              <a:gd name="f60" fmla="*/ f45 1 44"/>
              <a:gd name="f61" fmla="*/ f46 1 39"/>
              <a:gd name="f62" fmla="*/ f47 1 44"/>
              <a:gd name="f63" fmla="*/ f48 1 39"/>
              <a:gd name="f64" fmla="*/ f49 1 44"/>
              <a:gd name="f65" fmla="*/ f50 1 39"/>
              <a:gd name="f66" fmla="*/ f51 1 44"/>
              <a:gd name="f67" fmla="*/ f52 1 39"/>
              <a:gd name="f68" fmla="*/ f53 1 44"/>
              <a:gd name="f69" fmla="*/ f54 1 39"/>
              <a:gd name="f70" fmla="*/ f55 1 44"/>
              <a:gd name="f71" fmla="*/ f56 1 39"/>
              <a:gd name="f72" fmla="*/ f57 1 44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3"/>
              <a:gd name="f87" fmla="*/ f69 1 f42"/>
              <a:gd name="f88" fmla="*/ f70 1 f43"/>
              <a:gd name="f89" fmla="*/ f71 1 f42"/>
              <a:gd name="f90" fmla="*/ f72 1 f43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4 1"/>
              <a:gd name="f105" fmla="*/ f87 f33 1"/>
              <a:gd name="f106" fmla="*/ f88 f34 1"/>
              <a:gd name="f107" fmla="*/ f89 f33 1"/>
              <a:gd name="f108" fmla="*/ f9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5" y="f106"/>
              </a:cxn>
              <a:cxn ang="f58">
                <a:pos x="f107" y="f108"/>
              </a:cxn>
              <a:cxn ang="f58">
                <a:pos x="f95" y="f96"/>
              </a:cxn>
            </a:cxnLst>
            <a:rect l="f91" t="f94" r="f92" b="f93"/>
            <a:pathLst>
              <a:path w="39" h="4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19"/>
                  <a:pt x="f6" y="f21"/>
                  <a:pt x="f22" y="f23"/>
                </a:cubicBezTo>
                <a:cubicBezTo>
                  <a:pt x="f24" y="f7"/>
                  <a:pt x="f25" y="f26"/>
                  <a:pt x="f27" y="f6"/>
                </a:cubicBezTo>
                <a:cubicBezTo>
                  <a:pt x="f15" y="f28"/>
                  <a:pt x="f13" y="f29"/>
                  <a:pt x="f30" y="f13"/>
                </a:cubicBezTo>
                <a:cubicBezTo>
                  <a:pt x="f12" y="f11"/>
                  <a:pt x="f10" y="f9"/>
                  <a:pt x="f10" y="f31"/>
                </a:cubicBezTo>
                <a:cubicBezTo>
                  <a:pt x="f5" y="f12"/>
                  <a:pt x="f12" y="f5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6" name="Freeform 41">
            <a:extLst>
              <a:ext uri="{FF2B5EF4-FFF2-40B4-BE49-F238E27FC236}">
                <a16:creationId xmlns:a16="http://schemas.microsoft.com/office/drawing/2014/main" id="{9A3803A7-B3A2-40EF-80F8-7AA9FA00C453}"/>
              </a:ext>
            </a:extLst>
          </p:cNvPr>
          <p:cNvSpPr/>
          <p:nvPr/>
        </p:nvSpPr>
        <p:spPr>
          <a:xfrm>
            <a:off x="2242748" y="3334871"/>
            <a:ext cx="275344" cy="256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"/>
              <a:gd name="f7" fmla="val 41"/>
              <a:gd name="f8" fmla="val 37"/>
              <a:gd name="f9" fmla="val 39"/>
              <a:gd name="f10" fmla="val 3"/>
              <a:gd name="f11" fmla="val 5"/>
              <a:gd name="f12" fmla="val 7"/>
              <a:gd name="f13" fmla="val 31"/>
              <a:gd name="f14" fmla="val 19"/>
              <a:gd name="f15" fmla="val 30"/>
              <a:gd name="f16" fmla="val 4"/>
              <a:gd name="f17" fmla="val 2"/>
              <a:gd name="f18" fmla="val 34"/>
              <a:gd name="f19" fmla="val 12"/>
              <a:gd name="f20" fmla="val 23"/>
              <a:gd name="f21" fmla="val 24"/>
              <a:gd name="f22" fmla="val 11"/>
              <a:gd name="f23" fmla="+- 0 0 -90"/>
              <a:gd name="f24" fmla="*/ f3 1 44"/>
              <a:gd name="f25" fmla="*/ f4 1 41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44"/>
              <a:gd name="f34" fmla="*/ f30 1 41"/>
              <a:gd name="f35" fmla="*/ 37 f31 1"/>
              <a:gd name="f36" fmla="*/ 0 f30 1"/>
              <a:gd name="f37" fmla="*/ 44 f31 1"/>
              <a:gd name="f38" fmla="*/ 7 f30 1"/>
              <a:gd name="f39" fmla="*/ 7 f31 1"/>
              <a:gd name="f40" fmla="*/ 41 f30 1"/>
              <a:gd name="f41" fmla="*/ 0 f31 1"/>
              <a:gd name="f42" fmla="*/ 34 f30 1"/>
              <a:gd name="f43" fmla="+- f32 0 f1"/>
              <a:gd name="f44" fmla="*/ f35 1 44"/>
              <a:gd name="f45" fmla="*/ f36 1 41"/>
              <a:gd name="f46" fmla="*/ f37 1 44"/>
              <a:gd name="f47" fmla="*/ f38 1 41"/>
              <a:gd name="f48" fmla="*/ f39 1 44"/>
              <a:gd name="f49" fmla="*/ f40 1 41"/>
              <a:gd name="f50" fmla="*/ f41 1 44"/>
              <a:gd name="f51" fmla="*/ f42 1 41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44" h="41">
                <a:moveTo>
                  <a:pt x="f8" y="f5"/>
                </a:moveTo>
                <a:cubicBezTo>
                  <a:pt x="f9" y="f10"/>
                  <a:pt x="f7" y="f11"/>
                  <a:pt x="f6" y="f12"/>
                </a:cubicBezTo>
                <a:cubicBezTo>
                  <a:pt x="f13" y="f14"/>
                  <a:pt x="f14" y="f15"/>
                  <a:pt x="f12" y="f7"/>
                </a:cubicBezTo>
                <a:cubicBezTo>
                  <a:pt x="f16" y="f9"/>
                  <a:pt x="f17" y="f8"/>
                  <a:pt x="f5" y="f18"/>
                </a:cubicBezTo>
                <a:cubicBezTo>
                  <a:pt x="f19" y="f20"/>
                  <a:pt x="f21" y="f22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7" name="Freeform 42">
            <a:extLst>
              <a:ext uri="{FF2B5EF4-FFF2-40B4-BE49-F238E27FC236}">
                <a16:creationId xmlns:a16="http://schemas.microsoft.com/office/drawing/2014/main" id="{E5D31BD5-E838-47DB-9C5F-E2976AC7404D}"/>
              </a:ext>
            </a:extLst>
          </p:cNvPr>
          <p:cNvSpPr/>
          <p:nvPr/>
        </p:nvSpPr>
        <p:spPr>
          <a:xfrm>
            <a:off x="2091754" y="3565803"/>
            <a:ext cx="168761" cy="1687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13"/>
              <a:gd name="f8" fmla="val 6"/>
              <a:gd name="f9" fmla="val 14"/>
              <a:gd name="f10" fmla="val 21"/>
              <a:gd name="f11" fmla="val 26"/>
              <a:gd name="f12" fmla="val 5"/>
              <a:gd name="f13" fmla="val 8"/>
              <a:gd name="f14" fmla="val 4"/>
              <a:gd name="f15" fmla="val 3"/>
              <a:gd name="f16" fmla="val 18"/>
              <a:gd name="f17" fmla="val 7"/>
              <a:gd name="f18" fmla="val 12"/>
              <a:gd name="f19" fmla="val 15"/>
              <a:gd name="f20" fmla="val 11"/>
              <a:gd name="f21" fmla="+- 0 0 -90"/>
              <a:gd name="f22" fmla="*/ f3 1 27"/>
              <a:gd name="f23" fmla="*/ f4 1 27"/>
              <a:gd name="f24" fmla="val f5"/>
              <a:gd name="f25" fmla="val f6"/>
              <a:gd name="f26" fmla="*/ f21 f0 1"/>
              <a:gd name="f27" fmla="+- f25 0 f24"/>
              <a:gd name="f28" fmla="*/ f26 1 f2"/>
              <a:gd name="f29" fmla="*/ f27 1 27"/>
              <a:gd name="f30" fmla="*/ 0 f27 1"/>
              <a:gd name="f31" fmla="*/ 13 f27 1"/>
              <a:gd name="f32" fmla="*/ 14 f27 1"/>
              <a:gd name="f33" fmla="*/ 27 f27 1"/>
              <a:gd name="f34" fmla="*/ 26 f27 1"/>
              <a:gd name="f35" fmla="*/ 5 f27 1"/>
              <a:gd name="f36" fmla="*/ 4 f27 1"/>
              <a:gd name="f37" fmla="*/ 12 f27 1"/>
              <a:gd name="f38" fmla="*/ 21 f27 1"/>
              <a:gd name="f39" fmla="+- f28 0 f1"/>
              <a:gd name="f40" fmla="*/ f30 1 27"/>
              <a:gd name="f41" fmla="*/ f31 1 27"/>
              <a:gd name="f42" fmla="*/ f32 1 27"/>
              <a:gd name="f43" fmla="*/ f33 1 27"/>
              <a:gd name="f44" fmla="*/ f34 1 27"/>
              <a:gd name="f45" fmla="*/ f35 1 27"/>
              <a:gd name="f46" fmla="*/ f36 1 27"/>
              <a:gd name="f47" fmla="*/ f37 1 27"/>
              <a:gd name="f48" fmla="*/ f38 1 27"/>
              <a:gd name="f49" fmla="*/ 0 1 f29"/>
              <a:gd name="f50" fmla="*/ f25 1 f29"/>
              <a:gd name="f51" fmla="*/ f40 1 f29"/>
              <a:gd name="f52" fmla="*/ f41 1 f29"/>
              <a:gd name="f53" fmla="*/ f42 1 f29"/>
              <a:gd name="f54" fmla="*/ f43 1 f29"/>
              <a:gd name="f55" fmla="*/ f44 1 f29"/>
              <a:gd name="f56" fmla="*/ f45 1 f29"/>
              <a:gd name="f57" fmla="*/ f46 1 f29"/>
              <a:gd name="f58" fmla="*/ f47 1 f29"/>
              <a:gd name="f59" fmla="*/ f48 1 f29"/>
              <a:gd name="f60" fmla="*/ f49 f22 1"/>
              <a:gd name="f61" fmla="*/ f50 f22 1"/>
              <a:gd name="f62" fmla="*/ f50 f23 1"/>
              <a:gd name="f63" fmla="*/ f49 f23 1"/>
              <a:gd name="f64" fmla="*/ f51 f22 1"/>
              <a:gd name="f65" fmla="*/ f52 f23 1"/>
              <a:gd name="f66" fmla="*/ f53 f22 1"/>
              <a:gd name="f67" fmla="*/ f51 f23 1"/>
              <a:gd name="f68" fmla="*/ f54 f22 1"/>
              <a:gd name="f69" fmla="*/ f52 f22 1"/>
              <a:gd name="f70" fmla="*/ f55 f23 1"/>
              <a:gd name="f71" fmla="*/ f56 f23 1"/>
              <a:gd name="f72" fmla="*/ f57 f22 1"/>
              <a:gd name="f73" fmla="*/ f58 f22 1"/>
              <a:gd name="f74" fmla="*/ f59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5"/>
              </a:cxn>
              <a:cxn ang="f39">
                <a:pos x="f69" y="f70"/>
              </a:cxn>
              <a:cxn ang="f39">
                <a:pos x="f64" y="f65"/>
              </a:cxn>
              <a:cxn ang="f39">
                <a:pos x="f66" y="f71"/>
              </a:cxn>
              <a:cxn ang="f39">
                <a:pos x="f72" y="f65"/>
              </a:cxn>
              <a:cxn ang="f39">
                <a:pos x="f73" y="f74"/>
              </a:cxn>
              <a:cxn ang="f39">
                <a:pos x="f66" y="f71"/>
              </a:cxn>
            </a:cxnLst>
            <a:rect l="f60" t="f63" r="f61" b="f62"/>
            <a:pathLst>
              <a:path w="27" h="27">
                <a:moveTo>
                  <a:pt x="f5" y="f7"/>
                </a:moveTo>
                <a:cubicBezTo>
                  <a:pt x="f5" y="f8"/>
                  <a:pt x="f8" y="f5"/>
                  <a:pt x="f9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0"/>
                  <a:pt x="f10" y="f6"/>
                  <a:pt x="f7" y="f11"/>
                </a:cubicBezTo>
                <a:cubicBezTo>
                  <a:pt x="f8" y="f11"/>
                  <a:pt x="f5" y="f10"/>
                  <a:pt x="f5" y="f7"/>
                </a:cubicBezTo>
                <a:close/>
                <a:moveTo>
                  <a:pt x="f9" y="f12"/>
                </a:moveTo>
                <a:cubicBezTo>
                  <a:pt x="f13" y="f12"/>
                  <a:pt x="f14" y="f13"/>
                  <a:pt x="f14" y="f7"/>
                </a:cubicBezTo>
                <a:cubicBezTo>
                  <a:pt x="f15" y="f16"/>
                  <a:pt x="f17" y="f10"/>
                  <a:pt x="f18" y="f10"/>
                </a:cubicBezTo>
                <a:cubicBezTo>
                  <a:pt x="f8" y="f19"/>
                  <a:pt x="f8" y="f20"/>
                  <a:pt x="f9" y="f1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8" name="Freeform 43">
            <a:extLst>
              <a:ext uri="{FF2B5EF4-FFF2-40B4-BE49-F238E27FC236}">
                <a16:creationId xmlns:a16="http://schemas.microsoft.com/office/drawing/2014/main" id="{84FCF9E1-AAB8-4D40-A60D-442EC72FC41D}"/>
              </a:ext>
            </a:extLst>
          </p:cNvPr>
          <p:cNvSpPr/>
          <p:nvPr/>
        </p:nvSpPr>
        <p:spPr>
          <a:xfrm>
            <a:off x="2580263" y="2972193"/>
            <a:ext cx="306424" cy="33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"/>
              <a:gd name="f7" fmla="val 53"/>
              <a:gd name="f8" fmla="val 51"/>
              <a:gd name="f9" fmla="val 48"/>
              <a:gd name="f10" fmla="val 52"/>
              <a:gd name="f11" fmla="val 46"/>
              <a:gd name="f12" fmla="val 45"/>
              <a:gd name="f13" fmla="val 44"/>
              <a:gd name="f14" fmla="val 42"/>
              <a:gd name="f15" fmla="val 41"/>
              <a:gd name="f16" fmla="val 50"/>
              <a:gd name="f17" fmla="val 29"/>
              <a:gd name="f18" fmla="val 37"/>
              <a:gd name="f19" fmla="val 17"/>
              <a:gd name="f20" fmla="val 23"/>
              <a:gd name="f21" fmla="val 5"/>
              <a:gd name="f22" fmla="val 9"/>
              <a:gd name="f23" fmla="val 3"/>
              <a:gd name="f24" fmla="val 7"/>
              <a:gd name="f25" fmla="val 4"/>
              <a:gd name="f26" fmla="val 2"/>
              <a:gd name="f27" fmla="val 8"/>
              <a:gd name="f28" fmla="val 10"/>
              <a:gd name="f29" fmla="val 22"/>
              <a:gd name="f30" fmla="val 18"/>
              <a:gd name="f31" fmla="val 34"/>
              <a:gd name="f32" fmla="val 32"/>
              <a:gd name="f33" fmla="val 47"/>
              <a:gd name="f34" fmla="+- 0 0 -90"/>
              <a:gd name="f35" fmla="*/ f3 1 49"/>
              <a:gd name="f36" fmla="*/ f4 1 5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9"/>
              <a:gd name="f45" fmla="*/ f41 1 53"/>
              <a:gd name="f46" fmla="*/ 49 f42 1"/>
              <a:gd name="f47" fmla="*/ 51 f41 1"/>
              <a:gd name="f48" fmla="*/ 45 f42 1"/>
              <a:gd name="f49" fmla="*/ 53 f41 1"/>
              <a:gd name="f50" fmla="*/ 41 f42 1"/>
              <a:gd name="f51" fmla="*/ 50 f41 1"/>
              <a:gd name="f52" fmla="*/ 5 f42 1"/>
              <a:gd name="f53" fmla="*/ 9 f41 1"/>
              <a:gd name="f54" fmla="*/ 3 f42 1"/>
              <a:gd name="f55" fmla="*/ 2 f41 1"/>
              <a:gd name="f56" fmla="*/ 10 f42 1"/>
              <a:gd name="f57" fmla="*/ 4 f41 1"/>
              <a:gd name="f58" fmla="*/ 46 f42 1"/>
              <a:gd name="f59" fmla="*/ 46 f41 1"/>
              <a:gd name="f60" fmla="+- f43 0 f1"/>
              <a:gd name="f61" fmla="*/ f46 1 49"/>
              <a:gd name="f62" fmla="*/ f47 1 53"/>
              <a:gd name="f63" fmla="*/ f48 1 49"/>
              <a:gd name="f64" fmla="*/ f49 1 53"/>
              <a:gd name="f65" fmla="*/ f50 1 49"/>
              <a:gd name="f66" fmla="*/ f51 1 53"/>
              <a:gd name="f67" fmla="*/ f52 1 49"/>
              <a:gd name="f68" fmla="*/ f53 1 53"/>
              <a:gd name="f69" fmla="*/ f54 1 49"/>
              <a:gd name="f70" fmla="*/ f55 1 53"/>
              <a:gd name="f71" fmla="*/ f56 1 49"/>
              <a:gd name="f72" fmla="*/ f57 1 53"/>
              <a:gd name="f73" fmla="*/ f58 1 49"/>
              <a:gd name="f74" fmla="*/ f59 1 53"/>
              <a:gd name="f75" fmla="*/ 0 1 f44"/>
              <a:gd name="f76" fmla="*/ f38 1 f44"/>
              <a:gd name="f77" fmla="*/ 0 1 f45"/>
              <a:gd name="f78" fmla="*/ f39 1 f45"/>
              <a:gd name="f79" fmla="*/ f61 1 f44"/>
              <a:gd name="f80" fmla="*/ f62 1 f45"/>
              <a:gd name="f81" fmla="*/ f63 1 f44"/>
              <a:gd name="f82" fmla="*/ f64 1 f45"/>
              <a:gd name="f83" fmla="*/ f65 1 f44"/>
              <a:gd name="f84" fmla="*/ f66 1 f45"/>
              <a:gd name="f85" fmla="*/ f67 1 f44"/>
              <a:gd name="f86" fmla="*/ f68 1 f45"/>
              <a:gd name="f87" fmla="*/ f69 1 f44"/>
              <a:gd name="f88" fmla="*/ f70 1 f45"/>
              <a:gd name="f89" fmla="*/ f71 1 f44"/>
              <a:gd name="f90" fmla="*/ f72 1 f45"/>
              <a:gd name="f91" fmla="*/ f73 1 f44"/>
              <a:gd name="f92" fmla="*/ f74 1 f45"/>
              <a:gd name="f93" fmla="*/ f75 f35 1"/>
              <a:gd name="f94" fmla="*/ f76 f35 1"/>
              <a:gd name="f95" fmla="*/ f78 f36 1"/>
              <a:gd name="f96" fmla="*/ f77 f36 1"/>
              <a:gd name="f97" fmla="*/ f79 f35 1"/>
              <a:gd name="f98" fmla="*/ f80 f36 1"/>
              <a:gd name="f99" fmla="*/ f81 f35 1"/>
              <a:gd name="f100" fmla="*/ f82 f36 1"/>
              <a:gd name="f101" fmla="*/ f83 f35 1"/>
              <a:gd name="f102" fmla="*/ f84 f36 1"/>
              <a:gd name="f103" fmla="*/ f85 f35 1"/>
              <a:gd name="f104" fmla="*/ f86 f36 1"/>
              <a:gd name="f105" fmla="*/ f87 f35 1"/>
              <a:gd name="f106" fmla="*/ f88 f36 1"/>
              <a:gd name="f107" fmla="*/ f89 f35 1"/>
              <a:gd name="f108" fmla="*/ f90 f36 1"/>
              <a:gd name="f109" fmla="*/ f91 f35 1"/>
              <a:gd name="f110" fmla="*/ f9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105" y="f106"/>
              </a:cxn>
              <a:cxn ang="f60">
                <a:pos x="f107" y="f108"/>
              </a:cxn>
              <a:cxn ang="f60">
                <a:pos x="f109" y="f110"/>
              </a:cxn>
              <a:cxn ang="f60">
                <a:pos x="f97" y="f98"/>
              </a:cxn>
            </a:cxnLst>
            <a:rect l="f93" t="f96" r="f94" b="f95"/>
            <a:pathLst>
              <a:path w="49" h="52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0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5" y="f25"/>
                  <a:pt x="f23" y="f26"/>
                </a:cubicBezTo>
                <a:cubicBezTo>
                  <a:pt x="f21" y="f5"/>
                  <a:pt x="f27" y="f26"/>
                  <a:pt x="f28" y="f25"/>
                </a:cubicBezTo>
                <a:cubicBezTo>
                  <a:pt x="f29" y="f30"/>
                  <a:pt x="f31" y="f32"/>
                  <a:pt x="f11" y="f11"/>
                </a:cubicBezTo>
                <a:cubicBezTo>
                  <a:pt x="f33" y="f33"/>
                  <a:pt x="f9" y="f6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543CE6AF-452B-464A-9BBD-CB3DE56F36AD}"/>
              </a:ext>
            </a:extLst>
          </p:cNvPr>
          <p:cNvSpPr/>
          <p:nvPr/>
        </p:nvSpPr>
        <p:spPr>
          <a:xfrm>
            <a:off x="2535850" y="3015124"/>
            <a:ext cx="300508" cy="350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56"/>
              <a:gd name="f8" fmla="val 3"/>
              <a:gd name="f9" fmla="val 4"/>
              <a:gd name="f10" fmla="val 1"/>
              <a:gd name="f11" fmla="val 5"/>
              <a:gd name="f12" fmla="val 6"/>
              <a:gd name="f13" fmla="val 2"/>
              <a:gd name="f14" fmla="val 20"/>
              <a:gd name="f15" fmla="val 18"/>
              <a:gd name="f16" fmla="val 33"/>
              <a:gd name="f17" fmla="val 47"/>
              <a:gd name="f18" fmla="val 50"/>
              <a:gd name="f19" fmla="val 53"/>
              <a:gd name="f20" fmla="val 54"/>
              <a:gd name="f21" fmla="val 45"/>
              <a:gd name="f22" fmla="val 43"/>
              <a:gd name="f23" fmla="val 41"/>
              <a:gd name="f24" fmla="val 52"/>
              <a:gd name="f25" fmla="val 31"/>
              <a:gd name="f26" fmla="val 40"/>
              <a:gd name="f27" fmla="val 28"/>
              <a:gd name="f28" fmla="val 10"/>
              <a:gd name="f29" fmla="val 16"/>
              <a:gd name="f30" fmla="val 7"/>
              <a:gd name="f31" fmla="val 13"/>
              <a:gd name="f32" fmla="val 9"/>
              <a:gd name="f33" fmla="+- 0 0 -90"/>
              <a:gd name="f34" fmla="*/ f3 1 48"/>
              <a:gd name="f35" fmla="*/ f4 1 5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48"/>
              <a:gd name="f44" fmla="*/ f40 1 56"/>
              <a:gd name="f45" fmla="*/ 3 f41 1"/>
              <a:gd name="f46" fmla="*/ 0 f40 1"/>
              <a:gd name="f47" fmla="*/ 6 f41 1"/>
              <a:gd name="f48" fmla="*/ 2 f40 1"/>
              <a:gd name="f49" fmla="*/ 47 f41 1"/>
              <a:gd name="f50" fmla="*/ 48 f40 1"/>
              <a:gd name="f51" fmla="*/ 54 f40 1"/>
              <a:gd name="f52" fmla="*/ 41 f41 1"/>
              <a:gd name="f53" fmla="*/ 52 f40 1"/>
              <a:gd name="f54" fmla="*/ 10 f41 1"/>
              <a:gd name="f55" fmla="*/ 16 f40 1"/>
              <a:gd name="f56" fmla="*/ 1 f41 1"/>
              <a:gd name="f57" fmla="*/ 6 f40 1"/>
              <a:gd name="f58" fmla="*/ 0 f41 1"/>
              <a:gd name="f59" fmla="+- f42 0 f1"/>
              <a:gd name="f60" fmla="*/ f45 1 48"/>
              <a:gd name="f61" fmla="*/ f46 1 56"/>
              <a:gd name="f62" fmla="*/ f47 1 48"/>
              <a:gd name="f63" fmla="*/ f48 1 56"/>
              <a:gd name="f64" fmla="*/ f49 1 48"/>
              <a:gd name="f65" fmla="*/ f50 1 56"/>
              <a:gd name="f66" fmla="*/ f51 1 56"/>
              <a:gd name="f67" fmla="*/ f52 1 48"/>
              <a:gd name="f68" fmla="*/ f53 1 56"/>
              <a:gd name="f69" fmla="*/ f54 1 48"/>
              <a:gd name="f70" fmla="*/ f55 1 56"/>
              <a:gd name="f71" fmla="*/ f56 1 48"/>
              <a:gd name="f72" fmla="*/ f57 1 56"/>
              <a:gd name="f73" fmla="*/ f58 1 48"/>
              <a:gd name="f74" fmla="*/ 0 1 f43"/>
              <a:gd name="f75" fmla="*/ f37 1 f43"/>
              <a:gd name="f76" fmla="*/ 0 1 f44"/>
              <a:gd name="f77" fmla="*/ f38 1 f44"/>
              <a:gd name="f78" fmla="*/ f60 1 f43"/>
              <a:gd name="f79" fmla="*/ f61 1 f44"/>
              <a:gd name="f80" fmla="*/ f62 1 f43"/>
              <a:gd name="f81" fmla="*/ f63 1 f44"/>
              <a:gd name="f82" fmla="*/ f64 1 f43"/>
              <a:gd name="f83" fmla="*/ f65 1 f44"/>
              <a:gd name="f84" fmla="*/ f66 1 f44"/>
              <a:gd name="f85" fmla="*/ f67 1 f43"/>
              <a:gd name="f86" fmla="*/ f68 1 f44"/>
              <a:gd name="f87" fmla="*/ f69 1 f43"/>
              <a:gd name="f88" fmla="*/ f70 1 f44"/>
              <a:gd name="f89" fmla="*/ f71 1 f43"/>
              <a:gd name="f90" fmla="*/ f72 1 f44"/>
              <a:gd name="f91" fmla="*/ f73 1 f43"/>
              <a:gd name="f92" fmla="*/ f74 f34 1"/>
              <a:gd name="f93" fmla="*/ f75 f34 1"/>
              <a:gd name="f94" fmla="*/ f77 f35 1"/>
              <a:gd name="f95" fmla="*/ f76 f35 1"/>
              <a:gd name="f96" fmla="*/ f78 f34 1"/>
              <a:gd name="f97" fmla="*/ f79 f35 1"/>
              <a:gd name="f98" fmla="*/ f80 f34 1"/>
              <a:gd name="f99" fmla="*/ f81 f35 1"/>
              <a:gd name="f100" fmla="*/ f82 f34 1"/>
              <a:gd name="f101" fmla="*/ f83 f35 1"/>
              <a:gd name="f102" fmla="*/ f84 f35 1"/>
              <a:gd name="f103" fmla="*/ f85 f34 1"/>
              <a:gd name="f104" fmla="*/ f86 f35 1"/>
              <a:gd name="f105" fmla="*/ f87 f34 1"/>
              <a:gd name="f106" fmla="*/ f88 f35 1"/>
              <a:gd name="f107" fmla="*/ f89 f34 1"/>
              <a:gd name="f108" fmla="*/ f90 f35 1"/>
              <a:gd name="f109" fmla="*/ f9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0" y="f102"/>
              </a:cxn>
              <a:cxn ang="f59">
                <a:pos x="f103" y="f104"/>
              </a:cxn>
              <a:cxn ang="f59">
                <a:pos x="f105" y="f106"/>
              </a:cxn>
              <a:cxn ang="f59">
                <a:pos x="f107" y="f108"/>
              </a:cxn>
              <a:cxn ang="f59">
                <a:pos x="f109" y="f99"/>
              </a:cxn>
              <a:cxn ang="f59">
                <a:pos x="f96" y="f97"/>
              </a:cxn>
            </a:cxnLst>
            <a:rect l="f92" t="f95" r="f93" b="f94"/>
            <a:pathLst>
              <a:path w="48" h="56">
                <a:moveTo>
                  <a:pt x="f8" y="f5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16" y="f16"/>
                  <a:pt x="f17" y="f6"/>
                </a:cubicBezTo>
                <a:cubicBezTo>
                  <a:pt x="f6" y="f18"/>
                  <a:pt x="f6" y="f19"/>
                  <a:pt x="f17" y="f20"/>
                </a:cubicBezTo>
                <a:cubicBezTo>
                  <a:pt x="f21" y="f7"/>
                  <a:pt x="f22" y="f20"/>
                  <a:pt x="f23" y="f24"/>
                </a:cubicBezTo>
                <a:cubicBezTo>
                  <a:pt x="f25" y="f26"/>
                  <a:pt x="f14" y="f27"/>
                  <a:pt x="f28" y="f29"/>
                </a:cubicBezTo>
                <a:cubicBezTo>
                  <a:pt x="f30" y="f31"/>
                  <a:pt x="f9" y="f32"/>
                  <a:pt x="f10" y="f12"/>
                </a:cubicBezTo>
                <a:cubicBezTo>
                  <a:pt x="f5" y="f11"/>
                  <a:pt x="f5" y="f8"/>
                  <a:pt x="f5" y="f13"/>
                </a:cubicBezTo>
                <a:cubicBezTo>
                  <a:pt x="f5" y="f10"/>
                  <a:pt x="f13" y="f10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0" name="Freeform 45">
            <a:extLst>
              <a:ext uri="{FF2B5EF4-FFF2-40B4-BE49-F238E27FC236}">
                <a16:creationId xmlns:a16="http://schemas.microsoft.com/office/drawing/2014/main" id="{3DC36514-EDEB-4B04-A6ED-427B59C40166}"/>
              </a:ext>
            </a:extLst>
          </p:cNvPr>
          <p:cNvSpPr/>
          <p:nvPr/>
        </p:nvSpPr>
        <p:spPr>
          <a:xfrm>
            <a:off x="2479596" y="3065452"/>
            <a:ext cx="300508" cy="3256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52"/>
              <a:gd name="f8" fmla="val 50"/>
              <a:gd name="f9" fmla="val 46"/>
              <a:gd name="f10" fmla="val 51"/>
              <a:gd name="f11" fmla="val 45"/>
              <a:gd name="f12" fmla="val 44"/>
              <a:gd name="f13" fmla="val 42"/>
              <a:gd name="f14" fmla="val 40"/>
              <a:gd name="f15" fmla="val 39"/>
              <a:gd name="f16" fmla="val 49"/>
              <a:gd name="f17" fmla="val 28"/>
              <a:gd name="f18" fmla="val 36"/>
              <a:gd name="f19" fmla="val 16"/>
              <a:gd name="f20" fmla="val 23"/>
              <a:gd name="f21" fmla="val 5"/>
              <a:gd name="f22" fmla="val 9"/>
              <a:gd name="f23" fmla="val 3"/>
              <a:gd name="f24" fmla="val 7"/>
              <a:gd name="f25" fmla="val 2"/>
              <a:gd name="f26" fmla="val 6"/>
              <a:gd name="f27" fmla="val 8"/>
              <a:gd name="f28" fmla="val 10"/>
              <a:gd name="f29" fmla="val 22"/>
              <a:gd name="f30" fmla="val 18"/>
              <a:gd name="f31" fmla="val 33"/>
              <a:gd name="f32" fmla="val 31"/>
              <a:gd name="f33" fmla="val 47"/>
              <a:gd name="f34" fmla="+- 0 0 -90"/>
              <a:gd name="f35" fmla="*/ f3 1 48"/>
              <a:gd name="f36" fmla="*/ f4 1 52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8"/>
              <a:gd name="f45" fmla="*/ f41 1 52"/>
              <a:gd name="f46" fmla="*/ 48 f42 1"/>
              <a:gd name="f47" fmla="*/ 50 f41 1"/>
              <a:gd name="f48" fmla="*/ 44 f42 1"/>
              <a:gd name="f49" fmla="*/ 52 f41 1"/>
              <a:gd name="f50" fmla="*/ 39 f42 1"/>
              <a:gd name="f51" fmla="*/ 49 f41 1"/>
              <a:gd name="f52" fmla="*/ 5 f42 1"/>
              <a:gd name="f53" fmla="*/ 9 f41 1"/>
              <a:gd name="f54" fmla="*/ 3 f42 1"/>
              <a:gd name="f55" fmla="*/ 2 f41 1"/>
              <a:gd name="f56" fmla="*/ 10 f42 1"/>
              <a:gd name="f57" fmla="*/ 5 f41 1"/>
              <a:gd name="f58" fmla="*/ 44 f41 1"/>
              <a:gd name="f59" fmla="+- f43 0 f1"/>
              <a:gd name="f60" fmla="*/ f46 1 48"/>
              <a:gd name="f61" fmla="*/ f47 1 52"/>
              <a:gd name="f62" fmla="*/ f48 1 48"/>
              <a:gd name="f63" fmla="*/ f49 1 52"/>
              <a:gd name="f64" fmla="*/ f50 1 48"/>
              <a:gd name="f65" fmla="*/ f51 1 52"/>
              <a:gd name="f66" fmla="*/ f52 1 48"/>
              <a:gd name="f67" fmla="*/ f53 1 52"/>
              <a:gd name="f68" fmla="*/ f54 1 48"/>
              <a:gd name="f69" fmla="*/ f55 1 52"/>
              <a:gd name="f70" fmla="*/ f56 1 48"/>
              <a:gd name="f71" fmla="*/ f57 1 52"/>
              <a:gd name="f72" fmla="*/ f58 1 52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4"/>
              <a:gd name="f84" fmla="*/ f67 1 f45"/>
              <a:gd name="f85" fmla="*/ f68 1 f44"/>
              <a:gd name="f86" fmla="*/ f69 1 f45"/>
              <a:gd name="f87" fmla="*/ f70 1 f44"/>
              <a:gd name="f88" fmla="*/ f71 1 f45"/>
              <a:gd name="f89" fmla="*/ f72 1 f45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5 1"/>
              <a:gd name="f101" fmla="*/ f84 f36 1"/>
              <a:gd name="f102" fmla="*/ f85 f35 1"/>
              <a:gd name="f103" fmla="*/ f86 f36 1"/>
              <a:gd name="f104" fmla="*/ f87 f35 1"/>
              <a:gd name="f105" fmla="*/ f88 f36 1"/>
              <a:gd name="f106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104" y="f105"/>
              </a:cxn>
              <a:cxn ang="f59">
                <a:pos x="f96" y="f106"/>
              </a:cxn>
              <a:cxn ang="f59">
                <a:pos x="f94" y="f95"/>
              </a:cxn>
            </a:cxnLst>
            <a:rect l="f90" t="f93" r="f91" b="f92"/>
            <a:pathLst>
              <a:path w="48" h="52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10"/>
                  <a:pt x="f14" y="f8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5" y="f21"/>
                  <a:pt x="f23" y="f25"/>
                </a:cubicBezTo>
                <a:cubicBezTo>
                  <a:pt x="f26" y="f5"/>
                  <a:pt x="f27" y="f23"/>
                  <a:pt x="f28" y="f21"/>
                </a:cubicBezTo>
                <a:cubicBezTo>
                  <a:pt x="f29" y="f30"/>
                  <a:pt x="f31" y="f32"/>
                  <a:pt x="f12" y="f12"/>
                </a:cubicBezTo>
                <a:cubicBezTo>
                  <a:pt x="f9" y="f9"/>
                  <a:pt x="f9" y="f33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03C61A49-0FEB-44A0-B9B3-00CC1E639D7C}"/>
              </a:ext>
            </a:extLst>
          </p:cNvPr>
          <p:cNvSpPr/>
          <p:nvPr/>
        </p:nvSpPr>
        <p:spPr>
          <a:xfrm>
            <a:off x="2655765" y="2947028"/>
            <a:ext cx="256096" cy="293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"/>
              <a:gd name="f7" fmla="val 47"/>
              <a:gd name="f8" fmla="val 42"/>
              <a:gd name="f9" fmla="val 45"/>
              <a:gd name="f10" fmla="val 39"/>
              <a:gd name="f11" fmla="val 37"/>
              <a:gd name="f12" fmla="val 46"/>
              <a:gd name="f13" fmla="val 36"/>
              <a:gd name="f14" fmla="val 35"/>
              <a:gd name="f15" fmla="val 44"/>
              <a:gd name="f16" fmla="val 34"/>
              <a:gd name="f17" fmla="val 24"/>
              <a:gd name="f18" fmla="val 32"/>
              <a:gd name="f19" fmla="val 14"/>
              <a:gd name="f20" fmla="val 21"/>
              <a:gd name="f21" fmla="val 4"/>
              <a:gd name="f22" fmla="val 10"/>
              <a:gd name="f23" fmla="val 3"/>
              <a:gd name="f24" fmla="val 8"/>
              <a:gd name="f25" fmla="val 6"/>
              <a:gd name="f26" fmla="val 9"/>
              <a:gd name="f27" fmla="val 5"/>
              <a:gd name="f28" fmla="val 19"/>
              <a:gd name="f29" fmla="val 17"/>
              <a:gd name="f30" fmla="val 29"/>
              <a:gd name="f31" fmla="val 28"/>
              <a:gd name="f32" fmla="val 40"/>
              <a:gd name="f33" fmla="+- 0 0 -90"/>
              <a:gd name="f34" fmla="*/ f3 1 41"/>
              <a:gd name="f35" fmla="*/ f4 1 4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41"/>
              <a:gd name="f44" fmla="*/ f40 1 47"/>
              <a:gd name="f45" fmla="*/ 41 f41 1"/>
              <a:gd name="f46" fmla="*/ 42 f40 1"/>
              <a:gd name="f47" fmla="*/ 37 f41 1"/>
              <a:gd name="f48" fmla="*/ 46 f40 1"/>
              <a:gd name="f49" fmla="*/ 34 f41 1"/>
              <a:gd name="f50" fmla="*/ 44 f40 1"/>
              <a:gd name="f51" fmla="*/ 4 f41 1"/>
              <a:gd name="f52" fmla="*/ 10 f40 1"/>
              <a:gd name="f53" fmla="*/ 3 f41 1"/>
              <a:gd name="f54" fmla="*/ 3 f40 1"/>
              <a:gd name="f55" fmla="*/ 9 f41 1"/>
              <a:gd name="f56" fmla="*/ 5 f40 1"/>
              <a:gd name="f57" fmla="*/ 39 f41 1"/>
              <a:gd name="f58" fmla="*/ 39 f40 1"/>
              <a:gd name="f59" fmla="+- f42 0 f1"/>
              <a:gd name="f60" fmla="*/ f45 1 41"/>
              <a:gd name="f61" fmla="*/ f46 1 47"/>
              <a:gd name="f62" fmla="*/ f47 1 41"/>
              <a:gd name="f63" fmla="*/ f48 1 47"/>
              <a:gd name="f64" fmla="*/ f49 1 41"/>
              <a:gd name="f65" fmla="*/ f50 1 47"/>
              <a:gd name="f66" fmla="*/ f51 1 41"/>
              <a:gd name="f67" fmla="*/ f52 1 47"/>
              <a:gd name="f68" fmla="*/ f53 1 41"/>
              <a:gd name="f69" fmla="*/ f54 1 47"/>
              <a:gd name="f70" fmla="*/ f55 1 41"/>
              <a:gd name="f71" fmla="*/ f56 1 47"/>
              <a:gd name="f72" fmla="*/ f57 1 41"/>
              <a:gd name="f73" fmla="*/ f58 1 47"/>
              <a:gd name="f74" fmla="*/ 0 1 f43"/>
              <a:gd name="f75" fmla="*/ f37 1 f43"/>
              <a:gd name="f76" fmla="*/ 0 1 f44"/>
              <a:gd name="f77" fmla="*/ f38 1 f44"/>
              <a:gd name="f78" fmla="*/ f60 1 f43"/>
              <a:gd name="f79" fmla="*/ f61 1 f44"/>
              <a:gd name="f80" fmla="*/ f62 1 f43"/>
              <a:gd name="f81" fmla="*/ f63 1 f44"/>
              <a:gd name="f82" fmla="*/ f64 1 f43"/>
              <a:gd name="f83" fmla="*/ f65 1 f44"/>
              <a:gd name="f84" fmla="*/ f66 1 f43"/>
              <a:gd name="f85" fmla="*/ f67 1 f44"/>
              <a:gd name="f86" fmla="*/ f68 1 f43"/>
              <a:gd name="f87" fmla="*/ f69 1 f44"/>
              <a:gd name="f88" fmla="*/ f70 1 f43"/>
              <a:gd name="f89" fmla="*/ f71 1 f44"/>
              <a:gd name="f90" fmla="*/ f72 1 f43"/>
              <a:gd name="f91" fmla="*/ f73 1 f44"/>
              <a:gd name="f92" fmla="*/ f74 f34 1"/>
              <a:gd name="f93" fmla="*/ f75 f34 1"/>
              <a:gd name="f94" fmla="*/ f77 f35 1"/>
              <a:gd name="f95" fmla="*/ f76 f35 1"/>
              <a:gd name="f96" fmla="*/ f78 f34 1"/>
              <a:gd name="f97" fmla="*/ f79 f35 1"/>
              <a:gd name="f98" fmla="*/ f80 f34 1"/>
              <a:gd name="f99" fmla="*/ f81 f35 1"/>
              <a:gd name="f100" fmla="*/ f82 f34 1"/>
              <a:gd name="f101" fmla="*/ f83 f35 1"/>
              <a:gd name="f102" fmla="*/ f84 f34 1"/>
              <a:gd name="f103" fmla="*/ f85 f35 1"/>
              <a:gd name="f104" fmla="*/ f86 f34 1"/>
              <a:gd name="f105" fmla="*/ f87 f35 1"/>
              <a:gd name="f106" fmla="*/ f88 f34 1"/>
              <a:gd name="f107" fmla="*/ f89 f35 1"/>
              <a:gd name="f108" fmla="*/ f90 f34 1"/>
              <a:gd name="f109" fmla="*/ f91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104" y="f105"/>
              </a:cxn>
              <a:cxn ang="f59">
                <a:pos x="f106" y="f107"/>
              </a:cxn>
              <a:cxn ang="f59">
                <a:pos x="f108" y="f109"/>
              </a:cxn>
              <a:cxn ang="f59">
                <a:pos x="f96" y="f97"/>
              </a:cxn>
            </a:cxnLst>
            <a:rect l="f92" t="f95" r="f93" b="f94"/>
            <a:pathLst>
              <a:path w="41" h="47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9"/>
                  <a:pt x="f14" y="f15"/>
                  <a:pt x="f16" y="f15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5" y="f25"/>
                  <a:pt x="f23" y="f23"/>
                </a:cubicBezTo>
                <a:cubicBezTo>
                  <a:pt x="f25" y="f5"/>
                  <a:pt x="f24" y="f23"/>
                  <a:pt x="f26" y="f27"/>
                </a:cubicBezTo>
                <a:cubicBezTo>
                  <a:pt x="f28" y="f29"/>
                  <a:pt x="f30" y="f31"/>
                  <a:pt x="f10" y="f10"/>
                </a:cubicBezTo>
                <a:cubicBezTo>
                  <a:pt x="f32" y="f32"/>
                  <a:pt x="f6" y="f8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2" name="Freeform 47">
            <a:extLst>
              <a:ext uri="{FF2B5EF4-FFF2-40B4-BE49-F238E27FC236}">
                <a16:creationId xmlns:a16="http://schemas.microsoft.com/office/drawing/2014/main" id="{035489E1-3C3C-40D5-9D00-B1A4FE62009E}"/>
              </a:ext>
            </a:extLst>
          </p:cNvPr>
          <p:cNvSpPr/>
          <p:nvPr/>
        </p:nvSpPr>
        <p:spPr>
          <a:xfrm>
            <a:off x="2461839" y="3146871"/>
            <a:ext cx="236857" cy="256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"/>
              <a:gd name="f7" fmla="val 41"/>
              <a:gd name="f8" fmla="val 39"/>
              <a:gd name="f9" fmla="val 36"/>
              <a:gd name="f10" fmla="val 40"/>
              <a:gd name="f11" fmla="val 35"/>
              <a:gd name="f12" fmla="val 34"/>
              <a:gd name="f13" fmla="val 32"/>
              <a:gd name="f14" fmla="val 31"/>
              <a:gd name="f15" fmla="val 30"/>
              <a:gd name="f16" fmla="val 21"/>
              <a:gd name="f17" fmla="val 28"/>
              <a:gd name="f18" fmla="val 12"/>
              <a:gd name="f19" fmla="val 18"/>
              <a:gd name="f20" fmla="val 4"/>
              <a:gd name="f21" fmla="val 8"/>
              <a:gd name="f22" fmla="val 2"/>
              <a:gd name="f23" fmla="val 6"/>
              <a:gd name="f24" fmla="val 5"/>
              <a:gd name="f25" fmla="val 7"/>
              <a:gd name="f26" fmla="val 9"/>
              <a:gd name="f27" fmla="val 14"/>
              <a:gd name="f28" fmla="val 26"/>
              <a:gd name="f29" fmla="val 24"/>
              <a:gd name="f30" fmla="val 37"/>
              <a:gd name="f31" fmla="+- 0 0 -90"/>
              <a:gd name="f32" fmla="*/ f3 1 38"/>
              <a:gd name="f33" fmla="*/ f4 1 41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8"/>
              <a:gd name="f42" fmla="*/ f38 1 41"/>
              <a:gd name="f43" fmla="*/ 38 f39 1"/>
              <a:gd name="f44" fmla="*/ 39 f38 1"/>
              <a:gd name="f45" fmla="*/ 34 f39 1"/>
              <a:gd name="f46" fmla="*/ 41 f38 1"/>
              <a:gd name="f47" fmla="*/ 30 f39 1"/>
              <a:gd name="f48" fmla="*/ 38 f38 1"/>
              <a:gd name="f49" fmla="*/ 4 f39 1"/>
              <a:gd name="f50" fmla="*/ 8 f38 1"/>
              <a:gd name="f51" fmla="*/ 2 f39 1"/>
              <a:gd name="f52" fmla="*/ 2 f38 1"/>
              <a:gd name="f53" fmla="*/ 9 f39 1"/>
              <a:gd name="f54" fmla="*/ 4 f38 1"/>
              <a:gd name="f55" fmla="*/ 35 f39 1"/>
              <a:gd name="f56" fmla="*/ 35 f38 1"/>
              <a:gd name="f57" fmla="+- f40 0 f1"/>
              <a:gd name="f58" fmla="*/ f43 1 38"/>
              <a:gd name="f59" fmla="*/ f44 1 41"/>
              <a:gd name="f60" fmla="*/ f45 1 38"/>
              <a:gd name="f61" fmla="*/ f46 1 41"/>
              <a:gd name="f62" fmla="*/ f47 1 38"/>
              <a:gd name="f63" fmla="*/ f48 1 41"/>
              <a:gd name="f64" fmla="*/ f49 1 38"/>
              <a:gd name="f65" fmla="*/ f50 1 41"/>
              <a:gd name="f66" fmla="*/ f51 1 38"/>
              <a:gd name="f67" fmla="*/ f52 1 41"/>
              <a:gd name="f68" fmla="*/ f53 1 38"/>
              <a:gd name="f69" fmla="*/ f54 1 41"/>
              <a:gd name="f70" fmla="*/ f55 1 38"/>
              <a:gd name="f71" fmla="*/ f56 1 41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2"/>
              <a:gd name="f86" fmla="*/ f68 1 f41"/>
              <a:gd name="f87" fmla="*/ f69 1 f42"/>
              <a:gd name="f88" fmla="*/ f70 1 f41"/>
              <a:gd name="f89" fmla="*/ f71 1 f42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3 1"/>
              <a:gd name="f104" fmla="*/ f86 f32 1"/>
              <a:gd name="f105" fmla="*/ f87 f33 1"/>
              <a:gd name="f106" fmla="*/ f88 f32 1"/>
              <a:gd name="f107" fmla="*/ f89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3"/>
              </a:cxn>
              <a:cxn ang="f57">
                <a:pos x="f104" y="f105"/>
              </a:cxn>
              <a:cxn ang="f57">
                <a:pos x="f106" y="f107"/>
              </a:cxn>
              <a:cxn ang="f57">
                <a:pos x="f94" y="f95"/>
              </a:cxn>
            </a:cxnLst>
            <a:rect l="f90" t="f93" r="f91" b="f92"/>
            <a:pathLst>
              <a:path w="38" h="41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0"/>
                  <a:pt x="f15" y="f6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5" y="f20"/>
                  <a:pt x="f22" y="f22"/>
                </a:cubicBezTo>
                <a:cubicBezTo>
                  <a:pt x="f24" y="f5"/>
                  <a:pt x="f25" y="f22"/>
                  <a:pt x="f26" y="f20"/>
                </a:cubicBezTo>
                <a:cubicBezTo>
                  <a:pt x="f19" y="f27"/>
                  <a:pt x="f28" y="f29"/>
                  <a:pt x="f11" y="f11"/>
                </a:cubicBezTo>
                <a:cubicBezTo>
                  <a:pt x="f9" y="f9"/>
                  <a:pt x="f30" y="f30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3" name="Freeform 48">
            <a:extLst>
              <a:ext uri="{FF2B5EF4-FFF2-40B4-BE49-F238E27FC236}">
                <a16:creationId xmlns:a16="http://schemas.microsoft.com/office/drawing/2014/main" id="{31598442-3F8F-4894-903C-B8B17E341D65}"/>
              </a:ext>
            </a:extLst>
          </p:cNvPr>
          <p:cNvSpPr/>
          <p:nvPr/>
        </p:nvSpPr>
        <p:spPr>
          <a:xfrm>
            <a:off x="4319662" y="4529507"/>
            <a:ext cx="262021" cy="56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9"/>
              <a:gd name="f8" fmla="val 14"/>
              <a:gd name="f9" fmla="val 28"/>
              <a:gd name="f10" fmla="val 39"/>
              <a:gd name="f11" fmla="val 5"/>
              <a:gd name="f12" fmla="val 34"/>
              <a:gd name="f13" fmla="val 29"/>
              <a:gd name="f14" fmla="val 25"/>
              <a:gd name="f15" fmla="val 21"/>
              <a:gd name="f16" fmla="val 17"/>
              <a:gd name="f17" fmla="val 8"/>
              <a:gd name="f18" fmla="val 6"/>
              <a:gd name="f19" fmla="+- 0 0 -90"/>
              <a:gd name="f20" fmla="*/ f3 1 42"/>
              <a:gd name="f21" fmla="*/ f4 1 9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42"/>
              <a:gd name="f30" fmla="*/ f26 1 9"/>
              <a:gd name="f31" fmla="*/ 0 f27 1"/>
              <a:gd name="f32" fmla="*/ 0 f26 1"/>
              <a:gd name="f33" fmla="*/ 42 f27 1"/>
              <a:gd name="f34" fmla="*/ 29 f27 1"/>
              <a:gd name="f35" fmla="*/ 9 f26 1"/>
              <a:gd name="f36" fmla="*/ 17 f27 1"/>
              <a:gd name="f37" fmla="+- f28 0 f1"/>
              <a:gd name="f38" fmla="*/ f31 1 42"/>
              <a:gd name="f39" fmla="*/ f32 1 9"/>
              <a:gd name="f40" fmla="*/ f33 1 42"/>
              <a:gd name="f41" fmla="*/ f34 1 42"/>
              <a:gd name="f42" fmla="*/ f35 1 9"/>
              <a:gd name="f43" fmla="*/ f36 1 42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29"/>
              <a:gd name="f52" fmla="*/ f42 1 f30"/>
              <a:gd name="f53" fmla="*/ f43 1 f29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0 1"/>
              <a:gd name="f62" fmla="*/ f52 f21 1"/>
              <a:gd name="f63" fmla="*/ f53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59"/>
              </a:cxn>
              <a:cxn ang="f37">
                <a:pos x="f61" y="f62"/>
              </a:cxn>
              <a:cxn ang="f37">
                <a:pos x="f63" y="f62"/>
              </a:cxn>
              <a:cxn ang="f37">
                <a:pos x="f58" y="f59"/>
              </a:cxn>
            </a:cxnLst>
            <a:rect l="f54" t="f57" r="f55" b="f56"/>
            <a:pathLst>
              <a:path w="42" h="9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10" y="f11"/>
                  <a:pt x="f12" y="f7"/>
                  <a:pt x="f13" y="f7"/>
                </a:cubicBezTo>
                <a:cubicBezTo>
                  <a:pt x="f14" y="f7"/>
                  <a:pt x="f15" y="f7"/>
                  <a:pt x="f16" y="f7"/>
                </a:cubicBezTo>
                <a:cubicBezTo>
                  <a:pt x="f17" y="f7"/>
                  <a:pt x="f18" y="f17"/>
                  <a:pt x="f5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4" name="Freeform 49">
            <a:extLst>
              <a:ext uri="{FF2B5EF4-FFF2-40B4-BE49-F238E27FC236}">
                <a16:creationId xmlns:a16="http://schemas.microsoft.com/office/drawing/2014/main" id="{77E560E6-6522-41A7-8EC4-193F79416DD7}"/>
              </a:ext>
            </a:extLst>
          </p:cNvPr>
          <p:cNvSpPr/>
          <p:nvPr/>
        </p:nvSpPr>
        <p:spPr>
          <a:xfrm>
            <a:off x="2749024" y="2947028"/>
            <a:ext cx="174677" cy="199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32"/>
              <a:gd name="f8" fmla="val 31"/>
              <a:gd name="f9" fmla="val 26"/>
              <a:gd name="f10" fmla="val 24"/>
              <a:gd name="f11" fmla="val 23"/>
              <a:gd name="f12" fmla="val 22"/>
              <a:gd name="f13" fmla="val 30"/>
              <a:gd name="f14" fmla="val 21"/>
              <a:gd name="f15" fmla="val 29"/>
              <a:gd name="f16" fmla="val 16"/>
              <a:gd name="f17" fmla="val 10"/>
              <a:gd name="f18" fmla="val 4"/>
              <a:gd name="f19" fmla="val 3"/>
              <a:gd name="f20" fmla="val 8"/>
              <a:gd name="f21" fmla="val 5"/>
              <a:gd name="f22" fmla="val 6"/>
              <a:gd name="f23" fmla="val 9"/>
              <a:gd name="f24" fmla="val 15"/>
              <a:gd name="f25" fmla="val 12"/>
              <a:gd name="f26" fmla="val 20"/>
              <a:gd name="f27" fmla="val 18"/>
              <a:gd name="f28" fmla="val 27"/>
              <a:gd name="f29" fmla="val 25"/>
              <a:gd name="f30" fmla="+- 0 0 -90"/>
              <a:gd name="f31" fmla="*/ f3 1 28"/>
              <a:gd name="f32" fmla="*/ f4 1 32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8"/>
              <a:gd name="f41" fmla="*/ f37 1 32"/>
              <a:gd name="f42" fmla="*/ 28 f38 1"/>
              <a:gd name="f43" fmla="*/ 28 f37 1"/>
              <a:gd name="f44" fmla="*/ 24 f38 1"/>
              <a:gd name="f45" fmla="*/ 31 f37 1"/>
              <a:gd name="f46" fmla="*/ 21 f38 1"/>
              <a:gd name="f47" fmla="*/ 29 f37 1"/>
              <a:gd name="f48" fmla="*/ 4 f38 1"/>
              <a:gd name="f49" fmla="*/ 10 f37 1"/>
              <a:gd name="f50" fmla="*/ 3 f38 1"/>
              <a:gd name="f51" fmla="*/ 3 f37 1"/>
              <a:gd name="f52" fmla="*/ 9 f38 1"/>
              <a:gd name="f53" fmla="*/ 6 f37 1"/>
              <a:gd name="f54" fmla="*/ 26 f38 1"/>
              <a:gd name="f55" fmla="*/ 24 f37 1"/>
              <a:gd name="f56" fmla="+- f39 0 f1"/>
              <a:gd name="f57" fmla="*/ f42 1 28"/>
              <a:gd name="f58" fmla="*/ f43 1 32"/>
              <a:gd name="f59" fmla="*/ f44 1 28"/>
              <a:gd name="f60" fmla="*/ f45 1 32"/>
              <a:gd name="f61" fmla="*/ f46 1 28"/>
              <a:gd name="f62" fmla="*/ f47 1 32"/>
              <a:gd name="f63" fmla="*/ f48 1 28"/>
              <a:gd name="f64" fmla="*/ f49 1 32"/>
              <a:gd name="f65" fmla="*/ f50 1 28"/>
              <a:gd name="f66" fmla="*/ f51 1 32"/>
              <a:gd name="f67" fmla="*/ f52 1 28"/>
              <a:gd name="f68" fmla="*/ f53 1 32"/>
              <a:gd name="f69" fmla="*/ f54 1 28"/>
              <a:gd name="f70" fmla="*/ f55 1 32"/>
              <a:gd name="f71" fmla="*/ 0 1 f40"/>
              <a:gd name="f72" fmla="*/ f34 1 f40"/>
              <a:gd name="f73" fmla="*/ 0 1 f41"/>
              <a:gd name="f74" fmla="*/ f35 1 f41"/>
              <a:gd name="f75" fmla="*/ f57 1 f40"/>
              <a:gd name="f76" fmla="*/ f58 1 f41"/>
              <a:gd name="f77" fmla="*/ f59 1 f40"/>
              <a:gd name="f78" fmla="*/ f60 1 f41"/>
              <a:gd name="f79" fmla="*/ f61 1 f40"/>
              <a:gd name="f80" fmla="*/ f62 1 f41"/>
              <a:gd name="f81" fmla="*/ f63 1 f40"/>
              <a:gd name="f82" fmla="*/ f64 1 f41"/>
              <a:gd name="f83" fmla="*/ f65 1 f40"/>
              <a:gd name="f84" fmla="*/ f66 1 f41"/>
              <a:gd name="f85" fmla="*/ f67 1 f40"/>
              <a:gd name="f86" fmla="*/ f68 1 f41"/>
              <a:gd name="f87" fmla="*/ f69 1 f40"/>
              <a:gd name="f88" fmla="*/ f70 1 f41"/>
              <a:gd name="f89" fmla="*/ f71 f31 1"/>
              <a:gd name="f90" fmla="*/ f72 f31 1"/>
              <a:gd name="f91" fmla="*/ f74 f32 1"/>
              <a:gd name="f92" fmla="*/ f73 f32 1"/>
              <a:gd name="f93" fmla="*/ f75 f31 1"/>
              <a:gd name="f94" fmla="*/ f76 f32 1"/>
              <a:gd name="f95" fmla="*/ f77 f31 1"/>
              <a:gd name="f96" fmla="*/ f78 f32 1"/>
              <a:gd name="f97" fmla="*/ f79 f31 1"/>
              <a:gd name="f98" fmla="*/ f80 f32 1"/>
              <a:gd name="f99" fmla="*/ f81 f31 1"/>
              <a:gd name="f100" fmla="*/ f82 f32 1"/>
              <a:gd name="f101" fmla="*/ f83 f31 1"/>
              <a:gd name="f102" fmla="*/ f84 f32 1"/>
              <a:gd name="f103" fmla="*/ f85 f31 1"/>
              <a:gd name="f104" fmla="*/ f86 f32 1"/>
              <a:gd name="f105" fmla="*/ f87 f31 1"/>
              <a:gd name="f106" fmla="*/ f88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101" y="f102"/>
              </a:cxn>
              <a:cxn ang="f56">
                <a:pos x="f103" y="f104"/>
              </a:cxn>
              <a:cxn ang="f56">
                <a:pos x="f105" y="f106"/>
              </a:cxn>
              <a:cxn ang="f56">
                <a:pos x="f93" y="f94"/>
              </a:cxn>
            </a:cxnLst>
            <a:rect l="f89" t="f92" r="f90" b="f91"/>
            <a:pathLst>
              <a:path w="28" h="32">
                <a:moveTo>
                  <a:pt x="f6" y="f6"/>
                </a:moveTo>
                <a:cubicBezTo>
                  <a:pt x="f6" y="f8"/>
                  <a:pt x="f9" y="f7"/>
                  <a:pt x="f10" y="f8"/>
                </a:cubicBezTo>
                <a:cubicBezTo>
                  <a:pt x="f11" y="f8"/>
                  <a:pt x="f12" y="f13"/>
                  <a:pt x="f14" y="f15"/>
                </a:cubicBezTo>
                <a:cubicBezTo>
                  <a:pt x="f16" y="f11"/>
                  <a:pt x="f17" y="f16"/>
                  <a:pt x="f18" y="f17"/>
                </a:cubicBezTo>
                <a:cubicBezTo>
                  <a:pt x="f19" y="f20"/>
                  <a:pt x="f5" y="f21"/>
                  <a:pt x="f19" y="f19"/>
                </a:cubicBezTo>
                <a:cubicBezTo>
                  <a:pt x="f22" y="f5"/>
                  <a:pt x="f20" y="f18"/>
                  <a:pt x="f23" y="f22"/>
                </a:cubicBezTo>
                <a:cubicBezTo>
                  <a:pt x="f24" y="f25"/>
                  <a:pt x="f26" y="f27"/>
                  <a:pt x="f9" y="f10"/>
                </a:cubicBezTo>
                <a:cubicBezTo>
                  <a:pt x="f28" y="f29"/>
                  <a:pt x="f6" y="f28"/>
                  <a:pt x="f6" y="f6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5" name="Freeform 50">
            <a:extLst>
              <a:ext uri="{FF2B5EF4-FFF2-40B4-BE49-F238E27FC236}">
                <a16:creationId xmlns:a16="http://schemas.microsoft.com/office/drawing/2014/main" id="{285307F0-63E9-455D-882B-97B119CE37C8}"/>
              </a:ext>
            </a:extLst>
          </p:cNvPr>
          <p:cNvSpPr/>
          <p:nvPr/>
        </p:nvSpPr>
        <p:spPr>
          <a:xfrm>
            <a:off x="2467755" y="3247537"/>
            <a:ext cx="143588" cy="149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24"/>
              <a:gd name="f8" fmla="val 22"/>
              <a:gd name="f9" fmla="val 21"/>
              <a:gd name="f10" fmla="val 20"/>
              <a:gd name="f11" fmla="val 19"/>
              <a:gd name="f12" fmla="val 18"/>
              <a:gd name="f13" fmla="val 17"/>
              <a:gd name="f14" fmla="val 16"/>
              <a:gd name="f15" fmla="val 11"/>
              <a:gd name="f16" fmla="val 6"/>
              <a:gd name="f17" fmla="val 1"/>
              <a:gd name="f18" fmla="val 5"/>
              <a:gd name="f19" fmla="val 4"/>
              <a:gd name="f20" fmla="val 2"/>
              <a:gd name="f21" fmla="val 7"/>
              <a:gd name="f22" fmla="val 15"/>
              <a:gd name="f23" fmla="val 13"/>
              <a:gd name="f24" fmla="+- 0 0 -90"/>
              <a:gd name="f25" fmla="*/ f3 1 23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3"/>
              <a:gd name="f35" fmla="*/ f31 1 24"/>
              <a:gd name="f36" fmla="*/ 23 f32 1"/>
              <a:gd name="f37" fmla="*/ 22 f31 1"/>
              <a:gd name="f38" fmla="*/ 19 f32 1"/>
              <a:gd name="f39" fmla="*/ 24 f31 1"/>
              <a:gd name="f40" fmla="*/ 16 f32 1"/>
              <a:gd name="f41" fmla="*/ 1 f32 1"/>
              <a:gd name="f42" fmla="*/ 5 f31 1"/>
              <a:gd name="f43" fmla="*/ 0 f32 1"/>
              <a:gd name="f44" fmla="*/ 0 f31 1"/>
              <a:gd name="f45" fmla="*/ 5 f32 1"/>
              <a:gd name="f46" fmla="*/ 1 f31 1"/>
              <a:gd name="f47" fmla="*/ 20 f32 1"/>
              <a:gd name="f48" fmla="*/ 18 f31 1"/>
              <a:gd name="f49" fmla="+- f33 0 f1"/>
              <a:gd name="f50" fmla="*/ f36 1 23"/>
              <a:gd name="f51" fmla="*/ f37 1 24"/>
              <a:gd name="f52" fmla="*/ f38 1 23"/>
              <a:gd name="f53" fmla="*/ f39 1 24"/>
              <a:gd name="f54" fmla="*/ f40 1 23"/>
              <a:gd name="f55" fmla="*/ f41 1 23"/>
              <a:gd name="f56" fmla="*/ f42 1 24"/>
              <a:gd name="f57" fmla="*/ f43 1 23"/>
              <a:gd name="f58" fmla="*/ f44 1 24"/>
              <a:gd name="f59" fmla="*/ f45 1 23"/>
              <a:gd name="f60" fmla="*/ f46 1 24"/>
              <a:gd name="f61" fmla="*/ f47 1 23"/>
              <a:gd name="f62" fmla="*/ f48 1 24"/>
              <a:gd name="f63" fmla="*/ 0 1 f34"/>
              <a:gd name="f64" fmla="*/ f28 1 f34"/>
              <a:gd name="f65" fmla="*/ 0 1 f35"/>
              <a:gd name="f66" fmla="*/ f29 1 f35"/>
              <a:gd name="f67" fmla="*/ f50 1 f34"/>
              <a:gd name="f68" fmla="*/ f51 1 f35"/>
              <a:gd name="f69" fmla="*/ f52 1 f34"/>
              <a:gd name="f70" fmla="*/ f53 1 f35"/>
              <a:gd name="f71" fmla="*/ f54 1 f34"/>
              <a:gd name="f72" fmla="*/ f55 1 f34"/>
              <a:gd name="f73" fmla="*/ f56 1 f35"/>
              <a:gd name="f74" fmla="*/ f57 1 f34"/>
              <a:gd name="f75" fmla="*/ f58 1 f35"/>
              <a:gd name="f76" fmla="*/ f59 1 f34"/>
              <a:gd name="f77" fmla="*/ f60 1 f35"/>
              <a:gd name="f78" fmla="*/ f61 1 f34"/>
              <a:gd name="f79" fmla="*/ f62 1 f35"/>
              <a:gd name="f80" fmla="*/ f63 f25 1"/>
              <a:gd name="f81" fmla="*/ f64 f25 1"/>
              <a:gd name="f82" fmla="*/ f66 f26 1"/>
              <a:gd name="f83" fmla="*/ f65 f26 1"/>
              <a:gd name="f84" fmla="*/ f67 f25 1"/>
              <a:gd name="f85" fmla="*/ f68 f26 1"/>
              <a:gd name="f86" fmla="*/ f69 f25 1"/>
              <a:gd name="f87" fmla="*/ f70 f26 1"/>
              <a:gd name="f88" fmla="*/ f71 f25 1"/>
              <a:gd name="f89" fmla="*/ f72 f25 1"/>
              <a:gd name="f90" fmla="*/ f73 f26 1"/>
              <a:gd name="f91" fmla="*/ f74 f25 1"/>
              <a:gd name="f92" fmla="*/ f75 f26 1"/>
              <a:gd name="f93" fmla="*/ f76 f25 1"/>
              <a:gd name="f94" fmla="*/ f77 f26 1"/>
              <a:gd name="f95" fmla="*/ f78 f25 1"/>
              <a:gd name="f96" fmla="*/ f79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4" y="f85"/>
              </a:cxn>
              <a:cxn ang="f49">
                <a:pos x="f86" y="f87"/>
              </a:cxn>
              <a:cxn ang="f49">
                <a:pos x="f88" y="f85"/>
              </a:cxn>
              <a:cxn ang="f49">
                <a:pos x="f89" y="f90"/>
              </a:cxn>
              <a:cxn ang="f49">
                <a:pos x="f91" y="f92"/>
              </a:cxn>
              <a:cxn ang="f49">
                <a:pos x="f93" y="f94"/>
              </a:cxn>
              <a:cxn ang="f49">
                <a:pos x="f95" y="f96"/>
              </a:cxn>
              <a:cxn ang="f49">
                <a:pos x="f84" y="f85"/>
              </a:cxn>
            </a:cxnLst>
            <a:rect l="f80" t="f83" r="f81" b="f82"/>
            <a:pathLst>
              <a:path w="23" h="24">
                <a:moveTo>
                  <a:pt x="f6" y="f8"/>
                </a:moveTo>
                <a:cubicBezTo>
                  <a:pt x="f9" y="f6"/>
                  <a:pt x="f10" y="f7"/>
                  <a:pt x="f11" y="f7"/>
                </a:cubicBezTo>
                <a:cubicBezTo>
                  <a:pt x="f12" y="f7"/>
                  <a:pt x="f13" y="f6"/>
                  <a:pt x="f14" y="f8"/>
                </a:cubicBezTo>
                <a:cubicBezTo>
                  <a:pt x="f15" y="f13"/>
                  <a:pt x="f16" y="f15"/>
                  <a:pt x="f17" y="f18"/>
                </a:cubicBezTo>
                <a:cubicBezTo>
                  <a:pt x="f5" y="f19"/>
                  <a:pt x="f17" y="f20"/>
                  <a:pt x="f5" y="f5"/>
                </a:cubicBezTo>
                <a:cubicBezTo>
                  <a:pt x="f20" y="f5"/>
                  <a:pt x="f19" y="f5"/>
                  <a:pt x="f18" y="f17"/>
                </a:cubicBezTo>
                <a:cubicBezTo>
                  <a:pt x="f15" y="f21"/>
                  <a:pt x="f22" y="f23"/>
                  <a:pt x="f10" y="f12"/>
                </a:cubicBezTo>
                <a:cubicBezTo>
                  <a:pt x="f9" y="f11"/>
                  <a:pt x="f8" y="f9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6" name="Freeform 51">
            <a:extLst>
              <a:ext uri="{FF2B5EF4-FFF2-40B4-BE49-F238E27FC236}">
                <a16:creationId xmlns:a16="http://schemas.microsoft.com/office/drawing/2014/main" id="{D85CA7C2-8956-4E91-BD73-C9090DF0C143}"/>
              </a:ext>
            </a:extLst>
          </p:cNvPr>
          <p:cNvSpPr/>
          <p:nvPr/>
        </p:nvSpPr>
        <p:spPr>
          <a:xfrm>
            <a:off x="803858" y="2314922"/>
            <a:ext cx="356762" cy="1317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21"/>
              <a:gd name="f8" fmla="val 1"/>
              <a:gd name="f9" fmla="val 20"/>
              <a:gd name="f10" fmla="val 5"/>
              <a:gd name="f11" fmla="val 38"/>
              <a:gd name="f12" fmla="val 10"/>
              <a:gd name="f13" fmla="val 15"/>
              <a:gd name="f14" fmla="val 55"/>
              <a:gd name="f15" fmla="val 54"/>
              <a:gd name="f16" fmla="val 49"/>
              <a:gd name="f17" fmla="val 35"/>
              <a:gd name="f18" fmla="val 16"/>
              <a:gd name="f19" fmla="val 12"/>
              <a:gd name="f20" fmla="val 6"/>
              <a:gd name="f21" fmla="val 8"/>
              <a:gd name="f22" fmla="+- 0 0 -90"/>
              <a:gd name="f23" fmla="*/ f3 1 57"/>
              <a:gd name="f24" fmla="*/ f4 1 21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7"/>
              <a:gd name="f33" fmla="*/ f29 1 21"/>
              <a:gd name="f34" fmla="*/ 1 f30 1"/>
              <a:gd name="f35" fmla="*/ 0 f29 1"/>
              <a:gd name="f36" fmla="*/ 57 f30 1"/>
              <a:gd name="f37" fmla="*/ 15 f29 1"/>
              <a:gd name="f38" fmla="*/ 49 f30 1"/>
              <a:gd name="f39" fmla="*/ 20 f29 1"/>
              <a:gd name="f40" fmla="*/ 6 f30 1"/>
              <a:gd name="f41" fmla="*/ 8 f29 1"/>
              <a:gd name="f42" fmla="+- f31 0 f1"/>
              <a:gd name="f43" fmla="*/ f34 1 57"/>
              <a:gd name="f44" fmla="*/ f35 1 21"/>
              <a:gd name="f45" fmla="*/ f36 1 57"/>
              <a:gd name="f46" fmla="*/ f37 1 21"/>
              <a:gd name="f47" fmla="*/ f38 1 57"/>
              <a:gd name="f48" fmla="*/ f39 1 21"/>
              <a:gd name="f49" fmla="*/ f40 1 57"/>
              <a:gd name="f50" fmla="*/ f41 1 21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57" h="2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7"/>
                  <a:pt x="f15" y="f7"/>
                  <a:pt x="f16" y="f9"/>
                </a:cubicBezTo>
                <a:cubicBezTo>
                  <a:pt x="f17" y="f18"/>
                  <a:pt x="f9" y="f19"/>
                  <a:pt x="f20" y="f21"/>
                </a:cubicBezTo>
                <a:cubicBezTo>
                  <a:pt x="f5" y="f20"/>
                  <a:pt x="f5" y="f20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7" name="Freeform 52">
            <a:extLst>
              <a:ext uri="{FF2B5EF4-FFF2-40B4-BE49-F238E27FC236}">
                <a16:creationId xmlns:a16="http://schemas.microsoft.com/office/drawing/2014/main" id="{20682B83-9802-48F1-BED3-2FF43C40D0AD}"/>
              </a:ext>
            </a:extLst>
          </p:cNvPr>
          <p:cNvSpPr/>
          <p:nvPr/>
        </p:nvSpPr>
        <p:spPr>
          <a:xfrm>
            <a:off x="821624" y="2402265"/>
            <a:ext cx="281260" cy="112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18"/>
              <a:gd name="f8" fmla="val 12"/>
              <a:gd name="f9" fmla="val 42"/>
              <a:gd name="f10" fmla="val 17"/>
              <a:gd name="f11" fmla="val 41"/>
              <a:gd name="f12" fmla="val 36"/>
              <a:gd name="f13" fmla="val 16"/>
              <a:gd name="f14" fmla="val 26"/>
              <a:gd name="f15" fmla="val 14"/>
              <a:gd name="f16" fmla="val 11"/>
              <a:gd name="f17" fmla="val 6"/>
              <a:gd name="f18" fmla="val 8"/>
              <a:gd name="f19" fmla="val 1"/>
              <a:gd name="f20" fmla="val 7"/>
              <a:gd name="f21" fmla="val 15"/>
              <a:gd name="f22" fmla="val 4"/>
              <a:gd name="f23" fmla="val 30"/>
              <a:gd name="f24" fmla="+- 0 0 -90"/>
              <a:gd name="f25" fmla="*/ f3 1 45"/>
              <a:gd name="f26" fmla="*/ f4 1 18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45"/>
              <a:gd name="f35" fmla="*/ f31 1 18"/>
              <a:gd name="f36" fmla="*/ 45 f32 1"/>
              <a:gd name="f37" fmla="*/ 12 f31 1"/>
              <a:gd name="f38" fmla="*/ 36 f32 1"/>
              <a:gd name="f39" fmla="*/ 16 f31 1"/>
              <a:gd name="f40" fmla="*/ 6 f32 1"/>
              <a:gd name="f41" fmla="*/ 8 f31 1"/>
              <a:gd name="f42" fmla="*/ 0 f32 1"/>
              <a:gd name="f43" fmla="*/ 0 f31 1"/>
              <a:gd name="f44" fmla="+- f33 0 f1"/>
              <a:gd name="f45" fmla="*/ f36 1 45"/>
              <a:gd name="f46" fmla="*/ f37 1 18"/>
              <a:gd name="f47" fmla="*/ f38 1 45"/>
              <a:gd name="f48" fmla="*/ f39 1 18"/>
              <a:gd name="f49" fmla="*/ f40 1 45"/>
              <a:gd name="f50" fmla="*/ f41 1 18"/>
              <a:gd name="f51" fmla="*/ f42 1 45"/>
              <a:gd name="f52" fmla="*/ f43 1 18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45" h="18">
                <a:moveTo>
                  <a:pt x="f6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13" y="f16"/>
                  <a:pt x="f17" y="f18"/>
                </a:cubicBezTo>
                <a:cubicBezTo>
                  <a:pt x="f19" y="f20"/>
                  <a:pt x="f5" y="f17"/>
                  <a:pt x="f5" y="f5"/>
                </a:cubicBezTo>
                <a:cubicBezTo>
                  <a:pt x="f21" y="f22"/>
                  <a:pt x="f23" y="f18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8" name="Freeform 53">
            <a:extLst>
              <a:ext uri="{FF2B5EF4-FFF2-40B4-BE49-F238E27FC236}">
                <a16:creationId xmlns:a16="http://schemas.microsoft.com/office/drawing/2014/main" id="{02C9FE84-1BF0-4F3A-BE96-36A3D75628D8}"/>
              </a:ext>
            </a:extLst>
          </p:cNvPr>
          <p:cNvSpPr/>
          <p:nvPr/>
        </p:nvSpPr>
        <p:spPr>
          <a:xfrm>
            <a:off x="703191" y="1845652"/>
            <a:ext cx="287185" cy="814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13"/>
              <a:gd name="f8" fmla="val 1"/>
              <a:gd name="f9" fmla="val 33"/>
              <a:gd name="f10" fmla="val 9"/>
              <a:gd name="f11" fmla="val 20"/>
              <a:gd name="f12" fmla="val 5"/>
              <a:gd name="f13" fmla="val 4"/>
              <a:gd name="f14" fmla="val 2"/>
              <a:gd name="f15" fmla="val 12"/>
              <a:gd name="f16" fmla="val 11"/>
              <a:gd name="f17" fmla="val 10"/>
              <a:gd name="f18" fmla="val 8"/>
              <a:gd name="f19" fmla="val 7"/>
              <a:gd name="f20" fmla="val 17"/>
              <a:gd name="f21" fmla="val 3"/>
              <a:gd name="f22" fmla="val 23"/>
              <a:gd name="f23" fmla="val 29"/>
              <a:gd name="f24" fmla="val 35"/>
              <a:gd name="f25" fmla="val 39"/>
              <a:gd name="f26" fmla="val 42"/>
              <a:gd name="f27" fmla="+- 0 0 -90"/>
              <a:gd name="f28" fmla="*/ f3 1 46"/>
              <a:gd name="f29" fmla="*/ f4 1 13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46"/>
              <a:gd name="f38" fmla="*/ f34 1 13"/>
              <a:gd name="f39" fmla="*/ 46 f35 1"/>
              <a:gd name="f40" fmla="*/ 1 f34 1"/>
              <a:gd name="f41" fmla="*/ 5 f35 1"/>
              <a:gd name="f42" fmla="*/ 13 f34 1"/>
              <a:gd name="f43" fmla="*/ 0 f35 1"/>
              <a:gd name="f44" fmla="*/ 11 f34 1"/>
              <a:gd name="f45" fmla="*/ 4 f35 1"/>
              <a:gd name="f46" fmla="*/ 7 f34 1"/>
              <a:gd name="f47" fmla="*/ 17 f35 1"/>
              <a:gd name="f48" fmla="*/ 3 f34 1"/>
              <a:gd name="f49" fmla="*/ 35 f35 1"/>
              <a:gd name="f50" fmla="*/ 0 f34 1"/>
              <a:gd name="f51" fmla="+- f36 0 f1"/>
              <a:gd name="f52" fmla="*/ f39 1 46"/>
              <a:gd name="f53" fmla="*/ f40 1 13"/>
              <a:gd name="f54" fmla="*/ f41 1 46"/>
              <a:gd name="f55" fmla="*/ f42 1 13"/>
              <a:gd name="f56" fmla="*/ f43 1 46"/>
              <a:gd name="f57" fmla="*/ f44 1 13"/>
              <a:gd name="f58" fmla="*/ f45 1 46"/>
              <a:gd name="f59" fmla="*/ f46 1 13"/>
              <a:gd name="f60" fmla="*/ f47 1 46"/>
              <a:gd name="f61" fmla="*/ f48 1 13"/>
              <a:gd name="f62" fmla="*/ f49 1 46"/>
              <a:gd name="f63" fmla="*/ f50 1 13"/>
              <a:gd name="f64" fmla="*/ 0 1 f37"/>
              <a:gd name="f65" fmla="*/ f31 1 f37"/>
              <a:gd name="f66" fmla="*/ 0 1 f38"/>
              <a:gd name="f67" fmla="*/ f32 1 f38"/>
              <a:gd name="f68" fmla="*/ f52 1 f37"/>
              <a:gd name="f69" fmla="*/ f53 1 f38"/>
              <a:gd name="f70" fmla="*/ f54 1 f37"/>
              <a:gd name="f71" fmla="*/ f55 1 f38"/>
              <a:gd name="f72" fmla="*/ f56 1 f37"/>
              <a:gd name="f73" fmla="*/ f57 1 f38"/>
              <a:gd name="f74" fmla="*/ f58 1 f37"/>
              <a:gd name="f75" fmla="*/ f59 1 f38"/>
              <a:gd name="f76" fmla="*/ f60 1 f37"/>
              <a:gd name="f77" fmla="*/ f61 1 f38"/>
              <a:gd name="f78" fmla="*/ f62 1 f37"/>
              <a:gd name="f79" fmla="*/ f63 1 f38"/>
              <a:gd name="f80" fmla="*/ f64 f28 1"/>
              <a:gd name="f81" fmla="*/ f65 f28 1"/>
              <a:gd name="f82" fmla="*/ f67 f29 1"/>
              <a:gd name="f83" fmla="*/ f66 f29 1"/>
              <a:gd name="f84" fmla="*/ f68 f28 1"/>
              <a:gd name="f85" fmla="*/ f69 f29 1"/>
              <a:gd name="f86" fmla="*/ f70 f28 1"/>
              <a:gd name="f87" fmla="*/ f71 f29 1"/>
              <a:gd name="f88" fmla="*/ f72 f28 1"/>
              <a:gd name="f89" fmla="*/ f73 f29 1"/>
              <a:gd name="f90" fmla="*/ f74 f28 1"/>
              <a:gd name="f91" fmla="*/ f75 f29 1"/>
              <a:gd name="f92" fmla="*/ f76 f28 1"/>
              <a:gd name="f93" fmla="*/ f77 f29 1"/>
              <a:gd name="f94" fmla="*/ f78 f28 1"/>
              <a:gd name="f95" fmla="*/ f7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90" y="f91"/>
              </a:cxn>
              <a:cxn ang="f51">
                <a:pos x="f92" y="f93"/>
              </a:cxn>
              <a:cxn ang="f51">
                <a:pos x="f94" y="f85"/>
              </a:cxn>
              <a:cxn ang="f51">
                <a:pos x="f84" y="f95"/>
              </a:cxn>
              <a:cxn ang="f51">
                <a:pos x="f84" y="f85"/>
              </a:cxn>
            </a:cxnLst>
            <a:rect l="f80" t="f83" r="f81" b="f82"/>
            <a:pathLst>
              <a:path w="46" h="13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5"/>
                  <a:pt x="f5" y="f16"/>
                </a:cubicBezTo>
                <a:cubicBezTo>
                  <a:pt x="f14" y="f17"/>
                  <a:pt x="f14" y="f18"/>
                  <a:pt x="f13" y="f19"/>
                </a:cubicBezTo>
                <a:cubicBezTo>
                  <a:pt x="f18" y="f12"/>
                  <a:pt x="f15" y="f13"/>
                  <a:pt x="f20" y="f21"/>
                </a:cubicBezTo>
                <a:cubicBezTo>
                  <a:pt x="f22" y="f14"/>
                  <a:pt x="f23" y="f8"/>
                  <a:pt x="f24" y="f8"/>
                </a:cubicBezTo>
                <a:cubicBezTo>
                  <a:pt x="f25" y="f5"/>
                  <a:pt x="f2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9" name="Freeform 54">
            <a:extLst>
              <a:ext uri="{FF2B5EF4-FFF2-40B4-BE49-F238E27FC236}">
                <a16:creationId xmlns:a16="http://schemas.microsoft.com/office/drawing/2014/main" id="{E97E70BF-BABC-4062-B566-6130A4E8FAE8}"/>
              </a:ext>
            </a:extLst>
          </p:cNvPr>
          <p:cNvSpPr/>
          <p:nvPr/>
        </p:nvSpPr>
        <p:spPr>
          <a:xfrm>
            <a:off x="1279044" y="1921154"/>
            <a:ext cx="219090" cy="199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32"/>
              <a:gd name="f8" fmla="val 14"/>
              <a:gd name="f9" fmla="val 6"/>
              <a:gd name="f10" fmla="val 25"/>
              <a:gd name="f11" fmla="val 15"/>
              <a:gd name="f12" fmla="val 34"/>
              <a:gd name="f13" fmla="val 26"/>
              <a:gd name="f14" fmla="val 27"/>
              <a:gd name="f15" fmla="val 28"/>
              <a:gd name="f16" fmla="val 29"/>
              <a:gd name="f17" fmla="val 30"/>
              <a:gd name="f18" fmla="val 31"/>
              <a:gd name="f19" fmla="val 33"/>
              <a:gd name="f20" fmla="val 17"/>
              <a:gd name="f21" fmla="val 23"/>
              <a:gd name="f22" fmla="val 8"/>
              <a:gd name="f23" fmla="val 1"/>
              <a:gd name="f24" fmla="val 2"/>
              <a:gd name="f25" fmla="+- 0 0 -90"/>
              <a:gd name="f26" fmla="*/ f3 1 35"/>
              <a:gd name="f27" fmla="*/ f4 1 32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35"/>
              <a:gd name="f36" fmla="*/ f32 1 32"/>
              <a:gd name="f37" fmla="*/ 0 f33 1"/>
              <a:gd name="f38" fmla="*/ 0 f32 1"/>
              <a:gd name="f39" fmla="*/ 34 f33 1"/>
              <a:gd name="f40" fmla="*/ 26 f32 1"/>
              <a:gd name="f41" fmla="*/ 35 f33 1"/>
              <a:gd name="f42" fmla="*/ 29 f32 1"/>
              <a:gd name="f43" fmla="*/ 32 f32 1"/>
              <a:gd name="f44" fmla="*/ 32 f33 1"/>
              <a:gd name="f45" fmla="*/ 29 f33 1"/>
              <a:gd name="f46" fmla="*/ 31 f32 1"/>
              <a:gd name="f47" fmla="*/ 1 f33 1"/>
              <a:gd name="f48" fmla="*/ 2 f32 1"/>
              <a:gd name="f49" fmla="+- f34 0 f1"/>
              <a:gd name="f50" fmla="*/ f37 1 35"/>
              <a:gd name="f51" fmla="*/ f38 1 32"/>
              <a:gd name="f52" fmla="*/ f39 1 35"/>
              <a:gd name="f53" fmla="*/ f40 1 32"/>
              <a:gd name="f54" fmla="*/ f41 1 35"/>
              <a:gd name="f55" fmla="*/ f42 1 32"/>
              <a:gd name="f56" fmla="*/ f43 1 32"/>
              <a:gd name="f57" fmla="*/ f44 1 35"/>
              <a:gd name="f58" fmla="*/ f45 1 35"/>
              <a:gd name="f59" fmla="*/ f46 1 32"/>
              <a:gd name="f60" fmla="*/ f47 1 35"/>
              <a:gd name="f61" fmla="*/ f48 1 32"/>
              <a:gd name="f62" fmla="*/ 0 1 f35"/>
              <a:gd name="f63" fmla="*/ f29 1 f35"/>
              <a:gd name="f64" fmla="*/ 0 1 f36"/>
              <a:gd name="f65" fmla="*/ f30 1 f36"/>
              <a:gd name="f66" fmla="*/ f50 1 f35"/>
              <a:gd name="f67" fmla="*/ f51 1 f36"/>
              <a:gd name="f68" fmla="*/ f52 1 f35"/>
              <a:gd name="f69" fmla="*/ f53 1 f36"/>
              <a:gd name="f70" fmla="*/ f54 1 f35"/>
              <a:gd name="f71" fmla="*/ f55 1 f36"/>
              <a:gd name="f72" fmla="*/ f56 1 f36"/>
              <a:gd name="f73" fmla="*/ f57 1 f35"/>
              <a:gd name="f74" fmla="*/ f58 1 f35"/>
              <a:gd name="f75" fmla="*/ f59 1 f36"/>
              <a:gd name="f76" fmla="*/ f60 1 f35"/>
              <a:gd name="f77" fmla="*/ f61 1 f36"/>
              <a:gd name="f78" fmla="*/ f62 f26 1"/>
              <a:gd name="f79" fmla="*/ f63 f26 1"/>
              <a:gd name="f80" fmla="*/ f65 f27 1"/>
              <a:gd name="f81" fmla="*/ f64 f27 1"/>
              <a:gd name="f82" fmla="*/ f66 f26 1"/>
              <a:gd name="f83" fmla="*/ f67 f27 1"/>
              <a:gd name="f84" fmla="*/ f68 f26 1"/>
              <a:gd name="f85" fmla="*/ f69 f27 1"/>
              <a:gd name="f86" fmla="*/ f70 f26 1"/>
              <a:gd name="f87" fmla="*/ f71 f27 1"/>
              <a:gd name="f88" fmla="*/ f72 f27 1"/>
              <a:gd name="f89" fmla="*/ f73 f26 1"/>
              <a:gd name="f90" fmla="*/ f74 f26 1"/>
              <a:gd name="f91" fmla="*/ f75 f27 1"/>
              <a:gd name="f92" fmla="*/ f76 f26 1"/>
              <a:gd name="f93" fmla="*/ f7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86" y="f88"/>
              </a:cxn>
              <a:cxn ang="f49">
                <a:pos x="f89" y="f88"/>
              </a:cxn>
              <a:cxn ang="f49">
                <a:pos x="f90" y="f91"/>
              </a:cxn>
              <a:cxn ang="f49">
                <a:pos x="f92" y="f93"/>
              </a:cxn>
              <a:cxn ang="f49">
                <a:pos x="f82" y="f83"/>
              </a:cxn>
            </a:cxnLst>
            <a:rect l="f78" t="f81" r="f79" b="f80"/>
            <a:pathLst>
              <a:path w="35" h="32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2" y="f14"/>
                  <a:pt x="f6" y="f15"/>
                  <a:pt x="f6" y="f16"/>
                </a:cubicBezTo>
                <a:cubicBezTo>
                  <a:pt x="f6" y="f17"/>
                  <a:pt x="f6" y="f18"/>
                  <a:pt x="f6" y="f7"/>
                </a:cubicBezTo>
                <a:cubicBezTo>
                  <a:pt x="f12" y="f7"/>
                  <a:pt x="f19" y="f7"/>
                  <a:pt x="f7" y="f7"/>
                </a:cubicBezTo>
                <a:cubicBezTo>
                  <a:pt x="f18" y="f7"/>
                  <a:pt x="f16" y="f18"/>
                  <a:pt x="f16" y="f18"/>
                </a:cubicBezTo>
                <a:cubicBezTo>
                  <a:pt x="f20" y="f21"/>
                  <a:pt x="f22" y="f8"/>
                  <a:pt x="f23" y="f24"/>
                </a:cubicBezTo>
                <a:cubicBezTo>
                  <a:pt x="f23" y="f23"/>
                  <a:pt x="f23" y="f23"/>
                  <a:pt x="f5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0" name="Freeform 55">
            <a:extLst>
              <a:ext uri="{FF2B5EF4-FFF2-40B4-BE49-F238E27FC236}">
                <a16:creationId xmlns:a16="http://schemas.microsoft.com/office/drawing/2014/main" id="{4CFD8C1F-BAEB-4C19-9A41-11A13028A723}"/>
              </a:ext>
            </a:extLst>
          </p:cNvPr>
          <p:cNvSpPr/>
          <p:nvPr/>
        </p:nvSpPr>
        <p:spPr>
          <a:xfrm>
            <a:off x="4781525" y="3678311"/>
            <a:ext cx="356762" cy="947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15"/>
              <a:gd name="f8" fmla="val 1"/>
              <a:gd name="f9" fmla="val 7"/>
              <a:gd name="f10" fmla="val 14"/>
              <a:gd name="f11" fmla="val 21"/>
              <a:gd name="f12" fmla="val 30"/>
              <a:gd name="f13" fmla="val 2"/>
              <a:gd name="f14" fmla="val 39"/>
              <a:gd name="f15" fmla="val 4"/>
              <a:gd name="f16" fmla="val 48"/>
              <a:gd name="f17" fmla="val 6"/>
              <a:gd name="f18" fmla="val 50"/>
              <a:gd name="f19" fmla="val 52"/>
              <a:gd name="f20" fmla="val 8"/>
              <a:gd name="f21" fmla="val 54"/>
              <a:gd name="f22" fmla="val 9"/>
              <a:gd name="f23" fmla="val 11"/>
              <a:gd name="f24" fmla="val 56"/>
              <a:gd name="f25" fmla="val 13"/>
              <a:gd name="f26" fmla="val 53"/>
              <a:gd name="f27" fmla="val 51"/>
              <a:gd name="f28" fmla="val 46"/>
              <a:gd name="f29" fmla="val 31"/>
              <a:gd name="f30" fmla="val 17"/>
              <a:gd name="f31" fmla="val 3"/>
              <a:gd name="f32" fmla="+- 0 0 -90"/>
              <a:gd name="f33" fmla="*/ f3 1 57"/>
              <a:gd name="f34" fmla="*/ f4 1 15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57"/>
              <a:gd name="f43" fmla="*/ f39 1 15"/>
              <a:gd name="f44" fmla="*/ 0 f40 1"/>
              <a:gd name="f45" fmla="*/ 1 f39 1"/>
              <a:gd name="f46" fmla="*/ 21 f40 1"/>
              <a:gd name="f47" fmla="*/ 48 f40 1"/>
              <a:gd name="f48" fmla="*/ 6 f39 1"/>
              <a:gd name="f49" fmla="*/ 54 f40 1"/>
              <a:gd name="f50" fmla="*/ 9 f39 1"/>
              <a:gd name="f51" fmla="*/ 53 f40 1"/>
              <a:gd name="f52" fmla="*/ 14 f39 1"/>
              <a:gd name="f53" fmla="*/ 46 f40 1"/>
              <a:gd name="f54" fmla="*/ 15 f39 1"/>
              <a:gd name="f55" fmla="*/ 4 f40 1"/>
              <a:gd name="f56" fmla="*/ 4 f39 1"/>
              <a:gd name="f57" fmla="*/ 2 f39 1"/>
              <a:gd name="f58" fmla="+- f41 0 f1"/>
              <a:gd name="f59" fmla="*/ f44 1 57"/>
              <a:gd name="f60" fmla="*/ f45 1 15"/>
              <a:gd name="f61" fmla="*/ f46 1 57"/>
              <a:gd name="f62" fmla="*/ f47 1 57"/>
              <a:gd name="f63" fmla="*/ f48 1 15"/>
              <a:gd name="f64" fmla="*/ f49 1 57"/>
              <a:gd name="f65" fmla="*/ f50 1 15"/>
              <a:gd name="f66" fmla="*/ f51 1 57"/>
              <a:gd name="f67" fmla="*/ f52 1 15"/>
              <a:gd name="f68" fmla="*/ f53 1 57"/>
              <a:gd name="f69" fmla="*/ f54 1 15"/>
              <a:gd name="f70" fmla="*/ f55 1 57"/>
              <a:gd name="f71" fmla="*/ f56 1 15"/>
              <a:gd name="f72" fmla="*/ f57 1 15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2"/>
              <a:gd name="f81" fmla="*/ f63 1 f43"/>
              <a:gd name="f82" fmla="*/ f64 1 f42"/>
              <a:gd name="f83" fmla="*/ f65 1 f43"/>
              <a:gd name="f84" fmla="*/ f66 1 f42"/>
              <a:gd name="f85" fmla="*/ f67 1 f43"/>
              <a:gd name="f86" fmla="*/ f68 1 f42"/>
              <a:gd name="f87" fmla="*/ f69 1 f43"/>
              <a:gd name="f88" fmla="*/ f70 1 f42"/>
              <a:gd name="f89" fmla="*/ f71 1 f43"/>
              <a:gd name="f90" fmla="*/ f72 1 f43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3 1"/>
              <a:gd name="f99" fmla="*/ f81 f34 1"/>
              <a:gd name="f100" fmla="*/ f82 f33 1"/>
              <a:gd name="f101" fmla="*/ f83 f34 1"/>
              <a:gd name="f102" fmla="*/ f84 f33 1"/>
              <a:gd name="f103" fmla="*/ f85 f34 1"/>
              <a:gd name="f104" fmla="*/ f86 f33 1"/>
              <a:gd name="f105" fmla="*/ f87 f34 1"/>
              <a:gd name="f106" fmla="*/ f88 f33 1"/>
              <a:gd name="f107" fmla="*/ f89 f34 1"/>
              <a:gd name="f108" fmla="*/ f9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6"/>
              </a:cxn>
              <a:cxn ang="f58">
                <a:pos x="f98" y="f99"/>
              </a:cxn>
              <a:cxn ang="f58">
                <a:pos x="f100" y="f101"/>
              </a:cxn>
              <a:cxn ang="f58">
                <a:pos x="f102" y="f103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95" y="f108"/>
              </a:cxn>
              <a:cxn ang="f58">
                <a:pos x="f95" y="f96"/>
              </a:cxn>
            </a:cxnLst>
            <a:rect l="f91" t="f94" r="f92" b="f93"/>
            <a:pathLst>
              <a:path w="57" h="15">
                <a:moveTo>
                  <a:pt x="f5" y="f8"/>
                </a:moveTo>
                <a:cubicBezTo>
                  <a:pt x="f9" y="f8"/>
                  <a:pt x="f10" y="f5"/>
                  <a:pt x="f11" y="f8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9"/>
                  <a:pt x="f19" y="f20"/>
                  <a:pt x="f21" y="f22"/>
                </a:cubicBezTo>
                <a:cubicBezTo>
                  <a:pt x="f6" y="f23"/>
                  <a:pt x="f24" y="f25"/>
                  <a:pt x="f26" y="f10"/>
                </a:cubicBezTo>
                <a:cubicBezTo>
                  <a:pt x="f27" y="f10"/>
                  <a:pt x="f16" y="f7"/>
                  <a:pt x="f28" y="f7"/>
                </a:cubicBezTo>
                <a:cubicBezTo>
                  <a:pt x="f29" y="f25"/>
                  <a:pt x="f30" y="f23"/>
                  <a:pt x="f15" y="f15"/>
                </a:cubicBezTo>
                <a:cubicBezTo>
                  <a:pt x="f13" y="f15"/>
                  <a:pt x="f8" y="f31"/>
                  <a:pt x="f5" y="f13"/>
                </a:cubicBezTo>
                <a:cubicBezTo>
                  <a:pt x="f5" y="f13"/>
                  <a:pt x="f5" y="f8"/>
                  <a:pt x="f5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1" name="Freeform 56">
            <a:extLst>
              <a:ext uri="{FF2B5EF4-FFF2-40B4-BE49-F238E27FC236}">
                <a16:creationId xmlns:a16="http://schemas.microsoft.com/office/drawing/2014/main" id="{7AFC1C05-4C55-4607-8002-BAB62DF097D0}"/>
              </a:ext>
            </a:extLst>
          </p:cNvPr>
          <p:cNvSpPr/>
          <p:nvPr/>
        </p:nvSpPr>
        <p:spPr>
          <a:xfrm>
            <a:off x="3768973" y="3678311"/>
            <a:ext cx="356762" cy="873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14"/>
              <a:gd name="f8" fmla="val 2"/>
              <a:gd name="f9" fmla="val 47"/>
              <a:gd name="f10" fmla="val 7"/>
              <a:gd name="f11" fmla="val 38"/>
              <a:gd name="f12" fmla="val 11"/>
              <a:gd name="f13" fmla="val 27"/>
              <a:gd name="f14" fmla="val 12"/>
              <a:gd name="f15" fmla="val 21"/>
              <a:gd name="f16" fmla="val 13"/>
              <a:gd name="f17" fmla="val 5"/>
              <a:gd name="f18" fmla="val 10"/>
              <a:gd name="f19" fmla="val 3"/>
              <a:gd name="f20" fmla="val 8"/>
              <a:gd name="f21" fmla="val 6"/>
              <a:gd name="f22" fmla="val 54"/>
              <a:gd name="f23" fmla="val 1"/>
              <a:gd name="f24" fmla="val 55"/>
              <a:gd name="f25" fmla="val 56"/>
              <a:gd name="f26" fmla="+- 0 0 -90"/>
              <a:gd name="f27" fmla="*/ f3 1 57"/>
              <a:gd name="f28" fmla="*/ f4 1 1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57"/>
              <a:gd name="f37" fmla="*/ f33 1 14"/>
              <a:gd name="f38" fmla="*/ 57 f34 1"/>
              <a:gd name="f39" fmla="*/ 2 f33 1"/>
              <a:gd name="f40" fmla="*/ 27 f34 1"/>
              <a:gd name="f41" fmla="*/ 12 f33 1"/>
              <a:gd name="f42" fmla="*/ 7 f34 1"/>
              <a:gd name="f43" fmla="*/ 14 f33 1"/>
              <a:gd name="f44" fmla="*/ 0 f34 1"/>
              <a:gd name="f45" fmla="*/ 6 f34 1"/>
              <a:gd name="f46" fmla="*/ 7 f33 1"/>
              <a:gd name="f47" fmla="*/ 54 f34 1"/>
              <a:gd name="f48" fmla="*/ 1 f33 1"/>
              <a:gd name="f49" fmla="+- f35 0 f1"/>
              <a:gd name="f50" fmla="*/ f38 1 57"/>
              <a:gd name="f51" fmla="*/ f39 1 14"/>
              <a:gd name="f52" fmla="*/ f40 1 57"/>
              <a:gd name="f53" fmla="*/ f41 1 14"/>
              <a:gd name="f54" fmla="*/ f42 1 57"/>
              <a:gd name="f55" fmla="*/ f43 1 14"/>
              <a:gd name="f56" fmla="*/ f44 1 57"/>
              <a:gd name="f57" fmla="*/ f45 1 57"/>
              <a:gd name="f58" fmla="*/ f46 1 14"/>
              <a:gd name="f59" fmla="*/ f47 1 57"/>
              <a:gd name="f60" fmla="*/ f48 1 14"/>
              <a:gd name="f61" fmla="*/ 0 1 f36"/>
              <a:gd name="f62" fmla="*/ f30 1 f36"/>
              <a:gd name="f63" fmla="*/ 0 1 f37"/>
              <a:gd name="f64" fmla="*/ f31 1 f37"/>
              <a:gd name="f65" fmla="*/ f50 1 f36"/>
              <a:gd name="f66" fmla="*/ f51 1 f37"/>
              <a:gd name="f67" fmla="*/ f52 1 f36"/>
              <a:gd name="f68" fmla="*/ f53 1 f37"/>
              <a:gd name="f69" fmla="*/ f54 1 f36"/>
              <a:gd name="f70" fmla="*/ f55 1 f37"/>
              <a:gd name="f71" fmla="*/ f56 1 f36"/>
              <a:gd name="f72" fmla="*/ f57 1 f36"/>
              <a:gd name="f73" fmla="*/ f58 1 f37"/>
              <a:gd name="f74" fmla="*/ f59 1 f36"/>
              <a:gd name="f75" fmla="*/ f60 1 f37"/>
              <a:gd name="f76" fmla="*/ f61 f27 1"/>
              <a:gd name="f77" fmla="*/ f62 f27 1"/>
              <a:gd name="f78" fmla="*/ f64 f28 1"/>
              <a:gd name="f79" fmla="*/ f63 f28 1"/>
              <a:gd name="f80" fmla="*/ f65 f27 1"/>
              <a:gd name="f81" fmla="*/ f66 f28 1"/>
              <a:gd name="f82" fmla="*/ f67 f27 1"/>
              <a:gd name="f83" fmla="*/ f68 f28 1"/>
              <a:gd name="f84" fmla="*/ f69 f27 1"/>
              <a:gd name="f85" fmla="*/ f70 f28 1"/>
              <a:gd name="f86" fmla="*/ f71 f27 1"/>
              <a:gd name="f87" fmla="*/ f72 f27 1"/>
              <a:gd name="f88" fmla="*/ f73 f28 1"/>
              <a:gd name="f89" fmla="*/ f74 f27 1"/>
              <a:gd name="f90" fmla="*/ f7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3"/>
              </a:cxn>
              <a:cxn ang="f49">
                <a:pos x="f87" y="f88"/>
              </a:cxn>
              <a:cxn ang="f49">
                <a:pos x="f89" y="f90"/>
              </a:cxn>
              <a:cxn ang="f49">
                <a:pos x="f80" y="f81"/>
              </a:cxn>
            </a:cxnLst>
            <a:rect l="f76" t="f79" r="f77" b="f78"/>
            <a:pathLst>
              <a:path w="57" h="14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7" y="f7"/>
                  <a:pt x="f10" y="f7"/>
                </a:cubicBezTo>
                <a:cubicBezTo>
                  <a:pt x="f17" y="f7"/>
                  <a:pt x="f8" y="f16"/>
                  <a:pt x="f5" y="f14"/>
                </a:cubicBezTo>
                <a:cubicBezTo>
                  <a:pt x="f8" y="f18"/>
                  <a:pt x="f19" y="f20"/>
                  <a:pt x="f21" y="f10"/>
                </a:cubicBezTo>
                <a:cubicBezTo>
                  <a:pt x="f15" y="f8"/>
                  <a:pt x="f11" y="f5"/>
                  <a:pt x="f22" y="f23"/>
                </a:cubicBezTo>
                <a:cubicBezTo>
                  <a:pt x="f24" y="f23"/>
                  <a:pt x="f25" y="f23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2" name="Freeform 57">
            <a:extLst>
              <a:ext uri="{FF2B5EF4-FFF2-40B4-BE49-F238E27FC236}">
                <a16:creationId xmlns:a16="http://schemas.microsoft.com/office/drawing/2014/main" id="{9F44C141-28F4-4370-A5D5-9890AD814233}"/>
              </a:ext>
            </a:extLst>
          </p:cNvPr>
          <p:cNvSpPr/>
          <p:nvPr/>
        </p:nvSpPr>
        <p:spPr>
          <a:xfrm>
            <a:off x="3036210" y="5586462"/>
            <a:ext cx="219090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7"/>
              <a:gd name="f8" fmla="val 21"/>
              <a:gd name="f9" fmla="val 6"/>
              <a:gd name="f10" fmla="val 30"/>
              <a:gd name="f11" fmla="val 17"/>
              <a:gd name="f12" fmla="val 31"/>
              <a:gd name="f13" fmla="val 29"/>
              <a:gd name="f14" fmla="val 33"/>
              <a:gd name="f15" fmla="val 22"/>
              <a:gd name="f16" fmla="val 34"/>
              <a:gd name="f17" fmla="val 16"/>
              <a:gd name="f18" fmla="val 15"/>
              <a:gd name="f19" fmla="val 13"/>
              <a:gd name="f20" fmla="val 9"/>
              <a:gd name="f21" fmla="val 5"/>
              <a:gd name="f22" fmla="val 26"/>
              <a:gd name="f23" fmla="val 1"/>
              <a:gd name="f24" fmla="val 20"/>
              <a:gd name="f25" fmla="val 19"/>
              <a:gd name="f26" fmla="val 2"/>
              <a:gd name="f27" fmla="val 4"/>
              <a:gd name="f28" fmla="+- 0 0 -90"/>
              <a:gd name="f29" fmla="*/ f3 1 35"/>
              <a:gd name="f30" fmla="*/ f4 1 35"/>
              <a:gd name="f31" fmla="val f5"/>
              <a:gd name="f32" fmla="val f6"/>
              <a:gd name="f33" fmla="*/ f28 f0 1"/>
              <a:gd name="f34" fmla="+- f32 0 f31"/>
              <a:gd name="f35" fmla="*/ f33 1 f2"/>
              <a:gd name="f36" fmla="*/ f34 1 35"/>
              <a:gd name="f37" fmla="*/ 7 f34 1"/>
              <a:gd name="f38" fmla="*/ 0 f34 1"/>
              <a:gd name="f39" fmla="*/ 35 f34 1"/>
              <a:gd name="f40" fmla="*/ 31 f34 1"/>
              <a:gd name="f41" fmla="*/ 16 f34 1"/>
              <a:gd name="f42" fmla="*/ 13 f34 1"/>
              <a:gd name="f43" fmla="*/ 34 f34 1"/>
              <a:gd name="f44" fmla="*/ 1 f34 1"/>
              <a:gd name="f45" fmla="*/ 22 f34 1"/>
              <a:gd name="f46" fmla="*/ 19 f34 1"/>
              <a:gd name="f47" fmla="+- f35 0 f1"/>
              <a:gd name="f48" fmla="*/ f37 1 35"/>
              <a:gd name="f49" fmla="*/ f38 1 35"/>
              <a:gd name="f50" fmla="*/ f39 1 35"/>
              <a:gd name="f51" fmla="*/ f40 1 35"/>
              <a:gd name="f52" fmla="*/ f41 1 35"/>
              <a:gd name="f53" fmla="*/ f42 1 35"/>
              <a:gd name="f54" fmla="*/ f43 1 35"/>
              <a:gd name="f55" fmla="*/ f44 1 35"/>
              <a:gd name="f56" fmla="*/ f45 1 35"/>
              <a:gd name="f57" fmla="*/ f46 1 35"/>
              <a:gd name="f58" fmla="*/ 0 1 f36"/>
              <a:gd name="f59" fmla="*/ f32 1 f36"/>
              <a:gd name="f60" fmla="*/ f48 1 f36"/>
              <a:gd name="f61" fmla="*/ f49 1 f36"/>
              <a:gd name="f62" fmla="*/ f50 1 f36"/>
              <a:gd name="f63" fmla="*/ f51 1 f36"/>
              <a:gd name="f64" fmla="*/ f52 1 f36"/>
              <a:gd name="f65" fmla="*/ f53 1 f36"/>
              <a:gd name="f66" fmla="*/ f54 1 f36"/>
              <a:gd name="f67" fmla="*/ f55 1 f36"/>
              <a:gd name="f68" fmla="*/ f56 1 f36"/>
              <a:gd name="f69" fmla="*/ f57 1 f36"/>
              <a:gd name="f70" fmla="*/ f58 f29 1"/>
              <a:gd name="f71" fmla="*/ f59 f29 1"/>
              <a:gd name="f72" fmla="*/ f59 f30 1"/>
              <a:gd name="f73" fmla="*/ f58 f30 1"/>
              <a:gd name="f74" fmla="*/ f60 f29 1"/>
              <a:gd name="f75" fmla="*/ f61 f30 1"/>
              <a:gd name="f76" fmla="*/ f62 f29 1"/>
              <a:gd name="f77" fmla="*/ f63 f30 1"/>
              <a:gd name="f78" fmla="*/ f64 f29 1"/>
              <a:gd name="f79" fmla="*/ f62 f30 1"/>
              <a:gd name="f80" fmla="*/ f65 f29 1"/>
              <a:gd name="f81" fmla="*/ f66 f30 1"/>
              <a:gd name="f82" fmla="*/ f67 f29 1"/>
              <a:gd name="f83" fmla="*/ f68 f30 1"/>
              <a:gd name="f84" fmla="*/ f61 f29 1"/>
              <a:gd name="f85" fmla="*/ f69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74" y="f75"/>
              </a:cxn>
            </a:cxnLst>
            <a:rect l="f70" t="f73" r="f71" b="f72"/>
            <a:pathLst>
              <a:path w="35" h="35">
                <a:moveTo>
                  <a:pt x="f7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15" y="f16"/>
                  <a:pt x="f17" y="f6"/>
                </a:cubicBezTo>
                <a:cubicBezTo>
                  <a:pt x="f18" y="f6"/>
                  <a:pt x="f19" y="f6"/>
                  <a:pt x="f19" y="f16"/>
                </a:cubicBezTo>
                <a:cubicBezTo>
                  <a:pt x="f20" y="f10"/>
                  <a:pt x="f21" y="f22"/>
                  <a:pt x="f23" y="f15"/>
                </a:cubicBezTo>
                <a:cubicBezTo>
                  <a:pt x="f23" y="f8"/>
                  <a:pt x="f5" y="f24"/>
                  <a:pt x="f5" y="f25"/>
                </a:cubicBezTo>
                <a:cubicBezTo>
                  <a:pt x="f26" y="f19"/>
                  <a:pt x="f27" y="f7"/>
                  <a:pt x="f7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3" name="Freeform 58">
            <a:extLst>
              <a:ext uri="{FF2B5EF4-FFF2-40B4-BE49-F238E27FC236}">
                <a16:creationId xmlns:a16="http://schemas.microsoft.com/office/drawing/2014/main" id="{90023FAE-64E1-4EFA-AA8B-DD71DA02691F}"/>
              </a:ext>
            </a:extLst>
          </p:cNvPr>
          <p:cNvSpPr/>
          <p:nvPr/>
        </p:nvSpPr>
        <p:spPr>
          <a:xfrm>
            <a:off x="2310844" y="5743382"/>
            <a:ext cx="213164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35"/>
              <a:gd name="f8" fmla="val 31"/>
              <a:gd name="f9" fmla="val 28"/>
              <a:gd name="f10" fmla="val 32"/>
              <a:gd name="f11" fmla="val 21"/>
              <a:gd name="f12" fmla="val 33"/>
              <a:gd name="f13" fmla="val 15"/>
              <a:gd name="f14" fmla="val 14"/>
              <a:gd name="f15" fmla="val 13"/>
              <a:gd name="f16" fmla="val 12"/>
              <a:gd name="f17" fmla="val 8"/>
              <a:gd name="f18" fmla="val 29"/>
              <a:gd name="f19" fmla="val 4"/>
              <a:gd name="f20" fmla="val 25"/>
              <a:gd name="f21" fmla="val 1"/>
              <a:gd name="f22" fmla="val 20"/>
              <a:gd name="f23" fmla="val 18"/>
              <a:gd name="f24" fmla="val 17"/>
              <a:gd name="f25" fmla="val 2"/>
              <a:gd name="f26" fmla="val 11"/>
              <a:gd name="f27" fmla="val 6"/>
              <a:gd name="f28" fmla="+- 0 0 -90"/>
              <a:gd name="f29" fmla="*/ f3 1 34"/>
              <a:gd name="f30" fmla="*/ f4 1 3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4"/>
              <a:gd name="f39" fmla="*/ f35 1 35"/>
              <a:gd name="f40" fmla="*/ 34 f36 1"/>
              <a:gd name="f41" fmla="*/ 31 f35 1"/>
              <a:gd name="f42" fmla="*/ 15 f36 1"/>
              <a:gd name="f43" fmla="*/ 35 f35 1"/>
              <a:gd name="f44" fmla="*/ 12 f36 1"/>
              <a:gd name="f45" fmla="*/ 34 f35 1"/>
              <a:gd name="f46" fmla="*/ 1 f36 1"/>
              <a:gd name="f47" fmla="*/ 21 f35 1"/>
              <a:gd name="f48" fmla="*/ 0 f36 1"/>
              <a:gd name="f49" fmla="*/ 17 f35 1"/>
              <a:gd name="f50" fmla="*/ 6 f36 1"/>
              <a:gd name="f51" fmla="*/ 0 f35 1"/>
              <a:gd name="f52" fmla="+- f37 0 f1"/>
              <a:gd name="f53" fmla="*/ f40 1 34"/>
              <a:gd name="f54" fmla="*/ f41 1 35"/>
              <a:gd name="f55" fmla="*/ f42 1 34"/>
              <a:gd name="f56" fmla="*/ f43 1 35"/>
              <a:gd name="f57" fmla="*/ f44 1 34"/>
              <a:gd name="f58" fmla="*/ f45 1 35"/>
              <a:gd name="f59" fmla="*/ f46 1 34"/>
              <a:gd name="f60" fmla="*/ f47 1 35"/>
              <a:gd name="f61" fmla="*/ f48 1 34"/>
              <a:gd name="f62" fmla="*/ f49 1 35"/>
              <a:gd name="f63" fmla="*/ f50 1 34"/>
              <a:gd name="f64" fmla="*/ f51 1 35"/>
              <a:gd name="f65" fmla="*/ 0 1 f38"/>
              <a:gd name="f66" fmla="*/ f32 1 f38"/>
              <a:gd name="f67" fmla="*/ 0 1 f39"/>
              <a:gd name="f68" fmla="*/ f33 1 f39"/>
              <a:gd name="f69" fmla="*/ f53 1 f38"/>
              <a:gd name="f70" fmla="*/ f54 1 f39"/>
              <a:gd name="f71" fmla="*/ f55 1 f38"/>
              <a:gd name="f72" fmla="*/ f56 1 f39"/>
              <a:gd name="f73" fmla="*/ f57 1 f38"/>
              <a:gd name="f74" fmla="*/ f58 1 f39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29 1"/>
              <a:gd name="f88" fmla="*/ f72 f30 1"/>
              <a:gd name="f89" fmla="*/ f73 f29 1"/>
              <a:gd name="f90" fmla="*/ f74 f30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  <a:cxn ang="f52">
                <a:pos x="f85" y="f86"/>
              </a:cxn>
            </a:cxnLst>
            <a:rect l="f81" t="f84" r="f82" b="f83"/>
            <a:pathLst>
              <a:path w="34" h="35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7"/>
                  <a:pt x="f15" y="f6"/>
                  <a:pt x="f16" y="f6"/>
                </a:cubicBezTo>
                <a:cubicBezTo>
                  <a:pt x="f17" y="f18"/>
                  <a:pt x="f19" y="f20"/>
                  <a:pt x="f21" y="f11"/>
                </a:cubicBezTo>
                <a:cubicBezTo>
                  <a:pt x="f5" y="f22"/>
                  <a:pt x="f5" y="f23"/>
                  <a:pt x="f5" y="f24"/>
                </a:cubicBezTo>
                <a:cubicBezTo>
                  <a:pt x="f25" y="f26"/>
                  <a:pt x="f19" y="f27"/>
                  <a:pt x="f27" y="f5"/>
                </a:cubicBezTo>
                <a:cubicBezTo>
                  <a:pt x="f24" y="f25"/>
                  <a:pt x="f8" y="f24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4" name="Freeform 59">
            <a:extLst>
              <a:ext uri="{FF2B5EF4-FFF2-40B4-BE49-F238E27FC236}">
                <a16:creationId xmlns:a16="http://schemas.microsoft.com/office/drawing/2014/main" id="{B38AB06D-8D5C-4ED2-856F-77DCC7F8E2DC}"/>
              </a:ext>
            </a:extLst>
          </p:cNvPr>
          <p:cNvSpPr/>
          <p:nvPr/>
        </p:nvSpPr>
        <p:spPr>
          <a:xfrm>
            <a:off x="2630591" y="5456197"/>
            <a:ext cx="219090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6"/>
              <a:gd name="f8" fmla="val 19"/>
              <a:gd name="f9" fmla="val 4"/>
              <a:gd name="f10" fmla="val 31"/>
              <a:gd name="f11" fmla="val 17"/>
              <a:gd name="f12" fmla="val 28"/>
              <a:gd name="f13" fmla="val 32"/>
              <a:gd name="f14" fmla="val 22"/>
              <a:gd name="f15" fmla="val 34"/>
              <a:gd name="f16" fmla="val 15"/>
              <a:gd name="f17" fmla="val 14"/>
              <a:gd name="f18" fmla="val 13"/>
              <a:gd name="f19" fmla="val 12"/>
              <a:gd name="f20" fmla="val 33"/>
              <a:gd name="f21" fmla="val 8"/>
              <a:gd name="f22" fmla="val 29"/>
              <a:gd name="f23" fmla="val 5"/>
              <a:gd name="f24" fmla="val 25"/>
              <a:gd name="f25" fmla="val 1"/>
              <a:gd name="f26" fmla="val 21"/>
              <a:gd name="f27" fmla="val 20"/>
              <a:gd name="f28" fmla="val 18"/>
              <a:gd name="f29" fmla="val 2"/>
              <a:gd name="f30" fmla="+- 0 0 -90"/>
              <a:gd name="f31" fmla="*/ f3 1 35"/>
              <a:gd name="f32" fmla="*/ f4 1 35"/>
              <a:gd name="f33" fmla="val f5"/>
              <a:gd name="f34" fmla="val f6"/>
              <a:gd name="f35" fmla="*/ f30 f0 1"/>
              <a:gd name="f36" fmla="+- f34 0 f33"/>
              <a:gd name="f37" fmla="*/ f35 1 f2"/>
              <a:gd name="f38" fmla="*/ f36 1 35"/>
              <a:gd name="f39" fmla="*/ 6 f36 1"/>
              <a:gd name="f40" fmla="*/ 0 f36 1"/>
              <a:gd name="f41" fmla="*/ 35 f36 1"/>
              <a:gd name="f42" fmla="*/ 31 f36 1"/>
              <a:gd name="f43" fmla="*/ 15 f36 1"/>
              <a:gd name="f44" fmla="*/ 12 f36 1"/>
              <a:gd name="f45" fmla="*/ 33 f36 1"/>
              <a:gd name="f46" fmla="*/ 1 f36 1"/>
              <a:gd name="f47" fmla="*/ 21 f36 1"/>
              <a:gd name="f48" fmla="*/ 18 f36 1"/>
              <a:gd name="f49" fmla="+- f37 0 f1"/>
              <a:gd name="f50" fmla="*/ f39 1 35"/>
              <a:gd name="f51" fmla="*/ f40 1 35"/>
              <a:gd name="f52" fmla="*/ f41 1 35"/>
              <a:gd name="f53" fmla="*/ f42 1 35"/>
              <a:gd name="f54" fmla="*/ f43 1 35"/>
              <a:gd name="f55" fmla="*/ f44 1 35"/>
              <a:gd name="f56" fmla="*/ f45 1 35"/>
              <a:gd name="f57" fmla="*/ f46 1 35"/>
              <a:gd name="f58" fmla="*/ f47 1 35"/>
              <a:gd name="f59" fmla="*/ f48 1 35"/>
              <a:gd name="f60" fmla="*/ 0 1 f38"/>
              <a:gd name="f61" fmla="*/ f34 1 f38"/>
              <a:gd name="f62" fmla="*/ f50 1 f38"/>
              <a:gd name="f63" fmla="*/ f51 1 f38"/>
              <a:gd name="f64" fmla="*/ f52 1 f38"/>
              <a:gd name="f65" fmla="*/ f53 1 f38"/>
              <a:gd name="f66" fmla="*/ f54 1 f38"/>
              <a:gd name="f67" fmla="*/ f55 1 f38"/>
              <a:gd name="f68" fmla="*/ f56 1 f38"/>
              <a:gd name="f69" fmla="*/ f57 1 f38"/>
              <a:gd name="f70" fmla="*/ f58 1 f38"/>
              <a:gd name="f71" fmla="*/ f59 1 f38"/>
              <a:gd name="f72" fmla="*/ f60 f31 1"/>
              <a:gd name="f73" fmla="*/ f61 f31 1"/>
              <a:gd name="f74" fmla="*/ f61 f32 1"/>
              <a:gd name="f75" fmla="*/ f60 f32 1"/>
              <a:gd name="f76" fmla="*/ f62 f31 1"/>
              <a:gd name="f77" fmla="*/ f63 f32 1"/>
              <a:gd name="f78" fmla="*/ f64 f31 1"/>
              <a:gd name="f79" fmla="*/ f65 f32 1"/>
              <a:gd name="f80" fmla="*/ f66 f31 1"/>
              <a:gd name="f81" fmla="*/ f64 f32 1"/>
              <a:gd name="f82" fmla="*/ f67 f31 1"/>
              <a:gd name="f83" fmla="*/ f68 f32 1"/>
              <a:gd name="f84" fmla="*/ f69 f31 1"/>
              <a:gd name="f85" fmla="*/ f70 f32 1"/>
              <a:gd name="f86" fmla="*/ f63 f31 1"/>
              <a:gd name="f87" fmla="*/ f71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76" y="f77"/>
              </a:cxn>
            </a:cxnLst>
            <a:rect l="f72" t="f75" r="f73" b="f74"/>
            <a:pathLst>
              <a:path w="35" h="35">
                <a:moveTo>
                  <a:pt x="f7" y="f5"/>
                </a:moveTo>
                <a:cubicBezTo>
                  <a:pt x="f8" y="f9"/>
                  <a:pt x="f10" y="f11"/>
                  <a:pt x="f6" y="f10"/>
                </a:cubicBezTo>
                <a:cubicBezTo>
                  <a:pt x="f12" y="f13"/>
                  <a:pt x="f14" y="f15"/>
                  <a:pt x="f16" y="f6"/>
                </a:cubicBezTo>
                <a:cubicBezTo>
                  <a:pt x="f17" y="f6"/>
                  <a:pt x="f18" y="f15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5" y="f27"/>
                  <a:pt x="f5" y="f8"/>
                  <a:pt x="f5" y="f28"/>
                </a:cubicBezTo>
                <a:cubicBezTo>
                  <a:pt x="f29" y="f19"/>
                  <a:pt x="f9" y="f7"/>
                  <a:pt x="f7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F1A655FB-C08D-4535-B597-C9422ACF0472}"/>
              </a:ext>
            </a:extLst>
          </p:cNvPr>
          <p:cNvSpPr/>
          <p:nvPr/>
        </p:nvSpPr>
        <p:spPr>
          <a:xfrm>
            <a:off x="2217584" y="5318525"/>
            <a:ext cx="219090" cy="2250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36"/>
              <a:gd name="f8" fmla="val 31"/>
              <a:gd name="f9" fmla="val 28"/>
              <a:gd name="f10" fmla="val 33"/>
              <a:gd name="f11" fmla="val 21"/>
              <a:gd name="f12" fmla="val 34"/>
              <a:gd name="f13" fmla="val 15"/>
              <a:gd name="f14" fmla="val 14"/>
              <a:gd name="f15" fmla="val 13"/>
              <a:gd name="f16" fmla="val 12"/>
              <a:gd name="f17" fmla="val 8"/>
              <a:gd name="f18" fmla="val 30"/>
              <a:gd name="f19" fmla="val 5"/>
              <a:gd name="f20" fmla="val 26"/>
              <a:gd name="f21" fmla="val 1"/>
              <a:gd name="f22" fmla="val 22"/>
              <a:gd name="f23" fmla="val 19"/>
              <a:gd name="f24" fmla="val 2"/>
              <a:gd name="f25" fmla="val 4"/>
              <a:gd name="f26" fmla="val 7"/>
              <a:gd name="f27" fmla="val 6"/>
              <a:gd name="f28" fmla="val 20"/>
              <a:gd name="f29" fmla="val 29"/>
              <a:gd name="f30" fmla="val 17"/>
              <a:gd name="f31" fmla="+- 0 0 -90"/>
              <a:gd name="f32" fmla="*/ f3 1 35"/>
              <a:gd name="f33" fmla="*/ f4 1 3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5"/>
              <a:gd name="f42" fmla="*/ f38 1 36"/>
              <a:gd name="f43" fmla="*/ 35 f39 1"/>
              <a:gd name="f44" fmla="*/ 31 f38 1"/>
              <a:gd name="f45" fmla="*/ 15 f39 1"/>
              <a:gd name="f46" fmla="*/ 35 f38 1"/>
              <a:gd name="f47" fmla="*/ 12 f39 1"/>
              <a:gd name="f48" fmla="*/ 34 f38 1"/>
              <a:gd name="f49" fmla="*/ 1 f39 1"/>
              <a:gd name="f50" fmla="*/ 22 f38 1"/>
              <a:gd name="f51" fmla="*/ 0 f39 1"/>
              <a:gd name="f52" fmla="*/ 19 f38 1"/>
              <a:gd name="f53" fmla="*/ 6 f39 1"/>
              <a:gd name="f54" fmla="*/ 0 f38 1"/>
              <a:gd name="f55" fmla="+- f40 0 f1"/>
              <a:gd name="f56" fmla="*/ f43 1 35"/>
              <a:gd name="f57" fmla="*/ f44 1 36"/>
              <a:gd name="f58" fmla="*/ f45 1 35"/>
              <a:gd name="f59" fmla="*/ f46 1 36"/>
              <a:gd name="f60" fmla="*/ f47 1 35"/>
              <a:gd name="f61" fmla="*/ f48 1 36"/>
              <a:gd name="f62" fmla="*/ f49 1 35"/>
              <a:gd name="f63" fmla="*/ f50 1 36"/>
              <a:gd name="f64" fmla="*/ f51 1 35"/>
              <a:gd name="f65" fmla="*/ f52 1 36"/>
              <a:gd name="f66" fmla="*/ f53 1 35"/>
              <a:gd name="f67" fmla="*/ f54 1 36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35" h="36">
                <a:moveTo>
                  <a:pt x="f6" y="f8"/>
                </a:moveTo>
                <a:cubicBezTo>
                  <a:pt x="f9" y="f10"/>
                  <a:pt x="f11" y="f12"/>
                  <a:pt x="f13" y="f6"/>
                </a:cubicBezTo>
                <a:cubicBezTo>
                  <a:pt x="f14" y="f7"/>
                  <a:pt x="f15" y="f6"/>
                  <a:pt x="f16" y="f12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11"/>
                  <a:pt x="f5" y="f23"/>
                  <a:pt x="f5" y="f23"/>
                </a:cubicBezTo>
                <a:cubicBezTo>
                  <a:pt x="f24" y="f15"/>
                  <a:pt x="f25" y="f26"/>
                  <a:pt x="f27" y="f5"/>
                </a:cubicBezTo>
                <a:cubicBezTo>
                  <a:pt x="f28" y="f27"/>
                  <a:pt x="f29" y="f30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6" name="Freeform 61">
            <a:extLst>
              <a:ext uri="{FF2B5EF4-FFF2-40B4-BE49-F238E27FC236}">
                <a16:creationId xmlns:a16="http://schemas.microsoft.com/office/drawing/2014/main" id="{1E46A817-9EFD-4792-85E5-D16426909996}"/>
              </a:ext>
            </a:extLst>
          </p:cNvPr>
          <p:cNvSpPr/>
          <p:nvPr/>
        </p:nvSpPr>
        <p:spPr>
          <a:xfrm>
            <a:off x="2948866" y="5167530"/>
            <a:ext cx="219090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31"/>
              <a:gd name="f8" fmla="val 28"/>
              <a:gd name="f9" fmla="val 32"/>
              <a:gd name="f10" fmla="val 22"/>
              <a:gd name="f11" fmla="val 34"/>
              <a:gd name="f12" fmla="val 16"/>
              <a:gd name="f13" fmla="val 15"/>
              <a:gd name="f14" fmla="val 13"/>
              <a:gd name="f15" fmla="val 9"/>
              <a:gd name="f16" fmla="val 30"/>
              <a:gd name="f17" fmla="val 5"/>
              <a:gd name="f18" fmla="val 26"/>
              <a:gd name="f19" fmla="val 1"/>
              <a:gd name="f20" fmla="val 21"/>
              <a:gd name="f21" fmla="val 20"/>
              <a:gd name="f22" fmla="val 19"/>
              <a:gd name="f23" fmla="val 18"/>
              <a:gd name="f24" fmla="val 2"/>
              <a:gd name="f25" fmla="val 12"/>
              <a:gd name="f26" fmla="val 4"/>
              <a:gd name="f27" fmla="val 6"/>
              <a:gd name="f28" fmla="val 7"/>
              <a:gd name="f29" fmla="+- 0 0 -90"/>
              <a:gd name="f30" fmla="*/ f3 1 35"/>
              <a:gd name="f31" fmla="*/ f4 1 35"/>
              <a:gd name="f32" fmla="val f5"/>
              <a:gd name="f33" fmla="val f6"/>
              <a:gd name="f34" fmla="*/ f29 f0 1"/>
              <a:gd name="f35" fmla="+- f33 0 f32"/>
              <a:gd name="f36" fmla="*/ f34 1 f2"/>
              <a:gd name="f37" fmla="*/ f35 1 35"/>
              <a:gd name="f38" fmla="*/ 35 f35 1"/>
              <a:gd name="f39" fmla="*/ 31 f35 1"/>
              <a:gd name="f40" fmla="*/ 16 f35 1"/>
              <a:gd name="f41" fmla="*/ 13 f35 1"/>
              <a:gd name="f42" fmla="*/ 34 f35 1"/>
              <a:gd name="f43" fmla="*/ 1 f35 1"/>
              <a:gd name="f44" fmla="*/ 21 f35 1"/>
              <a:gd name="f45" fmla="*/ 18 f35 1"/>
              <a:gd name="f46" fmla="*/ 7 f35 1"/>
              <a:gd name="f47" fmla="*/ 0 f35 1"/>
              <a:gd name="f48" fmla="+- f36 0 f1"/>
              <a:gd name="f49" fmla="*/ f38 1 35"/>
              <a:gd name="f50" fmla="*/ f39 1 35"/>
              <a:gd name="f51" fmla="*/ f40 1 35"/>
              <a:gd name="f52" fmla="*/ f41 1 35"/>
              <a:gd name="f53" fmla="*/ f42 1 35"/>
              <a:gd name="f54" fmla="*/ f43 1 35"/>
              <a:gd name="f55" fmla="*/ f44 1 35"/>
              <a:gd name="f56" fmla="*/ f45 1 35"/>
              <a:gd name="f57" fmla="*/ f46 1 35"/>
              <a:gd name="f58" fmla="*/ f47 1 35"/>
              <a:gd name="f59" fmla="*/ 0 1 f37"/>
              <a:gd name="f60" fmla="*/ f33 1 f37"/>
              <a:gd name="f61" fmla="*/ f49 1 f37"/>
              <a:gd name="f62" fmla="*/ f50 1 f37"/>
              <a:gd name="f63" fmla="*/ f51 1 f37"/>
              <a:gd name="f64" fmla="*/ f52 1 f37"/>
              <a:gd name="f65" fmla="*/ f53 1 f37"/>
              <a:gd name="f66" fmla="*/ f54 1 f37"/>
              <a:gd name="f67" fmla="*/ f55 1 f37"/>
              <a:gd name="f68" fmla="*/ f56 1 f37"/>
              <a:gd name="f69" fmla="*/ f57 1 f37"/>
              <a:gd name="f70" fmla="*/ f58 1 f37"/>
              <a:gd name="f71" fmla="*/ f59 f30 1"/>
              <a:gd name="f72" fmla="*/ f60 f30 1"/>
              <a:gd name="f73" fmla="*/ f60 f31 1"/>
              <a:gd name="f74" fmla="*/ f59 f31 1"/>
              <a:gd name="f75" fmla="*/ f61 f30 1"/>
              <a:gd name="f76" fmla="*/ f62 f31 1"/>
              <a:gd name="f77" fmla="*/ f63 f30 1"/>
              <a:gd name="f78" fmla="*/ f61 f31 1"/>
              <a:gd name="f79" fmla="*/ f64 f30 1"/>
              <a:gd name="f80" fmla="*/ f65 f31 1"/>
              <a:gd name="f81" fmla="*/ f66 f30 1"/>
              <a:gd name="f82" fmla="*/ f67 f31 1"/>
              <a:gd name="f83" fmla="*/ f68 f31 1"/>
              <a:gd name="f84" fmla="*/ f69 f30 1"/>
              <a:gd name="f85" fmla="*/ f70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83"/>
              </a:cxn>
              <a:cxn ang="f48">
                <a:pos x="f84" y="f85"/>
              </a:cxn>
              <a:cxn ang="f48">
                <a:pos x="f75" y="f76"/>
              </a:cxn>
            </a:cxnLst>
            <a:rect l="f71" t="f74" r="f72" b="f73"/>
            <a:pathLst>
              <a:path w="35" h="35">
                <a:moveTo>
                  <a:pt x="f6" y="f7"/>
                </a:moveTo>
                <a:cubicBezTo>
                  <a:pt x="f8" y="f9"/>
                  <a:pt x="f10" y="f11"/>
                  <a:pt x="f12" y="f6"/>
                </a:cubicBezTo>
                <a:cubicBezTo>
                  <a:pt x="f13" y="f6"/>
                  <a:pt x="f14" y="f11"/>
                  <a:pt x="f14" y="f11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19" y="f21"/>
                  <a:pt x="f5" y="f22"/>
                  <a:pt x="f19" y="f23"/>
                </a:cubicBezTo>
                <a:cubicBezTo>
                  <a:pt x="f24" y="f25"/>
                  <a:pt x="f26" y="f27"/>
                  <a:pt x="f28" y="f5"/>
                </a:cubicBezTo>
                <a:cubicBezTo>
                  <a:pt x="f20" y="f27"/>
                  <a:pt x="f16" y="f12"/>
                  <a:pt x="f6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24673C0F-672E-40A0-B997-D3207D5BAD51}"/>
              </a:ext>
            </a:extLst>
          </p:cNvPr>
          <p:cNvSpPr/>
          <p:nvPr/>
        </p:nvSpPr>
        <p:spPr>
          <a:xfrm>
            <a:off x="2535850" y="5035783"/>
            <a:ext cx="225015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35"/>
              <a:gd name="f8" fmla="val 31"/>
              <a:gd name="f9" fmla="val 29"/>
              <a:gd name="f10" fmla="val 32"/>
              <a:gd name="f11" fmla="val 23"/>
              <a:gd name="f12" fmla="val 33"/>
              <a:gd name="f13" fmla="val 17"/>
              <a:gd name="f14" fmla="val 15"/>
              <a:gd name="f15" fmla="val 14"/>
              <a:gd name="f16" fmla="val 34"/>
              <a:gd name="f17" fmla="val 13"/>
              <a:gd name="f18" fmla="val 9"/>
              <a:gd name="f19" fmla="val 5"/>
              <a:gd name="f20" fmla="val 25"/>
              <a:gd name="f21" fmla="val 2"/>
              <a:gd name="f22" fmla="val 21"/>
              <a:gd name="f23" fmla="val 1"/>
              <a:gd name="f24" fmla="val 20"/>
              <a:gd name="f25" fmla="val 19"/>
              <a:gd name="f26" fmla="val 18"/>
              <a:gd name="f27" fmla="val 3"/>
              <a:gd name="f28" fmla="val 12"/>
              <a:gd name="f29" fmla="val 6"/>
              <a:gd name="f30" fmla="val 7"/>
              <a:gd name="f31" fmla="val 30"/>
              <a:gd name="f32" fmla="val 16"/>
              <a:gd name="f33" fmla="+- 0 0 -90"/>
              <a:gd name="f34" fmla="*/ f3 1 36"/>
              <a:gd name="f35" fmla="*/ f4 1 35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6"/>
              <a:gd name="f44" fmla="*/ f40 1 35"/>
              <a:gd name="f45" fmla="*/ 36 f41 1"/>
              <a:gd name="f46" fmla="*/ 31 f40 1"/>
              <a:gd name="f47" fmla="*/ 17 f41 1"/>
              <a:gd name="f48" fmla="*/ 35 f40 1"/>
              <a:gd name="f49" fmla="*/ 13 f41 1"/>
              <a:gd name="f50" fmla="*/ 33 f40 1"/>
              <a:gd name="f51" fmla="*/ 2 f41 1"/>
              <a:gd name="f52" fmla="*/ 21 f40 1"/>
              <a:gd name="f53" fmla="*/ 1 f41 1"/>
              <a:gd name="f54" fmla="*/ 18 f40 1"/>
              <a:gd name="f55" fmla="*/ 7 f41 1"/>
              <a:gd name="f56" fmla="*/ 0 f40 1"/>
              <a:gd name="f57" fmla="+- f42 0 f1"/>
              <a:gd name="f58" fmla="*/ f45 1 36"/>
              <a:gd name="f59" fmla="*/ f46 1 35"/>
              <a:gd name="f60" fmla="*/ f47 1 36"/>
              <a:gd name="f61" fmla="*/ f48 1 35"/>
              <a:gd name="f62" fmla="*/ f49 1 36"/>
              <a:gd name="f63" fmla="*/ f50 1 35"/>
              <a:gd name="f64" fmla="*/ f51 1 36"/>
              <a:gd name="f65" fmla="*/ f52 1 35"/>
              <a:gd name="f66" fmla="*/ f53 1 36"/>
              <a:gd name="f67" fmla="*/ f54 1 35"/>
              <a:gd name="f68" fmla="*/ f55 1 36"/>
              <a:gd name="f69" fmla="*/ f56 1 35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36" h="35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7"/>
                  <a:pt x="f15" y="f16"/>
                  <a:pt x="f17" y="f12"/>
                </a:cubicBezTo>
                <a:cubicBezTo>
                  <a:pt x="f18" y="f9"/>
                  <a:pt x="f19" y="f20"/>
                  <a:pt x="f21" y="f22"/>
                </a:cubicBezTo>
                <a:cubicBezTo>
                  <a:pt x="f23" y="f24"/>
                  <a:pt x="f5" y="f25"/>
                  <a:pt x="f23" y="f26"/>
                </a:cubicBezTo>
                <a:cubicBezTo>
                  <a:pt x="f27" y="f28"/>
                  <a:pt x="f19" y="f29"/>
                  <a:pt x="f30" y="f5"/>
                </a:cubicBezTo>
                <a:cubicBezTo>
                  <a:pt x="f22" y="f29"/>
                  <a:pt x="f31" y="f32"/>
                  <a:pt x="f6" y="f8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8" name="Freeform 63">
            <a:extLst>
              <a:ext uri="{FF2B5EF4-FFF2-40B4-BE49-F238E27FC236}">
                <a16:creationId xmlns:a16="http://schemas.microsoft.com/office/drawing/2014/main" id="{20973F03-6CBF-40D9-93F4-D37101766235}"/>
              </a:ext>
            </a:extLst>
          </p:cNvPr>
          <p:cNvSpPr/>
          <p:nvPr/>
        </p:nvSpPr>
        <p:spPr>
          <a:xfrm>
            <a:off x="2717935" y="5869213"/>
            <a:ext cx="219090" cy="2250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36"/>
              <a:gd name="f8" fmla="val 6"/>
              <a:gd name="f9" fmla="val 21"/>
              <a:gd name="f10" fmla="val 30"/>
              <a:gd name="f11" fmla="val 17"/>
              <a:gd name="f12" fmla="val 31"/>
              <a:gd name="f13" fmla="val 28"/>
              <a:gd name="f14" fmla="val 33"/>
              <a:gd name="f15" fmla="val 22"/>
              <a:gd name="f16" fmla="val 34"/>
              <a:gd name="f17" fmla="val 15"/>
              <a:gd name="f18" fmla="val 14"/>
              <a:gd name="f19" fmla="val 13"/>
              <a:gd name="f20" fmla="val 12"/>
              <a:gd name="f21" fmla="val 8"/>
              <a:gd name="f22" fmla="val 5"/>
              <a:gd name="f23" fmla="val 26"/>
              <a:gd name="f24" fmla="val 1"/>
              <a:gd name="f25" fmla="val 19"/>
              <a:gd name="f26" fmla="val 18"/>
              <a:gd name="f27" fmla="val 2"/>
              <a:gd name="f28" fmla="val 4"/>
              <a:gd name="f29" fmla="val 7"/>
              <a:gd name="f30" fmla="+- 0 0 -90"/>
              <a:gd name="f31" fmla="*/ f3 1 35"/>
              <a:gd name="f32" fmla="*/ f4 1 36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35"/>
              <a:gd name="f41" fmla="*/ f37 1 36"/>
              <a:gd name="f42" fmla="*/ 6 f38 1"/>
              <a:gd name="f43" fmla="*/ 0 f37 1"/>
              <a:gd name="f44" fmla="*/ 35 f38 1"/>
              <a:gd name="f45" fmla="*/ 31 f37 1"/>
              <a:gd name="f46" fmla="*/ 15 f38 1"/>
              <a:gd name="f47" fmla="*/ 35 f37 1"/>
              <a:gd name="f48" fmla="*/ 12 f38 1"/>
              <a:gd name="f49" fmla="*/ 34 f37 1"/>
              <a:gd name="f50" fmla="*/ 1 f38 1"/>
              <a:gd name="f51" fmla="*/ 22 f37 1"/>
              <a:gd name="f52" fmla="*/ 0 f38 1"/>
              <a:gd name="f53" fmla="*/ 18 f37 1"/>
              <a:gd name="f54" fmla="+- f39 0 f1"/>
              <a:gd name="f55" fmla="*/ f42 1 35"/>
              <a:gd name="f56" fmla="*/ f43 1 36"/>
              <a:gd name="f57" fmla="*/ f44 1 35"/>
              <a:gd name="f58" fmla="*/ f45 1 36"/>
              <a:gd name="f59" fmla="*/ f46 1 35"/>
              <a:gd name="f60" fmla="*/ f47 1 36"/>
              <a:gd name="f61" fmla="*/ f48 1 35"/>
              <a:gd name="f62" fmla="*/ f49 1 36"/>
              <a:gd name="f63" fmla="*/ f50 1 35"/>
              <a:gd name="f64" fmla="*/ f51 1 36"/>
              <a:gd name="f65" fmla="*/ f52 1 35"/>
              <a:gd name="f66" fmla="*/ f53 1 36"/>
              <a:gd name="f67" fmla="*/ 0 1 f40"/>
              <a:gd name="f68" fmla="*/ f34 1 f40"/>
              <a:gd name="f69" fmla="*/ 0 1 f41"/>
              <a:gd name="f70" fmla="*/ f35 1 f41"/>
              <a:gd name="f71" fmla="*/ f55 1 f40"/>
              <a:gd name="f72" fmla="*/ f56 1 f41"/>
              <a:gd name="f73" fmla="*/ f57 1 f40"/>
              <a:gd name="f74" fmla="*/ f58 1 f41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1"/>
              <a:gd name="f81" fmla="*/ f65 1 f40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2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2 1"/>
              <a:gd name="f97" fmla="*/ f81 f31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87" y="f88"/>
              </a:cxn>
            </a:cxnLst>
            <a:rect l="f83" t="f86" r="f84" b="f85"/>
            <a:pathLst>
              <a:path w="35" h="36">
                <a:moveTo>
                  <a:pt x="f8" y="f5"/>
                </a:moveTo>
                <a:cubicBezTo>
                  <a:pt x="f9" y="f8"/>
                  <a:pt x="f10" y="f11"/>
                  <a:pt x="f6" y="f12"/>
                </a:cubicBezTo>
                <a:cubicBezTo>
                  <a:pt x="f13" y="f14"/>
                  <a:pt x="f15" y="f16"/>
                  <a:pt x="f17" y="f6"/>
                </a:cubicBezTo>
                <a:cubicBezTo>
                  <a:pt x="f18" y="f7"/>
                  <a:pt x="f19" y="f6"/>
                  <a:pt x="f20" y="f16"/>
                </a:cubicBezTo>
                <a:cubicBezTo>
                  <a:pt x="f21" y="f10"/>
                  <a:pt x="f22" y="f23"/>
                  <a:pt x="f24" y="f15"/>
                </a:cubicBezTo>
                <a:cubicBezTo>
                  <a:pt x="f5" y="f9"/>
                  <a:pt x="f5" y="f25"/>
                  <a:pt x="f5" y="f26"/>
                </a:cubicBezTo>
                <a:cubicBezTo>
                  <a:pt x="f27" y="f20"/>
                  <a:pt x="f28" y="f29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9" name="Freeform 64">
            <a:extLst>
              <a:ext uri="{FF2B5EF4-FFF2-40B4-BE49-F238E27FC236}">
                <a16:creationId xmlns:a16="http://schemas.microsoft.com/office/drawing/2014/main" id="{7CF45DE7-D577-4CFA-81D8-6051F4424156}"/>
              </a:ext>
            </a:extLst>
          </p:cNvPr>
          <p:cNvSpPr/>
          <p:nvPr/>
        </p:nvSpPr>
        <p:spPr>
          <a:xfrm>
            <a:off x="2442590" y="3897401"/>
            <a:ext cx="643947" cy="6321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"/>
              <a:gd name="f7" fmla="val 101"/>
              <a:gd name="f8" fmla="val 102"/>
              <a:gd name="f9" fmla="val 28"/>
              <a:gd name="f10" fmla="val 34"/>
              <a:gd name="f11" fmla="val 39"/>
              <a:gd name="f12" fmla="val 43"/>
              <a:gd name="f13" fmla="val 99"/>
              <a:gd name="f14" fmla="val 47"/>
              <a:gd name="f15" fmla="val 93"/>
              <a:gd name="f16" fmla="val 48"/>
              <a:gd name="f17" fmla="val 89"/>
              <a:gd name="f18" fmla="val 50"/>
              <a:gd name="f19" fmla="val 85"/>
              <a:gd name="f20" fmla="val 53"/>
              <a:gd name="f21" fmla="val 79"/>
              <a:gd name="f22" fmla="val 54"/>
              <a:gd name="f23" fmla="val 77"/>
              <a:gd name="f24" fmla="val 58"/>
              <a:gd name="f25" fmla="val 75"/>
              <a:gd name="f26" fmla="val 61"/>
              <a:gd name="f27" fmla="val 67"/>
              <a:gd name="f28" fmla="val 76"/>
              <a:gd name="f29" fmla="val 72"/>
              <a:gd name="f30" fmla="val 78"/>
              <a:gd name="f31" fmla="val 81"/>
              <a:gd name="f32" fmla="val 86"/>
              <a:gd name="f33" fmla="val 74"/>
              <a:gd name="f34" fmla="val 88"/>
              <a:gd name="f35" fmla="val 70"/>
              <a:gd name="f36" fmla="val 90"/>
              <a:gd name="f37" fmla="val 64"/>
              <a:gd name="f38" fmla="val 59"/>
              <a:gd name="f39" fmla="val 97"/>
              <a:gd name="f40" fmla="val 100"/>
              <a:gd name="f41" fmla="val 52"/>
              <a:gd name="f42" fmla="val 49"/>
              <a:gd name="f43" fmla="val 41"/>
              <a:gd name="f44" fmla="val 96"/>
              <a:gd name="f45" fmla="val 92"/>
              <a:gd name="f46" fmla="val 27"/>
              <a:gd name="f47" fmla="val 26"/>
              <a:gd name="f48" fmla="val 87"/>
              <a:gd name="f49" fmla="val 25"/>
              <a:gd name="f50" fmla="val 84"/>
              <a:gd name="f51" fmla="val 69"/>
              <a:gd name="f52" fmla="val 57"/>
              <a:gd name="f53" fmla="val 23"/>
              <a:gd name="f54" fmla="val 56"/>
              <a:gd name="f55" fmla="val 16"/>
              <a:gd name="f56" fmla="val 10"/>
              <a:gd name="f57" fmla="val 3"/>
              <a:gd name="f58" fmla="val 45"/>
              <a:gd name="f59" fmla="val 1"/>
              <a:gd name="f60" fmla="val 44"/>
              <a:gd name="f61" fmla="val 42"/>
              <a:gd name="f62" fmla="val 40"/>
              <a:gd name="f63" fmla="val 32"/>
              <a:gd name="f64" fmla="val 17"/>
              <a:gd name="f65" fmla="val 15"/>
              <a:gd name="f66" fmla="val 2"/>
              <a:gd name="f67" fmla="val 13"/>
              <a:gd name="f68" fmla="val 4"/>
              <a:gd name="f69" fmla="val 12"/>
              <a:gd name="f70" fmla="val 11"/>
              <a:gd name="f71" fmla="val 9"/>
              <a:gd name="f72" fmla="val 5"/>
              <a:gd name="f73" fmla="val 24"/>
              <a:gd name="f74" fmla="val 30"/>
              <a:gd name="f75" fmla="val 36"/>
              <a:gd name="f76" fmla="val 8"/>
              <a:gd name="f77" fmla="val 51"/>
              <a:gd name="f78" fmla="val 14"/>
              <a:gd name="f79" fmla="val 55"/>
              <a:gd name="f80" fmla="val 68"/>
              <a:gd name="f81" fmla="val 21"/>
              <a:gd name="f82" fmla="val 29"/>
              <a:gd name="f83" fmla="val 20"/>
              <a:gd name="f84" fmla="val 37"/>
              <a:gd name="f85" fmla="val 7"/>
              <a:gd name="f86" fmla="val 6"/>
              <a:gd name="f87" fmla="val 38"/>
              <a:gd name="f88" fmla="val 31"/>
              <a:gd name="f89" fmla="val 83"/>
              <a:gd name="f90" fmla="val 94"/>
              <a:gd name="f91" fmla="val 60"/>
              <a:gd name="f92" fmla="val 80"/>
              <a:gd name="f93" fmla="val 71"/>
              <a:gd name="f94" fmla="val 63"/>
              <a:gd name="f95" fmla="val 46"/>
              <a:gd name="f96" fmla="val 73"/>
              <a:gd name="f97" fmla="+- 0 0 -90"/>
              <a:gd name="f98" fmla="*/ f3 1 103"/>
              <a:gd name="f99" fmla="*/ f4 1 101"/>
              <a:gd name="f100" fmla="val f5"/>
              <a:gd name="f101" fmla="val f6"/>
              <a:gd name="f102" fmla="val f7"/>
              <a:gd name="f103" fmla="*/ f97 f0 1"/>
              <a:gd name="f104" fmla="+- f102 0 f100"/>
              <a:gd name="f105" fmla="+- f101 0 f100"/>
              <a:gd name="f106" fmla="*/ f103 1 f2"/>
              <a:gd name="f107" fmla="*/ f105 1 103"/>
              <a:gd name="f108" fmla="*/ f104 1 101"/>
              <a:gd name="f109" fmla="*/ 102 f105 1"/>
              <a:gd name="f110" fmla="*/ 28 f104 1"/>
              <a:gd name="f111" fmla="*/ 101 f105 1"/>
              <a:gd name="f112" fmla="*/ 43 f104 1"/>
              <a:gd name="f113" fmla="*/ 89 f105 1"/>
              <a:gd name="f114" fmla="*/ 50 f104 1"/>
              <a:gd name="f115" fmla="*/ 77 f105 1"/>
              <a:gd name="f116" fmla="*/ 58 f104 1"/>
              <a:gd name="f117" fmla="*/ 76 f105 1"/>
              <a:gd name="f118" fmla="*/ 72 f104 1"/>
              <a:gd name="f119" fmla="*/ 81 f104 1"/>
              <a:gd name="f120" fmla="*/ 70 f105 1"/>
              <a:gd name="f121" fmla="*/ 90 f104 1"/>
              <a:gd name="f122" fmla="*/ 53 f105 1"/>
              <a:gd name="f123" fmla="*/ 100 f104 1"/>
              <a:gd name="f124" fmla="*/ 48 f105 1"/>
              <a:gd name="f125" fmla="*/ 27 f105 1"/>
              <a:gd name="f126" fmla="*/ 88 f104 1"/>
              <a:gd name="f127" fmla="*/ 25 f105 1"/>
              <a:gd name="f128" fmla="*/ 84 f104 1"/>
              <a:gd name="f129" fmla="*/ 26 f105 1"/>
              <a:gd name="f130" fmla="*/ 61 f104 1"/>
              <a:gd name="f131" fmla="*/ 23 f105 1"/>
              <a:gd name="f132" fmla="*/ 56 f104 1"/>
              <a:gd name="f133" fmla="*/ 3 f105 1"/>
              <a:gd name="f134" fmla="*/ 45 f104 1"/>
              <a:gd name="f135" fmla="*/ 0 f105 1"/>
              <a:gd name="f136" fmla="*/ 40 f104 1"/>
              <a:gd name="f137" fmla="*/ 1 f105 1"/>
              <a:gd name="f138" fmla="*/ 17 f104 1"/>
              <a:gd name="f139" fmla="*/ 4 f105 1"/>
              <a:gd name="f140" fmla="*/ 12 f104 1"/>
              <a:gd name="f141" fmla="*/ 24 f105 1"/>
              <a:gd name="f142" fmla="*/ 1 f104 1"/>
              <a:gd name="f143" fmla="*/ 30 f105 1"/>
              <a:gd name="f144" fmla="*/ 55 f105 1"/>
              <a:gd name="f145" fmla="*/ 75 f105 1"/>
              <a:gd name="f146" fmla="*/ 79 f105 1"/>
              <a:gd name="f147" fmla="*/ 100 f105 1"/>
              <a:gd name="f148" fmla="*/ 13 f104 1"/>
              <a:gd name="f149" fmla="*/ 45 f105 1"/>
              <a:gd name="f150" fmla="*/ 29 f104 1"/>
              <a:gd name="f151" fmla="*/ 37 f105 1"/>
              <a:gd name="f152" fmla="*/ 17 f105 1"/>
              <a:gd name="f153" fmla="*/ 6 f105 1"/>
              <a:gd name="f154" fmla="*/ 16 f105 1"/>
              <a:gd name="f155" fmla="*/ 36 f105 1"/>
              <a:gd name="f156" fmla="*/ 31 f105 1"/>
              <a:gd name="f157" fmla="*/ 70 f104 1"/>
              <a:gd name="f158" fmla="*/ 40 f105 1"/>
              <a:gd name="f159" fmla="*/ 89 f104 1"/>
              <a:gd name="f160" fmla="*/ 60 f105 1"/>
              <a:gd name="f161" fmla="*/ 71 f105 1"/>
              <a:gd name="f162" fmla="*/ 61 f105 1"/>
              <a:gd name="f163" fmla="*/ 55 f104 1"/>
              <a:gd name="f164" fmla="*/ 41 f105 1"/>
              <a:gd name="f165" fmla="*/ 58 f105 1"/>
              <a:gd name="f166" fmla="*/ 67 f105 1"/>
              <a:gd name="f167" fmla="*/ 46 f104 1"/>
              <a:gd name="f168" fmla="*/ 85 f105 1"/>
              <a:gd name="f169" fmla="*/ 96 f105 1"/>
              <a:gd name="f170" fmla="*/ 87 f105 1"/>
              <a:gd name="f171" fmla="+- f106 0 f1"/>
              <a:gd name="f172" fmla="*/ f109 1 103"/>
              <a:gd name="f173" fmla="*/ f110 1 101"/>
              <a:gd name="f174" fmla="*/ f111 1 103"/>
              <a:gd name="f175" fmla="*/ f112 1 101"/>
              <a:gd name="f176" fmla="*/ f113 1 103"/>
              <a:gd name="f177" fmla="*/ f114 1 101"/>
              <a:gd name="f178" fmla="*/ f115 1 103"/>
              <a:gd name="f179" fmla="*/ f116 1 101"/>
              <a:gd name="f180" fmla="*/ f117 1 103"/>
              <a:gd name="f181" fmla="*/ f118 1 101"/>
              <a:gd name="f182" fmla="*/ f119 1 101"/>
              <a:gd name="f183" fmla="*/ f120 1 103"/>
              <a:gd name="f184" fmla="*/ f121 1 101"/>
              <a:gd name="f185" fmla="*/ f122 1 103"/>
              <a:gd name="f186" fmla="*/ f123 1 101"/>
              <a:gd name="f187" fmla="*/ f124 1 103"/>
              <a:gd name="f188" fmla="*/ f125 1 103"/>
              <a:gd name="f189" fmla="*/ f126 1 101"/>
              <a:gd name="f190" fmla="*/ f127 1 103"/>
              <a:gd name="f191" fmla="*/ f128 1 101"/>
              <a:gd name="f192" fmla="*/ f129 1 103"/>
              <a:gd name="f193" fmla="*/ f130 1 101"/>
              <a:gd name="f194" fmla="*/ f131 1 103"/>
              <a:gd name="f195" fmla="*/ f132 1 101"/>
              <a:gd name="f196" fmla="*/ f133 1 103"/>
              <a:gd name="f197" fmla="*/ f134 1 101"/>
              <a:gd name="f198" fmla="*/ f135 1 103"/>
              <a:gd name="f199" fmla="*/ f136 1 101"/>
              <a:gd name="f200" fmla="*/ f137 1 103"/>
              <a:gd name="f201" fmla="*/ f138 1 101"/>
              <a:gd name="f202" fmla="*/ f139 1 103"/>
              <a:gd name="f203" fmla="*/ f140 1 101"/>
              <a:gd name="f204" fmla="*/ f141 1 103"/>
              <a:gd name="f205" fmla="*/ f142 1 101"/>
              <a:gd name="f206" fmla="*/ f143 1 103"/>
              <a:gd name="f207" fmla="*/ f144 1 103"/>
              <a:gd name="f208" fmla="*/ f145 1 103"/>
              <a:gd name="f209" fmla="*/ f146 1 103"/>
              <a:gd name="f210" fmla="*/ f147 1 103"/>
              <a:gd name="f211" fmla="*/ f148 1 101"/>
              <a:gd name="f212" fmla="*/ f149 1 103"/>
              <a:gd name="f213" fmla="*/ f150 1 101"/>
              <a:gd name="f214" fmla="*/ f151 1 103"/>
              <a:gd name="f215" fmla="*/ f152 1 103"/>
              <a:gd name="f216" fmla="*/ f153 1 103"/>
              <a:gd name="f217" fmla="*/ f154 1 103"/>
              <a:gd name="f218" fmla="*/ f155 1 103"/>
              <a:gd name="f219" fmla="*/ f156 1 103"/>
              <a:gd name="f220" fmla="*/ f157 1 101"/>
              <a:gd name="f221" fmla="*/ f158 1 103"/>
              <a:gd name="f222" fmla="*/ f159 1 101"/>
              <a:gd name="f223" fmla="*/ f160 1 103"/>
              <a:gd name="f224" fmla="*/ f161 1 103"/>
              <a:gd name="f225" fmla="*/ f162 1 103"/>
              <a:gd name="f226" fmla="*/ f163 1 101"/>
              <a:gd name="f227" fmla="*/ f164 1 103"/>
              <a:gd name="f228" fmla="*/ f165 1 103"/>
              <a:gd name="f229" fmla="*/ f166 1 103"/>
              <a:gd name="f230" fmla="*/ f167 1 101"/>
              <a:gd name="f231" fmla="*/ f168 1 103"/>
              <a:gd name="f232" fmla="*/ f169 1 103"/>
              <a:gd name="f233" fmla="*/ f170 1 103"/>
              <a:gd name="f234" fmla="*/ 0 1 f107"/>
              <a:gd name="f235" fmla="*/ f101 1 f107"/>
              <a:gd name="f236" fmla="*/ 0 1 f108"/>
              <a:gd name="f237" fmla="*/ f102 1 f108"/>
              <a:gd name="f238" fmla="*/ f172 1 f107"/>
              <a:gd name="f239" fmla="*/ f173 1 f108"/>
              <a:gd name="f240" fmla="*/ f174 1 f107"/>
              <a:gd name="f241" fmla="*/ f175 1 f108"/>
              <a:gd name="f242" fmla="*/ f176 1 f107"/>
              <a:gd name="f243" fmla="*/ f177 1 f108"/>
              <a:gd name="f244" fmla="*/ f178 1 f107"/>
              <a:gd name="f245" fmla="*/ f179 1 f108"/>
              <a:gd name="f246" fmla="*/ f180 1 f107"/>
              <a:gd name="f247" fmla="*/ f181 1 f108"/>
              <a:gd name="f248" fmla="*/ f182 1 f108"/>
              <a:gd name="f249" fmla="*/ f183 1 f107"/>
              <a:gd name="f250" fmla="*/ f184 1 f108"/>
              <a:gd name="f251" fmla="*/ f185 1 f107"/>
              <a:gd name="f252" fmla="*/ f186 1 f108"/>
              <a:gd name="f253" fmla="*/ f187 1 f107"/>
              <a:gd name="f254" fmla="*/ f188 1 f107"/>
              <a:gd name="f255" fmla="*/ f189 1 f108"/>
              <a:gd name="f256" fmla="*/ f190 1 f107"/>
              <a:gd name="f257" fmla="*/ f191 1 f108"/>
              <a:gd name="f258" fmla="*/ f192 1 f107"/>
              <a:gd name="f259" fmla="*/ f193 1 f108"/>
              <a:gd name="f260" fmla="*/ f194 1 f107"/>
              <a:gd name="f261" fmla="*/ f195 1 f108"/>
              <a:gd name="f262" fmla="*/ f196 1 f107"/>
              <a:gd name="f263" fmla="*/ f197 1 f108"/>
              <a:gd name="f264" fmla="*/ f198 1 f107"/>
              <a:gd name="f265" fmla="*/ f199 1 f108"/>
              <a:gd name="f266" fmla="*/ f200 1 f107"/>
              <a:gd name="f267" fmla="*/ f201 1 f108"/>
              <a:gd name="f268" fmla="*/ f202 1 f107"/>
              <a:gd name="f269" fmla="*/ f203 1 f108"/>
              <a:gd name="f270" fmla="*/ f204 1 f107"/>
              <a:gd name="f271" fmla="*/ f205 1 f108"/>
              <a:gd name="f272" fmla="*/ f206 1 f107"/>
              <a:gd name="f273" fmla="*/ f207 1 f107"/>
              <a:gd name="f274" fmla="*/ f208 1 f107"/>
              <a:gd name="f275" fmla="*/ f209 1 f107"/>
              <a:gd name="f276" fmla="*/ f210 1 f107"/>
              <a:gd name="f277" fmla="*/ f211 1 f108"/>
              <a:gd name="f278" fmla="*/ f212 1 f107"/>
              <a:gd name="f279" fmla="*/ f213 1 f108"/>
              <a:gd name="f280" fmla="*/ f214 1 f107"/>
              <a:gd name="f281" fmla="*/ f215 1 f107"/>
              <a:gd name="f282" fmla="*/ f216 1 f107"/>
              <a:gd name="f283" fmla="*/ f217 1 f107"/>
              <a:gd name="f284" fmla="*/ f218 1 f107"/>
              <a:gd name="f285" fmla="*/ f219 1 f107"/>
              <a:gd name="f286" fmla="*/ f220 1 f108"/>
              <a:gd name="f287" fmla="*/ f221 1 f107"/>
              <a:gd name="f288" fmla="*/ f222 1 f108"/>
              <a:gd name="f289" fmla="*/ f223 1 f107"/>
              <a:gd name="f290" fmla="*/ f224 1 f107"/>
              <a:gd name="f291" fmla="*/ f225 1 f107"/>
              <a:gd name="f292" fmla="*/ f226 1 f108"/>
              <a:gd name="f293" fmla="*/ f227 1 f107"/>
              <a:gd name="f294" fmla="*/ f228 1 f107"/>
              <a:gd name="f295" fmla="*/ f229 1 f107"/>
              <a:gd name="f296" fmla="*/ f230 1 f108"/>
              <a:gd name="f297" fmla="*/ f231 1 f107"/>
              <a:gd name="f298" fmla="*/ f232 1 f107"/>
              <a:gd name="f299" fmla="*/ f233 1 f107"/>
              <a:gd name="f300" fmla="*/ f234 f98 1"/>
              <a:gd name="f301" fmla="*/ f235 f98 1"/>
              <a:gd name="f302" fmla="*/ f237 f99 1"/>
              <a:gd name="f303" fmla="*/ f236 f99 1"/>
              <a:gd name="f304" fmla="*/ f238 f98 1"/>
              <a:gd name="f305" fmla="*/ f239 f99 1"/>
              <a:gd name="f306" fmla="*/ f240 f98 1"/>
              <a:gd name="f307" fmla="*/ f241 f99 1"/>
              <a:gd name="f308" fmla="*/ f242 f98 1"/>
              <a:gd name="f309" fmla="*/ f243 f99 1"/>
              <a:gd name="f310" fmla="*/ f244 f98 1"/>
              <a:gd name="f311" fmla="*/ f245 f99 1"/>
              <a:gd name="f312" fmla="*/ f246 f98 1"/>
              <a:gd name="f313" fmla="*/ f247 f99 1"/>
              <a:gd name="f314" fmla="*/ f248 f99 1"/>
              <a:gd name="f315" fmla="*/ f249 f98 1"/>
              <a:gd name="f316" fmla="*/ f250 f99 1"/>
              <a:gd name="f317" fmla="*/ f251 f98 1"/>
              <a:gd name="f318" fmla="*/ f252 f99 1"/>
              <a:gd name="f319" fmla="*/ f253 f98 1"/>
              <a:gd name="f320" fmla="*/ f254 f98 1"/>
              <a:gd name="f321" fmla="*/ f255 f99 1"/>
              <a:gd name="f322" fmla="*/ f256 f98 1"/>
              <a:gd name="f323" fmla="*/ f257 f99 1"/>
              <a:gd name="f324" fmla="*/ f258 f98 1"/>
              <a:gd name="f325" fmla="*/ f259 f99 1"/>
              <a:gd name="f326" fmla="*/ f260 f98 1"/>
              <a:gd name="f327" fmla="*/ f261 f99 1"/>
              <a:gd name="f328" fmla="*/ f262 f98 1"/>
              <a:gd name="f329" fmla="*/ f263 f99 1"/>
              <a:gd name="f330" fmla="*/ f264 f98 1"/>
              <a:gd name="f331" fmla="*/ f265 f99 1"/>
              <a:gd name="f332" fmla="*/ f266 f98 1"/>
              <a:gd name="f333" fmla="*/ f267 f99 1"/>
              <a:gd name="f334" fmla="*/ f268 f98 1"/>
              <a:gd name="f335" fmla="*/ f269 f99 1"/>
              <a:gd name="f336" fmla="*/ f270 f98 1"/>
              <a:gd name="f337" fmla="*/ f271 f99 1"/>
              <a:gd name="f338" fmla="*/ f272 f98 1"/>
              <a:gd name="f339" fmla="*/ f273 f98 1"/>
              <a:gd name="f340" fmla="*/ f274 f98 1"/>
              <a:gd name="f341" fmla="*/ f275 f98 1"/>
              <a:gd name="f342" fmla="*/ f276 f98 1"/>
              <a:gd name="f343" fmla="*/ f277 f99 1"/>
              <a:gd name="f344" fmla="*/ f278 f98 1"/>
              <a:gd name="f345" fmla="*/ f279 f99 1"/>
              <a:gd name="f346" fmla="*/ f280 f98 1"/>
              <a:gd name="f347" fmla="*/ f281 f98 1"/>
              <a:gd name="f348" fmla="*/ f282 f98 1"/>
              <a:gd name="f349" fmla="*/ f283 f98 1"/>
              <a:gd name="f350" fmla="*/ f284 f98 1"/>
              <a:gd name="f351" fmla="*/ f285 f98 1"/>
              <a:gd name="f352" fmla="*/ f286 f99 1"/>
              <a:gd name="f353" fmla="*/ f287 f98 1"/>
              <a:gd name="f354" fmla="*/ f288 f99 1"/>
              <a:gd name="f355" fmla="*/ f289 f98 1"/>
              <a:gd name="f356" fmla="*/ f290 f98 1"/>
              <a:gd name="f357" fmla="*/ f291 f98 1"/>
              <a:gd name="f358" fmla="*/ f292 f99 1"/>
              <a:gd name="f359" fmla="*/ f293 f98 1"/>
              <a:gd name="f360" fmla="*/ f294 f98 1"/>
              <a:gd name="f361" fmla="*/ f295 f98 1"/>
              <a:gd name="f362" fmla="*/ f296 f99 1"/>
              <a:gd name="f363" fmla="*/ f297 f98 1"/>
              <a:gd name="f364" fmla="*/ f298 f98 1"/>
              <a:gd name="f365" fmla="*/ f299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304" y="f305"/>
              </a:cxn>
              <a:cxn ang="f171">
                <a:pos x="f306" y="f307"/>
              </a:cxn>
              <a:cxn ang="f171">
                <a:pos x="f308" y="f309"/>
              </a:cxn>
              <a:cxn ang="f171">
                <a:pos x="f310" y="f311"/>
              </a:cxn>
              <a:cxn ang="f171">
                <a:pos x="f312" y="f313"/>
              </a:cxn>
              <a:cxn ang="f171">
                <a:pos x="f312" y="f314"/>
              </a:cxn>
              <a:cxn ang="f171">
                <a:pos x="f315" y="f316"/>
              </a:cxn>
              <a:cxn ang="f171">
                <a:pos x="f317" y="f318"/>
              </a:cxn>
              <a:cxn ang="f171">
                <a:pos x="f319" y="f318"/>
              </a:cxn>
              <a:cxn ang="f171">
                <a:pos x="f320" y="f321"/>
              </a:cxn>
              <a:cxn ang="f171">
                <a:pos x="f322" y="f323"/>
              </a:cxn>
              <a:cxn ang="f171">
                <a:pos x="f324" y="f325"/>
              </a:cxn>
              <a:cxn ang="f171">
                <a:pos x="f326" y="f327"/>
              </a:cxn>
              <a:cxn ang="f171">
                <a:pos x="f328" y="f329"/>
              </a:cxn>
              <a:cxn ang="f171">
                <a:pos x="f330" y="f331"/>
              </a:cxn>
              <a:cxn ang="f171">
                <a:pos x="f332" y="f333"/>
              </a:cxn>
              <a:cxn ang="f171">
                <a:pos x="f334" y="f335"/>
              </a:cxn>
              <a:cxn ang="f171">
                <a:pos x="f336" y="f337"/>
              </a:cxn>
              <a:cxn ang="f171">
                <a:pos x="f338" y="f337"/>
              </a:cxn>
              <a:cxn ang="f171">
                <a:pos x="f319" y="f335"/>
              </a:cxn>
              <a:cxn ang="f171">
                <a:pos x="f339" y="f335"/>
              </a:cxn>
              <a:cxn ang="f171">
                <a:pos x="f340" y="f337"/>
              </a:cxn>
              <a:cxn ang="f171">
                <a:pos x="f341" y="f337"/>
              </a:cxn>
              <a:cxn ang="f171">
                <a:pos x="f342" y="f343"/>
              </a:cxn>
              <a:cxn ang="f171">
                <a:pos x="f304" y="f333"/>
              </a:cxn>
              <a:cxn ang="f171">
                <a:pos x="f304" y="f305"/>
              </a:cxn>
              <a:cxn ang="f171">
                <a:pos x="f344" y="f345"/>
              </a:cxn>
              <a:cxn ang="f171">
                <a:pos x="f346" y="f335"/>
              </a:cxn>
              <a:cxn ang="f171">
                <a:pos x="f347" y="f335"/>
              </a:cxn>
              <a:cxn ang="f171">
                <a:pos x="f348" y="f345"/>
              </a:cxn>
              <a:cxn ang="f171">
                <a:pos x="f349" y="f329"/>
              </a:cxn>
              <a:cxn ang="f171">
                <a:pos x="f350" y="f329"/>
              </a:cxn>
              <a:cxn ang="f171">
                <a:pos x="f344" y="f345"/>
              </a:cxn>
              <a:cxn ang="f171">
                <a:pos x="f351" y="f352"/>
              </a:cxn>
              <a:cxn ang="f171">
                <a:pos x="f353" y="f354"/>
              </a:cxn>
              <a:cxn ang="f171">
                <a:pos x="f355" y="f354"/>
              </a:cxn>
              <a:cxn ang="f171">
                <a:pos x="f356" y="f313"/>
              </a:cxn>
              <a:cxn ang="f171">
                <a:pos x="f357" y="f358"/>
              </a:cxn>
              <a:cxn ang="f171">
                <a:pos x="f359" y="f358"/>
              </a:cxn>
              <a:cxn ang="f171">
                <a:pos x="f351" y="f352"/>
              </a:cxn>
              <a:cxn ang="f171">
                <a:pos x="f360" y="f345"/>
              </a:cxn>
              <a:cxn ang="f171">
                <a:pos x="f361" y="f362"/>
              </a:cxn>
              <a:cxn ang="f171">
                <a:pos x="f363" y="f362"/>
              </a:cxn>
              <a:cxn ang="f171">
                <a:pos x="f364" y="f305"/>
              </a:cxn>
              <a:cxn ang="f171">
                <a:pos x="f365" y="f335"/>
              </a:cxn>
              <a:cxn ang="f171">
                <a:pos x="f361" y="f335"/>
              </a:cxn>
              <a:cxn ang="f171">
                <a:pos x="f360" y="f345"/>
              </a:cxn>
            </a:cxnLst>
            <a:rect l="f300" t="f303" r="f301" b="f302"/>
            <a:pathLst>
              <a:path w="103" h="100">
                <a:moveTo>
                  <a:pt x="f8" y="f9"/>
                </a:moveTo>
                <a:cubicBezTo>
                  <a:pt x="f8" y="f10"/>
                  <a:pt x="f6" y="f11"/>
                  <a:pt x="f7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3" y="f27"/>
                  <a:pt x="f28" y="f29"/>
                </a:cubicBezTo>
                <a:cubicBezTo>
                  <a:pt x="f28" y="f25"/>
                  <a:pt x="f28" y="f30"/>
                  <a:pt x="f28" y="f31"/>
                </a:cubicBezTo>
                <a:cubicBezTo>
                  <a:pt x="f23" y="f32"/>
                  <a:pt x="f33" y="f34"/>
                  <a:pt x="f35" y="f36"/>
                </a:cubicBezTo>
                <a:cubicBezTo>
                  <a:pt x="f37" y="f15"/>
                  <a:pt x="f38" y="f39"/>
                  <a:pt x="f20" y="f40"/>
                </a:cubicBezTo>
                <a:cubicBezTo>
                  <a:pt x="f41" y="f7"/>
                  <a:pt x="f42" y="f7"/>
                  <a:pt x="f16" y="f40"/>
                </a:cubicBezTo>
                <a:cubicBezTo>
                  <a:pt x="f43" y="f44"/>
                  <a:pt x="f10" y="f45"/>
                  <a:pt x="f46" y="f34"/>
                </a:cubicBezTo>
                <a:cubicBezTo>
                  <a:pt x="f47" y="f48"/>
                  <a:pt x="f49" y="f19"/>
                  <a:pt x="f49" y="f50"/>
                </a:cubicBezTo>
                <a:cubicBezTo>
                  <a:pt x="f49" y="f28"/>
                  <a:pt x="f49" y="f51"/>
                  <a:pt x="f47" y="f26"/>
                </a:cubicBezTo>
                <a:cubicBezTo>
                  <a:pt x="f47" y="f24"/>
                  <a:pt x="f49" y="f52"/>
                  <a:pt x="f53" y="f54"/>
                </a:cubicBezTo>
                <a:cubicBezTo>
                  <a:pt x="f55" y="f41"/>
                  <a:pt x="f56" y="f16"/>
                  <a:pt x="f57" y="f58"/>
                </a:cubicBezTo>
                <a:cubicBezTo>
                  <a:pt x="f59" y="f60"/>
                  <a:pt x="f5" y="f61"/>
                  <a:pt x="f5" y="f62"/>
                </a:cubicBezTo>
                <a:cubicBezTo>
                  <a:pt x="f59" y="f63"/>
                  <a:pt x="f59" y="f49"/>
                  <a:pt x="f59" y="f64"/>
                </a:cubicBezTo>
                <a:cubicBezTo>
                  <a:pt x="f59" y="f65"/>
                  <a:pt x="f66" y="f67"/>
                  <a:pt x="f68" y="f69"/>
                </a:cubicBezTo>
                <a:cubicBezTo>
                  <a:pt x="f70" y="f71"/>
                  <a:pt x="f64" y="f72"/>
                  <a:pt x="f73" y="f59"/>
                </a:cubicBezTo>
                <a:cubicBezTo>
                  <a:pt x="f47" y="f5"/>
                  <a:pt x="f9" y="f5"/>
                  <a:pt x="f74" y="f59"/>
                </a:cubicBezTo>
                <a:cubicBezTo>
                  <a:pt x="f75" y="f72"/>
                  <a:pt x="f61" y="f76"/>
                  <a:pt x="f16" y="f69"/>
                </a:cubicBezTo>
                <a:cubicBezTo>
                  <a:pt x="f77" y="f78"/>
                  <a:pt x="f41" y="f78"/>
                  <a:pt x="f79" y="f69"/>
                </a:cubicBezTo>
                <a:cubicBezTo>
                  <a:pt x="f26" y="f76"/>
                  <a:pt x="f80" y="f72"/>
                  <a:pt x="f25" y="f59"/>
                </a:cubicBezTo>
                <a:cubicBezTo>
                  <a:pt x="f28" y="f5"/>
                  <a:pt x="f30" y="f5"/>
                  <a:pt x="f21" y="f59"/>
                </a:cubicBezTo>
                <a:cubicBezTo>
                  <a:pt x="f32" y="f72"/>
                  <a:pt x="f15" y="f71"/>
                  <a:pt x="f40" y="f67"/>
                </a:cubicBezTo>
                <a:cubicBezTo>
                  <a:pt x="f7" y="f78"/>
                  <a:pt x="f8" y="f55"/>
                  <a:pt x="f8" y="f64"/>
                </a:cubicBezTo>
                <a:cubicBezTo>
                  <a:pt x="f8" y="f81"/>
                  <a:pt x="f8" y="f49"/>
                  <a:pt x="f8" y="f9"/>
                </a:cubicBezTo>
                <a:close/>
                <a:moveTo>
                  <a:pt x="f58" y="f82"/>
                </a:moveTo>
                <a:cubicBezTo>
                  <a:pt x="f16" y="f83"/>
                  <a:pt x="f12" y="f55"/>
                  <a:pt x="f84" y="f69"/>
                </a:cubicBezTo>
                <a:cubicBezTo>
                  <a:pt x="f82" y="f85"/>
                  <a:pt x="f73" y="f85"/>
                  <a:pt x="f64" y="f69"/>
                </a:cubicBezTo>
                <a:cubicBezTo>
                  <a:pt x="f71" y="f55"/>
                  <a:pt x="f86" y="f83"/>
                  <a:pt x="f86" y="f82"/>
                </a:cubicBezTo>
                <a:cubicBezTo>
                  <a:pt x="f86" y="f84"/>
                  <a:pt x="f71" y="f43"/>
                  <a:pt x="f55" y="f58"/>
                </a:cubicBezTo>
                <a:cubicBezTo>
                  <a:pt x="f53" y="f18"/>
                  <a:pt x="f82" y="f18"/>
                  <a:pt x="f75" y="f58"/>
                </a:cubicBezTo>
                <a:cubicBezTo>
                  <a:pt x="f12" y="f43"/>
                  <a:pt x="f16" y="f87"/>
                  <a:pt x="f58" y="f82"/>
                </a:cubicBezTo>
                <a:close/>
                <a:moveTo>
                  <a:pt x="f88" y="f35"/>
                </a:moveTo>
                <a:cubicBezTo>
                  <a:pt x="f88" y="f89"/>
                  <a:pt x="f88" y="f89"/>
                  <a:pt x="f62" y="f17"/>
                </a:cubicBezTo>
                <a:cubicBezTo>
                  <a:pt x="f14" y="f90"/>
                  <a:pt x="f20" y="f15"/>
                  <a:pt x="f91" y="f17"/>
                </a:cubicBezTo>
                <a:cubicBezTo>
                  <a:pt x="f80" y="f19"/>
                  <a:pt x="f35" y="f92"/>
                  <a:pt x="f93" y="f29"/>
                </a:cubicBezTo>
                <a:cubicBezTo>
                  <a:pt x="f93" y="f37"/>
                  <a:pt x="f80" y="f91"/>
                  <a:pt x="f26" y="f79"/>
                </a:cubicBezTo>
                <a:cubicBezTo>
                  <a:pt x="f22" y="f77"/>
                  <a:pt x="f16" y="f77"/>
                  <a:pt x="f43" y="f79"/>
                </a:cubicBezTo>
                <a:cubicBezTo>
                  <a:pt x="f10" y="f38"/>
                  <a:pt x="f82" y="f94"/>
                  <a:pt x="f88" y="f35"/>
                </a:cubicBezTo>
                <a:close/>
                <a:moveTo>
                  <a:pt x="f24" y="f82"/>
                </a:moveTo>
                <a:cubicBezTo>
                  <a:pt x="f22" y="f87"/>
                  <a:pt x="f91" y="f43"/>
                  <a:pt x="f27" y="f95"/>
                </a:cubicBezTo>
                <a:cubicBezTo>
                  <a:pt x="f96" y="f18"/>
                  <a:pt x="f30" y="f18"/>
                  <a:pt x="f19" y="f95"/>
                </a:cubicBezTo>
                <a:cubicBezTo>
                  <a:pt x="f90" y="f61"/>
                  <a:pt x="f44" y="f84"/>
                  <a:pt x="f44" y="f9"/>
                </a:cubicBezTo>
                <a:cubicBezTo>
                  <a:pt x="f44" y="f83"/>
                  <a:pt x="f90" y="f55"/>
                  <a:pt x="f48" y="f69"/>
                </a:cubicBezTo>
                <a:cubicBezTo>
                  <a:pt x="f92" y="f85"/>
                  <a:pt x="f33" y="f85"/>
                  <a:pt x="f27" y="f69"/>
                </a:cubicBezTo>
                <a:cubicBezTo>
                  <a:pt x="f91" y="f55"/>
                  <a:pt x="f79" y="f83"/>
                  <a:pt x="f24" y="f8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0" name="Freeform 65">
            <a:extLst>
              <a:ext uri="{FF2B5EF4-FFF2-40B4-BE49-F238E27FC236}">
                <a16:creationId xmlns:a16="http://schemas.microsoft.com/office/drawing/2014/main" id="{177F5E5B-9A16-457D-9D03-50AE0F99FEB4}"/>
              </a:ext>
            </a:extLst>
          </p:cNvPr>
          <p:cNvSpPr/>
          <p:nvPr/>
        </p:nvSpPr>
        <p:spPr>
          <a:xfrm>
            <a:off x="2498844" y="3966978"/>
            <a:ext cx="131746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5"/>
              <a:gd name="f8" fmla="val 15"/>
              <a:gd name="f9" fmla="val 10"/>
              <a:gd name="f10" fmla="val 32"/>
              <a:gd name="f11" fmla="val 6"/>
              <a:gd name="f12" fmla="val 30"/>
              <a:gd name="f13" fmla="val 2"/>
              <a:gd name="f14" fmla="val 27"/>
              <a:gd name="f15" fmla="val 1"/>
              <a:gd name="f16" fmla="val 25"/>
              <a:gd name="f17" fmla="val 24"/>
              <a:gd name="f18" fmla="val 20"/>
              <a:gd name="f19" fmla="val 11"/>
              <a:gd name="f20" fmla="val 9"/>
              <a:gd name="f21" fmla="val 8"/>
              <a:gd name="f22" fmla="val 5"/>
              <a:gd name="f23" fmla="val 3"/>
              <a:gd name="f24" fmla="val 16"/>
              <a:gd name="f25" fmla="val 12"/>
              <a:gd name="f26" fmla="val 23"/>
              <a:gd name="f27" fmla="+- 0 0 -90"/>
              <a:gd name="f28" fmla="*/ f3 1 21"/>
              <a:gd name="f29" fmla="*/ f4 1 35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1"/>
              <a:gd name="f38" fmla="*/ f34 1 35"/>
              <a:gd name="f39" fmla="*/ 15 f35 1"/>
              <a:gd name="f40" fmla="*/ 35 f34 1"/>
              <a:gd name="f41" fmla="*/ 2 f35 1"/>
              <a:gd name="f42" fmla="*/ 27 f34 1"/>
              <a:gd name="f43" fmla="*/ 0 f35 1"/>
              <a:gd name="f44" fmla="*/ 24 f34 1"/>
              <a:gd name="f45" fmla="*/ 11 f34 1"/>
              <a:gd name="f46" fmla="*/ 8 f34 1"/>
              <a:gd name="f47" fmla="*/ 16 f35 1"/>
              <a:gd name="f48" fmla="*/ 0 f34 1"/>
              <a:gd name="f49" fmla="+- f36 0 f1"/>
              <a:gd name="f50" fmla="*/ f39 1 21"/>
              <a:gd name="f51" fmla="*/ f40 1 35"/>
              <a:gd name="f52" fmla="*/ f41 1 21"/>
              <a:gd name="f53" fmla="*/ f42 1 35"/>
              <a:gd name="f54" fmla="*/ f43 1 21"/>
              <a:gd name="f55" fmla="*/ f44 1 35"/>
              <a:gd name="f56" fmla="*/ f45 1 35"/>
              <a:gd name="f57" fmla="*/ f46 1 35"/>
              <a:gd name="f58" fmla="*/ f47 1 21"/>
              <a:gd name="f59" fmla="*/ f48 1 35"/>
              <a:gd name="f60" fmla="*/ 0 1 f37"/>
              <a:gd name="f61" fmla="*/ f31 1 f37"/>
              <a:gd name="f62" fmla="*/ 0 1 f38"/>
              <a:gd name="f63" fmla="*/ f32 1 f38"/>
              <a:gd name="f64" fmla="*/ f50 1 f37"/>
              <a:gd name="f65" fmla="*/ f51 1 f38"/>
              <a:gd name="f66" fmla="*/ f52 1 f37"/>
              <a:gd name="f67" fmla="*/ f53 1 f38"/>
              <a:gd name="f68" fmla="*/ f54 1 f37"/>
              <a:gd name="f69" fmla="*/ f55 1 f38"/>
              <a:gd name="f70" fmla="*/ f56 1 f38"/>
              <a:gd name="f71" fmla="*/ f57 1 f38"/>
              <a:gd name="f72" fmla="*/ f58 1 f37"/>
              <a:gd name="f73" fmla="*/ f59 1 f38"/>
              <a:gd name="f74" fmla="*/ f60 f28 1"/>
              <a:gd name="f75" fmla="*/ f61 f28 1"/>
              <a:gd name="f76" fmla="*/ f63 f29 1"/>
              <a:gd name="f77" fmla="*/ f62 f29 1"/>
              <a:gd name="f78" fmla="*/ f64 f28 1"/>
              <a:gd name="f79" fmla="*/ f65 f29 1"/>
              <a:gd name="f80" fmla="*/ f66 f28 1"/>
              <a:gd name="f81" fmla="*/ f67 f29 1"/>
              <a:gd name="f82" fmla="*/ f68 f28 1"/>
              <a:gd name="f83" fmla="*/ f69 f29 1"/>
              <a:gd name="f84" fmla="*/ f70 f29 1"/>
              <a:gd name="f85" fmla="*/ f71 f29 1"/>
              <a:gd name="f86" fmla="*/ f72 f28 1"/>
              <a:gd name="f87" fmla="*/ f73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2" y="f84"/>
              </a:cxn>
              <a:cxn ang="f49">
                <a:pos x="f80" y="f85"/>
              </a:cxn>
              <a:cxn ang="f49">
                <a:pos x="f86" y="f87"/>
              </a:cxn>
              <a:cxn ang="f49">
                <a:pos x="f78" y="f79"/>
              </a:cxn>
            </a:cxnLst>
            <a:rect l="f74" t="f77" r="f75" b="f76"/>
            <a:pathLst>
              <a:path w="21" h="3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5" y="f16"/>
                  <a:pt x="f5" y="f17"/>
                </a:cubicBezTo>
                <a:cubicBezTo>
                  <a:pt x="f5" y="f18"/>
                  <a:pt x="f5" y="f8"/>
                  <a:pt x="f5" y="f19"/>
                </a:cubicBezTo>
                <a:cubicBezTo>
                  <a:pt x="f5" y="f9"/>
                  <a:pt x="f15" y="f20"/>
                  <a:pt x="f13" y="f21"/>
                </a:cubicBezTo>
                <a:cubicBezTo>
                  <a:pt x="f11" y="f22"/>
                  <a:pt x="f19" y="f23"/>
                  <a:pt x="f24" y="f5"/>
                </a:cubicBezTo>
                <a:cubicBezTo>
                  <a:pt x="f6" y="f25"/>
                  <a:pt x="f6" y="f26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1" name="Freeform 66">
            <a:extLst>
              <a:ext uri="{FF2B5EF4-FFF2-40B4-BE49-F238E27FC236}">
                <a16:creationId xmlns:a16="http://schemas.microsoft.com/office/drawing/2014/main" id="{15EA1716-A77D-414D-9BB0-F5E6155C6DA6}"/>
              </a:ext>
            </a:extLst>
          </p:cNvPr>
          <p:cNvSpPr/>
          <p:nvPr/>
        </p:nvSpPr>
        <p:spPr>
          <a:xfrm>
            <a:off x="2648358" y="4242322"/>
            <a:ext cx="131746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5"/>
              <a:gd name="f8" fmla="val 17"/>
              <a:gd name="f9" fmla="val 12"/>
              <a:gd name="f10" fmla="val 23"/>
              <a:gd name="f11" fmla="val 16"/>
              <a:gd name="f12" fmla="val 11"/>
              <a:gd name="f13" fmla="val 32"/>
              <a:gd name="f14" fmla="val 6"/>
              <a:gd name="f15" fmla="val 30"/>
              <a:gd name="f16" fmla="val 2"/>
              <a:gd name="f17" fmla="val 27"/>
              <a:gd name="f18" fmla="val 1"/>
              <a:gd name="f19" fmla="val 26"/>
              <a:gd name="f20" fmla="val 25"/>
              <a:gd name="f21" fmla="val 24"/>
              <a:gd name="f22" fmla="val 7"/>
              <a:gd name="f23" fmla="+- 0 0 -90"/>
              <a:gd name="f24" fmla="*/ f3 1 21"/>
              <a:gd name="f25" fmla="*/ f4 1 35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1"/>
              <a:gd name="f34" fmla="*/ f30 1 35"/>
              <a:gd name="f35" fmla="*/ 17 f31 1"/>
              <a:gd name="f36" fmla="*/ 0 f30 1"/>
              <a:gd name="f37" fmla="*/ 16 f31 1"/>
              <a:gd name="f38" fmla="*/ 35 f30 1"/>
              <a:gd name="f39" fmla="*/ 2 f31 1"/>
              <a:gd name="f40" fmla="*/ 27 f30 1"/>
              <a:gd name="f41" fmla="*/ 1 f31 1"/>
              <a:gd name="f42" fmla="*/ 24 f30 1"/>
              <a:gd name="f43" fmla="*/ 0 f31 1"/>
              <a:gd name="f44" fmla="*/ 23 f30 1"/>
              <a:gd name="f45" fmla="+- f32 0 f1"/>
              <a:gd name="f46" fmla="*/ f35 1 21"/>
              <a:gd name="f47" fmla="*/ f36 1 35"/>
              <a:gd name="f48" fmla="*/ f37 1 21"/>
              <a:gd name="f49" fmla="*/ f38 1 35"/>
              <a:gd name="f50" fmla="*/ f39 1 21"/>
              <a:gd name="f51" fmla="*/ f40 1 35"/>
              <a:gd name="f52" fmla="*/ f41 1 21"/>
              <a:gd name="f53" fmla="*/ f42 1 35"/>
              <a:gd name="f54" fmla="*/ f43 1 21"/>
              <a:gd name="f55" fmla="*/ f44 1 35"/>
              <a:gd name="f56" fmla="*/ 0 1 f33"/>
              <a:gd name="f57" fmla="*/ f27 1 f33"/>
              <a:gd name="f58" fmla="*/ 0 1 f34"/>
              <a:gd name="f59" fmla="*/ f28 1 f34"/>
              <a:gd name="f60" fmla="*/ f46 1 f33"/>
              <a:gd name="f61" fmla="*/ f47 1 f34"/>
              <a:gd name="f62" fmla="*/ f48 1 f33"/>
              <a:gd name="f63" fmla="*/ f49 1 f34"/>
              <a:gd name="f64" fmla="*/ f50 1 f33"/>
              <a:gd name="f65" fmla="*/ f51 1 f34"/>
              <a:gd name="f66" fmla="*/ f52 1 f33"/>
              <a:gd name="f67" fmla="*/ f53 1 f34"/>
              <a:gd name="f68" fmla="*/ f54 1 f33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5 1"/>
              <a:gd name="f78" fmla="*/ f64 f24 1"/>
              <a:gd name="f79" fmla="*/ f65 f25 1"/>
              <a:gd name="f80" fmla="*/ f66 f24 1"/>
              <a:gd name="f81" fmla="*/ f67 f25 1"/>
              <a:gd name="f82" fmla="*/ f68 f24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7"/>
              </a:cxn>
              <a:cxn ang="f45">
                <a:pos x="f78" y="f79"/>
              </a:cxn>
              <a:cxn ang="f45">
                <a:pos x="f80" y="f81"/>
              </a:cxn>
              <a:cxn ang="f45">
                <a:pos x="f82" y="f83"/>
              </a:cxn>
              <a:cxn ang="f45">
                <a:pos x="f74" y="f75"/>
              </a:cxn>
            </a:cxnLst>
            <a:rect l="f70" t="f73" r="f71" b="f72"/>
            <a:pathLst>
              <a:path w="21" h="35">
                <a:moveTo>
                  <a:pt x="f8" y="f5"/>
                </a:moveTo>
                <a:cubicBezTo>
                  <a:pt x="f6" y="f9"/>
                  <a:pt x="f6" y="f10"/>
                  <a:pt x="f11" y="f7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5" y="f21"/>
                  <a:pt x="f5" y="f10"/>
                  <a:pt x="f5" y="f10"/>
                </a:cubicBezTo>
                <a:cubicBezTo>
                  <a:pt x="f5" y="f22"/>
                  <a:pt x="f18" y="f14"/>
                  <a:pt x="f8" y="f5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2" name="Freeform 67">
            <a:extLst>
              <a:ext uri="{FF2B5EF4-FFF2-40B4-BE49-F238E27FC236}">
                <a16:creationId xmlns:a16="http://schemas.microsoft.com/office/drawing/2014/main" id="{75D29E44-E50A-4989-A886-DAF288DDCC11}"/>
              </a:ext>
            </a:extLst>
          </p:cNvPr>
          <p:cNvSpPr/>
          <p:nvPr/>
        </p:nvSpPr>
        <p:spPr>
          <a:xfrm>
            <a:off x="2805278" y="3966978"/>
            <a:ext cx="137672" cy="21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35"/>
              <a:gd name="f8" fmla="val 16"/>
              <a:gd name="f9" fmla="val 12"/>
              <a:gd name="f10" fmla="val 32"/>
              <a:gd name="f11" fmla="val 7"/>
              <a:gd name="f12" fmla="val 30"/>
              <a:gd name="f13" fmla="val 3"/>
              <a:gd name="f14" fmla="val 27"/>
              <a:gd name="f15" fmla="val 2"/>
              <a:gd name="f16" fmla="val 26"/>
              <a:gd name="f17" fmla="val 1"/>
              <a:gd name="f18" fmla="val 25"/>
              <a:gd name="f19" fmla="val 24"/>
              <a:gd name="f20" fmla="val 19"/>
              <a:gd name="f21" fmla="val 9"/>
              <a:gd name="f22" fmla="val 6"/>
              <a:gd name="f23" fmla="val 5"/>
              <a:gd name="f24" fmla="val 17"/>
              <a:gd name="f25" fmla="val 23"/>
              <a:gd name="f26" fmla="+- 0 0 -90"/>
              <a:gd name="f27" fmla="*/ f3 1 22"/>
              <a:gd name="f28" fmla="*/ f4 1 35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2"/>
              <a:gd name="f37" fmla="*/ f33 1 35"/>
              <a:gd name="f38" fmla="*/ 16 f34 1"/>
              <a:gd name="f39" fmla="*/ 35 f33 1"/>
              <a:gd name="f40" fmla="*/ 3 f34 1"/>
              <a:gd name="f41" fmla="*/ 27 f33 1"/>
              <a:gd name="f42" fmla="*/ 1 f34 1"/>
              <a:gd name="f43" fmla="*/ 25 f33 1"/>
              <a:gd name="f44" fmla="*/ 24 f33 1"/>
              <a:gd name="f45" fmla="*/ 2 f34 1"/>
              <a:gd name="f46" fmla="*/ 9 f33 1"/>
              <a:gd name="f47" fmla="*/ 17 f34 1"/>
              <a:gd name="f48" fmla="*/ 0 f33 1"/>
              <a:gd name="f49" fmla="+- f35 0 f1"/>
              <a:gd name="f50" fmla="*/ f38 1 22"/>
              <a:gd name="f51" fmla="*/ f39 1 35"/>
              <a:gd name="f52" fmla="*/ f40 1 22"/>
              <a:gd name="f53" fmla="*/ f41 1 35"/>
              <a:gd name="f54" fmla="*/ f42 1 22"/>
              <a:gd name="f55" fmla="*/ f43 1 35"/>
              <a:gd name="f56" fmla="*/ f44 1 35"/>
              <a:gd name="f57" fmla="*/ f45 1 22"/>
              <a:gd name="f58" fmla="*/ f46 1 35"/>
              <a:gd name="f59" fmla="*/ f47 1 22"/>
              <a:gd name="f60" fmla="*/ f48 1 35"/>
              <a:gd name="f61" fmla="*/ 0 1 f36"/>
              <a:gd name="f62" fmla="*/ f30 1 f36"/>
              <a:gd name="f63" fmla="*/ 0 1 f37"/>
              <a:gd name="f64" fmla="*/ f31 1 f37"/>
              <a:gd name="f65" fmla="*/ f50 1 f36"/>
              <a:gd name="f66" fmla="*/ f51 1 f37"/>
              <a:gd name="f67" fmla="*/ f52 1 f36"/>
              <a:gd name="f68" fmla="*/ f53 1 f37"/>
              <a:gd name="f69" fmla="*/ f54 1 f36"/>
              <a:gd name="f70" fmla="*/ f55 1 f37"/>
              <a:gd name="f71" fmla="*/ f56 1 f37"/>
              <a:gd name="f72" fmla="*/ f57 1 f36"/>
              <a:gd name="f73" fmla="*/ f58 1 f37"/>
              <a:gd name="f74" fmla="*/ f59 1 f36"/>
              <a:gd name="f75" fmla="*/ f60 1 f37"/>
              <a:gd name="f76" fmla="*/ f61 f27 1"/>
              <a:gd name="f77" fmla="*/ f62 f27 1"/>
              <a:gd name="f78" fmla="*/ f64 f28 1"/>
              <a:gd name="f79" fmla="*/ f63 f28 1"/>
              <a:gd name="f80" fmla="*/ f65 f27 1"/>
              <a:gd name="f81" fmla="*/ f66 f28 1"/>
              <a:gd name="f82" fmla="*/ f67 f27 1"/>
              <a:gd name="f83" fmla="*/ f68 f28 1"/>
              <a:gd name="f84" fmla="*/ f69 f27 1"/>
              <a:gd name="f85" fmla="*/ f70 f28 1"/>
              <a:gd name="f86" fmla="*/ f71 f28 1"/>
              <a:gd name="f87" fmla="*/ f72 f27 1"/>
              <a:gd name="f88" fmla="*/ f73 f28 1"/>
              <a:gd name="f89" fmla="*/ f74 f27 1"/>
              <a:gd name="f90" fmla="*/ f7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5"/>
              </a:cxn>
              <a:cxn ang="f49">
                <a:pos x="f84" y="f86"/>
              </a:cxn>
              <a:cxn ang="f49">
                <a:pos x="f87" y="f88"/>
              </a:cxn>
              <a:cxn ang="f49">
                <a:pos x="f89" y="f90"/>
              </a:cxn>
              <a:cxn ang="f49">
                <a:pos x="f80" y="f81"/>
              </a:cxn>
            </a:cxnLst>
            <a:rect l="f76" t="f79" r="f77" b="f78"/>
            <a:pathLst>
              <a:path w="22" h="3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5" y="f16"/>
                  <a:pt x="f17" y="f18"/>
                </a:cubicBezTo>
                <a:cubicBezTo>
                  <a:pt x="f17" y="f18"/>
                  <a:pt x="f17" y="f19"/>
                  <a:pt x="f17" y="f19"/>
                </a:cubicBezTo>
                <a:cubicBezTo>
                  <a:pt x="f15" y="f20"/>
                  <a:pt x="f5" y="f9"/>
                  <a:pt x="f15" y="f21"/>
                </a:cubicBezTo>
                <a:cubicBezTo>
                  <a:pt x="f22" y="f23"/>
                  <a:pt x="f9" y="f13"/>
                  <a:pt x="f24" y="f5"/>
                </a:cubicBezTo>
                <a:cubicBezTo>
                  <a:pt x="f6" y="f9"/>
                  <a:pt x="f6" y="f25"/>
                  <a:pt x="f8" y="f7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3" name="Freeform 156">
            <a:extLst>
              <a:ext uri="{FF2B5EF4-FFF2-40B4-BE49-F238E27FC236}">
                <a16:creationId xmlns:a16="http://schemas.microsoft.com/office/drawing/2014/main" id="{626491E3-14C2-405F-824B-530D7B5B2A8C}"/>
              </a:ext>
            </a:extLst>
          </p:cNvPr>
          <p:cNvSpPr/>
          <p:nvPr/>
        </p:nvSpPr>
        <p:spPr>
          <a:xfrm>
            <a:off x="5699336" y="4952884"/>
            <a:ext cx="1632807" cy="12346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117"/>
              <a:gd name="f8" fmla="val 34"/>
              <a:gd name="f9" fmla="val 154"/>
              <a:gd name="f10" fmla="val 43"/>
              <a:gd name="f11" fmla="val 151"/>
              <a:gd name="f12" fmla="val 51"/>
              <a:gd name="f13" fmla="val 148"/>
              <a:gd name="f14" fmla="val 59"/>
              <a:gd name="f15" fmla="val 143"/>
              <a:gd name="f16" fmla="val 75"/>
              <a:gd name="f17" fmla="val 134"/>
              <a:gd name="f18" fmla="val 90"/>
              <a:gd name="f19" fmla="val 124"/>
              <a:gd name="f20" fmla="val 104"/>
              <a:gd name="f21" fmla="val 121"/>
              <a:gd name="f22" fmla="val 108"/>
              <a:gd name="f23" fmla="val 116"/>
              <a:gd name="f24" fmla="val 110"/>
              <a:gd name="f25" fmla="val 111"/>
              <a:gd name="f26" fmla="val 91"/>
              <a:gd name="f27" fmla="val 72"/>
              <a:gd name="f28" fmla="val 52"/>
              <a:gd name="f29" fmla="val 113"/>
              <a:gd name="f30" fmla="val 45"/>
              <a:gd name="f31" fmla="val 112"/>
              <a:gd name="f32" fmla="val 38"/>
              <a:gd name="f33" fmla="val 33"/>
              <a:gd name="f34" fmla="val 105"/>
              <a:gd name="f35" fmla="val 30"/>
              <a:gd name="f36" fmla="val 103"/>
              <a:gd name="f37" fmla="val 29"/>
              <a:gd name="f38" fmla="val 99"/>
              <a:gd name="f39" fmla="val 27"/>
              <a:gd name="f40" fmla="val 97"/>
              <a:gd name="f41" fmla="val 17"/>
              <a:gd name="f42" fmla="val 81"/>
              <a:gd name="f43" fmla="val 8"/>
              <a:gd name="f44" fmla="val 66"/>
              <a:gd name="f45" fmla="val 4"/>
              <a:gd name="f46" fmla="val 48"/>
              <a:gd name="f47" fmla="val 36"/>
              <a:gd name="f48" fmla="val 24"/>
              <a:gd name="f49" fmla="val 2"/>
              <a:gd name="f50" fmla="val 12"/>
              <a:gd name="f51" fmla="val 3"/>
              <a:gd name="f52" fmla="val 9"/>
              <a:gd name="f53" fmla="val 7"/>
              <a:gd name="f54" fmla="val 6"/>
              <a:gd name="f55" fmla="val 21"/>
              <a:gd name="f56" fmla="val 25"/>
              <a:gd name="f57" fmla="val 28"/>
              <a:gd name="f58" fmla="val 31"/>
              <a:gd name="f59" fmla="val 41"/>
              <a:gd name="f60" fmla="val 10"/>
              <a:gd name="f61" fmla="val 50"/>
              <a:gd name="f62" fmla="val 55"/>
              <a:gd name="f63" fmla="val 5"/>
              <a:gd name="f64" fmla="val 62"/>
              <a:gd name="f65" fmla="val 70"/>
              <a:gd name="f66" fmla="val 77"/>
              <a:gd name="f67" fmla="val 85"/>
              <a:gd name="f68" fmla="val 93"/>
              <a:gd name="f69" fmla="val 101"/>
              <a:gd name="f70" fmla="val 107"/>
              <a:gd name="f71" fmla="val 114"/>
              <a:gd name="f72" fmla="val 1"/>
              <a:gd name="f73" fmla="val 125"/>
              <a:gd name="f74" fmla="val 129"/>
              <a:gd name="f75" fmla="val 133"/>
              <a:gd name="f76" fmla="val 135"/>
              <a:gd name="f77" fmla="val 136"/>
              <a:gd name="f78" fmla="val 18"/>
              <a:gd name="f79" fmla="val 132"/>
              <a:gd name="f80" fmla="val 37"/>
              <a:gd name="f81" fmla="val 130"/>
              <a:gd name="f82" fmla="val 46"/>
              <a:gd name="f83" fmla="val 127"/>
              <a:gd name="f84" fmla="val 122"/>
              <a:gd name="f85" fmla="val 64"/>
              <a:gd name="f86" fmla="val 73"/>
              <a:gd name="f87" fmla="val 83"/>
              <a:gd name="f88" fmla="val 87"/>
              <a:gd name="f89" fmla="val 94"/>
              <a:gd name="f90" fmla="val 86"/>
              <a:gd name="f91" fmla="val 92"/>
              <a:gd name="f92" fmla="val 78"/>
              <a:gd name="f93" fmla="val 95"/>
              <a:gd name="f94" fmla="val 53"/>
              <a:gd name="f95" fmla="val 96"/>
              <a:gd name="f96" fmla="val 54"/>
              <a:gd name="f97" fmla="val 56"/>
              <a:gd name="f98" fmla="val 74"/>
              <a:gd name="f99" fmla="val 100"/>
              <a:gd name="f100" fmla="val 109"/>
              <a:gd name="f101" fmla="val 118"/>
              <a:gd name="f102" fmla="val 88"/>
              <a:gd name="f103" fmla="val 142"/>
              <a:gd name="f104" fmla="val 149"/>
              <a:gd name="f105" fmla="val 44"/>
              <a:gd name="f106" fmla="val 152"/>
              <a:gd name="f107" fmla="+- 0 0 -90"/>
              <a:gd name="f108" fmla="*/ f3 1 155"/>
              <a:gd name="f109" fmla="*/ f4 1 117"/>
              <a:gd name="f110" fmla="val f5"/>
              <a:gd name="f111" fmla="val f6"/>
              <a:gd name="f112" fmla="val f7"/>
              <a:gd name="f113" fmla="*/ f107 f0 1"/>
              <a:gd name="f114" fmla="+- f112 0 f110"/>
              <a:gd name="f115" fmla="+- f111 0 f110"/>
              <a:gd name="f116" fmla="*/ f113 1 f2"/>
              <a:gd name="f117" fmla="*/ f115 1 155"/>
              <a:gd name="f118" fmla="*/ f114 1 117"/>
              <a:gd name="f119" fmla="*/ 155 f115 1"/>
              <a:gd name="f120" fmla="*/ 34 f114 1"/>
              <a:gd name="f121" fmla="*/ 148 f115 1"/>
              <a:gd name="f122" fmla="*/ 59 f114 1"/>
              <a:gd name="f123" fmla="*/ 124 f115 1"/>
              <a:gd name="f124" fmla="*/ 104 f114 1"/>
              <a:gd name="f125" fmla="*/ 111 f115 1"/>
              <a:gd name="f126" fmla="*/ 111 f114 1"/>
              <a:gd name="f127" fmla="*/ 52 f115 1"/>
              <a:gd name="f128" fmla="*/ 113 f114 1"/>
              <a:gd name="f129" fmla="*/ 33 f115 1"/>
              <a:gd name="f130" fmla="*/ 105 f114 1"/>
              <a:gd name="f131" fmla="*/ 27 f115 1"/>
              <a:gd name="f132" fmla="*/ 97 f114 1"/>
              <a:gd name="f133" fmla="*/ 4 f115 1"/>
              <a:gd name="f134" fmla="*/ 48 f114 1"/>
              <a:gd name="f135" fmla="*/ 2 f115 1"/>
              <a:gd name="f136" fmla="*/ 12 f114 1"/>
              <a:gd name="f137" fmla="*/ 8 f115 1"/>
              <a:gd name="f138" fmla="*/ 7 f114 1"/>
              <a:gd name="f139" fmla="*/ 21 f115 1"/>
              <a:gd name="f140" fmla="*/ 2 f114 1"/>
              <a:gd name="f141" fmla="*/ 31 f115 1"/>
              <a:gd name="f142" fmla="*/ 3 f114 1"/>
              <a:gd name="f143" fmla="*/ 48 f115 1"/>
              <a:gd name="f144" fmla="*/ 8 f114 1"/>
              <a:gd name="f145" fmla="*/ 55 f115 1"/>
              <a:gd name="f146" fmla="*/ 5 f114 1"/>
              <a:gd name="f147" fmla="*/ 77 f115 1"/>
              <a:gd name="f148" fmla="*/ 6 f114 1"/>
              <a:gd name="f149" fmla="*/ 101 f115 1"/>
              <a:gd name="f150" fmla="*/ 121 f115 1"/>
              <a:gd name="f151" fmla="*/ 133 f115 1"/>
              <a:gd name="f152" fmla="*/ 135 f115 1"/>
              <a:gd name="f153" fmla="*/ 132 f115 1"/>
              <a:gd name="f154" fmla="*/ 37 f114 1"/>
              <a:gd name="f155" fmla="*/ 122 f115 1"/>
              <a:gd name="f156" fmla="*/ 64 f114 1"/>
              <a:gd name="f157" fmla="*/ 87 f114 1"/>
              <a:gd name="f158" fmla="*/ 78 f115 1"/>
              <a:gd name="f159" fmla="*/ 94 f114 1"/>
              <a:gd name="f160" fmla="*/ 53 f115 1"/>
              <a:gd name="f161" fmla="*/ 96 f114 1"/>
              <a:gd name="f162" fmla="*/ 56 f115 1"/>
              <a:gd name="f163" fmla="*/ 109 f115 1"/>
              <a:gd name="f164" fmla="*/ 85 f114 1"/>
              <a:gd name="f165" fmla="*/ 149 f115 1"/>
              <a:gd name="f166" fmla="*/ 44 f114 1"/>
              <a:gd name="f167" fmla="+- f116 0 f1"/>
              <a:gd name="f168" fmla="*/ f119 1 155"/>
              <a:gd name="f169" fmla="*/ f120 1 117"/>
              <a:gd name="f170" fmla="*/ f121 1 155"/>
              <a:gd name="f171" fmla="*/ f122 1 117"/>
              <a:gd name="f172" fmla="*/ f123 1 155"/>
              <a:gd name="f173" fmla="*/ f124 1 117"/>
              <a:gd name="f174" fmla="*/ f125 1 155"/>
              <a:gd name="f175" fmla="*/ f126 1 117"/>
              <a:gd name="f176" fmla="*/ f127 1 155"/>
              <a:gd name="f177" fmla="*/ f128 1 117"/>
              <a:gd name="f178" fmla="*/ f129 1 155"/>
              <a:gd name="f179" fmla="*/ f130 1 117"/>
              <a:gd name="f180" fmla="*/ f131 1 155"/>
              <a:gd name="f181" fmla="*/ f132 1 117"/>
              <a:gd name="f182" fmla="*/ f133 1 155"/>
              <a:gd name="f183" fmla="*/ f134 1 117"/>
              <a:gd name="f184" fmla="*/ f135 1 155"/>
              <a:gd name="f185" fmla="*/ f136 1 117"/>
              <a:gd name="f186" fmla="*/ f137 1 155"/>
              <a:gd name="f187" fmla="*/ f138 1 117"/>
              <a:gd name="f188" fmla="*/ f139 1 155"/>
              <a:gd name="f189" fmla="*/ f140 1 117"/>
              <a:gd name="f190" fmla="*/ f141 1 155"/>
              <a:gd name="f191" fmla="*/ f142 1 117"/>
              <a:gd name="f192" fmla="*/ f143 1 155"/>
              <a:gd name="f193" fmla="*/ f144 1 117"/>
              <a:gd name="f194" fmla="*/ f145 1 155"/>
              <a:gd name="f195" fmla="*/ f146 1 117"/>
              <a:gd name="f196" fmla="*/ f147 1 155"/>
              <a:gd name="f197" fmla="*/ f148 1 117"/>
              <a:gd name="f198" fmla="*/ f149 1 155"/>
              <a:gd name="f199" fmla="*/ f150 1 155"/>
              <a:gd name="f200" fmla="*/ f151 1 155"/>
              <a:gd name="f201" fmla="*/ f152 1 155"/>
              <a:gd name="f202" fmla="*/ f153 1 155"/>
              <a:gd name="f203" fmla="*/ f154 1 117"/>
              <a:gd name="f204" fmla="*/ f155 1 155"/>
              <a:gd name="f205" fmla="*/ f156 1 117"/>
              <a:gd name="f206" fmla="*/ f157 1 117"/>
              <a:gd name="f207" fmla="*/ f158 1 155"/>
              <a:gd name="f208" fmla="*/ f159 1 117"/>
              <a:gd name="f209" fmla="*/ f160 1 155"/>
              <a:gd name="f210" fmla="*/ f161 1 117"/>
              <a:gd name="f211" fmla="*/ f162 1 155"/>
              <a:gd name="f212" fmla="*/ f163 1 155"/>
              <a:gd name="f213" fmla="*/ f164 1 117"/>
              <a:gd name="f214" fmla="*/ f165 1 155"/>
              <a:gd name="f215" fmla="*/ f166 1 117"/>
              <a:gd name="f216" fmla="*/ 0 1 f117"/>
              <a:gd name="f217" fmla="*/ f111 1 f117"/>
              <a:gd name="f218" fmla="*/ 0 1 f118"/>
              <a:gd name="f219" fmla="*/ f112 1 f118"/>
              <a:gd name="f220" fmla="*/ f168 1 f117"/>
              <a:gd name="f221" fmla="*/ f169 1 f118"/>
              <a:gd name="f222" fmla="*/ f170 1 f117"/>
              <a:gd name="f223" fmla="*/ f171 1 f118"/>
              <a:gd name="f224" fmla="*/ f172 1 f117"/>
              <a:gd name="f225" fmla="*/ f173 1 f118"/>
              <a:gd name="f226" fmla="*/ f174 1 f117"/>
              <a:gd name="f227" fmla="*/ f175 1 f118"/>
              <a:gd name="f228" fmla="*/ f176 1 f117"/>
              <a:gd name="f229" fmla="*/ f177 1 f118"/>
              <a:gd name="f230" fmla="*/ f178 1 f117"/>
              <a:gd name="f231" fmla="*/ f179 1 f118"/>
              <a:gd name="f232" fmla="*/ f180 1 f117"/>
              <a:gd name="f233" fmla="*/ f181 1 f118"/>
              <a:gd name="f234" fmla="*/ f182 1 f117"/>
              <a:gd name="f235" fmla="*/ f183 1 f118"/>
              <a:gd name="f236" fmla="*/ f184 1 f117"/>
              <a:gd name="f237" fmla="*/ f185 1 f118"/>
              <a:gd name="f238" fmla="*/ f186 1 f117"/>
              <a:gd name="f239" fmla="*/ f187 1 f118"/>
              <a:gd name="f240" fmla="*/ f188 1 f117"/>
              <a:gd name="f241" fmla="*/ f189 1 f118"/>
              <a:gd name="f242" fmla="*/ f190 1 f117"/>
              <a:gd name="f243" fmla="*/ f191 1 f118"/>
              <a:gd name="f244" fmla="*/ f192 1 f117"/>
              <a:gd name="f245" fmla="*/ f193 1 f118"/>
              <a:gd name="f246" fmla="*/ f194 1 f117"/>
              <a:gd name="f247" fmla="*/ f195 1 f118"/>
              <a:gd name="f248" fmla="*/ f196 1 f117"/>
              <a:gd name="f249" fmla="*/ f197 1 f118"/>
              <a:gd name="f250" fmla="*/ f198 1 f117"/>
              <a:gd name="f251" fmla="*/ f199 1 f117"/>
              <a:gd name="f252" fmla="*/ f200 1 f117"/>
              <a:gd name="f253" fmla="*/ f201 1 f117"/>
              <a:gd name="f254" fmla="*/ f202 1 f117"/>
              <a:gd name="f255" fmla="*/ f203 1 f118"/>
              <a:gd name="f256" fmla="*/ f204 1 f117"/>
              <a:gd name="f257" fmla="*/ f205 1 f118"/>
              <a:gd name="f258" fmla="*/ f206 1 f118"/>
              <a:gd name="f259" fmla="*/ f207 1 f117"/>
              <a:gd name="f260" fmla="*/ f208 1 f118"/>
              <a:gd name="f261" fmla="*/ f209 1 f117"/>
              <a:gd name="f262" fmla="*/ f210 1 f118"/>
              <a:gd name="f263" fmla="*/ f211 1 f117"/>
              <a:gd name="f264" fmla="*/ f212 1 f117"/>
              <a:gd name="f265" fmla="*/ f213 1 f118"/>
              <a:gd name="f266" fmla="*/ f214 1 f117"/>
              <a:gd name="f267" fmla="*/ f215 1 f118"/>
              <a:gd name="f268" fmla="*/ f216 f108 1"/>
              <a:gd name="f269" fmla="*/ f217 f108 1"/>
              <a:gd name="f270" fmla="*/ f219 f109 1"/>
              <a:gd name="f271" fmla="*/ f218 f109 1"/>
              <a:gd name="f272" fmla="*/ f220 f108 1"/>
              <a:gd name="f273" fmla="*/ f221 f109 1"/>
              <a:gd name="f274" fmla="*/ f222 f108 1"/>
              <a:gd name="f275" fmla="*/ f223 f109 1"/>
              <a:gd name="f276" fmla="*/ f224 f108 1"/>
              <a:gd name="f277" fmla="*/ f225 f109 1"/>
              <a:gd name="f278" fmla="*/ f226 f108 1"/>
              <a:gd name="f279" fmla="*/ f227 f109 1"/>
              <a:gd name="f280" fmla="*/ f228 f108 1"/>
              <a:gd name="f281" fmla="*/ f229 f109 1"/>
              <a:gd name="f282" fmla="*/ f230 f108 1"/>
              <a:gd name="f283" fmla="*/ f231 f109 1"/>
              <a:gd name="f284" fmla="*/ f232 f108 1"/>
              <a:gd name="f285" fmla="*/ f233 f109 1"/>
              <a:gd name="f286" fmla="*/ f234 f108 1"/>
              <a:gd name="f287" fmla="*/ f235 f109 1"/>
              <a:gd name="f288" fmla="*/ f236 f108 1"/>
              <a:gd name="f289" fmla="*/ f237 f109 1"/>
              <a:gd name="f290" fmla="*/ f238 f108 1"/>
              <a:gd name="f291" fmla="*/ f239 f109 1"/>
              <a:gd name="f292" fmla="*/ f240 f108 1"/>
              <a:gd name="f293" fmla="*/ f241 f109 1"/>
              <a:gd name="f294" fmla="*/ f242 f108 1"/>
              <a:gd name="f295" fmla="*/ f243 f109 1"/>
              <a:gd name="f296" fmla="*/ f244 f108 1"/>
              <a:gd name="f297" fmla="*/ f245 f109 1"/>
              <a:gd name="f298" fmla="*/ f246 f108 1"/>
              <a:gd name="f299" fmla="*/ f247 f109 1"/>
              <a:gd name="f300" fmla="*/ f248 f108 1"/>
              <a:gd name="f301" fmla="*/ f249 f109 1"/>
              <a:gd name="f302" fmla="*/ f250 f108 1"/>
              <a:gd name="f303" fmla="*/ f251 f108 1"/>
              <a:gd name="f304" fmla="*/ f252 f108 1"/>
              <a:gd name="f305" fmla="*/ f253 f108 1"/>
              <a:gd name="f306" fmla="*/ f254 f108 1"/>
              <a:gd name="f307" fmla="*/ f255 f109 1"/>
              <a:gd name="f308" fmla="*/ f256 f108 1"/>
              <a:gd name="f309" fmla="*/ f257 f109 1"/>
              <a:gd name="f310" fmla="*/ f258 f109 1"/>
              <a:gd name="f311" fmla="*/ f259 f108 1"/>
              <a:gd name="f312" fmla="*/ f260 f109 1"/>
              <a:gd name="f313" fmla="*/ f261 f108 1"/>
              <a:gd name="f314" fmla="*/ f262 f109 1"/>
              <a:gd name="f315" fmla="*/ f263 f108 1"/>
              <a:gd name="f316" fmla="*/ f264 f108 1"/>
              <a:gd name="f317" fmla="*/ f265 f109 1"/>
              <a:gd name="f318" fmla="*/ f266 f108 1"/>
              <a:gd name="f319" fmla="*/ f267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8" y="f279"/>
              </a:cxn>
              <a:cxn ang="f167">
                <a:pos x="f280" y="f281"/>
              </a:cxn>
              <a:cxn ang="f167">
                <a:pos x="f282" y="f283"/>
              </a:cxn>
              <a:cxn ang="f167">
                <a:pos x="f284" y="f285"/>
              </a:cxn>
              <a:cxn ang="f167">
                <a:pos x="f286" y="f287"/>
              </a:cxn>
              <a:cxn ang="f167">
                <a:pos x="f288" y="f289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96" y="f297"/>
              </a:cxn>
              <a:cxn ang="f167">
                <a:pos x="f298" y="f299"/>
              </a:cxn>
              <a:cxn ang="f167">
                <a:pos x="f300" y="f301"/>
              </a:cxn>
              <a:cxn ang="f167">
                <a:pos x="f302" y="f301"/>
              </a:cxn>
              <a:cxn ang="f167">
                <a:pos x="f303" y="f293"/>
              </a:cxn>
              <a:cxn ang="f167">
                <a:pos x="f304" y="f299"/>
              </a:cxn>
              <a:cxn ang="f167">
                <a:pos x="f305" y="f297"/>
              </a:cxn>
              <a:cxn ang="f167">
                <a:pos x="f306" y="f307"/>
              </a:cxn>
              <a:cxn ang="f167">
                <a:pos x="f308" y="f309"/>
              </a:cxn>
              <a:cxn ang="f167">
                <a:pos x="f302" y="f310"/>
              </a:cxn>
              <a:cxn ang="f167">
                <a:pos x="f311" y="f312"/>
              </a:cxn>
              <a:cxn ang="f167">
                <a:pos x="f313" y="f314"/>
              </a:cxn>
              <a:cxn ang="f167">
                <a:pos x="f315" y="f285"/>
              </a:cxn>
              <a:cxn ang="f167">
                <a:pos x="f316" y="f312"/>
              </a:cxn>
              <a:cxn ang="f167">
                <a:pos x="f308" y="f317"/>
              </a:cxn>
              <a:cxn ang="f167">
                <a:pos x="f318" y="f319"/>
              </a:cxn>
              <a:cxn ang="f167">
                <a:pos x="f272" y="f273"/>
              </a:cxn>
            </a:cxnLst>
            <a:rect l="f268" t="f271" r="f269" b="f270"/>
            <a:pathLst>
              <a:path w="155" h="11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5"/>
                </a:cubicBezTo>
                <a:cubicBezTo>
                  <a:pt x="f26" y="f7"/>
                  <a:pt x="f27" y="f7"/>
                  <a:pt x="f28" y="f29"/>
                </a:cubicBezTo>
                <a:cubicBezTo>
                  <a:pt x="f30" y="f31"/>
                  <a:pt x="f32" y="f24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5" y="f47"/>
                  <a:pt x="f5" y="f48"/>
                  <a:pt x="f49" y="f50"/>
                </a:cubicBezTo>
                <a:cubicBezTo>
                  <a:pt x="f51" y="f52"/>
                  <a:pt x="f45" y="f53"/>
                  <a:pt x="f43" y="f53"/>
                </a:cubicBezTo>
                <a:cubicBezTo>
                  <a:pt x="f50" y="f54"/>
                  <a:pt x="f41" y="f45"/>
                  <a:pt x="f55" y="f49"/>
                </a:cubicBezTo>
                <a:cubicBezTo>
                  <a:pt x="f56" y="f5"/>
                  <a:pt x="f57" y="f5"/>
                  <a:pt x="f58" y="f51"/>
                </a:cubicBezTo>
                <a:cubicBezTo>
                  <a:pt x="f47" y="f52"/>
                  <a:pt x="f59" y="f60"/>
                  <a:pt x="f46" y="f43"/>
                </a:cubicBezTo>
                <a:cubicBezTo>
                  <a:pt x="f61" y="f53"/>
                  <a:pt x="f28" y="f54"/>
                  <a:pt x="f62" y="f63"/>
                </a:cubicBezTo>
                <a:cubicBezTo>
                  <a:pt x="f64" y="f51"/>
                  <a:pt x="f65" y="f45"/>
                  <a:pt x="f66" y="f54"/>
                </a:cubicBezTo>
                <a:cubicBezTo>
                  <a:pt x="f67" y="f43"/>
                  <a:pt x="f68" y="f52"/>
                  <a:pt x="f69" y="f54"/>
                </a:cubicBezTo>
                <a:cubicBezTo>
                  <a:pt x="f70" y="f45"/>
                  <a:pt x="f71" y="f72"/>
                  <a:pt x="f21" y="f49"/>
                </a:cubicBezTo>
                <a:cubicBezTo>
                  <a:pt x="f73" y="f49"/>
                  <a:pt x="f74" y="f45"/>
                  <a:pt x="f75" y="f63"/>
                </a:cubicBezTo>
                <a:cubicBezTo>
                  <a:pt x="f76" y="f63"/>
                  <a:pt x="f76" y="f53"/>
                  <a:pt x="f76" y="f43"/>
                </a:cubicBezTo>
                <a:cubicBezTo>
                  <a:pt x="f77" y="f78"/>
                  <a:pt x="f76" y="f39"/>
                  <a:pt x="f79" y="f80"/>
                </a:cubicBezTo>
                <a:cubicBezTo>
                  <a:pt x="f81" y="f82"/>
                  <a:pt x="f83" y="f62"/>
                  <a:pt x="f84" y="f85"/>
                </a:cubicBezTo>
                <a:cubicBezTo>
                  <a:pt x="f7" y="f86"/>
                  <a:pt x="f25" y="f87"/>
                  <a:pt x="f69" y="f88"/>
                </a:cubicBezTo>
                <a:cubicBezTo>
                  <a:pt x="f89" y="f26"/>
                  <a:pt x="f90" y="f91"/>
                  <a:pt x="f92" y="f89"/>
                </a:cubicBezTo>
                <a:cubicBezTo>
                  <a:pt x="f65" y="f93"/>
                  <a:pt x="f64" y="f93"/>
                  <a:pt x="f94" y="f95"/>
                </a:cubicBezTo>
                <a:cubicBezTo>
                  <a:pt x="f96" y="f40"/>
                  <a:pt x="f62" y="f40"/>
                  <a:pt x="f97" y="f40"/>
                </a:cubicBezTo>
                <a:cubicBezTo>
                  <a:pt x="f98" y="f99"/>
                  <a:pt x="f26" y="f38"/>
                  <a:pt x="f100" y="f89"/>
                </a:cubicBezTo>
                <a:cubicBezTo>
                  <a:pt x="f71" y="f91"/>
                  <a:pt x="f101" y="f102"/>
                  <a:pt x="f84" y="f67"/>
                </a:cubicBezTo>
                <a:cubicBezTo>
                  <a:pt x="f75" y="f86"/>
                  <a:pt x="f103" y="f14"/>
                  <a:pt x="f104" y="f105"/>
                </a:cubicBezTo>
                <a:cubicBezTo>
                  <a:pt x="f11" y="f59"/>
                  <a:pt x="f106" y="f80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4" name="Freeform 157">
            <a:extLst>
              <a:ext uri="{FF2B5EF4-FFF2-40B4-BE49-F238E27FC236}">
                <a16:creationId xmlns:a16="http://schemas.microsoft.com/office/drawing/2014/main" id="{87DD75B3-BAC7-405C-9ACC-241CA7AE9614}"/>
              </a:ext>
            </a:extLst>
          </p:cNvPr>
          <p:cNvSpPr/>
          <p:nvPr/>
        </p:nvSpPr>
        <p:spPr>
          <a:xfrm>
            <a:off x="5783717" y="3938851"/>
            <a:ext cx="1464054" cy="6335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60"/>
              <a:gd name="f8" fmla="val 56"/>
              <a:gd name="f9" fmla="val 36"/>
              <a:gd name="f10" fmla="val 38"/>
              <a:gd name="f11" fmla="val 64"/>
              <a:gd name="f12" fmla="val 37"/>
              <a:gd name="f13" fmla="val 67"/>
              <a:gd name="f14" fmla="val 86"/>
              <a:gd name="f15" fmla="val 39"/>
              <a:gd name="f16" fmla="val 105"/>
              <a:gd name="f17" fmla="val 124"/>
              <a:gd name="f18" fmla="val 32"/>
              <a:gd name="f19" fmla="val 129"/>
              <a:gd name="f20" fmla="val 30"/>
              <a:gd name="f21" fmla="val 134"/>
              <a:gd name="f22" fmla="val 27"/>
              <a:gd name="f23" fmla="val 137"/>
              <a:gd name="f24" fmla="val 21"/>
              <a:gd name="f25" fmla="val 24"/>
              <a:gd name="f26" fmla="val 28"/>
              <a:gd name="f27" fmla="val 138"/>
              <a:gd name="f28" fmla="val 31"/>
              <a:gd name="f29" fmla="val 42"/>
              <a:gd name="f30" fmla="val 135"/>
              <a:gd name="f31" fmla="val 47"/>
              <a:gd name="f32" fmla="val 49"/>
              <a:gd name="f33" fmla="val 50"/>
              <a:gd name="f34" fmla="val 132"/>
              <a:gd name="f35" fmla="val 51"/>
              <a:gd name="f36" fmla="val 117"/>
              <a:gd name="f37" fmla="val 102"/>
              <a:gd name="f38" fmla="val 58"/>
              <a:gd name="f39" fmla="val 59"/>
              <a:gd name="f40" fmla="val 63"/>
              <a:gd name="f41" fmla="val 40"/>
              <a:gd name="f42" fmla="val 17"/>
              <a:gd name="f43" fmla="val 53"/>
              <a:gd name="f44" fmla="val 4"/>
              <a:gd name="f45" fmla="val 3"/>
              <a:gd name="f46" fmla="val 1"/>
              <a:gd name="f47" fmla="val 23"/>
              <a:gd name="f48" fmla="val 13"/>
              <a:gd name="f49" fmla="val 11"/>
              <a:gd name="f50" fmla="val 22"/>
              <a:gd name="f51" fmla="val 6"/>
              <a:gd name="f52" fmla="val 43"/>
              <a:gd name="f53" fmla="val 2"/>
              <a:gd name="f54" fmla="val 77"/>
              <a:gd name="f55" fmla="val 94"/>
              <a:gd name="f56" fmla="val 103"/>
              <a:gd name="f57" fmla="val 111"/>
              <a:gd name="f58" fmla="val 5"/>
              <a:gd name="f59" fmla="val 119"/>
              <a:gd name="f60" fmla="val 9"/>
              <a:gd name="f61" fmla="val 123"/>
              <a:gd name="f62" fmla="val 127"/>
              <a:gd name="f63" fmla="val 12"/>
              <a:gd name="f64" fmla="val 120"/>
              <a:gd name="f65" fmla="val 25"/>
              <a:gd name="f66" fmla="val 110"/>
              <a:gd name="f67" fmla="val 100"/>
              <a:gd name="f68" fmla="val 89"/>
              <a:gd name="f69" fmla="val 34"/>
              <a:gd name="f70" fmla="val 78"/>
              <a:gd name="f71" fmla="val 35"/>
              <a:gd name="f72" fmla="+- 0 0 -90"/>
              <a:gd name="f73" fmla="*/ f3 1 139"/>
              <a:gd name="f74" fmla="*/ f4 1 60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139"/>
              <a:gd name="f83" fmla="*/ f79 1 60"/>
              <a:gd name="f84" fmla="*/ 56 f80 1"/>
              <a:gd name="f85" fmla="*/ 36 f79 1"/>
              <a:gd name="f86" fmla="*/ 67 f80 1"/>
              <a:gd name="f87" fmla="*/ 38 f79 1"/>
              <a:gd name="f88" fmla="*/ 124 f80 1"/>
              <a:gd name="f89" fmla="*/ 32 f79 1"/>
              <a:gd name="f90" fmla="*/ 137 f80 1"/>
              <a:gd name="f91" fmla="*/ 21 f79 1"/>
              <a:gd name="f92" fmla="*/ 138 f80 1"/>
              <a:gd name="f93" fmla="*/ 31 f79 1"/>
              <a:gd name="f94" fmla="*/ 135 f80 1"/>
              <a:gd name="f95" fmla="*/ 47 f79 1"/>
              <a:gd name="f96" fmla="*/ 132 f80 1"/>
              <a:gd name="f97" fmla="*/ 51 f79 1"/>
              <a:gd name="f98" fmla="*/ 86 f80 1"/>
              <a:gd name="f99" fmla="*/ 59 f79 1"/>
              <a:gd name="f100" fmla="*/ 17 f80 1"/>
              <a:gd name="f101" fmla="*/ 53 f79 1"/>
              <a:gd name="f102" fmla="*/ 1 f80 1"/>
              <a:gd name="f103" fmla="*/ 13 f80 1"/>
              <a:gd name="f104" fmla="*/ 11 f79 1"/>
              <a:gd name="f105" fmla="*/ 43 f80 1"/>
              <a:gd name="f106" fmla="*/ 2 f79 1"/>
              <a:gd name="f107" fmla="*/ 94 f80 1"/>
              <a:gd name="f108" fmla="*/ 119 f80 1"/>
              <a:gd name="f109" fmla="*/ 9 f79 1"/>
              <a:gd name="f110" fmla="*/ 127 f80 1"/>
              <a:gd name="f111" fmla="*/ 17 f79 1"/>
              <a:gd name="f112" fmla="*/ 120 f80 1"/>
              <a:gd name="f113" fmla="*/ 25 f79 1"/>
              <a:gd name="f114" fmla="*/ 89 f80 1"/>
              <a:gd name="f115" fmla="*/ 34 f79 1"/>
              <a:gd name="f116" fmla="+- f81 0 f1"/>
              <a:gd name="f117" fmla="*/ f84 1 139"/>
              <a:gd name="f118" fmla="*/ f85 1 60"/>
              <a:gd name="f119" fmla="*/ f86 1 139"/>
              <a:gd name="f120" fmla="*/ f87 1 60"/>
              <a:gd name="f121" fmla="*/ f88 1 139"/>
              <a:gd name="f122" fmla="*/ f89 1 60"/>
              <a:gd name="f123" fmla="*/ f90 1 139"/>
              <a:gd name="f124" fmla="*/ f91 1 60"/>
              <a:gd name="f125" fmla="*/ f92 1 139"/>
              <a:gd name="f126" fmla="*/ f93 1 60"/>
              <a:gd name="f127" fmla="*/ f94 1 139"/>
              <a:gd name="f128" fmla="*/ f95 1 60"/>
              <a:gd name="f129" fmla="*/ f96 1 139"/>
              <a:gd name="f130" fmla="*/ f97 1 60"/>
              <a:gd name="f131" fmla="*/ f98 1 139"/>
              <a:gd name="f132" fmla="*/ f99 1 60"/>
              <a:gd name="f133" fmla="*/ f100 1 139"/>
              <a:gd name="f134" fmla="*/ f101 1 60"/>
              <a:gd name="f135" fmla="*/ f102 1 139"/>
              <a:gd name="f136" fmla="*/ f103 1 139"/>
              <a:gd name="f137" fmla="*/ f104 1 60"/>
              <a:gd name="f138" fmla="*/ f105 1 139"/>
              <a:gd name="f139" fmla="*/ f106 1 60"/>
              <a:gd name="f140" fmla="*/ f107 1 139"/>
              <a:gd name="f141" fmla="*/ f108 1 139"/>
              <a:gd name="f142" fmla="*/ f109 1 60"/>
              <a:gd name="f143" fmla="*/ f110 1 139"/>
              <a:gd name="f144" fmla="*/ f111 1 60"/>
              <a:gd name="f145" fmla="*/ f112 1 139"/>
              <a:gd name="f146" fmla="*/ f113 1 60"/>
              <a:gd name="f147" fmla="*/ f114 1 139"/>
              <a:gd name="f148" fmla="*/ f115 1 60"/>
              <a:gd name="f149" fmla="*/ 0 1 f82"/>
              <a:gd name="f150" fmla="*/ f76 1 f82"/>
              <a:gd name="f151" fmla="*/ 0 1 f83"/>
              <a:gd name="f152" fmla="*/ f77 1 f83"/>
              <a:gd name="f153" fmla="*/ f117 1 f82"/>
              <a:gd name="f154" fmla="*/ f118 1 f83"/>
              <a:gd name="f155" fmla="*/ f119 1 f82"/>
              <a:gd name="f156" fmla="*/ f120 1 f83"/>
              <a:gd name="f157" fmla="*/ f121 1 f82"/>
              <a:gd name="f158" fmla="*/ f122 1 f83"/>
              <a:gd name="f159" fmla="*/ f123 1 f82"/>
              <a:gd name="f160" fmla="*/ f124 1 f83"/>
              <a:gd name="f161" fmla="*/ f125 1 f82"/>
              <a:gd name="f162" fmla="*/ f126 1 f83"/>
              <a:gd name="f163" fmla="*/ f127 1 f82"/>
              <a:gd name="f164" fmla="*/ f128 1 f83"/>
              <a:gd name="f165" fmla="*/ f129 1 f82"/>
              <a:gd name="f166" fmla="*/ f130 1 f83"/>
              <a:gd name="f167" fmla="*/ f131 1 f82"/>
              <a:gd name="f168" fmla="*/ f132 1 f83"/>
              <a:gd name="f169" fmla="*/ f133 1 f82"/>
              <a:gd name="f170" fmla="*/ f134 1 f83"/>
              <a:gd name="f171" fmla="*/ f135 1 f82"/>
              <a:gd name="f172" fmla="*/ f136 1 f82"/>
              <a:gd name="f173" fmla="*/ f137 1 f83"/>
              <a:gd name="f174" fmla="*/ f138 1 f82"/>
              <a:gd name="f175" fmla="*/ f139 1 f83"/>
              <a:gd name="f176" fmla="*/ f140 1 f82"/>
              <a:gd name="f177" fmla="*/ f141 1 f82"/>
              <a:gd name="f178" fmla="*/ f142 1 f83"/>
              <a:gd name="f179" fmla="*/ f143 1 f82"/>
              <a:gd name="f180" fmla="*/ f144 1 f83"/>
              <a:gd name="f181" fmla="*/ f145 1 f82"/>
              <a:gd name="f182" fmla="*/ f146 1 f83"/>
              <a:gd name="f183" fmla="*/ f147 1 f82"/>
              <a:gd name="f184" fmla="*/ f148 1 f83"/>
              <a:gd name="f185" fmla="*/ f149 f73 1"/>
              <a:gd name="f186" fmla="*/ f150 f73 1"/>
              <a:gd name="f187" fmla="*/ f152 f74 1"/>
              <a:gd name="f188" fmla="*/ f151 f74 1"/>
              <a:gd name="f189" fmla="*/ f153 f73 1"/>
              <a:gd name="f190" fmla="*/ f154 f74 1"/>
              <a:gd name="f191" fmla="*/ f155 f73 1"/>
              <a:gd name="f192" fmla="*/ f156 f74 1"/>
              <a:gd name="f193" fmla="*/ f157 f73 1"/>
              <a:gd name="f194" fmla="*/ f158 f74 1"/>
              <a:gd name="f195" fmla="*/ f159 f73 1"/>
              <a:gd name="f196" fmla="*/ f160 f74 1"/>
              <a:gd name="f197" fmla="*/ f161 f73 1"/>
              <a:gd name="f198" fmla="*/ f162 f74 1"/>
              <a:gd name="f199" fmla="*/ f163 f73 1"/>
              <a:gd name="f200" fmla="*/ f164 f74 1"/>
              <a:gd name="f201" fmla="*/ f165 f73 1"/>
              <a:gd name="f202" fmla="*/ f166 f74 1"/>
              <a:gd name="f203" fmla="*/ f167 f73 1"/>
              <a:gd name="f204" fmla="*/ f168 f74 1"/>
              <a:gd name="f205" fmla="*/ f169 f73 1"/>
              <a:gd name="f206" fmla="*/ f170 f74 1"/>
              <a:gd name="f207" fmla="*/ f171 f73 1"/>
              <a:gd name="f208" fmla="*/ f172 f73 1"/>
              <a:gd name="f209" fmla="*/ f173 f74 1"/>
              <a:gd name="f210" fmla="*/ f174 f73 1"/>
              <a:gd name="f211" fmla="*/ f175 f74 1"/>
              <a:gd name="f212" fmla="*/ f176 f73 1"/>
              <a:gd name="f213" fmla="*/ f177 f73 1"/>
              <a:gd name="f214" fmla="*/ f178 f74 1"/>
              <a:gd name="f215" fmla="*/ f179 f73 1"/>
              <a:gd name="f216" fmla="*/ f180 f74 1"/>
              <a:gd name="f217" fmla="*/ f181 f73 1"/>
              <a:gd name="f218" fmla="*/ f182 f74 1"/>
              <a:gd name="f219" fmla="*/ f183 f73 1"/>
              <a:gd name="f220" fmla="*/ f184 f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89" y="f190"/>
              </a:cxn>
              <a:cxn ang="f116">
                <a:pos x="f191" y="f192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98"/>
              </a:cxn>
              <a:cxn ang="f116">
                <a:pos x="f199" y="f200"/>
              </a:cxn>
              <a:cxn ang="f116">
                <a:pos x="f201" y="f202"/>
              </a:cxn>
              <a:cxn ang="f116">
                <a:pos x="f203" y="f204"/>
              </a:cxn>
              <a:cxn ang="f116">
                <a:pos x="f205" y="f206"/>
              </a:cxn>
              <a:cxn ang="f116">
                <a:pos x="f207" y="f190"/>
              </a:cxn>
              <a:cxn ang="f116">
                <a:pos x="f208" y="f209"/>
              </a:cxn>
              <a:cxn ang="f116">
                <a:pos x="f210" y="f211"/>
              </a:cxn>
              <a:cxn ang="f116">
                <a:pos x="f212" y="f211"/>
              </a:cxn>
              <a:cxn ang="f116">
                <a:pos x="f213" y="f214"/>
              </a:cxn>
              <a:cxn ang="f116">
                <a:pos x="f215" y="f216"/>
              </a:cxn>
              <a:cxn ang="f116">
                <a:pos x="f217" y="f218"/>
              </a:cxn>
              <a:cxn ang="f116">
                <a:pos x="f219" y="f220"/>
              </a:cxn>
              <a:cxn ang="f116">
                <a:pos x="f189" y="f190"/>
              </a:cxn>
            </a:cxnLst>
            <a:rect l="f185" t="f188" r="f186" b="f187"/>
            <a:pathLst>
              <a:path w="139" h="60">
                <a:moveTo>
                  <a:pt x="f8" y="f9"/>
                </a:moveTo>
                <a:cubicBezTo>
                  <a:pt x="f7" y="f10"/>
                  <a:pt x="f11" y="f12"/>
                  <a:pt x="f13" y="f10"/>
                </a:cubicBezTo>
                <a:cubicBezTo>
                  <a:pt x="f14" y="f15"/>
                  <a:pt x="f16" y="f10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6" y="f25"/>
                  <a:pt x="f6" y="f26"/>
                  <a:pt x="f27" y="f28"/>
                </a:cubicBezTo>
                <a:cubicBezTo>
                  <a:pt x="f27" y="f9"/>
                  <a:pt x="f23" y="f29"/>
                  <a:pt x="f30" y="f31"/>
                </a:cubicBezTo>
                <a:cubicBezTo>
                  <a:pt x="f30" y="f32"/>
                  <a:pt x="f21" y="f33"/>
                  <a:pt x="f34" y="f35"/>
                </a:cubicBezTo>
                <a:cubicBezTo>
                  <a:pt x="f36" y="f8"/>
                  <a:pt x="f37" y="f38"/>
                  <a:pt x="f14" y="f39"/>
                </a:cubicBezTo>
                <a:cubicBezTo>
                  <a:pt x="f40" y="f7"/>
                  <a:pt x="f41" y="f39"/>
                  <a:pt x="f42" y="f43"/>
                </a:cubicBezTo>
                <a:cubicBezTo>
                  <a:pt x="f44" y="f33"/>
                  <a:pt x="f45" y="f32"/>
                  <a:pt x="f46" y="f9"/>
                </a:cubicBezTo>
                <a:cubicBezTo>
                  <a:pt x="f5" y="f47"/>
                  <a:pt x="f45" y="f42"/>
                  <a:pt x="f48" y="f49"/>
                </a:cubicBezTo>
                <a:cubicBezTo>
                  <a:pt x="f50" y="f51"/>
                  <a:pt x="f18" y="f44"/>
                  <a:pt x="f52" y="f53"/>
                </a:cubicBezTo>
                <a:cubicBezTo>
                  <a:pt x="f7" y="f5"/>
                  <a:pt x="f54" y="f5"/>
                  <a:pt x="f55" y="f53"/>
                </a:cubicBezTo>
                <a:cubicBezTo>
                  <a:pt x="f56" y="f45"/>
                  <a:pt x="f57" y="f58"/>
                  <a:pt x="f59" y="f60"/>
                </a:cubicBezTo>
                <a:cubicBezTo>
                  <a:pt x="f61" y="f49"/>
                  <a:pt x="f62" y="f63"/>
                  <a:pt x="f62" y="f42"/>
                </a:cubicBezTo>
                <a:cubicBezTo>
                  <a:pt x="f62" y="f24"/>
                  <a:pt x="f61" y="f25"/>
                  <a:pt x="f64" y="f65"/>
                </a:cubicBezTo>
                <a:cubicBezTo>
                  <a:pt x="f66" y="f20"/>
                  <a:pt x="f67" y="f18"/>
                  <a:pt x="f68" y="f69"/>
                </a:cubicBezTo>
                <a:cubicBezTo>
                  <a:pt x="f70" y="f71"/>
                  <a:pt x="f13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5" name="Freeform 158">
            <a:extLst>
              <a:ext uri="{FF2B5EF4-FFF2-40B4-BE49-F238E27FC236}">
                <a16:creationId xmlns:a16="http://schemas.microsoft.com/office/drawing/2014/main" id="{6D49E600-7231-43D8-B5FC-AAE72C1E661B}"/>
              </a:ext>
            </a:extLst>
          </p:cNvPr>
          <p:cNvSpPr/>
          <p:nvPr/>
        </p:nvSpPr>
        <p:spPr>
          <a:xfrm>
            <a:off x="7416524" y="4508778"/>
            <a:ext cx="873398" cy="86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"/>
              <a:gd name="f7" fmla="val 82"/>
              <a:gd name="f8" fmla="val 2"/>
              <a:gd name="f9" fmla="val 14"/>
              <a:gd name="f10" fmla="val 5"/>
              <a:gd name="f11" fmla="val 17"/>
              <a:gd name="f12" fmla="val 9"/>
              <a:gd name="f13" fmla="val 19"/>
              <a:gd name="f14" fmla="val 10"/>
              <a:gd name="f15" fmla="val 23"/>
              <a:gd name="f16" fmla="val 11"/>
              <a:gd name="f17" fmla="val 28"/>
              <a:gd name="f18" fmla="val 16"/>
              <a:gd name="f19" fmla="val 30"/>
              <a:gd name="f20" fmla="val 20"/>
              <a:gd name="f21" fmla="val 29"/>
              <a:gd name="f22" fmla="val 24"/>
              <a:gd name="f23" fmla="val 27"/>
              <a:gd name="f24" fmla="val 25"/>
              <a:gd name="f25" fmla="val 21"/>
              <a:gd name="f26" fmla="val 12"/>
              <a:gd name="f27" fmla="val 7"/>
              <a:gd name="f28" fmla="val 18"/>
              <a:gd name="f29" fmla="val 3"/>
              <a:gd name="f30" fmla="val 33"/>
              <a:gd name="f31" fmla="val 34"/>
              <a:gd name="f32" fmla="val 35"/>
              <a:gd name="f33" fmla="val 1"/>
              <a:gd name="f34" fmla="val 36"/>
              <a:gd name="f35" fmla="val 51"/>
              <a:gd name="f36" fmla="val 15"/>
              <a:gd name="f37" fmla="val 66"/>
              <a:gd name="f38" fmla="val 81"/>
              <a:gd name="f39" fmla="val 42"/>
              <a:gd name="f40" fmla="val 44"/>
              <a:gd name="f41" fmla="val 46"/>
              <a:gd name="f42" fmla="val 71"/>
              <a:gd name="f43" fmla="val 57"/>
              <a:gd name="f44" fmla="val 61"/>
              <a:gd name="f45" fmla="val 68"/>
              <a:gd name="f46" fmla="val 80"/>
              <a:gd name="f47" fmla="val 49"/>
              <a:gd name="f48" fmla="val 48"/>
              <a:gd name="f49" fmla="val 31"/>
              <a:gd name="f50" fmla="val 67"/>
              <a:gd name="f51" fmla="val 53"/>
              <a:gd name="f52" fmla="val 40"/>
              <a:gd name="f53" fmla="val 39"/>
              <a:gd name="f54" fmla="val 38"/>
              <a:gd name="f55" fmla="val 22"/>
              <a:gd name="f56" fmla="+- 0 0 -90"/>
              <a:gd name="f57" fmla="*/ f3 1 83"/>
              <a:gd name="f58" fmla="*/ f4 1 82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83"/>
              <a:gd name="f67" fmla="*/ f63 1 82"/>
              <a:gd name="f68" fmla="*/ 2 f64 1"/>
              <a:gd name="f69" fmla="*/ 14 f63 1"/>
              <a:gd name="f70" fmla="*/ 10 f64 1"/>
              <a:gd name="f71" fmla="*/ 23 f63 1"/>
              <a:gd name="f72" fmla="*/ 20 f64 1"/>
              <a:gd name="f73" fmla="*/ 29 f63 1"/>
              <a:gd name="f74" fmla="*/ 27 f64 1"/>
              <a:gd name="f75" fmla="*/ 21 f63 1"/>
              <a:gd name="f76" fmla="*/ 12 f63 1"/>
              <a:gd name="f77" fmla="*/ 5 f63 1"/>
              <a:gd name="f78" fmla="*/ 33 f64 1"/>
              <a:gd name="f79" fmla="*/ 0 f63 1"/>
              <a:gd name="f80" fmla="*/ 36 f64 1"/>
              <a:gd name="f81" fmla="*/ 1 f63 1"/>
              <a:gd name="f82" fmla="*/ 81 f64 1"/>
              <a:gd name="f83" fmla="*/ 42 f63 1"/>
              <a:gd name="f84" fmla="*/ 46 f63 1"/>
              <a:gd name="f85" fmla="*/ 51 f64 1"/>
              <a:gd name="f86" fmla="*/ 80 f63 1"/>
              <a:gd name="f87" fmla="*/ 46 f64 1"/>
              <a:gd name="f88" fmla="*/ 1 f64 1"/>
              <a:gd name="f89" fmla="*/ 40 f63 1"/>
              <a:gd name="f90" fmla="*/ 0 f64 1"/>
              <a:gd name="f91" fmla="*/ 36 f63 1"/>
              <a:gd name="f92" fmla="+- f65 0 f1"/>
              <a:gd name="f93" fmla="*/ f68 1 83"/>
              <a:gd name="f94" fmla="*/ f69 1 82"/>
              <a:gd name="f95" fmla="*/ f70 1 83"/>
              <a:gd name="f96" fmla="*/ f71 1 82"/>
              <a:gd name="f97" fmla="*/ f72 1 83"/>
              <a:gd name="f98" fmla="*/ f73 1 82"/>
              <a:gd name="f99" fmla="*/ f74 1 83"/>
              <a:gd name="f100" fmla="*/ f75 1 82"/>
              <a:gd name="f101" fmla="*/ f76 1 82"/>
              <a:gd name="f102" fmla="*/ f77 1 82"/>
              <a:gd name="f103" fmla="*/ f78 1 83"/>
              <a:gd name="f104" fmla="*/ f79 1 82"/>
              <a:gd name="f105" fmla="*/ f80 1 83"/>
              <a:gd name="f106" fmla="*/ f81 1 82"/>
              <a:gd name="f107" fmla="*/ f82 1 83"/>
              <a:gd name="f108" fmla="*/ f83 1 82"/>
              <a:gd name="f109" fmla="*/ f84 1 82"/>
              <a:gd name="f110" fmla="*/ f85 1 83"/>
              <a:gd name="f111" fmla="*/ f86 1 82"/>
              <a:gd name="f112" fmla="*/ f87 1 83"/>
              <a:gd name="f113" fmla="*/ f88 1 83"/>
              <a:gd name="f114" fmla="*/ f89 1 82"/>
              <a:gd name="f115" fmla="*/ f90 1 83"/>
              <a:gd name="f116" fmla="*/ f91 1 82"/>
              <a:gd name="f117" fmla="*/ 0 1 f66"/>
              <a:gd name="f118" fmla="*/ f60 1 f66"/>
              <a:gd name="f119" fmla="*/ 0 1 f67"/>
              <a:gd name="f120" fmla="*/ f61 1 f67"/>
              <a:gd name="f121" fmla="*/ f93 1 f66"/>
              <a:gd name="f122" fmla="*/ f94 1 f67"/>
              <a:gd name="f123" fmla="*/ f95 1 f66"/>
              <a:gd name="f124" fmla="*/ f96 1 f67"/>
              <a:gd name="f125" fmla="*/ f97 1 f66"/>
              <a:gd name="f126" fmla="*/ f98 1 f67"/>
              <a:gd name="f127" fmla="*/ f99 1 f66"/>
              <a:gd name="f128" fmla="*/ f100 1 f67"/>
              <a:gd name="f129" fmla="*/ f101 1 f67"/>
              <a:gd name="f130" fmla="*/ f102 1 f67"/>
              <a:gd name="f131" fmla="*/ f103 1 f66"/>
              <a:gd name="f132" fmla="*/ f104 1 f67"/>
              <a:gd name="f133" fmla="*/ f105 1 f66"/>
              <a:gd name="f134" fmla="*/ f106 1 f67"/>
              <a:gd name="f135" fmla="*/ f107 1 f66"/>
              <a:gd name="f136" fmla="*/ f108 1 f67"/>
              <a:gd name="f137" fmla="*/ f109 1 f67"/>
              <a:gd name="f138" fmla="*/ f110 1 f66"/>
              <a:gd name="f139" fmla="*/ f111 1 f67"/>
              <a:gd name="f140" fmla="*/ f112 1 f66"/>
              <a:gd name="f141" fmla="*/ f113 1 f66"/>
              <a:gd name="f142" fmla="*/ f114 1 f67"/>
              <a:gd name="f143" fmla="*/ f115 1 f66"/>
              <a:gd name="f144" fmla="*/ f116 1 f67"/>
              <a:gd name="f145" fmla="*/ f117 f57 1"/>
              <a:gd name="f146" fmla="*/ f118 f57 1"/>
              <a:gd name="f147" fmla="*/ f120 f58 1"/>
              <a:gd name="f148" fmla="*/ f119 f58 1"/>
              <a:gd name="f149" fmla="*/ f121 f57 1"/>
              <a:gd name="f150" fmla="*/ f122 f58 1"/>
              <a:gd name="f151" fmla="*/ f123 f57 1"/>
              <a:gd name="f152" fmla="*/ f124 f58 1"/>
              <a:gd name="f153" fmla="*/ f125 f57 1"/>
              <a:gd name="f154" fmla="*/ f126 f58 1"/>
              <a:gd name="f155" fmla="*/ f127 f57 1"/>
              <a:gd name="f156" fmla="*/ f128 f58 1"/>
              <a:gd name="f157" fmla="*/ f129 f58 1"/>
              <a:gd name="f158" fmla="*/ f130 f58 1"/>
              <a:gd name="f159" fmla="*/ f131 f57 1"/>
              <a:gd name="f160" fmla="*/ f132 f58 1"/>
              <a:gd name="f161" fmla="*/ f133 f57 1"/>
              <a:gd name="f162" fmla="*/ f134 f58 1"/>
              <a:gd name="f163" fmla="*/ f135 f57 1"/>
              <a:gd name="f164" fmla="*/ f136 f58 1"/>
              <a:gd name="f165" fmla="*/ f137 f58 1"/>
              <a:gd name="f166" fmla="*/ f138 f57 1"/>
              <a:gd name="f167" fmla="*/ f139 f58 1"/>
              <a:gd name="f168" fmla="*/ f140 f57 1"/>
              <a:gd name="f169" fmla="*/ f141 f57 1"/>
              <a:gd name="f170" fmla="*/ f142 f58 1"/>
              <a:gd name="f171" fmla="*/ f143 f57 1"/>
              <a:gd name="f172" fmla="*/ f144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49" y="f150"/>
              </a:cxn>
              <a:cxn ang="f92">
                <a:pos x="f151" y="f152"/>
              </a:cxn>
              <a:cxn ang="f92">
                <a:pos x="f153" y="f154"/>
              </a:cxn>
              <a:cxn ang="f92">
                <a:pos x="f155" y="f156"/>
              </a:cxn>
              <a:cxn ang="f92">
                <a:pos x="f153" y="f157"/>
              </a:cxn>
              <a:cxn ang="f92">
                <a:pos x="f151" y="f158"/>
              </a:cxn>
              <a:cxn ang="f92">
                <a:pos x="f159" y="f160"/>
              </a:cxn>
              <a:cxn ang="f92">
                <a:pos x="f161" y="f162"/>
              </a:cxn>
              <a:cxn ang="f92">
                <a:pos x="f163" y="f164"/>
              </a:cxn>
              <a:cxn ang="f92">
                <a:pos x="f163" y="f165"/>
              </a:cxn>
              <a:cxn ang="f92">
                <a:pos x="f166" y="f167"/>
              </a:cxn>
              <a:cxn ang="f92">
                <a:pos x="f168" y="f167"/>
              </a:cxn>
              <a:cxn ang="f92">
                <a:pos x="f169" y="f170"/>
              </a:cxn>
              <a:cxn ang="f92">
                <a:pos x="f171" y="f172"/>
              </a:cxn>
              <a:cxn ang="f92">
                <a:pos x="f149" y="f150"/>
              </a:cxn>
            </a:cxnLst>
            <a:rect l="f145" t="f148" r="f146" b="f147"/>
            <a:pathLst>
              <a:path w="83" h="8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17"/>
                  <a:pt x="f23" y="f24"/>
                  <a:pt x="f23" y="f25"/>
                </a:cubicBezTo>
                <a:cubicBezTo>
                  <a:pt x="f23" y="f18"/>
                  <a:pt x="f24" y="f26"/>
                  <a:pt x="f20" y="f26"/>
                </a:cubicBezTo>
                <a:cubicBezTo>
                  <a:pt x="f18" y="f16"/>
                  <a:pt x="f9" y="f27"/>
                  <a:pt x="f14" y="f10"/>
                </a:cubicBezTo>
                <a:cubicBezTo>
                  <a:pt x="f28" y="f29"/>
                  <a:pt x="f24" y="f8"/>
                  <a:pt x="f30" y="f5"/>
                </a:cubicBezTo>
                <a:cubicBezTo>
                  <a:pt x="f31" y="f5"/>
                  <a:pt x="f32" y="f33"/>
                  <a:pt x="f34" y="f33"/>
                </a:cubicBezTo>
                <a:cubicBezTo>
                  <a:pt x="f35" y="f36"/>
                  <a:pt x="f37" y="f21"/>
                  <a:pt x="f38" y="f39"/>
                </a:cubicBezTo>
                <a:cubicBezTo>
                  <a:pt x="f6" y="f40"/>
                  <a:pt x="f7" y="f40"/>
                  <a:pt x="f38" y="f41"/>
                </a:cubicBezTo>
                <a:cubicBezTo>
                  <a:pt x="f42" y="f43"/>
                  <a:pt x="f44" y="f45"/>
                  <a:pt x="f35" y="f46"/>
                </a:cubicBezTo>
                <a:cubicBezTo>
                  <a:pt x="f47" y="f7"/>
                  <a:pt x="f48" y="f7"/>
                  <a:pt x="f41" y="f46"/>
                </a:cubicBezTo>
                <a:cubicBezTo>
                  <a:pt x="f49" y="f50"/>
                  <a:pt x="f18" y="f51"/>
                  <a:pt x="f33" y="f52"/>
                </a:cubicBezTo>
                <a:cubicBezTo>
                  <a:pt x="f5" y="f53"/>
                  <a:pt x="f5" y="f54"/>
                  <a:pt x="f5" y="f34"/>
                </a:cubicBezTo>
                <a:cubicBezTo>
                  <a:pt x="f5" y="f21"/>
                  <a:pt x="f33" y="f55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6" name="Freeform 159">
            <a:extLst>
              <a:ext uri="{FF2B5EF4-FFF2-40B4-BE49-F238E27FC236}">
                <a16:creationId xmlns:a16="http://schemas.microsoft.com/office/drawing/2014/main" id="{2B21C763-020C-49AF-A6AD-5986A29E065E}"/>
              </a:ext>
            </a:extLst>
          </p:cNvPr>
          <p:cNvSpPr/>
          <p:nvPr/>
        </p:nvSpPr>
        <p:spPr>
          <a:xfrm>
            <a:off x="5614955" y="4625730"/>
            <a:ext cx="1758638" cy="3582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7"/>
              <a:gd name="f7" fmla="val 34"/>
              <a:gd name="f8" fmla="val 144"/>
              <a:gd name="f9" fmla="val 2"/>
              <a:gd name="f10" fmla="val 145"/>
              <a:gd name="f11" fmla="val 146"/>
              <a:gd name="f12" fmla="val 147"/>
              <a:gd name="f13" fmla="val 1"/>
              <a:gd name="f14" fmla="val 149"/>
              <a:gd name="f15" fmla="val 150"/>
              <a:gd name="f16" fmla="val 151"/>
              <a:gd name="f17" fmla="val 3"/>
              <a:gd name="f18" fmla="val 153"/>
              <a:gd name="f19" fmla="val 8"/>
              <a:gd name="f20" fmla="val 158"/>
              <a:gd name="f21" fmla="val 13"/>
              <a:gd name="f22" fmla="val 162"/>
              <a:gd name="f23" fmla="val 17"/>
              <a:gd name="f24" fmla="val 24"/>
              <a:gd name="f25" fmla="val 166"/>
              <a:gd name="f26" fmla="val 28"/>
              <a:gd name="f27" fmla="val 30"/>
              <a:gd name="f28" fmla="val 32"/>
              <a:gd name="f29" fmla="val 140"/>
              <a:gd name="f30" fmla="val 132"/>
              <a:gd name="f31" fmla="val 26"/>
              <a:gd name="f32" fmla="val 127"/>
              <a:gd name="f33" fmla="val 25"/>
              <a:gd name="f34" fmla="val 123"/>
              <a:gd name="f35" fmla="val 22"/>
              <a:gd name="f36" fmla="val 119"/>
              <a:gd name="f37" fmla="val 18"/>
              <a:gd name="f38" fmla="val 118"/>
              <a:gd name="f39" fmla="val 20"/>
              <a:gd name="f40" fmla="val 21"/>
              <a:gd name="f41" fmla="val 120"/>
              <a:gd name="f42" fmla="val 121"/>
              <a:gd name="f43" fmla="val 108"/>
              <a:gd name="f44" fmla="val 95"/>
              <a:gd name="f45" fmla="val 33"/>
              <a:gd name="f46" fmla="val 81"/>
              <a:gd name="f47" fmla="val 29"/>
              <a:gd name="f48" fmla="val 80"/>
              <a:gd name="f49" fmla="val 78"/>
              <a:gd name="f50" fmla="val 75"/>
              <a:gd name="f51" fmla="val 74"/>
              <a:gd name="f52" fmla="val 72"/>
              <a:gd name="f53" fmla="val 23"/>
              <a:gd name="f54" fmla="val 73"/>
              <a:gd name="f55" fmla="val 69"/>
              <a:gd name="f56" fmla="val 63"/>
              <a:gd name="f57" fmla="val 57"/>
              <a:gd name="f58" fmla="val 31"/>
              <a:gd name="f59" fmla="val 51"/>
              <a:gd name="f60" fmla="val 46"/>
              <a:gd name="f61" fmla="val 42"/>
              <a:gd name="f62" fmla="val 41"/>
              <a:gd name="f63" fmla="val 27"/>
              <a:gd name="f64" fmla="val 40"/>
              <a:gd name="f65" fmla="val 38"/>
              <a:gd name="f66" fmla="val 39"/>
              <a:gd name="f67" fmla="val 15"/>
              <a:gd name="f68" fmla="val 9"/>
              <a:gd name="f69" fmla="val 4"/>
              <a:gd name="f70" fmla="val 5"/>
              <a:gd name="f71" fmla="val 7"/>
              <a:gd name="f72" fmla="val 12"/>
              <a:gd name="f73" fmla="val 47"/>
              <a:gd name="f74" fmla="val 71"/>
              <a:gd name="f75" fmla="val 96"/>
              <a:gd name="f76" fmla="val 111"/>
              <a:gd name="f77" fmla="val 126"/>
              <a:gd name="f78" fmla="val 141"/>
              <a:gd name="f79" fmla="val 142"/>
              <a:gd name="f80" fmla="val 143"/>
              <a:gd name="f81" fmla="val 10"/>
              <a:gd name="f82" fmla="val 14"/>
              <a:gd name="f83" fmla="val 148"/>
              <a:gd name="f84" fmla="val 16"/>
              <a:gd name="f85" fmla="val 11"/>
              <a:gd name="f86" fmla="val 6"/>
              <a:gd name="f87" fmla="+- 0 0 -90"/>
              <a:gd name="f88" fmla="*/ f3 1 167"/>
              <a:gd name="f89" fmla="*/ f4 1 34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167"/>
              <a:gd name="f98" fmla="*/ f94 1 34"/>
              <a:gd name="f99" fmla="*/ 144 f95 1"/>
              <a:gd name="f100" fmla="*/ 2 f94 1"/>
              <a:gd name="f101" fmla="*/ 147 f95 1"/>
              <a:gd name="f102" fmla="*/ 1 f94 1"/>
              <a:gd name="f103" fmla="*/ 151 f95 1"/>
              <a:gd name="f104" fmla="*/ 3 f94 1"/>
              <a:gd name="f105" fmla="*/ 162 f95 1"/>
              <a:gd name="f106" fmla="*/ 17 f94 1"/>
              <a:gd name="f107" fmla="*/ 158 f95 1"/>
              <a:gd name="f108" fmla="*/ 30 f94 1"/>
              <a:gd name="f109" fmla="*/ 132 f95 1"/>
              <a:gd name="f110" fmla="*/ 26 f94 1"/>
              <a:gd name="f111" fmla="*/ 119 f95 1"/>
              <a:gd name="f112" fmla="*/ 18 f94 1"/>
              <a:gd name="f113" fmla="*/ 120 f95 1"/>
              <a:gd name="f114" fmla="*/ 22 f94 1"/>
              <a:gd name="f115" fmla="*/ 121 f95 1"/>
              <a:gd name="f116" fmla="*/ 81 f95 1"/>
              <a:gd name="f117" fmla="*/ 29 f94 1"/>
              <a:gd name="f118" fmla="*/ 80 f95 1"/>
              <a:gd name="f119" fmla="*/ 74 f95 1"/>
              <a:gd name="f120" fmla="*/ 28 f94 1"/>
              <a:gd name="f121" fmla="*/ 73 f95 1"/>
              <a:gd name="f122" fmla="*/ 21 f94 1"/>
              <a:gd name="f123" fmla="*/ 57 f95 1"/>
              <a:gd name="f124" fmla="*/ 31 f94 1"/>
              <a:gd name="f125" fmla="*/ 42 f95 1"/>
              <a:gd name="f126" fmla="*/ 40 f95 1"/>
              <a:gd name="f127" fmla="*/ 39 f95 1"/>
              <a:gd name="f128" fmla="*/ 20 f95 1"/>
              <a:gd name="f129" fmla="*/ 4 f95 1"/>
              <a:gd name="f130" fmla="*/ 1 f95 1"/>
              <a:gd name="f131" fmla="*/ 7 f95 1"/>
              <a:gd name="f132" fmla="*/ 21 f95 1"/>
              <a:gd name="f133" fmla="*/ 23 f95 1"/>
              <a:gd name="f134" fmla="*/ 0 f94 1"/>
              <a:gd name="f135" fmla="*/ 96 f95 1"/>
              <a:gd name="f136" fmla="*/ 9 f94 1"/>
              <a:gd name="f137" fmla="*/ 140 f95 1"/>
              <a:gd name="f138" fmla="*/ 143 f95 1"/>
              <a:gd name="f139" fmla="*/ 149 f95 1"/>
              <a:gd name="f140" fmla="*/ 150 f95 1"/>
              <a:gd name="f141" fmla="*/ 14 f94 1"/>
              <a:gd name="f142" fmla="*/ 146 f95 1"/>
              <a:gd name="f143" fmla="*/ 15 f94 1"/>
              <a:gd name="f144" fmla="*/ 11 f94 1"/>
              <a:gd name="f145" fmla="*/ 10 f94 1"/>
              <a:gd name="f146" fmla="*/ 145 f95 1"/>
              <a:gd name="f147" fmla="*/ 5 f94 1"/>
              <a:gd name="f148" fmla="+- f96 0 f1"/>
              <a:gd name="f149" fmla="*/ f99 1 167"/>
              <a:gd name="f150" fmla="*/ f100 1 34"/>
              <a:gd name="f151" fmla="*/ f101 1 167"/>
              <a:gd name="f152" fmla="*/ f102 1 34"/>
              <a:gd name="f153" fmla="*/ f103 1 167"/>
              <a:gd name="f154" fmla="*/ f104 1 34"/>
              <a:gd name="f155" fmla="*/ f105 1 167"/>
              <a:gd name="f156" fmla="*/ f106 1 34"/>
              <a:gd name="f157" fmla="*/ f107 1 167"/>
              <a:gd name="f158" fmla="*/ f108 1 34"/>
              <a:gd name="f159" fmla="*/ f109 1 167"/>
              <a:gd name="f160" fmla="*/ f110 1 34"/>
              <a:gd name="f161" fmla="*/ f111 1 167"/>
              <a:gd name="f162" fmla="*/ f112 1 34"/>
              <a:gd name="f163" fmla="*/ f113 1 167"/>
              <a:gd name="f164" fmla="*/ f114 1 34"/>
              <a:gd name="f165" fmla="*/ f115 1 167"/>
              <a:gd name="f166" fmla="*/ f116 1 167"/>
              <a:gd name="f167" fmla="*/ f117 1 34"/>
              <a:gd name="f168" fmla="*/ f118 1 167"/>
              <a:gd name="f169" fmla="*/ f119 1 167"/>
              <a:gd name="f170" fmla="*/ f120 1 34"/>
              <a:gd name="f171" fmla="*/ f121 1 167"/>
              <a:gd name="f172" fmla="*/ f122 1 34"/>
              <a:gd name="f173" fmla="*/ f123 1 167"/>
              <a:gd name="f174" fmla="*/ f124 1 34"/>
              <a:gd name="f175" fmla="*/ f125 1 167"/>
              <a:gd name="f176" fmla="*/ f126 1 167"/>
              <a:gd name="f177" fmla="*/ f127 1 167"/>
              <a:gd name="f178" fmla="*/ f128 1 167"/>
              <a:gd name="f179" fmla="*/ f129 1 167"/>
              <a:gd name="f180" fmla="*/ f130 1 167"/>
              <a:gd name="f181" fmla="*/ f131 1 167"/>
              <a:gd name="f182" fmla="*/ f132 1 167"/>
              <a:gd name="f183" fmla="*/ f133 1 167"/>
              <a:gd name="f184" fmla="*/ f134 1 34"/>
              <a:gd name="f185" fmla="*/ f135 1 167"/>
              <a:gd name="f186" fmla="*/ f136 1 34"/>
              <a:gd name="f187" fmla="*/ f137 1 167"/>
              <a:gd name="f188" fmla="*/ f138 1 167"/>
              <a:gd name="f189" fmla="*/ f139 1 167"/>
              <a:gd name="f190" fmla="*/ f140 1 167"/>
              <a:gd name="f191" fmla="*/ f141 1 34"/>
              <a:gd name="f192" fmla="*/ f142 1 167"/>
              <a:gd name="f193" fmla="*/ f143 1 34"/>
              <a:gd name="f194" fmla="*/ f144 1 34"/>
              <a:gd name="f195" fmla="*/ f145 1 34"/>
              <a:gd name="f196" fmla="*/ f146 1 167"/>
              <a:gd name="f197" fmla="*/ f147 1 34"/>
              <a:gd name="f198" fmla="*/ 0 1 f97"/>
              <a:gd name="f199" fmla="*/ f91 1 f97"/>
              <a:gd name="f200" fmla="*/ 0 1 f98"/>
              <a:gd name="f201" fmla="*/ f92 1 f98"/>
              <a:gd name="f202" fmla="*/ f149 1 f97"/>
              <a:gd name="f203" fmla="*/ f150 1 f98"/>
              <a:gd name="f204" fmla="*/ f151 1 f97"/>
              <a:gd name="f205" fmla="*/ f152 1 f98"/>
              <a:gd name="f206" fmla="*/ f153 1 f97"/>
              <a:gd name="f207" fmla="*/ f154 1 f98"/>
              <a:gd name="f208" fmla="*/ f155 1 f97"/>
              <a:gd name="f209" fmla="*/ f156 1 f98"/>
              <a:gd name="f210" fmla="*/ f157 1 f97"/>
              <a:gd name="f211" fmla="*/ f158 1 f98"/>
              <a:gd name="f212" fmla="*/ f159 1 f97"/>
              <a:gd name="f213" fmla="*/ f160 1 f98"/>
              <a:gd name="f214" fmla="*/ f161 1 f97"/>
              <a:gd name="f215" fmla="*/ f162 1 f98"/>
              <a:gd name="f216" fmla="*/ f163 1 f97"/>
              <a:gd name="f217" fmla="*/ f164 1 f98"/>
              <a:gd name="f218" fmla="*/ f165 1 f97"/>
              <a:gd name="f219" fmla="*/ f166 1 f97"/>
              <a:gd name="f220" fmla="*/ f167 1 f98"/>
              <a:gd name="f221" fmla="*/ f168 1 f97"/>
              <a:gd name="f222" fmla="*/ f169 1 f97"/>
              <a:gd name="f223" fmla="*/ f170 1 f98"/>
              <a:gd name="f224" fmla="*/ f171 1 f97"/>
              <a:gd name="f225" fmla="*/ f172 1 f98"/>
              <a:gd name="f226" fmla="*/ f173 1 f97"/>
              <a:gd name="f227" fmla="*/ f174 1 f98"/>
              <a:gd name="f228" fmla="*/ f175 1 f97"/>
              <a:gd name="f229" fmla="*/ f176 1 f97"/>
              <a:gd name="f230" fmla="*/ f177 1 f97"/>
              <a:gd name="f231" fmla="*/ f178 1 f97"/>
              <a:gd name="f232" fmla="*/ f179 1 f97"/>
              <a:gd name="f233" fmla="*/ f180 1 f97"/>
              <a:gd name="f234" fmla="*/ f181 1 f97"/>
              <a:gd name="f235" fmla="*/ f182 1 f97"/>
              <a:gd name="f236" fmla="*/ f183 1 f97"/>
              <a:gd name="f237" fmla="*/ f184 1 f98"/>
              <a:gd name="f238" fmla="*/ f185 1 f97"/>
              <a:gd name="f239" fmla="*/ f186 1 f98"/>
              <a:gd name="f240" fmla="*/ f187 1 f97"/>
              <a:gd name="f241" fmla="*/ f188 1 f97"/>
              <a:gd name="f242" fmla="*/ f189 1 f97"/>
              <a:gd name="f243" fmla="*/ f190 1 f97"/>
              <a:gd name="f244" fmla="*/ f191 1 f98"/>
              <a:gd name="f245" fmla="*/ f192 1 f97"/>
              <a:gd name="f246" fmla="*/ f193 1 f98"/>
              <a:gd name="f247" fmla="*/ f194 1 f98"/>
              <a:gd name="f248" fmla="*/ f195 1 f98"/>
              <a:gd name="f249" fmla="*/ f196 1 f97"/>
              <a:gd name="f250" fmla="*/ f197 1 f98"/>
              <a:gd name="f251" fmla="*/ f198 f88 1"/>
              <a:gd name="f252" fmla="*/ f199 f88 1"/>
              <a:gd name="f253" fmla="*/ f201 f89 1"/>
              <a:gd name="f254" fmla="*/ f200 f89 1"/>
              <a:gd name="f255" fmla="*/ f202 f88 1"/>
              <a:gd name="f256" fmla="*/ f203 f89 1"/>
              <a:gd name="f257" fmla="*/ f204 f88 1"/>
              <a:gd name="f258" fmla="*/ f205 f89 1"/>
              <a:gd name="f259" fmla="*/ f206 f88 1"/>
              <a:gd name="f260" fmla="*/ f207 f89 1"/>
              <a:gd name="f261" fmla="*/ f208 f88 1"/>
              <a:gd name="f262" fmla="*/ f209 f89 1"/>
              <a:gd name="f263" fmla="*/ f210 f88 1"/>
              <a:gd name="f264" fmla="*/ f211 f89 1"/>
              <a:gd name="f265" fmla="*/ f212 f88 1"/>
              <a:gd name="f266" fmla="*/ f213 f89 1"/>
              <a:gd name="f267" fmla="*/ f214 f88 1"/>
              <a:gd name="f268" fmla="*/ f215 f89 1"/>
              <a:gd name="f269" fmla="*/ f216 f88 1"/>
              <a:gd name="f270" fmla="*/ f217 f89 1"/>
              <a:gd name="f271" fmla="*/ f218 f88 1"/>
              <a:gd name="f272" fmla="*/ f219 f88 1"/>
              <a:gd name="f273" fmla="*/ f220 f89 1"/>
              <a:gd name="f274" fmla="*/ f221 f88 1"/>
              <a:gd name="f275" fmla="*/ f222 f88 1"/>
              <a:gd name="f276" fmla="*/ f223 f89 1"/>
              <a:gd name="f277" fmla="*/ f224 f88 1"/>
              <a:gd name="f278" fmla="*/ f225 f89 1"/>
              <a:gd name="f279" fmla="*/ f226 f88 1"/>
              <a:gd name="f280" fmla="*/ f227 f89 1"/>
              <a:gd name="f281" fmla="*/ f228 f88 1"/>
              <a:gd name="f282" fmla="*/ f229 f88 1"/>
              <a:gd name="f283" fmla="*/ f230 f88 1"/>
              <a:gd name="f284" fmla="*/ f231 f88 1"/>
              <a:gd name="f285" fmla="*/ f232 f88 1"/>
              <a:gd name="f286" fmla="*/ f233 f88 1"/>
              <a:gd name="f287" fmla="*/ f234 f88 1"/>
              <a:gd name="f288" fmla="*/ f235 f88 1"/>
              <a:gd name="f289" fmla="*/ f236 f88 1"/>
              <a:gd name="f290" fmla="*/ f237 f89 1"/>
              <a:gd name="f291" fmla="*/ f238 f88 1"/>
              <a:gd name="f292" fmla="*/ f239 f89 1"/>
              <a:gd name="f293" fmla="*/ f240 f88 1"/>
              <a:gd name="f294" fmla="*/ f241 f88 1"/>
              <a:gd name="f295" fmla="*/ f242 f88 1"/>
              <a:gd name="f296" fmla="*/ f243 f88 1"/>
              <a:gd name="f297" fmla="*/ f244 f89 1"/>
              <a:gd name="f298" fmla="*/ f245 f88 1"/>
              <a:gd name="f299" fmla="*/ f246 f89 1"/>
              <a:gd name="f300" fmla="*/ f247 f89 1"/>
              <a:gd name="f301" fmla="*/ f248 f89 1"/>
              <a:gd name="f302" fmla="*/ f249 f88 1"/>
              <a:gd name="f303" fmla="*/ f250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8">
                <a:pos x="f255" y="f256"/>
              </a:cxn>
              <a:cxn ang="f148">
                <a:pos x="f257" y="f258"/>
              </a:cxn>
              <a:cxn ang="f148">
                <a:pos x="f259" y="f260"/>
              </a:cxn>
              <a:cxn ang="f148">
                <a:pos x="f261" y="f262"/>
              </a:cxn>
              <a:cxn ang="f148">
                <a:pos x="f263" y="f264"/>
              </a:cxn>
              <a:cxn ang="f148">
                <a:pos x="f265" y="f266"/>
              </a:cxn>
              <a:cxn ang="f148">
                <a:pos x="f267" y="f268"/>
              </a:cxn>
              <a:cxn ang="f148">
                <a:pos x="f269" y="f270"/>
              </a:cxn>
              <a:cxn ang="f148">
                <a:pos x="f271" y="f266"/>
              </a:cxn>
              <a:cxn ang="f148">
                <a:pos x="f272" y="f273"/>
              </a:cxn>
              <a:cxn ang="f148">
                <a:pos x="f274" y="f273"/>
              </a:cxn>
              <a:cxn ang="f148">
                <a:pos x="f275" y="f276"/>
              </a:cxn>
              <a:cxn ang="f148">
                <a:pos x="f277" y="f278"/>
              </a:cxn>
              <a:cxn ang="f148">
                <a:pos x="f279" y="f280"/>
              </a:cxn>
              <a:cxn ang="f148">
                <a:pos x="f281" y="f276"/>
              </a:cxn>
              <a:cxn ang="f148">
                <a:pos x="f282" y="f266"/>
              </a:cxn>
              <a:cxn ang="f148">
                <a:pos x="f283" y="f270"/>
              </a:cxn>
              <a:cxn ang="f148">
                <a:pos x="f282" y="f268"/>
              </a:cxn>
              <a:cxn ang="f148">
                <a:pos x="f284" y="f276"/>
              </a:cxn>
              <a:cxn ang="f148">
                <a:pos x="f285" y="f280"/>
              </a:cxn>
              <a:cxn ang="f148">
                <a:pos x="f286" y="f266"/>
              </a:cxn>
              <a:cxn ang="f148">
                <a:pos x="f287" y="f268"/>
              </a:cxn>
              <a:cxn ang="f148">
                <a:pos x="f288" y="f258"/>
              </a:cxn>
              <a:cxn ang="f148">
                <a:pos x="f289" y="f290"/>
              </a:cxn>
              <a:cxn ang="f148">
                <a:pos x="f291" y="f292"/>
              </a:cxn>
              <a:cxn ang="f148">
                <a:pos x="f293" y="f260"/>
              </a:cxn>
              <a:cxn ang="f148">
                <a:pos x="f294" y="f260"/>
              </a:cxn>
              <a:cxn ang="f148">
                <a:pos x="f295" y="f292"/>
              </a:cxn>
              <a:cxn ang="f148">
                <a:pos x="f296" y="f297"/>
              </a:cxn>
              <a:cxn ang="f148">
                <a:pos x="f298" y="f299"/>
              </a:cxn>
              <a:cxn ang="f148">
                <a:pos x="f294" y="f300"/>
              </a:cxn>
              <a:cxn ang="f148">
                <a:pos x="f294" y="f301"/>
              </a:cxn>
              <a:cxn ang="f148">
                <a:pos x="f302" y="f299"/>
              </a:cxn>
              <a:cxn ang="f148">
                <a:pos x="f296" y="f297"/>
              </a:cxn>
              <a:cxn ang="f148">
                <a:pos x="f296" y="f292"/>
              </a:cxn>
              <a:cxn ang="f148">
                <a:pos x="f298" y="f303"/>
              </a:cxn>
              <a:cxn ang="f148">
                <a:pos x="f255" y="f256"/>
              </a:cxn>
            </a:cxnLst>
            <a:rect l="f251" t="f254" r="f252" b="f253"/>
            <a:pathLst>
              <a:path w="167" h="34">
                <a:moveTo>
                  <a:pt x="f8" y="f9"/>
                </a:moveTo>
                <a:cubicBezTo>
                  <a:pt x="f10" y="f9"/>
                  <a:pt x="f11" y="f9"/>
                  <a:pt x="f12" y="f13"/>
                </a:cubicBezTo>
                <a:cubicBezTo>
                  <a:pt x="f14" y="f5"/>
                  <a:pt x="f15" y="f13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6" y="f24"/>
                  <a:pt x="f25" y="f26"/>
                  <a:pt x="f20" y="f27"/>
                </a:cubicBezTo>
                <a:cubicBezTo>
                  <a:pt x="f14" y="f28"/>
                  <a:pt x="f29" y="f27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36" y="f40"/>
                  <a:pt x="f41" y="f35"/>
                </a:cubicBezTo>
                <a:cubicBezTo>
                  <a:pt x="f41" y="f24"/>
                  <a:pt x="f42" y="f33"/>
                  <a:pt x="f42" y="f31"/>
                </a:cubicBezTo>
                <a:cubicBezTo>
                  <a:pt x="f43" y="f7"/>
                  <a:pt x="f44" y="f45"/>
                  <a:pt x="f46" y="f47"/>
                </a:cubicBezTo>
                <a:cubicBezTo>
                  <a:pt x="f46" y="f47"/>
                  <a:pt x="f48" y="f47"/>
                  <a:pt x="f48" y="f47"/>
                </a:cubicBezTo>
                <a:cubicBezTo>
                  <a:pt x="f49" y="f26"/>
                  <a:pt x="f50" y="f47"/>
                  <a:pt x="f51" y="f26"/>
                </a:cubicBezTo>
                <a:cubicBezTo>
                  <a:pt x="f52" y="f31"/>
                  <a:pt x="f50" y="f53"/>
                  <a:pt x="f54" y="f40"/>
                </a:cubicBezTo>
                <a:cubicBezTo>
                  <a:pt x="f55" y="f33"/>
                  <a:pt x="f56" y="f47"/>
                  <a:pt x="f57" y="f58"/>
                </a:cubicBezTo>
                <a:cubicBezTo>
                  <a:pt x="f59" y="f45"/>
                  <a:pt x="f60" y="f45"/>
                  <a:pt x="f61" y="f26"/>
                </a:cubicBezTo>
                <a:cubicBezTo>
                  <a:pt x="f62" y="f63"/>
                  <a:pt x="f62" y="f31"/>
                  <a:pt x="f64" y="f31"/>
                </a:cubicBezTo>
                <a:cubicBezTo>
                  <a:pt x="f65" y="f33"/>
                  <a:pt x="f65" y="f24"/>
                  <a:pt x="f66" y="f35"/>
                </a:cubicBezTo>
                <a:cubicBezTo>
                  <a:pt x="f64" y="f40"/>
                  <a:pt x="f64" y="f39"/>
                  <a:pt x="f64" y="f37"/>
                </a:cubicBezTo>
                <a:cubicBezTo>
                  <a:pt x="f7" y="f53"/>
                  <a:pt x="f63" y="f31"/>
                  <a:pt x="f39" y="f26"/>
                </a:cubicBezTo>
                <a:cubicBezTo>
                  <a:pt x="f67" y="f27"/>
                  <a:pt x="f68" y="f28"/>
                  <a:pt x="f69" y="f58"/>
                </a:cubicBezTo>
                <a:cubicBezTo>
                  <a:pt x="f5" y="f27"/>
                  <a:pt x="f5" y="f47"/>
                  <a:pt x="f13" y="f31"/>
                </a:cubicBezTo>
                <a:cubicBezTo>
                  <a:pt x="f9" y="f53"/>
                  <a:pt x="f70" y="f39"/>
                  <a:pt x="f71" y="f37"/>
                </a:cubicBezTo>
                <a:cubicBezTo>
                  <a:pt x="f72" y="f72"/>
                  <a:pt x="f23" y="f71"/>
                  <a:pt x="f40" y="f13"/>
                </a:cubicBezTo>
                <a:cubicBezTo>
                  <a:pt x="f40" y="f5"/>
                  <a:pt x="f35" y="f5"/>
                  <a:pt x="f53" y="f5"/>
                </a:cubicBezTo>
                <a:cubicBezTo>
                  <a:pt x="f73" y="f19"/>
                  <a:pt x="f74" y="f68"/>
                  <a:pt x="f75" y="f68"/>
                </a:cubicBezTo>
                <a:cubicBezTo>
                  <a:pt x="f76" y="f19"/>
                  <a:pt x="f77" y="f71"/>
                  <a:pt x="f29" y="f17"/>
                </a:cubicBezTo>
                <a:cubicBezTo>
                  <a:pt x="f78" y="f17"/>
                  <a:pt x="f79" y="f17"/>
                  <a:pt x="f80" y="f17"/>
                </a:cubicBezTo>
                <a:cubicBezTo>
                  <a:pt x="f10" y="f70"/>
                  <a:pt x="f12" y="f71"/>
                  <a:pt x="f14" y="f68"/>
                </a:cubicBezTo>
                <a:cubicBezTo>
                  <a:pt x="f15" y="f81"/>
                  <a:pt x="f16" y="f72"/>
                  <a:pt x="f15" y="f82"/>
                </a:cubicBezTo>
                <a:cubicBezTo>
                  <a:pt x="f14" y="f67"/>
                  <a:pt x="f83" y="f84"/>
                  <a:pt x="f11" y="f67"/>
                </a:cubicBezTo>
                <a:cubicBezTo>
                  <a:pt x="f8" y="f67"/>
                  <a:pt x="f80" y="f21"/>
                  <a:pt x="f80" y="f85"/>
                </a:cubicBezTo>
                <a:cubicBezTo>
                  <a:pt x="f80" y="f85"/>
                  <a:pt x="f80" y="f81"/>
                  <a:pt x="f80" y="f81"/>
                </a:cubicBezTo>
                <a:cubicBezTo>
                  <a:pt x="f79" y="f72"/>
                  <a:pt x="f80" y="f82"/>
                  <a:pt x="f10" y="f67"/>
                </a:cubicBezTo>
                <a:cubicBezTo>
                  <a:pt x="f12" y="f23"/>
                  <a:pt x="f83" y="f84"/>
                  <a:pt x="f15" y="f82"/>
                </a:cubicBezTo>
                <a:cubicBezTo>
                  <a:pt x="f16" y="f21"/>
                  <a:pt x="f16" y="f85"/>
                  <a:pt x="f15" y="f68"/>
                </a:cubicBezTo>
                <a:cubicBezTo>
                  <a:pt x="f83" y="f19"/>
                  <a:pt x="f12" y="f86"/>
                  <a:pt x="f11" y="f70"/>
                </a:cubicBezTo>
                <a:cubicBezTo>
                  <a:pt x="f10" y="f69"/>
                  <a:pt x="f8" y="f6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7" name="Freeform 160">
            <a:extLst>
              <a:ext uri="{FF2B5EF4-FFF2-40B4-BE49-F238E27FC236}">
                <a16:creationId xmlns:a16="http://schemas.microsoft.com/office/drawing/2014/main" id="{11A5440E-154E-4237-88EF-7584570C9E83}"/>
              </a:ext>
            </a:extLst>
          </p:cNvPr>
          <p:cNvSpPr/>
          <p:nvPr/>
        </p:nvSpPr>
        <p:spPr>
          <a:xfrm>
            <a:off x="7299582" y="3959580"/>
            <a:ext cx="378963" cy="4870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46"/>
              <a:gd name="f8" fmla="val 35"/>
              <a:gd name="f9" fmla="val 23"/>
              <a:gd name="f10" fmla="val 25"/>
              <a:gd name="f11" fmla="val 34"/>
              <a:gd name="f12" fmla="val 27"/>
              <a:gd name="f13" fmla="val 32"/>
              <a:gd name="f14" fmla="val 29"/>
              <a:gd name="f15" fmla="val 30"/>
              <a:gd name="f16" fmla="val 31"/>
              <a:gd name="f17" fmla="val 26"/>
              <a:gd name="f18" fmla="val 28"/>
              <a:gd name="f19" fmla="val 33"/>
              <a:gd name="f20" fmla="val 20"/>
              <a:gd name="f21" fmla="val 15"/>
              <a:gd name="f22" fmla="val 38"/>
              <a:gd name="f23" fmla="val 16"/>
              <a:gd name="f24" fmla="val 44"/>
              <a:gd name="f25" fmla="val 45"/>
              <a:gd name="f26" fmla="val 14"/>
              <a:gd name="f27" fmla="val 13"/>
              <a:gd name="f28" fmla="val 12"/>
              <a:gd name="f29" fmla="val 5"/>
              <a:gd name="f30" fmla="val 3"/>
              <a:gd name="f31" fmla="val 43"/>
              <a:gd name="f32" fmla="val 2"/>
              <a:gd name="f33" fmla="val 1"/>
              <a:gd name="f34" fmla="val 22"/>
              <a:gd name="f35" fmla="val 4"/>
              <a:gd name="f36" fmla="val 8"/>
              <a:gd name="f37" fmla="val 7"/>
              <a:gd name="f38" fmla="val 9"/>
              <a:gd name="f39" fmla="val 17"/>
              <a:gd name="f40" fmla="val 19"/>
              <a:gd name="f41" fmla="val 21"/>
              <a:gd name="f42" fmla="+- 0 0 -90"/>
              <a:gd name="f43" fmla="*/ f3 1 36"/>
              <a:gd name="f44" fmla="*/ f4 1 46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36"/>
              <a:gd name="f53" fmla="*/ f49 1 46"/>
              <a:gd name="f54" fmla="*/ 35 f50 1"/>
              <a:gd name="f55" fmla="*/ 23 f49 1"/>
              <a:gd name="f56" fmla="*/ 32 f50 1"/>
              <a:gd name="f57" fmla="*/ 29 f49 1"/>
              <a:gd name="f58" fmla="*/ 30 f50 1"/>
              <a:gd name="f59" fmla="*/ 25 f49 1"/>
              <a:gd name="f60" fmla="*/ 28 f49 1"/>
              <a:gd name="f61" fmla="*/ 32 f49 1"/>
              <a:gd name="f62" fmla="*/ 26 f50 1"/>
              <a:gd name="f63" fmla="*/ 35 f49 1"/>
              <a:gd name="f64" fmla="*/ 16 f50 1"/>
              <a:gd name="f65" fmla="*/ 44 f49 1"/>
              <a:gd name="f66" fmla="*/ 15 f50 1"/>
              <a:gd name="f67" fmla="*/ 45 f49 1"/>
              <a:gd name="f68" fmla="*/ 12 f50 1"/>
              <a:gd name="f69" fmla="*/ 2 f50 1"/>
              <a:gd name="f70" fmla="*/ 36 f49 1"/>
              <a:gd name="f71" fmla="*/ 14 f49 1"/>
              <a:gd name="f72" fmla="*/ 1 f49 1"/>
              <a:gd name="f73" fmla="*/ 33 f50 1"/>
              <a:gd name="f74" fmla="*/ 9 f49 1"/>
              <a:gd name="f75" fmla="*/ 36 f50 1"/>
              <a:gd name="f76" fmla="*/ 17 f49 1"/>
              <a:gd name="f77" fmla="*/ 20 f49 1"/>
              <a:gd name="f78" fmla="+- f51 0 f1"/>
              <a:gd name="f79" fmla="*/ f54 1 36"/>
              <a:gd name="f80" fmla="*/ f55 1 46"/>
              <a:gd name="f81" fmla="*/ f56 1 36"/>
              <a:gd name="f82" fmla="*/ f57 1 46"/>
              <a:gd name="f83" fmla="*/ f58 1 36"/>
              <a:gd name="f84" fmla="*/ f59 1 46"/>
              <a:gd name="f85" fmla="*/ f60 1 46"/>
              <a:gd name="f86" fmla="*/ f61 1 46"/>
              <a:gd name="f87" fmla="*/ f62 1 36"/>
              <a:gd name="f88" fmla="*/ f63 1 46"/>
              <a:gd name="f89" fmla="*/ f64 1 36"/>
              <a:gd name="f90" fmla="*/ f65 1 46"/>
              <a:gd name="f91" fmla="*/ f66 1 36"/>
              <a:gd name="f92" fmla="*/ f67 1 46"/>
              <a:gd name="f93" fmla="*/ f68 1 36"/>
              <a:gd name="f94" fmla="*/ f69 1 36"/>
              <a:gd name="f95" fmla="*/ f70 1 46"/>
              <a:gd name="f96" fmla="*/ f71 1 46"/>
              <a:gd name="f97" fmla="*/ f72 1 46"/>
              <a:gd name="f98" fmla="*/ f73 1 36"/>
              <a:gd name="f99" fmla="*/ f74 1 46"/>
              <a:gd name="f100" fmla="*/ f75 1 36"/>
              <a:gd name="f101" fmla="*/ f76 1 46"/>
              <a:gd name="f102" fmla="*/ f77 1 46"/>
              <a:gd name="f103" fmla="*/ 0 1 f52"/>
              <a:gd name="f104" fmla="*/ f46 1 f52"/>
              <a:gd name="f105" fmla="*/ 0 1 f53"/>
              <a:gd name="f106" fmla="*/ f47 1 f53"/>
              <a:gd name="f107" fmla="*/ f79 1 f52"/>
              <a:gd name="f108" fmla="*/ f80 1 f53"/>
              <a:gd name="f109" fmla="*/ f81 1 f52"/>
              <a:gd name="f110" fmla="*/ f82 1 f53"/>
              <a:gd name="f111" fmla="*/ f83 1 f52"/>
              <a:gd name="f112" fmla="*/ f84 1 f53"/>
              <a:gd name="f113" fmla="*/ f85 1 f53"/>
              <a:gd name="f114" fmla="*/ f86 1 f53"/>
              <a:gd name="f115" fmla="*/ f87 1 f52"/>
              <a:gd name="f116" fmla="*/ f88 1 f53"/>
              <a:gd name="f117" fmla="*/ f89 1 f52"/>
              <a:gd name="f118" fmla="*/ f90 1 f53"/>
              <a:gd name="f119" fmla="*/ f91 1 f52"/>
              <a:gd name="f120" fmla="*/ f92 1 f53"/>
              <a:gd name="f121" fmla="*/ f93 1 f52"/>
              <a:gd name="f122" fmla="*/ f94 1 f52"/>
              <a:gd name="f123" fmla="*/ f95 1 f53"/>
              <a:gd name="f124" fmla="*/ f96 1 f53"/>
              <a:gd name="f125" fmla="*/ f97 1 f53"/>
              <a:gd name="f126" fmla="*/ f98 1 f52"/>
              <a:gd name="f127" fmla="*/ f99 1 f53"/>
              <a:gd name="f128" fmla="*/ f100 1 f52"/>
              <a:gd name="f129" fmla="*/ f101 1 f53"/>
              <a:gd name="f130" fmla="*/ f102 1 f53"/>
              <a:gd name="f131" fmla="*/ f103 f43 1"/>
              <a:gd name="f132" fmla="*/ f104 f43 1"/>
              <a:gd name="f133" fmla="*/ f106 f44 1"/>
              <a:gd name="f134" fmla="*/ f105 f44 1"/>
              <a:gd name="f135" fmla="*/ f107 f43 1"/>
              <a:gd name="f136" fmla="*/ f108 f44 1"/>
              <a:gd name="f137" fmla="*/ f109 f43 1"/>
              <a:gd name="f138" fmla="*/ f110 f44 1"/>
              <a:gd name="f139" fmla="*/ f111 f43 1"/>
              <a:gd name="f140" fmla="*/ f112 f44 1"/>
              <a:gd name="f141" fmla="*/ f113 f44 1"/>
              <a:gd name="f142" fmla="*/ f114 f44 1"/>
              <a:gd name="f143" fmla="*/ f115 f43 1"/>
              <a:gd name="f144" fmla="*/ f116 f44 1"/>
              <a:gd name="f145" fmla="*/ f117 f43 1"/>
              <a:gd name="f146" fmla="*/ f118 f44 1"/>
              <a:gd name="f147" fmla="*/ f119 f43 1"/>
              <a:gd name="f148" fmla="*/ f120 f44 1"/>
              <a:gd name="f149" fmla="*/ f121 f43 1"/>
              <a:gd name="f150" fmla="*/ f122 f43 1"/>
              <a:gd name="f151" fmla="*/ f123 f44 1"/>
              <a:gd name="f152" fmla="*/ f124 f44 1"/>
              <a:gd name="f153" fmla="*/ f125 f44 1"/>
              <a:gd name="f154" fmla="*/ f126 f43 1"/>
              <a:gd name="f155" fmla="*/ f127 f44 1"/>
              <a:gd name="f156" fmla="*/ f128 f43 1"/>
              <a:gd name="f157" fmla="*/ f129 f44 1"/>
              <a:gd name="f158" fmla="*/ f130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39" y="f141"/>
              </a:cxn>
              <a:cxn ang="f78">
                <a:pos x="f139" y="f142"/>
              </a:cxn>
              <a:cxn ang="f78">
                <a:pos x="f143" y="f144"/>
              </a:cxn>
              <a:cxn ang="f78">
                <a:pos x="f145" y="f146"/>
              </a:cxn>
              <a:cxn ang="f78">
                <a:pos x="f147" y="f148"/>
              </a:cxn>
              <a:cxn ang="f78">
                <a:pos x="f149" y="f148"/>
              </a:cxn>
              <a:cxn ang="f78">
                <a:pos x="f150" y="f151"/>
              </a:cxn>
              <a:cxn ang="f78">
                <a:pos x="f150" y="f152"/>
              </a:cxn>
              <a:cxn ang="f78">
                <a:pos x="f147" y="f153"/>
              </a:cxn>
              <a:cxn ang="f78">
                <a:pos x="f154" y="f155"/>
              </a:cxn>
              <a:cxn ang="f78">
                <a:pos x="f156" y="f157"/>
              </a:cxn>
              <a:cxn ang="f78">
                <a:pos x="f154" y="f158"/>
              </a:cxn>
              <a:cxn ang="f78">
                <a:pos x="f135" y="f136"/>
              </a:cxn>
            </a:cxnLst>
            <a:rect l="f131" t="f134" r="f132" b="f133"/>
            <a:pathLst>
              <a:path w="36" h="46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4"/>
                  <a:pt x="f16" y="f12"/>
                  <a:pt x="f15" y="f10"/>
                </a:cubicBezTo>
                <a:cubicBezTo>
                  <a:pt x="f14" y="f17"/>
                  <a:pt x="f14" y="f12"/>
                  <a:pt x="f15" y="f18"/>
                </a:cubicBezTo>
                <a:cubicBezTo>
                  <a:pt x="f15" y="f15"/>
                  <a:pt x="f16" y="f16"/>
                  <a:pt x="f15" y="f13"/>
                </a:cubicBezTo>
                <a:cubicBezTo>
                  <a:pt x="f14" y="f19"/>
                  <a:pt x="f18" y="f11"/>
                  <a:pt x="f17" y="f8"/>
                </a:cubicBezTo>
                <a:cubicBezTo>
                  <a:pt x="f20" y="f19"/>
                  <a:pt x="f21" y="f22"/>
                  <a:pt x="f23" y="f24"/>
                </a:cubicBezTo>
                <a:cubicBezTo>
                  <a:pt x="f23" y="f25"/>
                  <a:pt x="f23" y="f7"/>
                  <a:pt x="f21" y="f25"/>
                </a:cubicBezTo>
                <a:cubicBezTo>
                  <a:pt x="f26" y="f25"/>
                  <a:pt x="f27" y="f25"/>
                  <a:pt x="f28" y="f25"/>
                </a:cubicBezTo>
                <a:cubicBezTo>
                  <a:pt x="f29" y="f25"/>
                  <a:pt x="f30" y="f31"/>
                  <a:pt x="f32" y="f6"/>
                </a:cubicBezTo>
                <a:cubicBezTo>
                  <a:pt x="f33" y="f14"/>
                  <a:pt x="f5" y="f34"/>
                  <a:pt x="f32" y="f26"/>
                </a:cubicBezTo>
                <a:cubicBezTo>
                  <a:pt x="f35" y="f36"/>
                  <a:pt x="f37" y="f32"/>
                  <a:pt x="f21" y="f33"/>
                </a:cubicBezTo>
                <a:cubicBezTo>
                  <a:pt x="f34" y="f5"/>
                  <a:pt x="f18" y="f30"/>
                  <a:pt x="f19" y="f38"/>
                </a:cubicBezTo>
                <a:cubicBezTo>
                  <a:pt x="f8" y="f28"/>
                  <a:pt x="f8" y="f21"/>
                  <a:pt x="f6" y="f39"/>
                </a:cubicBezTo>
                <a:cubicBezTo>
                  <a:pt x="f6" y="f40"/>
                  <a:pt x="f8" y="f20"/>
                  <a:pt x="f19" y="f20"/>
                </a:cubicBezTo>
                <a:cubicBezTo>
                  <a:pt x="f11" y="f41"/>
                  <a:pt x="f8" y="f34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8" name="Freeform 161">
            <a:extLst>
              <a:ext uri="{FF2B5EF4-FFF2-40B4-BE49-F238E27FC236}">
                <a16:creationId xmlns:a16="http://schemas.microsoft.com/office/drawing/2014/main" id="{DAB09DC5-0A56-490B-AE52-23A4EA56042A}"/>
              </a:ext>
            </a:extLst>
          </p:cNvPr>
          <p:cNvSpPr/>
          <p:nvPr/>
        </p:nvSpPr>
        <p:spPr>
          <a:xfrm>
            <a:off x="5794077" y="4488058"/>
            <a:ext cx="1453694" cy="189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8"/>
              <a:gd name="f7" fmla="val 18"/>
              <a:gd name="f8" fmla="val 70"/>
              <a:gd name="f9" fmla="val 17"/>
              <a:gd name="f10" fmla="val 51"/>
              <a:gd name="f11" fmla="val 32"/>
              <a:gd name="f12" fmla="val 16"/>
              <a:gd name="f13" fmla="val 13"/>
              <a:gd name="f14" fmla="val 11"/>
              <a:gd name="f15" fmla="val 10"/>
              <a:gd name="f16" fmla="val 6"/>
              <a:gd name="f17" fmla="val 9"/>
              <a:gd name="f18" fmla="val 3"/>
              <a:gd name="f19" fmla="val 7"/>
              <a:gd name="f20" fmla="val 1"/>
              <a:gd name="f21" fmla="val 5"/>
              <a:gd name="f22" fmla="val 29"/>
              <a:gd name="f23" fmla="val 54"/>
              <a:gd name="f24" fmla="val 79"/>
              <a:gd name="f25" fmla="val 97"/>
              <a:gd name="f26" fmla="val 115"/>
              <a:gd name="f27" fmla="val 8"/>
              <a:gd name="f28" fmla="val 132"/>
              <a:gd name="f29" fmla="val 134"/>
              <a:gd name="f30" fmla="val 2"/>
              <a:gd name="f31" fmla="val 137"/>
              <a:gd name="f32" fmla="val 4"/>
              <a:gd name="f33" fmla="val 136"/>
              <a:gd name="f34" fmla="val 120"/>
              <a:gd name="f35" fmla="val 14"/>
              <a:gd name="f36" fmla="val 106"/>
              <a:gd name="f37" fmla="val 91"/>
              <a:gd name="f38" fmla="val 84"/>
              <a:gd name="f39" fmla="val 77"/>
              <a:gd name="f40" fmla="+- 0 0 -90"/>
              <a:gd name="f41" fmla="*/ f3 1 138"/>
              <a:gd name="f42" fmla="*/ f4 1 18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138"/>
              <a:gd name="f51" fmla="*/ f47 1 18"/>
              <a:gd name="f52" fmla="*/ 70 f48 1"/>
              <a:gd name="f53" fmla="*/ 17 f47 1"/>
              <a:gd name="f54" fmla="*/ 13 f48 1"/>
              <a:gd name="f55" fmla="*/ 11 f47 1"/>
              <a:gd name="f56" fmla="*/ 3 f48 1"/>
              <a:gd name="f57" fmla="*/ 7 f47 1"/>
              <a:gd name="f58" fmla="*/ 1 f48 1"/>
              <a:gd name="f59" fmla="*/ 3 f47 1"/>
              <a:gd name="f60" fmla="*/ 5 f48 1"/>
              <a:gd name="f61" fmla="*/ 1 f47 1"/>
              <a:gd name="f62" fmla="*/ 79 f48 1"/>
              <a:gd name="f63" fmla="*/ 132 f48 1"/>
              <a:gd name="f64" fmla="*/ 137 f48 1"/>
              <a:gd name="f65" fmla="*/ 4 f47 1"/>
              <a:gd name="f66" fmla="*/ 134 f48 1"/>
              <a:gd name="f67" fmla="*/ 9 f47 1"/>
              <a:gd name="f68" fmla="*/ 91 f48 1"/>
              <a:gd name="f69" fmla="+- f49 0 f1"/>
              <a:gd name="f70" fmla="*/ f52 1 138"/>
              <a:gd name="f71" fmla="*/ f53 1 18"/>
              <a:gd name="f72" fmla="*/ f54 1 138"/>
              <a:gd name="f73" fmla="*/ f55 1 18"/>
              <a:gd name="f74" fmla="*/ f56 1 138"/>
              <a:gd name="f75" fmla="*/ f57 1 18"/>
              <a:gd name="f76" fmla="*/ f58 1 138"/>
              <a:gd name="f77" fmla="*/ f59 1 18"/>
              <a:gd name="f78" fmla="*/ f60 1 138"/>
              <a:gd name="f79" fmla="*/ f61 1 18"/>
              <a:gd name="f80" fmla="*/ f62 1 138"/>
              <a:gd name="f81" fmla="*/ f63 1 138"/>
              <a:gd name="f82" fmla="*/ f64 1 138"/>
              <a:gd name="f83" fmla="*/ f65 1 18"/>
              <a:gd name="f84" fmla="*/ f66 1 138"/>
              <a:gd name="f85" fmla="*/ f67 1 18"/>
              <a:gd name="f86" fmla="*/ f68 1 138"/>
              <a:gd name="f87" fmla="*/ 0 1 f50"/>
              <a:gd name="f88" fmla="*/ f44 1 f50"/>
              <a:gd name="f89" fmla="*/ 0 1 f51"/>
              <a:gd name="f90" fmla="*/ f45 1 f51"/>
              <a:gd name="f91" fmla="*/ f70 1 f50"/>
              <a:gd name="f92" fmla="*/ f71 1 f51"/>
              <a:gd name="f93" fmla="*/ f72 1 f50"/>
              <a:gd name="f94" fmla="*/ f73 1 f51"/>
              <a:gd name="f95" fmla="*/ f74 1 f50"/>
              <a:gd name="f96" fmla="*/ f75 1 f51"/>
              <a:gd name="f97" fmla="*/ f76 1 f50"/>
              <a:gd name="f98" fmla="*/ f77 1 f51"/>
              <a:gd name="f99" fmla="*/ f78 1 f50"/>
              <a:gd name="f100" fmla="*/ f79 1 f51"/>
              <a:gd name="f101" fmla="*/ f80 1 f50"/>
              <a:gd name="f102" fmla="*/ f81 1 f50"/>
              <a:gd name="f103" fmla="*/ f82 1 f50"/>
              <a:gd name="f104" fmla="*/ f83 1 f51"/>
              <a:gd name="f105" fmla="*/ f84 1 f50"/>
              <a:gd name="f106" fmla="*/ f85 1 f51"/>
              <a:gd name="f107" fmla="*/ f86 1 f50"/>
              <a:gd name="f108" fmla="*/ f87 f41 1"/>
              <a:gd name="f109" fmla="*/ f88 f41 1"/>
              <a:gd name="f110" fmla="*/ f90 f42 1"/>
              <a:gd name="f111" fmla="*/ f89 f42 1"/>
              <a:gd name="f112" fmla="*/ f91 f41 1"/>
              <a:gd name="f113" fmla="*/ f92 f42 1"/>
              <a:gd name="f114" fmla="*/ f93 f41 1"/>
              <a:gd name="f115" fmla="*/ f94 f42 1"/>
              <a:gd name="f116" fmla="*/ f95 f41 1"/>
              <a:gd name="f117" fmla="*/ f96 f42 1"/>
              <a:gd name="f118" fmla="*/ f97 f41 1"/>
              <a:gd name="f119" fmla="*/ f98 f42 1"/>
              <a:gd name="f120" fmla="*/ f99 f41 1"/>
              <a:gd name="f121" fmla="*/ f100 f42 1"/>
              <a:gd name="f122" fmla="*/ f101 f41 1"/>
              <a:gd name="f123" fmla="*/ f102 f41 1"/>
              <a:gd name="f124" fmla="*/ f103 f41 1"/>
              <a:gd name="f125" fmla="*/ f104 f42 1"/>
              <a:gd name="f126" fmla="*/ f105 f41 1"/>
              <a:gd name="f127" fmla="*/ f106 f42 1"/>
              <a:gd name="f128" fmla="*/ f10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22" y="f115"/>
              </a:cxn>
              <a:cxn ang="f69">
                <a:pos x="f123" y="f119"/>
              </a:cxn>
              <a:cxn ang="f69">
                <a:pos x="f124" y="f125"/>
              </a:cxn>
              <a:cxn ang="f69">
                <a:pos x="f126" y="f127"/>
              </a:cxn>
              <a:cxn ang="f69">
                <a:pos x="f128" y="f113"/>
              </a:cxn>
              <a:cxn ang="f69">
                <a:pos x="f112" y="f113"/>
              </a:cxn>
            </a:cxnLst>
            <a:rect l="f108" t="f111" r="f109" b="f110"/>
            <a:pathLst>
              <a:path w="138" h="18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5"/>
                  <a:pt x="f16" y="f17"/>
                  <a:pt x="f18" y="f19"/>
                </a:cubicBezTo>
                <a:cubicBezTo>
                  <a:pt x="f20" y="f19"/>
                  <a:pt x="f5" y="f21"/>
                  <a:pt x="f20" y="f18"/>
                </a:cubicBezTo>
                <a:cubicBezTo>
                  <a:pt x="f20" y="f20"/>
                  <a:pt x="f18" y="f5"/>
                  <a:pt x="f21" y="f20"/>
                </a:cubicBezTo>
                <a:cubicBezTo>
                  <a:pt x="f22" y="f15"/>
                  <a:pt x="f23" y="f14"/>
                  <a:pt x="f24" y="f14"/>
                </a:cubicBezTo>
                <a:cubicBezTo>
                  <a:pt x="f25" y="f15"/>
                  <a:pt x="f26" y="f27"/>
                  <a:pt x="f28" y="f18"/>
                </a:cubicBezTo>
                <a:cubicBezTo>
                  <a:pt x="f29" y="f30"/>
                  <a:pt x="f31" y="f30"/>
                  <a:pt x="f31" y="f32"/>
                </a:cubicBezTo>
                <a:cubicBezTo>
                  <a:pt x="f6" y="f19"/>
                  <a:pt x="f33" y="f27"/>
                  <a:pt x="f29" y="f17"/>
                </a:cubicBezTo>
                <a:cubicBezTo>
                  <a:pt x="f34" y="f35"/>
                  <a:pt x="f36" y="f12"/>
                  <a:pt x="f37" y="f9"/>
                </a:cubicBezTo>
                <a:cubicBezTo>
                  <a:pt x="f38" y="f9"/>
                  <a:pt x="f39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9" name="Freeform 162">
            <a:extLst>
              <a:ext uri="{FF2B5EF4-FFF2-40B4-BE49-F238E27FC236}">
                <a16:creationId xmlns:a16="http://schemas.microsoft.com/office/drawing/2014/main" id="{62FCDB61-7FA6-455B-B099-3F6FBCA12B95}"/>
              </a:ext>
            </a:extLst>
          </p:cNvPr>
          <p:cNvSpPr/>
          <p:nvPr/>
        </p:nvSpPr>
        <p:spPr>
          <a:xfrm>
            <a:off x="7468334" y="4076523"/>
            <a:ext cx="506275" cy="3700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35"/>
              <a:gd name="f8" fmla="val 29"/>
              <a:gd name="f9" fmla="val 1"/>
              <a:gd name="f10" fmla="val 34"/>
              <a:gd name="f11" fmla="val 3"/>
              <a:gd name="f12" fmla="val 39"/>
              <a:gd name="f13" fmla="val 6"/>
              <a:gd name="f14" fmla="val 43"/>
              <a:gd name="f15" fmla="val 11"/>
              <a:gd name="f16" fmla="val 18"/>
              <a:gd name="f17" fmla="val 47"/>
              <a:gd name="f18" fmla="val 25"/>
              <a:gd name="f19" fmla="val 40"/>
              <a:gd name="f20" fmla="val 33"/>
              <a:gd name="f21" fmla="val 17"/>
              <a:gd name="f22" fmla="val 14"/>
              <a:gd name="f23" fmla="val 8"/>
              <a:gd name="f24" fmla="val 7"/>
              <a:gd name="f25" fmla="val 4"/>
              <a:gd name="f26" fmla="val 2"/>
              <a:gd name="f27" fmla="val 32"/>
              <a:gd name="f28" fmla="val 31"/>
              <a:gd name="f29" fmla="val 30"/>
              <a:gd name="f30" fmla="val 28"/>
              <a:gd name="f31" fmla="val 5"/>
              <a:gd name="f32" fmla="val 24"/>
              <a:gd name="f33" fmla="val 26"/>
              <a:gd name="f34" fmla="val 9"/>
              <a:gd name="f35" fmla="val 16"/>
              <a:gd name="f36" fmla="val 27"/>
              <a:gd name="f37" fmla="val 38"/>
              <a:gd name="f38" fmla="val 22"/>
              <a:gd name="f39" fmla="val 19"/>
              <a:gd name="f40" fmla="val 12"/>
              <a:gd name="f41" fmla="val 23"/>
              <a:gd name="f42" fmla="+- 0 0 -90"/>
              <a:gd name="f43" fmla="*/ f3 1 48"/>
              <a:gd name="f44" fmla="*/ f4 1 35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48"/>
              <a:gd name="f53" fmla="*/ f49 1 35"/>
              <a:gd name="f54" fmla="*/ 29 f50 1"/>
              <a:gd name="f55" fmla="*/ 1 f49 1"/>
              <a:gd name="f56" fmla="*/ 43 f50 1"/>
              <a:gd name="f57" fmla="*/ 11 f49 1"/>
              <a:gd name="f58" fmla="*/ 40 f50 1"/>
              <a:gd name="f59" fmla="*/ 29 f49 1"/>
              <a:gd name="f60" fmla="*/ 17 f50 1"/>
              <a:gd name="f61" fmla="*/ 35 f49 1"/>
              <a:gd name="f62" fmla="*/ 8 f50 1"/>
              <a:gd name="f63" fmla="*/ 4 f50 1"/>
              <a:gd name="f64" fmla="*/ 0 f50 1"/>
              <a:gd name="f65" fmla="*/ 32 f49 1"/>
              <a:gd name="f66" fmla="*/ 1 f50 1"/>
              <a:gd name="f67" fmla="*/ 7 f50 1"/>
              <a:gd name="f68" fmla="*/ 31 f49 1"/>
              <a:gd name="f69" fmla="*/ 25 f49 1"/>
              <a:gd name="f70" fmla="*/ 6 f50 1"/>
              <a:gd name="f71" fmla="*/ 24 f49 1"/>
              <a:gd name="f72" fmla="*/ 9 f50 1"/>
              <a:gd name="f73" fmla="*/ 26 f49 1"/>
              <a:gd name="f74" fmla="*/ 31 f50 1"/>
              <a:gd name="f75" fmla="*/ 34 f50 1"/>
              <a:gd name="f76" fmla="*/ 14 f49 1"/>
              <a:gd name="f77" fmla="*/ 26 f50 1"/>
              <a:gd name="f78" fmla="*/ 9 f49 1"/>
              <a:gd name="f79" fmla="*/ 24 f50 1"/>
              <a:gd name="f80" fmla="*/ 8 f49 1"/>
              <a:gd name="f81" fmla="*/ 23 f50 1"/>
              <a:gd name="f82" fmla="*/ 0 f49 1"/>
              <a:gd name="f83" fmla="*/ 25 f50 1"/>
              <a:gd name="f84" fmla="*/ 32 f50 1"/>
              <a:gd name="f85" fmla="*/ 4 f49 1"/>
              <a:gd name="f86" fmla="+- f51 0 f1"/>
              <a:gd name="f87" fmla="*/ f54 1 48"/>
              <a:gd name="f88" fmla="*/ f55 1 35"/>
              <a:gd name="f89" fmla="*/ f56 1 48"/>
              <a:gd name="f90" fmla="*/ f57 1 35"/>
              <a:gd name="f91" fmla="*/ f58 1 48"/>
              <a:gd name="f92" fmla="*/ f59 1 35"/>
              <a:gd name="f93" fmla="*/ f60 1 48"/>
              <a:gd name="f94" fmla="*/ f61 1 35"/>
              <a:gd name="f95" fmla="*/ f62 1 48"/>
              <a:gd name="f96" fmla="*/ f63 1 48"/>
              <a:gd name="f97" fmla="*/ f64 1 48"/>
              <a:gd name="f98" fmla="*/ f65 1 35"/>
              <a:gd name="f99" fmla="*/ f66 1 48"/>
              <a:gd name="f100" fmla="*/ f67 1 48"/>
              <a:gd name="f101" fmla="*/ f68 1 35"/>
              <a:gd name="f102" fmla="*/ f69 1 35"/>
              <a:gd name="f103" fmla="*/ f70 1 48"/>
              <a:gd name="f104" fmla="*/ f71 1 35"/>
              <a:gd name="f105" fmla="*/ f72 1 48"/>
              <a:gd name="f106" fmla="*/ f73 1 35"/>
              <a:gd name="f107" fmla="*/ f74 1 48"/>
              <a:gd name="f108" fmla="*/ f75 1 48"/>
              <a:gd name="f109" fmla="*/ f76 1 35"/>
              <a:gd name="f110" fmla="*/ f77 1 48"/>
              <a:gd name="f111" fmla="*/ f78 1 35"/>
              <a:gd name="f112" fmla="*/ f79 1 48"/>
              <a:gd name="f113" fmla="*/ f80 1 35"/>
              <a:gd name="f114" fmla="*/ f81 1 48"/>
              <a:gd name="f115" fmla="*/ f82 1 35"/>
              <a:gd name="f116" fmla="*/ f83 1 48"/>
              <a:gd name="f117" fmla="*/ f84 1 48"/>
              <a:gd name="f118" fmla="*/ f85 1 35"/>
              <a:gd name="f119" fmla="*/ 0 1 f52"/>
              <a:gd name="f120" fmla="*/ f46 1 f52"/>
              <a:gd name="f121" fmla="*/ 0 1 f53"/>
              <a:gd name="f122" fmla="*/ f47 1 f53"/>
              <a:gd name="f123" fmla="*/ f87 1 f52"/>
              <a:gd name="f124" fmla="*/ f88 1 f53"/>
              <a:gd name="f125" fmla="*/ f89 1 f52"/>
              <a:gd name="f126" fmla="*/ f90 1 f53"/>
              <a:gd name="f127" fmla="*/ f91 1 f52"/>
              <a:gd name="f128" fmla="*/ f92 1 f53"/>
              <a:gd name="f129" fmla="*/ f93 1 f52"/>
              <a:gd name="f130" fmla="*/ f94 1 f53"/>
              <a:gd name="f131" fmla="*/ f95 1 f52"/>
              <a:gd name="f132" fmla="*/ f96 1 f52"/>
              <a:gd name="f133" fmla="*/ f97 1 f52"/>
              <a:gd name="f134" fmla="*/ f98 1 f53"/>
              <a:gd name="f135" fmla="*/ f99 1 f52"/>
              <a:gd name="f136" fmla="*/ f100 1 f52"/>
              <a:gd name="f137" fmla="*/ f101 1 f53"/>
              <a:gd name="f138" fmla="*/ f102 1 f53"/>
              <a:gd name="f139" fmla="*/ f103 1 f52"/>
              <a:gd name="f140" fmla="*/ f104 1 f53"/>
              <a:gd name="f141" fmla="*/ f105 1 f52"/>
              <a:gd name="f142" fmla="*/ f106 1 f53"/>
              <a:gd name="f143" fmla="*/ f107 1 f52"/>
              <a:gd name="f144" fmla="*/ f108 1 f52"/>
              <a:gd name="f145" fmla="*/ f109 1 f53"/>
              <a:gd name="f146" fmla="*/ f110 1 f52"/>
              <a:gd name="f147" fmla="*/ f111 1 f53"/>
              <a:gd name="f148" fmla="*/ f112 1 f52"/>
              <a:gd name="f149" fmla="*/ f113 1 f53"/>
              <a:gd name="f150" fmla="*/ f114 1 f52"/>
              <a:gd name="f151" fmla="*/ f115 1 f53"/>
              <a:gd name="f152" fmla="*/ f116 1 f52"/>
              <a:gd name="f153" fmla="*/ f117 1 f52"/>
              <a:gd name="f154" fmla="*/ f118 1 f53"/>
              <a:gd name="f155" fmla="*/ f119 f43 1"/>
              <a:gd name="f156" fmla="*/ f120 f43 1"/>
              <a:gd name="f157" fmla="*/ f122 f44 1"/>
              <a:gd name="f158" fmla="*/ f121 f44 1"/>
              <a:gd name="f159" fmla="*/ f123 f43 1"/>
              <a:gd name="f160" fmla="*/ f124 f44 1"/>
              <a:gd name="f161" fmla="*/ f125 f43 1"/>
              <a:gd name="f162" fmla="*/ f126 f44 1"/>
              <a:gd name="f163" fmla="*/ f127 f43 1"/>
              <a:gd name="f164" fmla="*/ f128 f44 1"/>
              <a:gd name="f165" fmla="*/ f129 f43 1"/>
              <a:gd name="f166" fmla="*/ f130 f44 1"/>
              <a:gd name="f167" fmla="*/ f131 f43 1"/>
              <a:gd name="f168" fmla="*/ f132 f43 1"/>
              <a:gd name="f169" fmla="*/ f133 f43 1"/>
              <a:gd name="f170" fmla="*/ f134 f44 1"/>
              <a:gd name="f171" fmla="*/ f135 f43 1"/>
              <a:gd name="f172" fmla="*/ f136 f43 1"/>
              <a:gd name="f173" fmla="*/ f137 f44 1"/>
              <a:gd name="f174" fmla="*/ f138 f44 1"/>
              <a:gd name="f175" fmla="*/ f139 f43 1"/>
              <a:gd name="f176" fmla="*/ f140 f44 1"/>
              <a:gd name="f177" fmla="*/ f141 f43 1"/>
              <a:gd name="f178" fmla="*/ f142 f44 1"/>
              <a:gd name="f179" fmla="*/ f143 f43 1"/>
              <a:gd name="f180" fmla="*/ f144 f43 1"/>
              <a:gd name="f181" fmla="*/ f145 f44 1"/>
              <a:gd name="f182" fmla="*/ f146 f43 1"/>
              <a:gd name="f183" fmla="*/ f147 f44 1"/>
              <a:gd name="f184" fmla="*/ f148 f43 1"/>
              <a:gd name="f185" fmla="*/ f149 f44 1"/>
              <a:gd name="f186" fmla="*/ f150 f43 1"/>
              <a:gd name="f187" fmla="*/ f151 f44 1"/>
              <a:gd name="f188" fmla="*/ f152 f43 1"/>
              <a:gd name="f189" fmla="*/ f153 f43 1"/>
              <a:gd name="f190" fmla="*/ f1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59" y="f160"/>
              </a:cxn>
              <a:cxn ang="f86">
                <a:pos x="f161" y="f162"/>
              </a:cxn>
              <a:cxn ang="f86">
                <a:pos x="f163" y="f164"/>
              </a:cxn>
              <a:cxn ang="f86">
                <a:pos x="f165" y="f166"/>
              </a:cxn>
              <a:cxn ang="f86">
                <a:pos x="f167" y="f166"/>
              </a:cxn>
              <a:cxn ang="f86">
                <a:pos x="f168" y="f166"/>
              </a:cxn>
              <a:cxn ang="f86">
                <a:pos x="f169" y="f170"/>
              </a:cxn>
              <a:cxn ang="f86">
                <a:pos x="f171" y="f164"/>
              </a:cxn>
              <a:cxn ang="f86">
                <a:pos x="f168" y="f164"/>
              </a:cxn>
              <a:cxn ang="f86">
                <a:pos x="f172" y="f173"/>
              </a:cxn>
              <a:cxn ang="f86">
                <a:pos x="f168" y="f174"/>
              </a:cxn>
              <a:cxn ang="f86">
                <a:pos x="f175" y="f176"/>
              </a:cxn>
              <a:cxn ang="f86">
                <a:pos x="f177" y="f178"/>
              </a:cxn>
              <a:cxn ang="f86">
                <a:pos x="f179" y="f176"/>
              </a:cxn>
              <a:cxn ang="f86">
                <a:pos x="f180" y="f181"/>
              </a:cxn>
              <a:cxn ang="f86">
                <a:pos x="f182" y="f183"/>
              </a:cxn>
              <a:cxn ang="f86">
                <a:pos x="f184" y="f185"/>
              </a:cxn>
              <a:cxn ang="f86">
                <a:pos x="f186" y="f187"/>
              </a:cxn>
              <a:cxn ang="f86">
                <a:pos x="f188" y="f187"/>
              </a:cxn>
              <a:cxn ang="f86">
                <a:pos x="f189" y="f185"/>
              </a:cxn>
              <a:cxn ang="f86">
                <a:pos x="f159" y="f190"/>
              </a:cxn>
              <a:cxn ang="f86">
                <a:pos x="f159" y="f160"/>
              </a:cxn>
            </a:cxnLst>
            <a:rect l="f155" t="f158" r="f156" b="f157"/>
            <a:pathLst>
              <a:path w="48" h="3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6" y="f16"/>
                  <a:pt x="f17" y="f18"/>
                  <a:pt x="f19" y="f8"/>
                </a:cubicBezTo>
                <a:cubicBezTo>
                  <a:pt x="f20" y="f10"/>
                  <a:pt x="f18" y="f10"/>
                  <a:pt x="f21" y="f7"/>
                </a:cubicBezTo>
                <a:cubicBezTo>
                  <a:pt x="f22" y="f7"/>
                  <a:pt x="f15" y="f7"/>
                  <a:pt x="f23" y="f7"/>
                </a:cubicBezTo>
                <a:cubicBezTo>
                  <a:pt x="f24" y="f10"/>
                  <a:pt x="f13" y="f7"/>
                  <a:pt x="f25" y="f7"/>
                </a:cubicBezTo>
                <a:cubicBezTo>
                  <a:pt x="f26" y="f7"/>
                  <a:pt x="f9" y="f10"/>
                  <a:pt x="f5" y="f27"/>
                </a:cubicBezTo>
                <a:cubicBezTo>
                  <a:pt x="f5" y="f28"/>
                  <a:pt x="f5" y="f29"/>
                  <a:pt x="f9" y="f8"/>
                </a:cubicBezTo>
                <a:cubicBezTo>
                  <a:pt x="f26" y="f30"/>
                  <a:pt x="f11" y="f30"/>
                  <a:pt x="f25" y="f8"/>
                </a:cubicBezTo>
                <a:cubicBezTo>
                  <a:pt x="f31" y="f8"/>
                  <a:pt x="f13" y="f29"/>
                  <a:pt x="f24" y="f28"/>
                </a:cubicBezTo>
                <a:cubicBezTo>
                  <a:pt x="f13" y="f8"/>
                  <a:pt x="f11" y="f30"/>
                  <a:pt x="f25" y="f18"/>
                </a:cubicBezTo>
                <a:cubicBezTo>
                  <a:pt x="f31" y="f32"/>
                  <a:pt x="f31" y="f32"/>
                  <a:pt x="f13" y="f32"/>
                </a:cubicBezTo>
                <a:cubicBezTo>
                  <a:pt x="f23" y="f32"/>
                  <a:pt x="f23" y="f33"/>
                  <a:pt x="f34" y="f33"/>
                </a:cubicBezTo>
                <a:cubicBezTo>
                  <a:pt x="f35" y="f36"/>
                  <a:pt x="f32" y="f36"/>
                  <a:pt x="f28" y="f32"/>
                </a:cubicBezTo>
                <a:cubicBezTo>
                  <a:pt x="f37" y="f38"/>
                  <a:pt x="f12" y="f39"/>
                  <a:pt x="f10" y="f22"/>
                </a:cubicBezTo>
                <a:cubicBezTo>
                  <a:pt x="f28" y="f40"/>
                  <a:pt x="f8" y="f15"/>
                  <a:pt x="f33" y="f34"/>
                </a:cubicBezTo>
                <a:cubicBezTo>
                  <a:pt x="f18" y="f34"/>
                  <a:pt x="f32" y="f34"/>
                  <a:pt x="f32" y="f23"/>
                </a:cubicBezTo>
                <a:cubicBezTo>
                  <a:pt x="f41" y="f31"/>
                  <a:pt x="f41" y="f11"/>
                  <a:pt x="f41" y="f5"/>
                </a:cubicBezTo>
                <a:cubicBezTo>
                  <a:pt x="f32" y="f5"/>
                  <a:pt x="f32" y="f5"/>
                  <a:pt x="f18" y="f5"/>
                </a:cubicBezTo>
                <a:cubicBezTo>
                  <a:pt x="f36" y="f26"/>
                  <a:pt x="f8" y="f31"/>
                  <a:pt x="f27" y="f23"/>
                </a:cubicBezTo>
                <a:cubicBezTo>
                  <a:pt x="f28" y="f13"/>
                  <a:pt x="f29" y="f31"/>
                  <a:pt x="f8" y="f25"/>
                </a:cubicBezTo>
                <a:cubicBezTo>
                  <a:pt x="f30" y="f11"/>
                  <a:pt x="f30" y="f11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0" name="Freeform 163">
            <a:extLst>
              <a:ext uri="{FF2B5EF4-FFF2-40B4-BE49-F238E27FC236}">
                <a16:creationId xmlns:a16="http://schemas.microsoft.com/office/drawing/2014/main" id="{F51D6AF2-D8C4-45F8-9CBB-D953C53AA000}"/>
              </a:ext>
            </a:extLst>
          </p:cNvPr>
          <p:cNvSpPr/>
          <p:nvPr/>
        </p:nvSpPr>
        <p:spPr>
          <a:xfrm>
            <a:off x="7320302" y="4508778"/>
            <a:ext cx="306424" cy="232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2"/>
              <a:gd name="f8" fmla="val 11"/>
              <a:gd name="f9" fmla="val 4"/>
              <a:gd name="f10" fmla="val 17"/>
              <a:gd name="f11" fmla="val 7"/>
              <a:gd name="f12" fmla="val 27"/>
              <a:gd name="f13" fmla="val 15"/>
              <a:gd name="f14" fmla="val 18"/>
              <a:gd name="f15" fmla="val 20"/>
              <a:gd name="f16" fmla="val 26"/>
              <a:gd name="f17" fmla="val 21"/>
              <a:gd name="f18" fmla="val 24"/>
              <a:gd name="f19" fmla="val 23"/>
              <a:gd name="f20" fmla="val 14"/>
              <a:gd name="f21" fmla="val 10"/>
              <a:gd name="f22" fmla="val 3"/>
              <a:gd name="f23" fmla="val 6"/>
              <a:gd name="f24" fmla="val 1"/>
              <a:gd name="f25" fmla="val 5"/>
              <a:gd name="f26" fmla="val 2"/>
              <a:gd name="f27" fmla="val 8"/>
              <a:gd name="f28" fmla="+- 0 0 -90"/>
              <a:gd name="f29" fmla="*/ f3 1 29"/>
              <a:gd name="f30" fmla="*/ f4 1 22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9"/>
              <a:gd name="f39" fmla="*/ f35 1 22"/>
              <a:gd name="f40" fmla="*/ 11 f36 1"/>
              <a:gd name="f41" fmla="*/ 4 f35 1"/>
              <a:gd name="f42" fmla="*/ 27 f36 1"/>
              <a:gd name="f43" fmla="*/ 15 f35 1"/>
              <a:gd name="f44" fmla="*/ 20 f35 1"/>
              <a:gd name="f45" fmla="*/ 23 f36 1"/>
              <a:gd name="f46" fmla="*/ 3 f36 1"/>
              <a:gd name="f47" fmla="*/ 6 f35 1"/>
              <a:gd name="f48" fmla="*/ 1 f36 1"/>
              <a:gd name="f49" fmla="*/ 3 f35 1"/>
              <a:gd name="f50" fmla="*/ 4 f36 1"/>
              <a:gd name="f51" fmla="*/ 0 f35 1"/>
              <a:gd name="f52" fmla="+- f37 0 f1"/>
              <a:gd name="f53" fmla="*/ f40 1 29"/>
              <a:gd name="f54" fmla="*/ f41 1 22"/>
              <a:gd name="f55" fmla="*/ f42 1 29"/>
              <a:gd name="f56" fmla="*/ f43 1 22"/>
              <a:gd name="f57" fmla="*/ f44 1 22"/>
              <a:gd name="f58" fmla="*/ f45 1 29"/>
              <a:gd name="f59" fmla="*/ f46 1 29"/>
              <a:gd name="f60" fmla="*/ f47 1 22"/>
              <a:gd name="f61" fmla="*/ f48 1 29"/>
              <a:gd name="f62" fmla="*/ f49 1 22"/>
              <a:gd name="f63" fmla="*/ f50 1 29"/>
              <a:gd name="f64" fmla="*/ f51 1 22"/>
              <a:gd name="f65" fmla="*/ 0 1 f38"/>
              <a:gd name="f66" fmla="*/ f32 1 f38"/>
              <a:gd name="f67" fmla="*/ 0 1 f39"/>
              <a:gd name="f68" fmla="*/ f33 1 f39"/>
              <a:gd name="f69" fmla="*/ f53 1 f38"/>
              <a:gd name="f70" fmla="*/ f54 1 f39"/>
              <a:gd name="f71" fmla="*/ f55 1 f38"/>
              <a:gd name="f72" fmla="*/ f56 1 f39"/>
              <a:gd name="f73" fmla="*/ f57 1 f39"/>
              <a:gd name="f74" fmla="*/ f58 1 f38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29 1"/>
              <a:gd name="f88" fmla="*/ f72 f30 1"/>
              <a:gd name="f89" fmla="*/ f73 f30 1"/>
              <a:gd name="f90" fmla="*/ f74 f29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7" y="f88"/>
              </a:cxn>
              <a:cxn ang="f52">
                <a:pos x="f87" y="f89"/>
              </a:cxn>
              <a:cxn ang="f52">
                <a:pos x="f90" y="f89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  <a:cxn ang="f52">
                <a:pos x="f85" y="f86"/>
              </a:cxn>
            </a:cxnLst>
            <a:rect l="f81" t="f84" r="f82" b="f83"/>
            <a:pathLst>
              <a:path w="28" h="22">
                <a:moveTo>
                  <a:pt x="f8" y="f9"/>
                </a:moveTo>
                <a:cubicBezTo>
                  <a:pt x="f10" y="f11"/>
                  <a:pt x="f7" y="f8"/>
                  <a:pt x="f12" y="f13"/>
                </a:cubicBezTo>
                <a:cubicBezTo>
                  <a:pt x="f6" y="f10"/>
                  <a:pt x="f6" y="f14"/>
                  <a:pt x="f12" y="f15"/>
                </a:cubicBezTo>
                <a:cubicBezTo>
                  <a:pt x="f16" y="f17"/>
                  <a:pt x="f18" y="f7"/>
                  <a:pt x="f19" y="f15"/>
                </a:cubicBezTo>
                <a:cubicBezTo>
                  <a:pt x="f10" y="f20"/>
                  <a:pt x="f21" y="f21"/>
                  <a:pt x="f22" y="f23"/>
                </a:cubicBezTo>
                <a:cubicBezTo>
                  <a:pt x="f24" y="f23"/>
                  <a:pt x="f5" y="f25"/>
                  <a:pt x="f24" y="f22"/>
                </a:cubicBezTo>
                <a:cubicBezTo>
                  <a:pt x="f24" y="f24"/>
                  <a:pt x="f26" y="f5"/>
                  <a:pt x="f9" y="f5"/>
                </a:cubicBezTo>
                <a:cubicBezTo>
                  <a:pt x="f23" y="f22"/>
                  <a:pt x="f27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1" name="Freeform 164">
            <a:extLst>
              <a:ext uri="{FF2B5EF4-FFF2-40B4-BE49-F238E27FC236}">
                <a16:creationId xmlns:a16="http://schemas.microsoft.com/office/drawing/2014/main" id="{5BCF8F15-0DF6-4790-93EB-B05DBC8D06CB}"/>
              </a:ext>
            </a:extLst>
          </p:cNvPr>
          <p:cNvSpPr/>
          <p:nvPr/>
        </p:nvSpPr>
        <p:spPr>
          <a:xfrm>
            <a:off x="7447614" y="4308936"/>
            <a:ext cx="125830" cy="1376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3"/>
              <a:gd name="f8" fmla="val 11"/>
              <a:gd name="f9" fmla="val 4"/>
              <a:gd name="f10" fmla="val 10"/>
              <a:gd name="f11" fmla="val 5"/>
              <a:gd name="f12" fmla="val 2"/>
              <a:gd name="f13" fmla="val 9"/>
              <a:gd name="f14" fmla="val 7"/>
              <a:gd name="f15" fmla="val 3"/>
              <a:gd name="f16" fmla="val 6"/>
              <a:gd name="f17" fmla="val 8"/>
              <a:gd name="f18" fmla="val 1"/>
              <a:gd name="f19" fmla="+- 0 0 -90"/>
              <a:gd name="f20" fmla="*/ f3 1 12"/>
              <a:gd name="f21" fmla="*/ f4 1 1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2"/>
              <a:gd name="f30" fmla="*/ f26 1 13"/>
              <a:gd name="f31" fmla="*/ 11 f27 1"/>
              <a:gd name="f32" fmla="*/ 4 f26 1"/>
              <a:gd name="f33" fmla="*/ 10 f27 1"/>
              <a:gd name="f34" fmla="*/ 7 f27 1"/>
              <a:gd name="f35" fmla="*/ 3 f26 1"/>
              <a:gd name="f36" fmla="*/ 6 f26 1"/>
              <a:gd name="f37" fmla="*/ 9 f26 1"/>
              <a:gd name="f38" fmla="*/ 10 f26 1"/>
              <a:gd name="f39" fmla="*/ 9 f27 1"/>
              <a:gd name="f40" fmla="*/ 11 f26 1"/>
              <a:gd name="f41" fmla="*/ 6 f27 1"/>
              <a:gd name="f42" fmla="*/ 7 f26 1"/>
              <a:gd name="f43" fmla="*/ 3 f27 1"/>
              <a:gd name="f44" fmla="*/ 13 f26 1"/>
              <a:gd name="f45" fmla="*/ 1 f27 1"/>
              <a:gd name="f46" fmla="*/ 12 f26 1"/>
              <a:gd name="f47" fmla="*/ 8 f27 1"/>
              <a:gd name="f48" fmla="*/ 0 f26 1"/>
              <a:gd name="f49" fmla="*/ 12 f27 1"/>
              <a:gd name="f50" fmla="*/ 2 f26 1"/>
              <a:gd name="f51" fmla="+- f28 0 f1"/>
              <a:gd name="f52" fmla="*/ f31 1 12"/>
              <a:gd name="f53" fmla="*/ f32 1 13"/>
              <a:gd name="f54" fmla="*/ f33 1 12"/>
              <a:gd name="f55" fmla="*/ f34 1 12"/>
              <a:gd name="f56" fmla="*/ f35 1 13"/>
              <a:gd name="f57" fmla="*/ f36 1 13"/>
              <a:gd name="f58" fmla="*/ f37 1 13"/>
              <a:gd name="f59" fmla="*/ f38 1 13"/>
              <a:gd name="f60" fmla="*/ f39 1 12"/>
              <a:gd name="f61" fmla="*/ f40 1 13"/>
              <a:gd name="f62" fmla="*/ f41 1 12"/>
              <a:gd name="f63" fmla="*/ f42 1 13"/>
              <a:gd name="f64" fmla="*/ f43 1 12"/>
              <a:gd name="f65" fmla="*/ f44 1 13"/>
              <a:gd name="f66" fmla="*/ f45 1 12"/>
              <a:gd name="f67" fmla="*/ f46 1 13"/>
              <a:gd name="f68" fmla="*/ f47 1 12"/>
              <a:gd name="f69" fmla="*/ f48 1 13"/>
              <a:gd name="f70" fmla="*/ f49 1 12"/>
              <a:gd name="f71" fmla="*/ f50 1 13"/>
              <a:gd name="f72" fmla="*/ 0 1 f29"/>
              <a:gd name="f73" fmla="*/ f23 1 f29"/>
              <a:gd name="f74" fmla="*/ 0 1 f30"/>
              <a:gd name="f75" fmla="*/ f24 1 f30"/>
              <a:gd name="f76" fmla="*/ f52 1 f29"/>
              <a:gd name="f77" fmla="*/ f53 1 f30"/>
              <a:gd name="f78" fmla="*/ f54 1 f29"/>
              <a:gd name="f79" fmla="*/ f55 1 f29"/>
              <a:gd name="f80" fmla="*/ f56 1 f30"/>
              <a:gd name="f81" fmla="*/ f57 1 f30"/>
              <a:gd name="f82" fmla="*/ f58 1 f30"/>
              <a:gd name="f83" fmla="*/ f59 1 f30"/>
              <a:gd name="f84" fmla="*/ f60 1 f29"/>
              <a:gd name="f85" fmla="*/ f61 1 f30"/>
              <a:gd name="f86" fmla="*/ f62 1 f29"/>
              <a:gd name="f87" fmla="*/ f63 1 f30"/>
              <a:gd name="f88" fmla="*/ f64 1 f29"/>
              <a:gd name="f89" fmla="*/ f65 1 f30"/>
              <a:gd name="f90" fmla="*/ f66 1 f29"/>
              <a:gd name="f91" fmla="*/ f67 1 f30"/>
              <a:gd name="f92" fmla="*/ f68 1 f29"/>
              <a:gd name="f93" fmla="*/ f69 1 f30"/>
              <a:gd name="f94" fmla="*/ f70 1 f29"/>
              <a:gd name="f95" fmla="*/ f71 1 f30"/>
              <a:gd name="f96" fmla="*/ f72 f20 1"/>
              <a:gd name="f97" fmla="*/ f73 f20 1"/>
              <a:gd name="f98" fmla="*/ f75 f21 1"/>
              <a:gd name="f99" fmla="*/ f74 f21 1"/>
              <a:gd name="f100" fmla="*/ f76 f20 1"/>
              <a:gd name="f101" fmla="*/ f77 f21 1"/>
              <a:gd name="f102" fmla="*/ f78 f20 1"/>
              <a:gd name="f103" fmla="*/ f79 f20 1"/>
              <a:gd name="f104" fmla="*/ f80 f21 1"/>
              <a:gd name="f105" fmla="*/ f81 f21 1"/>
              <a:gd name="f106" fmla="*/ f82 f21 1"/>
              <a:gd name="f107" fmla="*/ f83 f21 1"/>
              <a:gd name="f108" fmla="*/ f84 f20 1"/>
              <a:gd name="f109" fmla="*/ f85 f21 1"/>
              <a:gd name="f110" fmla="*/ f86 f20 1"/>
              <a:gd name="f111" fmla="*/ f87 f21 1"/>
              <a:gd name="f112" fmla="*/ f88 f20 1"/>
              <a:gd name="f113" fmla="*/ f89 f21 1"/>
              <a:gd name="f114" fmla="*/ f90 f20 1"/>
              <a:gd name="f115" fmla="*/ f91 f21 1"/>
              <a:gd name="f116" fmla="*/ f92 f20 1"/>
              <a:gd name="f117" fmla="*/ f93 f21 1"/>
              <a:gd name="f118" fmla="*/ f94 f20 1"/>
              <a:gd name="f119" fmla="*/ f9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100" y="f101"/>
              </a:cxn>
              <a:cxn ang="f51">
                <a:pos x="f102" y="f101"/>
              </a:cxn>
              <a:cxn ang="f51">
                <a:pos x="f103" y="f104"/>
              </a:cxn>
              <a:cxn ang="f51">
                <a:pos x="f103" y="f105"/>
              </a:cxn>
              <a:cxn ang="f51">
                <a:pos x="f100" y="f106"/>
              </a:cxn>
              <a:cxn ang="f51">
                <a:pos x="f100" y="f107"/>
              </a:cxn>
              <a:cxn ang="f51">
                <a:pos x="f108" y="f109"/>
              </a:cxn>
              <a:cxn ang="f51">
                <a:pos x="f110" y="f111"/>
              </a:cxn>
              <a:cxn ang="f51">
                <a:pos x="f112" y="f111"/>
              </a:cxn>
              <a:cxn ang="f51">
                <a:pos x="f112" y="f107"/>
              </a:cxn>
              <a:cxn ang="f51">
                <a:pos x="f102" y="f113"/>
              </a:cxn>
              <a:cxn ang="f51">
                <a:pos x="f114" y="f115"/>
              </a:cxn>
              <a:cxn ang="f51">
                <a:pos x="f114" y="f107"/>
              </a:cxn>
              <a:cxn ang="f51">
                <a:pos x="f116" y="f117"/>
              </a:cxn>
              <a:cxn ang="f51">
                <a:pos x="f118" y="f119"/>
              </a:cxn>
              <a:cxn ang="f51">
                <a:pos x="f100" y="f101"/>
              </a:cxn>
            </a:cxnLst>
            <a:rect l="f96" t="f99" r="f97" b="f98"/>
            <a:pathLst>
              <a:path w="12" h="13">
                <a:moveTo>
                  <a:pt x="f8" y="f9"/>
                </a:moveTo>
                <a:cubicBezTo>
                  <a:pt x="f10" y="f11"/>
                  <a:pt x="f10" y="f9"/>
                  <a:pt x="f10" y="f9"/>
                </a:cubicBezTo>
                <a:cubicBezTo>
                  <a:pt x="f10" y="f12"/>
                  <a:pt x="f13" y="f12"/>
                  <a:pt x="f14" y="f15"/>
                </a:cubicBezTo>
                <a:cubicBezTo>
                  <a:pt x="f16" y="f15"/>
                  <a:pt x="f16" y="f11"/>
                  <a:pt x="f14" y="f16"/>
                </a:cubicBezTo>
                <a:cubicBezTo>
                  <a:pt x="f17" y="f14"/>
                  <a:pt x="f10" y="f17"/>
                  <a:pt x="f8" y="f13"/>
                </a:cubicBezTo>
                <a:cubicBezTo>
                  <a:pt x="f8" y="f13"/>
                  <a:pt x="f8" y="f10"/>
                  <a:pt x="f8" y="f10"/>
                </a:cubicBezTo>
                <a:cubicBezTo>
                  <a:pt x="f8" y="f8"/>
                  <a:pt x="f10" y="f8"/>
                  <a:pt x="f13" y="f8"/>
                </a:cubicBezTo>
                <a:cubicBezTo>
                  <a:pt x="f17" y="f10"/>
                  <a:pt x="f14" y="f17"/>
                  <a:pt x="f16" y="f14"/>
                </a:cubicBezTo>
                <a:cubicBezTo>
                  <a:pt x="f11" y="f14"/>
                  <a:pt x="f9" y="f16"/>
                  <a:pt x="f15" y="f14"/>
                </a:cubicBezTo>
                <a:cubicBezTo>
                  <a:pt x="f12" y="f17"/>
                  <a:pt x="f15" y="f13"/>
                  <a:pt x="f15" y="f10"/>
                </a:cubicBezTo>
                <a:cubicBezTo>
                  <a:pt x="f11" y="f7"/>
                  <a:pt x="f17" y="f6"/>
                  <a:pt x="f10" y="f7"/>
                </a:cubicBezTo>
                <a:cubicBezTo>
                  <a:pt x="f14" y="f7"/>
                  <a:pt x="f9" y="f7"/>
                  <a:pt x="f18" y="f6"/>
                </a:cubicBezTo>
                <a:cubicBezTo>
                  <a:pt x="f12" y="f8"/>
                  <a:pt x="f18" y="f8"/>
                  <a:pt x="f18" y="f10"/>
                </a:cubicBezTo>
                <a:cubicBezTo>
                  <a:pt x="f5" y="f14"/>
                  <a:pt x="f11" y="f5"/>
                  <a:pt x="f17" y="f5"/>
                </a:cubicBezTo>
                <a:cubicBezTo>
                  <a:pt x="f10" y="f5"/>
                  <a:pt x="f8" y="f18"/>
                  <a:pt x="f6" y="f12"/>
                </a:cubicBezTo>
                <a:cubicBezTo>
                  <a:pt x="f6" y="f15"/>
                  <a:pt x="f10" y="f15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2" name="Freeform 165">
            <a:extLst>
              <a:ext uri="{FF2B5EF4-FFF2-40B4-BE49-F238E27FC236}">
                <a16:creationId xmlns:a16="http://schemas.microsoft.com/office/drawing/2014/main" id="{6438DA8B-6133-4BB9-B7D1-0E86BB617D20}"/>
              </a:ext>
            </a:extLst>
          </p:cNvPr>
          <p:cNvSpPr/>
          <p:nvPr/>
        </p:nvSpPr>
        <p:spPr>
          <a:xfrm>
            <a:off x="7099730" y="4646450"/>
            <a:ext cx="125830" cy="1687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6"/>
              <a:gd name="f8" fmla="val 3"/>
              <a:gd name="f9" fmla="val 5"/>
              <a:gd name="f10" fmla="val 2"/>
              <a:gd name="f11" fmla="val 7"/>
              <a:gd name="f12" fmla="val 4"/>
              <a:gd name="f13" fmla="val 9"/>
              <a:gd name="f14" fmla="val 11"/>
              <a:gd name="f15" fmla="val 8"/>
              <a:gd name="f16" fmla="val 10"/>
              <a:gd name="f17" fmla="val 13"/>
              <a:gd name="f18" fmla="val 15"/>
              <a:gd name="f19" fmla="val 14"/>
              <a:gd name="f20" fmla="val 1"/>
              <a:gd name="f21" fmla="val 6"/>
              <a:gd name="f22" fmla="+- 0 0 -90"/>
              <a:gd name="f23" fmla="*/ f3 1 12"/>
              <a:gd name="f24" fmla="*/ f4 1 1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2"/>
              <a:gd name="f33" fmla="*/ f29 1 16"/>
              <a:gd name="f34" fmla="*/ 3 f30 1"/>
              <a:gd name="f35" fmla="*/ 0 f29 1"/>
              <a:gd name="f36" fmla="*/ 9 f30 1"/>
              <a:gd name="f37" fmla="*/ 7 f29 1"/>
              <a:gd name="f38" fmla="*/ 10 f30 1"/>
              <a:gd name="f39" fmla="*/ 13 f29 1"/>
              <a:gd name="f40" fmla="*/ 5 f30 1"/>
              <a:gd name="f41" fmla="*/ 15 f29 1"/>
              <a:gd name="f42" fmla="*/ 0 f30 1"/>
              <a:gd name="f43" fmla="*/ 9 f29 1"/>
              <a:gd name="f44" fmla="*/ 1 f30 1"/>
              <a:gd name="f45" fmla="*/ 6 f29 1"/>
              <a:gd name="f46" fmla="*/ 8 f29 1"/>
              <a:gd name="f47" fmla="*/ 8 f30 1"/>
              <a:gd name="f48" fmla="*/ 11 f29 1"/>
              <a:gd name="f49" fmla="*/ 2 f30 1"/>
              <a:gd name="f50" fmla="*/ 1 f29 1"/>
              <a:gd name="f51" fmla="+- f31 0 f1"/>
              <a:gd name="f52" fmla="*/ f34 1 12"/>
              <a:gd name="f53" fmla="*/ f35 1 16"/>
              <a:gd name="f54" fmla="*/ f36 1 12"/>
              <a:gd name="f55" fmla="*/ f37 1 16"/>
              <a:gd name="f56" fmla="*/ f38 1 12"/>
              <a:gd name="f57" fmla="*/ f39 1 16"/>
              <a:gd name="f58" fmla="*/ f40 1 12"/>
              <a:gd name="f59" fmla="*/ f41 1 16"/>
              <a:gd name="f60" fmla="*/ f42 1 12"/>
              <a:gd name="f61" fmla="*/ f43 1 16"/>
              <a:gd name="f62" fmla="*/ f44 1 12"/>
              <a:gd name="f63" fmla="*/ f45 1 16"/>
              <a:gd name="f64" fmla="*/ f46 1 16"/>
              <a:gd name="f65" fmla="*/ f47 1 12"/>
              <a:gd name="f66" fmla="*/ f48 1 16"/>
              <a:gd name="f67" fmla="*/ f49 1 12"/>
              <a:gd name="f68" fmla="*/ f50 1 16"/>
              <a:gd name="f69" fmla="*/ 0 1 f32"/>
              <a:gd name="f70" fmla="*/ f26 1 f32"/>
              <a:gd name="f71" fmla="*/ 0 1 f33"/>
              <a:gd name="f72" fmla="*/ f27 1 f33"/>
              <a:gd name="f73" fmla="*/ f52 1 f32"/>
              <a:gd name="f74" fmla="*/ f53 1 f33"/>
              <a:gd name="f75" fmla="*/ f54 1 f32"/>
              <a:gd name="f76" fmla="*/ f55 1 f33"/>
              <a:gd name="f77" fmla="*/ f56 1 f32"/>
              <a:gd name="f78" fmla="*/ f57 1 f33"/>
              <a:gd name="f79" fmla="*/ f58 1 f32"/>
              <a:gd name="f80" fmla="*/ f59 1 f33"/>
              <a:gd name="f81" fmla="*/ f60 1 f32"/>
              <a:gd name="f82" fmla="*/ f61 1 f33"/>
              <a:gd name="f83" fmla="*/ f62 1 f32"/>
              <a:gd name="f84" fmla="*/ f63 1 f33"/>
              <a:gd name="f85" fmla="*/ f64 1 f33"/>
              <a:gd name="f86" fmla="*/ f65 1 f32"/>
              <a:gd name="f87" fmla="*/ f66 1 f33"/>
              <a:gd name="f88" fmla="*/ f67 1 f32"/>
              <a:gd name="f89" fmla="*/ f68 1 f33"/>
              <a:gd name="f90" fmla="*/ f69 f23 1"/>
              <a:gd name="f91" fmla="*/ f70 f23 1"/>
              <a:gd name="f92" fmla="*/ f72 f24 1"/>
              <a:gd name="f93" fmla="*/ f71 f24 1"/>
              <a:gd name="f94" fmla="*/ f73 f23 1"/>
              <a:gd name="f95" fmla="*/ f74 f24 1"/>
              <a:gd name="f96" fmla="*/ f75 f23 1"/>
              <a:gd name="f97" fmla="*/ f76 f24 1"/>
              <a:gd name="f98" fmla="*/ f77 f23 1"/>
              <a:gd name="f99" fmla="*/ f78 f24 1"/>
              <a:gd name="f100" fmla="*/ f79 f23 1"/>
              <a:gd name="f101" fmla="*/ f80 f24 1"/>
              <a:gd name="f102" fmla="*/ f81 f23 1"/>
              <a:gd name="f103" fmla="*/ f82 f24 1"/>
              <a:gd name="f104" fmla="*/ f83 f23 1"/>
              <a:gd name="f105" fmla="*/ f84 f24 1"/>
              <a:gd name="f106" fmla="*/ f85 f24 1"/>
              <a:gd name="f107" fmla="*/ f86 f23 1"/>
              <a:gd name="f108" fmla="*/ f87 f24 1"/>
              <a:gd name="f109" fmla="*/ f88 f23 1"/>
              <a:gd name="f110" fmla="*/ f8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94" y="f95"/>
              </a:cxn>
              <a:cxn ang="f51">
                <a:pos x="f96" y="f97"/>
              </a:cxn>
              <a:cxn ang="f51">
                <a:pos x="f98" y="f99"/>
              </a:cxn>
              <a:cxn ang="f51">
                <a:pos x="f100" y="f101"/>
              </a:cxn>
              <a:cxn ang="f51">
                <a:pos x="f102" y="f103"/>
              </a:cxn>
              <a:cxn ang="f51">
                <a:pos x="f104" y="f97"/>
              </a:cxn>
              <a:cxn ang="f51">
                <a:pos x="f94" y="f105"/>
              </a:cxn>
              <a:cxn ang="f51">
                <a:pos x="f94" y="f106"/>
              </a:cxn>
              <a:cxn ang="f51">
                <a:pos x="f100" y="f99"/>
              </a:cxn>
              <a:cxn ang="f51">
                <a:pos x="f107" y="f108"/>
              </a:cxn>
              <a:cxn ang="f51">
                <a:pos x="f107" y="f106"/>
              </a:cxn>
              <a:cxn ang="f51">
                <a:pos x="f109" y="f110"/>
              </a:cxn>
              <a:cxn ang="f51">
                <a:pos x="f94" y="f95"/>
              </a:cxn>
            </a:cxnLst>
            <a:rect l="f90" t="f93" r="f91" b="f92"/>
            <a:pathLst>
              <a:path w="12" h="16">
                <a:moveTo>
                  <a:pt x="f8" y="f5"/>
                </a:moveTo>
                <a:cubicBezTo>
                  <a:pt x="f9" y="f10"/>
                  <a:pt x="f11" y="f12"/>
                  <a:pt x="f13" y="f11"/>
                </a:cubicBezTo>
                <a:cubicBezTo>
                  <a:pt x="f14" y="f15"/>
                  <a:pt x="f6" y="f14"/>
                  <a:pt x="f16" y="f17"/>
                </a:cubicBezTo>
                <a:cubicBezTo>
                  <a:pt x="f13" y="f18"/>
                  <a:pt x="f11" y="f7"/>
                  <a:pt x="f9" y="f18"/>
                </a:cubicBezTo>
                <a:cubicBezTo>
                  <a:pt x="f10" y="f19"/>
                  <a:pt x="f5" y="f6"/>
                  <a:pt x="f5" y="f13"/>
                </a:cubicBezTo>
                <a:cubicBezTo>
                  <a:pt x="f5" y="f15"/>
                  <a:pt x="f20" y="f11"/>
                  <a:pt x="f20" y="f11"/>
                </a:cubicBezTo>
                <a:cubicBezTo>
                  <a:pt x="f10" y="f21"/>
                  <a:pt x="f10" y="f21"/>
                  <a:pt x="f8" y="f21"/>
                </a:cubicBezTo>
                <a:cubicBezTo>
                  <a:pt x="f12" y="f21"/>
                  <a:pt x="f8" y="f11"/>
                  <a:pt x="f8" y="f15"/>
                </a:cubicBezTo>
                <a:cubicBezTo>
                  <a:pt x="f10" y="f16"/>
                  <a:pt x="f8" y="f6"/>
                  <a:pt x="f9" y="f17"/>
                </a:cubicBezTo>
                <a:cubicBezTo>
                  <a:pt x="f21" y="f17"/>
                  <a:pt x="f15" y="f6"/>
                  <a:pt x="f15" y="f14"/>
                </a:cubicBezTo>
                <a:cubicBezTo>
                  <a:pt x="f13" y="f16"/>
                  <a:pt x="f13" y="f13"/>
                  <a:pt x="f15" y="f15"/>
                </a:cubicBezTo>
                <a:cubicBezTo>
                  <a:pt x="f21" y="f21"/>
                  <a:pt x="f8" y="f12"/>
                  <a:pt x="f10" y="f20"/>
                </a:cubicBezTo>
                <a:cubicBezTo>
                  <a:pt x="f10" y="f20"/>
                  <a:pt x="f10" y="f5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3" name="Freeform 166">
            <a:extLst>
              <a:ext uri="{FF2B5EF4-FFF2-40B4-BE49-F238E27FC236}">
                <a16:creationId xmlns:a16="http://schemas.microsoft.com/office/drawing/2014/main" id="{803CB983-4A86-4E8F-8BC0-F22B7DF63A0A}"/>
              </a:ext>
            </a:extLst>
          </p:cNvPr>
          <p:cNvSpPr/>
          <p:nvPr/>
        </p:nvSpPr>
        <p:spPr>
          <a:xfrm>
            <a:off x="7731837" y="4076523"/>
            <a:ext cx="94740" cy="1051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0"/>
              <a:gd name="f8" fmla="val 4"/>
              <a:gd name="f9" fmla="val 1"/>
              <a:gd name="f10" fmla="val 3"/>
              <a:gd name="f11" fmla="val 7"/>
              <a:gd name="f12" fmla="val 6"/>
              <a:gd name="f13" fmla="val 8"/>
              <a:gd name="f14" fmla="val 5"/>
              <a:gd name="f15" fmla="val 2"/>
              <a:gd name="f16" fmla="+- 0 0 -90"/>
              <a:gd name="f17" fmla="*/ f3 1 9"/>
              <a:gd name="f18" fmla="*/ f4 1 10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3 1 10"/>
              <a:gd name="f27" fmla="*/ f24 1 9"/>
              <a:gd name="f28" fmla="*/ 4 f24 1"/>
              <a:gd name="f29" fmla="*/ 1 f23 1"/>
              <a:gd name="f30" fmla="*/ 7 f24 1"/>
              <a:gd name="f31" fmla="*/ 6 f23 1"/>
              <a:gd name="f32" fmla="*/ 8 f24 1"/>
              <a:gd name="f33" fmla="*/ 9 f23 1"/>
              <a:gd name="f34" fmla="*/ 6 f24 1"/>
              <a:gd name="f35" fmla="*/ 8 f23 1"/>
              <a:gd name="f36" fmla="*/ 0 f24 1"/>
              <a:gd name="f37" fmla="*/ 0 f23 1"/>
              <a:gd name="f38" fmla="+- f25 0 f1"/>
              <a:gd name="f39" fmla="*/ f28 1 9"/>
              <a:gd name="f40" fmla="*/ f29 1 10"/>
              <a:gd name="f41" fmla="*/ f30 1 9"/>
              <a:gd name="f42" fmla="*/ f31 1 10"/>
              <a:gd name="f43" fmla="*/ f32 1 9"/>
              <a:gd name="f44" fmla="*/ f33 1 10"/>
              <a:gd name="f45" fmla="*/ f34 1 9"/>
              <a:gd name="f46" fmla="*/ f35 1 10"/>
              <a:gd name="f47" fmla="*/ f36 1 9"/>
              <a:gd name="f48" fmla="*/ f37 1 10"/>
              <a:gd name="f49" fmla="*/ 0 1 f27"/>
              <a:gd name="f50" fmla="*/ f20 1 f27"/>
              <a:gd name="f51" fmla="*/ 0 1 f26"/>
              <a:gd name="f52" fmla="*/ f21 1 f26"/>
              <a:gd name="f53" fmla="*/ f39 1 f27"/>
              <a:gd name="f54" fmla="*/ f40 1 f26"/>
              <a:gd name="f55" fmla="*/ f41 1 f27"/>
              <a:gd name="f56" fmla="*/ f42 1 f26"/>
              <a:gd name="f57" fmla="*/ f43 1 f27"/>
              <a:gd name="f58" fmla="*/ f44 1 f26"/>
              <a:gd name="f59" fmla="*/ f45 1 f27"/>
              <a:gd name="f60" fmla="*/ f46 1 f26"/>
              <a:gd name="f61" fmla="*/ f47 1 f27"/>
              <a:gd name="f62" fmla="*/ f48 1 f26"/>
              <a:gd name="f63" fmla="*/ f49 f17 1"/>
              <a:gd name="f64" fmla="*/ f50 f17 1"/>
              <a:gd name="f65" fmla="*/ f52 f18 1"/>
              <a:gd name="f66" fmla="*/ f51 f18 1"/>
              <a:gd name="f67" fmla="*/ f53 f17 1"/>
              <a:gd name="f68" fmla="*/ f54 f18 1"/>
              <a:gd name="f69" fmla="*/ f55 f17 1"/>
              <a:gd name="f70" fmla="*/ f56 f18 1"/>
              <a:gd name="f71" fmla="*/ f57 f17 1"/>
              <a:gd name="f72" fmla="*/ f58 f18 1"/>
              <a:gd name="f73" fmla="*/ f59 f17 1"/>
              <a:gd name="f74" fmla="*/ f60 f18 1"/>
              <a:gd name="f75" fmla="*/ f61 f17 1"/>
              <a:gd name="f76" fmla="*/ f6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7" y="f68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5" y="f76"/>
              </a:cxn>
              <a:cxn ang="f38">
                <a:pos x="f67" y="f68"/>
              </a:cxn>
            </a:cxnLst>
            <a:rect l="f63" t="f66" r="f64" b="f65"/>
            <a:pathLst>
              <a:path w="9" h="10">
                <a:moveTo>
                  <a:pt x="f8" y="f9"/>
                </a:moveTo>
                <a:cubicBezTo>
                  <a:pt x="f10" y="f8"/>
                  <a:pt x="f11" y="f8"/>
                  <a:pt x="f11" y="f12"/>
                </a:cubicBezTo>
                <a:cubicBezTo>
                  <a:pt x="f13" y="f11"/>
                  <a:pt x="f6" y="f13"/>
                  <a:pt x="f13" y="f6"/>
                </a:cubicBezTo>
                <a:cubicBezTo>
                  <a:pt x="f11" y="f7"/>
                  <a:pt x="f12" y="f13"/>
                  <a:pt x="f12" y="f13"/>
                </a:cubicBezTo>
                <a:cubicBezTo>
                  <a:pt x="f8" y="f14"/>
                  <a:pt x="f9" y="f10"/>
                  <a:pt x="f5" y="f5"/>
                </a:cubicBezTo>
                <a:cubicBezTo>
                  <a:pt x="f9" y="f5"/>
                  <a:pt x="f15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4" name="Freeform 167">
            <a:extLst>
              <a:ext uri="{FF2B5EF4-FFF2-40B4-BE49-F238E27FC236}">
                <a16:creationId xmlns:a16="http://schemas.microsoft.com/office/drawing/2014/main" id="{D98653AC-4B78-4E3B-9ADE-3AE608C2768F}"/>
              </a:ext>
            </a:extLst>
          </p:cNvPr>
          <p:cNvSpPr/>
          <p:nvPr/>
        </p:nvSpPr>
        <p:spPr>
          <a:xfrm>
            <a:off x="7594165" y="4203835"/>
            <a:ext cx="42931" cy="947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9"/>
              <a:gd name="f8" fmla="val 2"/>
              <a:gd name="f9" fmla="val 8"/>
              <a:gd name="f10" fmla="val 7"/>
              <a:gd name="f11" fmla="val 1"/>
              <a:gd name="f12" fmla="val 6"/>
              <a:gd name="f13" fmla="val 3"/>
              <a:gd name="f14" fmla="val 5"/>
              <a:gd name="f15" fmla="+- 0 0 -90"/>
              <a:gd name="f16" fmla="*/ f3 1 4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"/>
              <a:gd name="f26" fmla="*/ f22 1 9"/>
              <a:gd name="f27" fmla="*/ 2 f23 1"/>
              <a:gd name="f28" fmla="*/ 9 f22 1"/>
              <a:gd name="f29" fmla="*/ 1 f23 1"/>
              <a:gd name="f30" fmla="*/ 6 f22 1"/>
              <a:gd name="f31" fmla="*/ 1 f22 1"/>
              <a:gd name="f32" fmla="*/ 3 f23 1"/>
              <a:gd name="f33" fmla="*/ 4 f23 1"/>
              <a:gd name="f34" fmla="*/ 2 f22 1"/>
              <a:gd name="f35" fmla="+- f24 0 f1"/>
              <a:gd name="f36" fmla="*/ f27 1 4"/>
              <a:gd name="f37" fmla="*/ f28 1 9"/>
              <a:gd name="f38" fmla="*/ f29 1 4"/>
              <a:gd name="f39" fmla="*/ f30 1 9"/>
              <a:gd name="f40" fmla="*/ f31 1 9"/>
              <a:gd name="f41" fmla="*/ f32 1 4"/>
              <a:gd name="f42" fmla="*/ f33 1 4"/>
              <a:gd name="f43" fmla="*/ f34 1 9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6"/>
              <a:gd name="f53" fmla="*/ f41 1 f25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7 1"/>
              <a:gd name="f65" fmla="*/ f53 f16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65" y="f64"/>
              </a:cxn>
              <a:cxn ang="f35">
                <a:pos x="f66" y="f67"/>
              </a:cxn>
              <a:cxn ang="f35">
                <a:pos x="f66" y="f63"/>
              </a:cxn>
              <a:cxn ang="f35">
                <a:pos x="f60" y="f61"/>
              </a:cxn>
            </a:cxnLst>
            <a:rect l="f56" t="f59" r="f57" b="f58"/>
            <a:pathLst>
              <a:path w="4" h="9">
                <a:moveTo>
                  <a:pt x="f8" y="f7"/>
                </a:moveTo>
                <a:cubicBezTo>
                  <a:pt x="f8" y="f9"/>
                  <a:pt x="f8" y="f10"/>
                  <a:pt x="f11" y="f12"/>
                </a:cubicBezTo>
                <a:cubicBezTo>
                  <a:pt x="f5" y="f6"/>
                  <a:pt x="f5" y="f13"/>
                  <a:pt x="f8" y="f11"/>
                </a:cubicBezTo>
                <a:cubicBezTo>
                  <a:pt x="f8" y="f11"/>
                  <a:pt x="f13" y="f5"/>
                  <a:pt x="f13" y="f11"/>
                </a:cubicBezTo>
                <a:cubicBezTo>
                  <a:pt x="f6" y="f11"/>
                  <a:pt x="f6" y="f8"/>
                  <a:pt x="f6" y="f8"/>
                </a:cubicBezTo>
                <a:cubicBezTo>
                  <a:pt x="f13" y="f6"/>
                  <a:pt x="f8" y="f14"/>
                  <a:pt x="f6" y="f12"/>
                </a:cubicBezTo>
                <a:cubicBezTo>
                  <a:pt x="f6" y="f10"/>
                  <a:pt x="f13" y="f9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5" name="Freeform 168">
            <a:extLst>
              <a:ext uri="{FF2B5EF4-FFF2-40B4-BE49-F238E27FC236}">
                <a16:creationId xmlns:a16="http://schemas.microsoft.com/office/drawing/2014/main" id="{DE96E3E4-9408-41D5-8610-4663DBF3E223}"/>
              </a:ext>
            </a:extLst>
          </p:cNvPr>
          <p:cNvSpPr/>
          <p:nvPr/>
        </p:nvSpPr>
        <p:spPr>
          <a:xfrm>
            <a:off x="7363233" y="4508778"/>
            <a:ext cx="74020" cy="532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5"/>
              <a:gd name="f8" fmla="val 4"/>
              <a:gd name="f9" fmla="val 3"/>
              <a:gd name="f10" fmla="val 1"/>
              <a:gd name="f11" fmla="val 2"/>
              <a:gd name="f12" fmla="+- 0 0 -90"/>
              <a:gd name="f13" fmla="*/ f3 1 7"/>
              <a:gd name="f14" fmla="*/ f4 1 5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5"/>
              <a:gd name="f23" fmla="*/ f20 1 7"/>
              <a:gd name="f24" fmla="*/ 7 f20 1"/>
              <a:gd name="f25" fmla="*/ 4 f19 1"/>
              <a:gd name="f26" fmla="*/ 0 f20 1"/>
              <a:gd name="f27" fmla="*/ 0 f19 1"/>
              <a:gd name="f28" fmla="+- f21 0 f1"/>
              <a:gd name="f29" fmla="*/ f24 1 7"/>
              <a:gd name="f30" fmla="*/ f25 1 5"/>
              <a:gd name="f31" fmla="*/ f26 1 7"/>
              <a:gd name="f32" fmla="*/ f27 1 5"/>
              <a:gd name="f33" fmla="*/ 0 1 f23"/>
              <a:gd name="f34" fmla="*/ f16 1 f23"/>
              <a:gd name="f35" fmla="*/ 0 1 f22"/>
              <a:gd name="f36" fmla="*/ f17 1 f22"/>
              <a:gd name="f37" fmla="*/ f29 1 f23"/>
              <a:gd name="f38" fmla="*/ f30 1 f22"/>
              <a:gd name="f39" fmla="*/ f31 1 f23"/>
              <a:gd name="f40" fmla="*/ f32 1 f22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3 1"/>
              <a:gd name="f48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  <a:cxn ang="f28">
                <a:pos x="f45" y="f46"/>
              </a:cxn>
            </a:cxnLst>
            <a:rect l="f41" t="f44" r="f42" b="f43"/>
            <a:pathLst>
              <a:path w="7" h="5">
                <a:moveTo>
                  <a:pt x="f6" y="f8"/>
                </a:moveTo>
                <a:cubicBezTo>
                  <a:pt x="f9" y="f7"/>
                  <a:pt x="f10" y="f7"/>
                  <a:pt x="f5" y="f5"/>
                </a:cubicBezTo>
                <a:cubicBezTo>
                  <a:pt x="f9" y="f10"/>
                  <a:pt x="f7" y="f11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6" name="Freeform 169">
            <a:extLst>
              <a:ext uri="{FF2B5EF4-FFF2-40B4-BE49-F238E27FC236}">
                <a16:creationId xmlns:a16="http://schemas.microsoft.com/office/drawing/2014/main" id="{1A2C8AF8-4FC0-46A0-AA17-92CD2B70D00E}"/>
              </a:ext>
            </a:extLst>
          </p:cNvPr>
          <p:cNvSpPr/>
          <p:nvPr/>
        </p:nvSpPr>
        <p:spPr>
          <a:xfrm>
            <a:off x="7626736" y="4140174"/>
            <a:ext cx="51809" cy="636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6"/>
              <a:gd name="f8" fmla="val 4"/>
              <a:gd name="f9" fmla="val 3"/>
              <a:gd name="f10" fmla="val 2"/>
              <a:gd name="f11" fmla="val 1"/>
              <a:gd name="f12" fmla="+- 0 0 -90"/>
              <a:gd name="f13" fmla="*/ f3 1 5"/>
              <a:gd name="f14" fmla="*/ f4 1 6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6"/>
              <a:gd name="f23" fmla="*/ f20 1 5"/>
              <a:gd name="f24" fmla="*/ 4 f20 1"/>
              <a:gd name="f25" fmla="*/ 6 f19 1"/>
              <a:gd name="f26" fmla="*/ 2 f20 1"/>
              <a:gd name="f27" fmla="*/ 4 f19 1"/>
              <a:gd name="f28" fmla="*/ 1 f20 1"/>
              <a:gd name="f29" fmla="*/ 2 f19 1"/>
              <a:gd name="f30" fmla="*/ 3 f20 1"/>
              <a:gd name="f31" fmla="*/ 5 f20 1"/>
              <a:gd name="f32" fmla="*/ 0 f19 1"/>
              <a:gd name="f33" fmla="+- f21 0 f1"/>
              <a:gd name="f34" fmla="*/ f24 1 5"/>
              <a:gd name="f35" fmla="*/ f25 1 6"/>
              <a:gd name="f36" fmla="*/ f26 1 5"/>
              <a:gd name="f37" fmla="*/ f27 1 6"/>
              <a:gd name="f38" fmla="*/ f28 1 5"/>
              <a:gd name="f39" fmla="*/ f29 1 6"/>
              <a:gd name="f40" fmla="*/ f30 1 5"/>
              <a:gd name="f41" fmla="*/ f31 1 5"/>
              <a:gd name="f42" fmla="*/ f32 1 6"/>
              <a:gd name="f43" fmla="*/ 0 1 f23"/>
              <a:gd name="f44" fmla="*/ f16 1 f23"/>
              <a:gd name="f45" fmla="*/ 0 1 f22"/>
              <a:gd name="f46" fmla="*/ f17 1 f22"/>
              <a:gd name="f47" fmla="*/ f34 1 f23"/>
              <a:gd name="f48" fmla="*/ f35 1 f22"/>
              <a:gd name="f49" fmla="*/ f36 1 f23"/>
              <a:gd name="f50" fmla="*/ f37 1 f22"/>
              <a:gd name="f51" fmla="*/ f38 1 f23"/>
              <a:gd name="f52" fmla="*/ f39 1 f22"/>
              <a:gd name="f53" fmla="*/ f40 1 f23"/>
              <a:gd name="f54" fmla="*/ f41 1 f23"/>
              <a:gd name="f55" fmla="*/ f42 1 f22"/>
              <a:gd name="f56" fmla="*/ f43 f13 1"/>
              <a:gd name="f57" fmla="*/ f44 f13 1"/>
              <a:gd name="f58" fmla="*/ f46 f14 1"/>
              <a:gd name="f59" fmla="*/ f45 f14 1"/>
              <a:gd name="f60" fmla="*/ f47 f13 1"/>
              <a:gd name="f61" fmla="*/ f48 f14 1"/>
              <a:gd name="f62" fmla="*/ f49 f13 1"/>
              <a:gd name="f63" fmla="*/ f50 f14 1"/>
              <a:gd name="f64" fmla="*/ f51 f13 1"/>
              <a:gd name="f65" fmla="*/ f52 f14 1"/>
              <a:gd name="f66" fmla="*/ f53 f13 1"/>
              <a:gd name="f67" fmla="*/ f54 f13 1"/>
              <a:gd name="f68" fmla="*/ f55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0" y="f61"/>
              </a:cxn>
              <a:cxn ang="f33">
                <a:pos x="f62" y="f63"/>
              </a:cxn>
              <a:cxn ang="f33">
                <a:pos x="f64" y="f65"/>
              </a:cxn>
              <a:cxn ang="f33">
                <a:pos x="f66" y="f65"/>
              </a:cxn>
              <a:cxn ang="f33">
                <a:pos x="f67" y="f68"/>
              </a:cxn>
              <a:cxn ang="f33">
                <a:pos x="f60" y="f61"/>
              </a:cxn>
            </a:cxnLst>
            <a:rect l="f56" t="f59" r="f57" b="f58"/>
            <a:pathLst>
              <a:path w="5" h="6">
                <a:moveTo>
                  <a:pt x="f8" y="f7"/>
                </a:moveTo>
                <a:cubicBezTo>
                  <a:pt x="f9" y="f7"/>
                  <a:pt x="f9" y="f6"/>
                  <a:pt x="f10" y="f8"/>
                </a:cubicBezTo>
                <a:cubicBezTo>
                  <a:pt x="f11" y="f8"/>
                  <a:pt x="f5" y="f9"/>
                  <a:pt x="f11" y="f10"/>
                </a:cubicBezTo>
                <a:cubicBezTo>
                  <a:pt x="f11" y="f11"/>
                  <a:pt x="f10" y="f10"/>
                  <a:pt x="f9" y="f10"/>
                </a:cubicBezTo>
                <a:cubicBezTo>
                  <a:pt x="f8" y="f10"/>
                  <a:pt x="f8" y="f11"/>
                  <a:pt x="f6" y="f5"/>
                </a:cubicBezTo>
                <a:cubicBezTo>
                  <a:pt x="f6" y="f10"/>
                  <a:pt x="f6" y="f8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7" name="Freeform 170">
            <a:extLst>
              <a:ext uri="{FF2B5EF4-FFF2-40B4-BE49-F238E27FC236}">
                <a16:creationId xmlns:a16="http://schemas.microsoft.com/office/drawing/2014/main" id="{9417CF65-39A5-49E3-985A-2A6DFF1E5E1D}"/>
              </a:ext>
            </a:extLst>
          </p:cNvPr>
          <p:cNvSpPr/>
          <p:nvPr/>
        </p:nvSpPr>
        <p:spPr>
          <a:xfrm>
            <a:off x="6636386" y="5090556"/>
            <a:ext cx="304952" cy="6853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65"/>
              <a:gd name="f8" fmla="val 4"/>
              <a:gd name="f9" fmla="val 28"/>
              <a:gd name="f10" fmla="val 19"/>
              <a:gd name="f11" fmla="val 25"/>
              <a:gd name="f12" fmla="val 34"/>
              <a:gd name="f13" fmla="val 18"/>
              <a:gd name="f14" fmla="val 49"/>
              <a:gd name="f15" fmla="val 17"/>
              <a:gd name="f16" fmla="val 52"/>
              <a:gd name="f17" fmla="val 15"/>
              <a:gd name="f18" fmla="val 55"/>
              <a:gd name="f19" fmla="val 13"/>
              <a:gd name="f20" fmla="val 59"/>
              <a:gd name="f21" fmla="val 60"/>
              <a:gd name="f22" fmla="val 12"/>
              <a:gd name="f23" fmla="val 61"/>
              <a:gd name="f24" fmla="val 10"/>
              <a:gd name="f25" fmla="val 62"/>
              <a:gd name="f26" fmla="val 8"/>
              <a:gd name="f27" fmla="val 63"/>
              <a:gd name="f28" fmla="val 5"/>
              <a:gd name="f29" fmla="val 2"/>
              <a:gd name="f30" fmla="val 57"/>
              <a:gd name="f31" fmla="val 40"/>
              <a:gd name="f32" fmla="val 24"/>
              <a:gd name="f33" fmla="val 7"/>
              <a:gd name="f34" fmla="val 6"/>
              <a:gd name="f35" fmla="val 3"/>
              <a:gd name="f36" fmla="val 16"/>
              <a:gd name="f37" fmla="val 1"/>
              <a:gd name="f38" fmla="val 20"/>
              <a:gd name="f39" fmla="val 22"/>
              <a:gd name="f40" fmla="+- 0 0 -90"/>
              <a:gd name="f41" fmla="*/ f3 1 29"/>
              <a:gd name="f42" fmla="*/ f4 1 65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29"/>
              <a:gd name="f51" fmla="*/ f47 1 65"/>
              <a:gd name="f52" fmla="*/ 29 f48 1"/>
              <a:gd name="f53" fmla="*/ 4 f47 1"/>
              <a:gd name="f54" fmla="*/ 18 f48 1"/>
              <a:gd name="f55" fmla="*/ 49 f47 1"/>
              <a:gd name="f56" fmla="*/ 13 f48 1"/>
              <a:gd name="f57" fmla="*/ 59 f47 1"/>
              <a:gd name="f58" fmla="*/ 10 f48 1"/>
              <a:gd name="f59" fmla="*/ 62 f47 1"/>
              <a:gd name="f60" fmla="*/ 2 f48 1"/>
              <a:gd name="f61" fmla="*/ 63 f47 1"/>
              <a:gd name="f62" fmla="*/ 57 f47 1"/>
              <a:gd name="f63" fmla="*/ 5 f48 1"/>
              <a:gd name="f64" fmla="*/ 7 f47 1"/>
              <a:gd name="f65" fmla="*/ 8 f48 1"/>
              <a:gd name="f66" fmla="*/ 20 f48 1"/>
              <a:gd name="f67" fmla="*/ 0 f47 1"/>
              <a:gd name="f68" fmla="*/ 25 f48 1"/>
              <a:gd name="f69" fmla="+- f49 0 f1"/>
              <a:gd name="f70" fmla="*/ f52 1 29"/>
              <a:gd name="f71" fmla="*/ f53 1 65"/>
              <a:gd name="f72" fmla="*/ f54 1 29"/>
              <a:gd name="f73" fmla="*/ f55 1 65"/>
              <a:gd name="f74" fmla="*/ f56 1 29"/>
              <a:gd name="f75" fmla="*/ f57 1 65"/>
              <a:gd name="f76" fmla="*/ f58 1 29"/>
              <a:gd name="f77" fmla="*/ f59 1 65"/>
              <a:gd name="f78" fmla="*/ f60 1 29"/>
              <a:gd name="f79" fmla="*/ f61 1 65"/>
              <a:gd name="f80" fmla="*/ f62 1 65"/>
              <a:gd name="f81" fmla="*/ f63 1 29"/>
              <a:gd name="f82" fmla="*/ f64 1 65"/>
              <a:gd name="f83" fmla="*/ f65 1 29"/>
              <a:gd name="f84" fmla="*/ f66 1 29"/>
              <a:gd name="f85" fmla="*/ f67 1 65"/>
              <a:gd name="f86" fmla="*/ f68 1 29"/>
              <a:gd name="f87" fmla="*/ 0 1 f50"/>
              <a:gd name="f88" fmla="*/ f44 1 f50"/>
              <a:gd name="f89" fmla="*/ 0 1 f51"/>
              <a:gd name="f90" fmla="*/ f45 1 f51"/>
              <a:gd name="f91" fmla="*/ f70 1 f50"/>
              <a:gd name="f92" fmla="*/ f71 1 f51"/>
              <a:gd name="f93" fmla="*/ f72 1 f50"/>
              <a:gd name="f94" fmla="*/ f73 1 f51"/>
              <a:gd name="f95" fmla="*/ f74 1 f50"/>
              <a:gd name="f96" fmla="*/ f75 1 f51"/>
              <a:gd name="f97" fmla="*/ f76 1 f50"/>
              <a:gd name="f98" fmla="*/ f77 1 f51"/>
              <a:gd name="f99" fmla="*/ f78 1 f50"/>
              <a:gd name="f100" fmla="*/ f79 1 f51"/>
              <a:gd name="f101" fmla="*/ f80 1 f51"/>
              <a:gd name="f102" fmla="*/ f81 1 f50"/>
              <a:gd name="f103" fmla="*/ f82 1 f51"/>
              <a:gd name="f104" fmla="*/ f83 1 f50"/>
              <a:gd name="f105" fmla="*/ f84 1 f50"/>
              <a:gd name="f106" fmla="*/ f85 1 f51"/>
              <a:gd name="f107" fmla="*/ f86 1 f50"/>
              <a:gd name="f108" fmla="*/ f87 f41 1"/>
              <a:gd name="f109" fmla="*/ f88 f41 1"/>
              <a:gd name="f110" fmla="*/ f90 f42 1"/>
              <a:gd name="f111" fmla="*/ f89 f42 1"/>
              <a:gd name="f112" fmla="*/ f91 f41 1"/>
              <a:gd name="f113" fmla="*/ f92 f42 1"/>
              <a:gd name="f114" fmla="*/ f93 f41 1"/>
              <a:gd name="f115" fmla="*/ f94 f42 1"/>
              <a:gd name="f116" fmla="*/ f95 f41 1"/>
              <a:gd name="f117" fmla="*/ f96 f42 1"/>
              <a:gd name="f118" fmla="*/ f97 f41 1"/>
              <a:gd name="f119" fmla="*/ f98 f42 1"/>
              <a:gd name="f120" fmla="*/ f99 f41 1"/>
              <a:gd name="f121" fmla="*/ f100 f42 1"/>
              <a:gd name="f122" fmla="*/ f101 f42 1"/>
              <a:gd name="f123" fmla="*/ f102 f41 1"/>
              <a:gd name="f124" fmla="*/ f103 f42 1"/>
              <a:gd name="f125" fmla="*/ f104 f41 1"/>
              <a:gd name="f126" fmla="*/ f105 f41 1"/>
              <a:gd name="f127" fmla="*/ f106 f42 1"/>
              <a:gd name="f128" fmla="*/ f10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20" y="f122"/>
              </a:cxn>
              <a:cxn ang="f69">
                <a:pos x="f123" y="f124"/>
              </a:cxn>
              <a:cxn ang="f69">
                <a:pos x="f125" y="f113"/>
              </a:cxn>
              <a:cxn ang="f69">
                <a:pos x="f126" y="f127"/>
              </a:cxn>
              <a:cxn ang="f69">
                <a:pos x="f128" y="f127"/>
              </a:cxn>
              <a:cxn ang="f69">
                <a:pos x="f112" y="f113"/>
              </a:cxn>
            </a:cxnLst>
            <a:rect l="f108" t="f111" r="f109" b="f110"/>
            <a:pathLst>
              <a:path w="28" h="65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19" y="f21"/>
                  <a:pt x="f22" y="f23"/>
                  <a:pt x="f24" y="f25"/>
                </a:cubicBezTo>
                <a:cubicBezTo>
                  <a:pt x="f26" y="f27"/>
                  <a:pt x="f28" y="f7"/>
                  <a:pt x="f29" y="f27"/>
                </a:cubicBezTo>
                <a:cubicBezTo>
                  <a:pt x="f5" y="f25"/>
                  <a:pt x="f29" y="f20"/>
                  <a:pt x="f29" y="f30"/>
                </a:cubicBezTo>
                <a:cubicBezTo>
                  <a:pt x="f8" y="f31"/>
                  <a:pt x="f28" y="f32"/>
                  <a:pt x="f28" y="f33"/>
                </a:cubicBezTo>
                <a:cubicBezTo>
                  <a:pt x="f28" y="f28"/>
                  <a:pt x="f34" y="f8"/>
                  <a:pt x="f26" y="f8"/>
                </a:cubicBezTo>
                <a:cubicBezTo>
                  <a:pt x="f22" y="f35"/>
                  <a:pt x="f36" y="f37"/>
                  <a:pt x="f38" y="f5"/>
                </a:cubicBezTo>
                <a:cubicBezTo>
                  <a:pt x="f39" y="f5"/>
                  <a:pt x="f32" y="f5"/>
                  <a:pt x="f11" y="f5"/>
                </a:cubicBezTo>
                <a:cubicBezTo>
                  <a:pt x="f6" y="f5"/>
                  <a:pt x="f6" y="f5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8" name="Freeform 171">
            <a:extLst>
              <a:ext uri="{FF2B5EF4-FFF2-40B4-BE49-F238E27FC236}">
                <a16:creationId xmlns:a16="http://schemas.microsoft.com/office/drawing/2014/main" id="{A679B6D1-60C3-4DD6-BE24-0DF9F9A7DFEC}"/>
              </a:ext>
            </a:extLst>
          </p:cNvPr>
          <p:cNvSpPr/>
          <p:nvPr/>
        </p:nvSpPr>
        <p:spPr>
          <a:xfrm>
            <a:off x="6457264" y="5047625"/>
            <a:ext cx="115470" cy="728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69"/>
              <a:gd name="f8" fmla="val 10"/>
              <a:gd name="f9" fmla="val 17"/>
              <a:gd name="f10" fmla="val 9"/>
              <a:gd name="f11" fmla="val 33"/>
              <a:gd name="f12" fmla="val 49"/>
              <a:gd name="f13" fmla="val 65"/>
              <a:gd name="f14" fmla="val 67"/>
              <a:gd name="f15" fmla="val 8"/>
              <a:gd name="f16" fmla="val 6"/>
              <a:gd name="f17" fmla="val 4"/>
              <a:gd name="f18" fmla="val 3"/>
              <a:gd name="f19" fmla="val 57"/>
              <a:gd name="f20" fmla="val 48"/>
              <a:gd name="f21" fmla="val 39"/>
              <a:gd name="f22" fmla="val 27"/>
              <a:gd name="f23" fmla="val 2"/>
              <a:gd name="f24" fmla="val 15"/>
              <a:gd name="f25" fmla="val 1"/>
              <a:gd name="f26" fmla="val 13"/>
              <a:gd name="f27" fmla="+- 0 0 -90"/>
              <a:gd name="f28" fmla="*/ f3 1 11"/>
              <a:gd name="f29" fmla="*/ f4 1 69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11"/>
              <a:gd name="f38" fmla="*/ f34 1 69"/>
              <a:gd name="f39" fmla="*/ 10 f35 1"/>
              <a:gd name="f40" fmla="*/ 17 f34 1"/>
              <a:gd name="f41" fmla="*/ 9 f35 1"/>
              <a:gd name="f42" fmla="*/ 65 f34 1"/>
              <a:gd name="f43" fmla="*/ 6 f35 1"/>
              <a:gd name="f44" fmla="*/ 69 f34 1"/>
              <a:gd name="f45" fmla="*/ 4 f35 1"/>
              <a:gd name="f46" fmla="*/ 3 f35 1"/>
              <a:gd name="f47" fmla="*/ 39 f34 1"/>
              <a:gd name="f48" fmla="*/ 1 f35 1"/>
              <a:gd name="f49" fmla="*/ 4 f34 1"/>
              <a:gd name="f50" fmla="*/ 1 f34 1"/>
              <a:gd name="f51" fmla="*/ 11 f34 1"/>
              <a:gd name="f52" fmla="+- f36 0 f1"/>
              <a:gd name="f53" fmla="*/ f39 1 11"/>
              <a:gd name="f54" fmla="*/ f40 1 69"/>
              <a:gd name="f55" fmla="*/ f41 1 11"/>
              <a:gd name="f56" fmla="*/ f42 1 69"/>
              <a:gd name="f57" fmla="*/ f43 1 11"/>
              <a:gd name="f58" fmla="*/ f44 1 69"/>
              <a:gd name="f59" fmla="*/ f45 1 11"/>
              <a:gd name="f60" fmla="*/ f46 1 11"/>
              <a:gd name="f61" fmla="*/ f47 1 69"/>
              <a:gd name="f62" fmla="*/ f48 1 11"/>
              <a:gd name="f63" fmla="*/ f49 1 69"/>
              <a:gd name="f64" fmla="*/ f50 1 69"/>
              <a:gd name="f65" fmla="*/ f51 1 69"/>
              <a:gd name="f66" fmla="*/ 0 1 f37"/>
              <a:gd name="f67" fmla="*/ f31 1 f37"/>
              <a:gd name="f68" fmla="*/ 0 1 f38"/>
              <a:gd name="f69" fmla="*/ f32 1 f38"/>
              <a:gd name="f70" fmla="*/ f53 1 f37"/>
              <a:gd name="f71" fmla="*/ f54 1 f38"/>
              <a:gd name="f72" fmla="*/ f55 1 f37"/>
              <a:gd name="f73" fmla="*/ f56 1 f38"/>
              <a:gd name="f74" fmla="*/ f57 1 f37"/>
              <a:gd name="f75" fmla="*/ f58 1 f38"/>
              <a:gd name="f76" fmla="*/ f59 1 f37"/>
              <a:gd name="f77" fmla="*/ f60 1 f37"/>
              <a:gd name="f78" fmla="*/ f61 1 f38"/>
              <a:gd name="f79" fmla="*/ f62 1 f37"/>
              <a:gd name="f80" fmla="*/ f63 1 f38"/>
              <a:gd name="f81" fmla="*/ f64 1 f38"/>
              <a:gd name="f82" fmla="*/ f65 1 f38"/>
              <a:gd name="f83" fmla="*/ f66 f28 1"/>
              <a:gd name="f84" fmla="*/ f67 f28 1"/>
              <a:gd name="f85" fmla="*/ f69 f29 1"/>
              <a:gd name="f86" fmla="*/ f68 f29 1"/>
              <a:gd name="f87" fmla="*/ f70 f28 1"/>
              <a:gd name="f88" fmla="*/ f71 f29 1"/>
              <a:gd name="f89" fmla="*/ f72 f28 1"/>
              <a:gd name="f90" fmla="*/ f73 f29 1"/>
              <a:gd name="f91" fmla="*/ f74 f28 1"/>
              <a:gd name="f92" fmla="*/ f75 f29 1"/>
              <a:gd name="f93" fmla="*/ f76 f28 1"/>
              <a:gd name="f94" fmla="*/ f77 f28 1"/>
              <a:gd name="f95" fmla="*/ f78 f29 1"/>
              <a:gd name="f96" fmla="*/ f79 f28 1"/>
              <a:gd name="f97" fmla="*/ f80 f29 1"/>
              <a:gd name="f98" fmla="*/ f81 f29 1"/>
              <a:gd name="f99" fmla="*/ f82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7" y="f88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0"/>
              </a:cxn>
              <a:cxn ang="f52">
                <a:pos x="f94" y="f95"/>
              </a:cxn>
              <a:cxn ang="f52">
                <a:pos x="f96" y="f97"/>
              </a:cxn>
              <a:cxn ang="f52">
                <a:pos x="f93" y="f98"/>
              </a:cxn>
              <a:cxn ang="f52">
                <a:pos x="f87" y="f99"/>
              </a:cxn>
              <a:cxn ang="f52">
                <a:pos x="f87" y="f88"/>
              </a:cxn>
              <a:cxn ang="f52">
                <a:pos x="f87" y="f88"/>
              </a:cxn>
            </a:cxnLst>
            <a:rect l="f83" t="f86" r="f84" b="f85"/>
            <a:pathLst>
              <a:path w="11" h="69">
                <a:moveTo>
                  <a:pt x="f8" y="f9"/>
                </a:moveTo>
                <a:cubicBezTo>
                  <a:pt x="f10" y="f11"/>
                  <a:pt x="f10" y="f12"/>
                  <a:pt x="f10" y="f13"/>
                </a:cubicBezTo>
                <a:cubicBezTo>
                  <a:pt x="f10" y="f14"/>
                  <a:pt x="f15" y="f7"/>
                  <a:pt x="f16" y="f7"/>
                </a:cubicBezTo>
                <a:cubicBezTo>
                  <a:pt x="f17" y="f7"/>
                  <a:pt x="f17" y="f14"/>
                  <a:pt x="f17" y="f13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23" y="f24"/>
                  <a:pt x="f25" y="f17"/>
                </a:cubicBezTo>
                <a:cubicBezTo>
                  <a:pt x="f5" y="f25"/>
                  <a:pt x="f25" y="f5"/>
                  <a:pt x="f17" y="f25"/>
                </a:cubicBezTo>
                <a:cubicBezTo>
                  <a:pt x="f10" y="f18"/>
                  <a:pt x="f6" y="f16"/>
                  <a:pt x="f8" y="f6"/>
                </a:cubicBezTo>
                <a:cubicBezTo>
                  <a:pt x="f8" y="f26"/>
                  <a:pt x="f8" y="f24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9" name="Freeform 172">
            <a:extLst>
              <a:ext uri="{FF2B5EF4-FFF2-40B4-BE49-F238E27FC236}">
                <a16:creationId xmlns:a16="http://schemas.microsoft.com/office/drawing/2014/main" id="{AAF31646-6F7E-4F50-BA73-B6729FEA0C70}"/>
              </a:ext>
            </a:extLst>
          </p:cNvPr>
          <p:cNvSpPr/>
          <p:nvPr/>
        </p:nvSpPr>
        <p:spPr>
          <a:xfrm>
            <a:off x="7394323" y="4045433"/>
            <a:ext cx="148032" cy="158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5"/>
              <a:gd name="f8" fmla="val 12"/>
              <a:gd name="f9" fmla="val 1"/>
              <a:gd name="f10" fmla="val 9"/>
              <a:gd name="f11" fmla="val 2"/>
              <a:gd name="f12" fmla="val 6"/>
              <a:gd name="f13" fmla="val 4"/>
              <a:gd name="f14" fmla="val 13"/>
              <a:gd name="f15" fmla="val 3"/>
              <a:gd name="f16" fmla="val 8"/>
              <a:gd name="f17" fmla="val 10"/>
              <a:gd name="f18" fmla="+- 0 0 -90"/>
              <a:gd name="f19" fmla="*/ f3 1 14"/>
              <a:gd name="f20" fmla="*/ f4 1 15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4"/>
              <a:gd name="f29" fmla="*/ f25 1 15"/>
              <a:gd name="f30" fmla="*/ 0 f26 1"/>
              <a:gd name="f31" fmla="*/ 15 f25 1"/>
              <a:gd name="f32" fmla="*/ 2 f26 1"/>
              <a:gd name="f33" fmla="*/ 6 f25 1"/>
              <a:gd name="f34" fmla="*/ 13 f26 1"/>
              <a:gd name="f35" fmla="*/ 3 f25 1"/>
              <a:gd name="f36" fmla="*/ 4 f25 1"/>
              <a:gd name="f37" fmla="+- f27 0 f1"/>
              <a:gd name="f38" fmla="*/ f30 1 14"/>
              <a:gd name="f39" fmla="*/ f31 1 15"/>
              <a:gd name="f40" fmla="*/ f32 1 14"/>
              <a:gd name="f41" fmla="*/ f33 1 15"/>
              <a:gd name="f42" fmla="*/ f34 1 14"/>
              <a:gd name="f43" fmla="*/ f35 1 15"/>
              <a:gd name="f44" fmla="*/ f36 1 15"/>
              <a:gd name="f45" fmla="*/ 0 1 f28"/>
              <a:gd name="f46" fmla="*/ f22 1 f28"/>
              <a:gd name="f47" fmla="*/ 0 1 f29"/>
              <a:gd name="f48" fmla="*/ f23 1 f29"/>
              <a:gd name="f49" fmla="*/ f38 1 f28"/>
              <a:gd name="f50" fmla="*/ f39 1 f29"/>
              <a:gd name="f51" fmla="*/ f40 1 f28"/>
              <a:gd name="f52" fmla="*/ f41 1 f29"/>
              <a:gd name="f53" fmla="*/ f42 1 f28"/>
              <a:gd name="f54" fmla="*/ f43 1 f29"/>
              <a:gd name="f55" fmla="*/ f44 1 f29"/>
              <a:gd name="f56" fmla="*/ f45 f19 1"/>
              <a:gd name="f57" fmla="*/ f46 f19 1"/>
              <a:gd name="f58" fmla="*/ f48 f20 1"/>
              <a:gd name="f59" fmla="*/ f47 f20 1"/>
              <a:gd name="f60" fmla="*/ f49 f19 1"/>
              <a:gd name="f61" fmla="*/ f50 f20 1"/>
              <a:gd name="f62" fmla="*/ f51 f19 1"/>
              <a:gd name="f63" fmla="*/ f52 f20 1"/>
              <a:gd name="f64" fmla="*/ f53 f19 1"/>
              <a:gd name="f65" fmla="*/ f54 f20 1"/>
              <a:gd name="f66" fmla="*/ f55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0" y="f61"/>
              </a:cxn>
              <a:cxn ang="f37">
                <a:pos x="f62" y="f63"/>
              </a:cxn>
              <a:cxn ang="f37">
                <a:pos x="f64" y="f65"/>
              </a:cxn>
              <a:cxn ang="f37">
                <a:pos x="f64" y="f66"/>
              </a:cxn>
              <a:cxn ang="f37">
                <a:pos x="f60" y="f61"/>
              </a:cxn>
            </a:cxnLst>
            <a:rect l="f56" t="f59" r="f57" b="f58"/>
            <a:pathLst>
              <a:path w="14" h="15">
                <a:moveTo>
                  <a:pt x="f5" y="f7"/>
                </a:moveTo>
                <a:cubicBezTo>
                  <a:pt x="f5" y="f8"/>
                  <a:pt x="f9" y="f10"/>
                  <a:pt x="f11" y="f12"/>
                </a:cubicBezTo>
                <a:cubicBezTo>
                  <a:pt x="f13" y="f11"/>
                  <a:pt x="f10" y="f5"/>
                  <a:pt x="f14" y="f15"/>
                </a:cubicBezTo>
                <a:cubicBezTo>
                  <a:pt x="f14" y="f15"/>
                  <a:pt x="f6" y="f13"/>
                  <a:pt x="f14" y="f13"/>
                </a:cubicBezTo>
                <a:cubicBezTo>
                  <a:pt x="f16" y="f12"/>
                  <a:pt x="f13" y="f17"/>
                  <a:pt x="f5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0" name="Freeform 173">
            <a:extLst>
              <a:ext uri="{FF2B5EF4-FFF2-40B4-BE49-F238E27FC236}">
                <a16:creationId xmlns:a16="http://schemas.microsoft.com/office/drawing/2014/main" id="{391A582F-739E-4D99-8D77-767B5A73EAA8}"/>
              </a:ext>
            </a:extLst>
          </p:cNvPr>
          <p:cNvSpPr/>
          <p:nvPr/>
        </p:nvSpPr>
        <p:spPr>
          <a:xfrm>
            <a:off x="7457974" y="4171264"/>
            <a:ext cx="125830" cy="1273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3"/>
              <a:gd name="f8" fmla="val 6"/>
              <a:gd name="f9" fmla="val 2"/>
              <a:gd name="f10" fmla="val 11"/>
              <a:gd name="f11" fmla="val 4"/>
              <a:gd name="f12" fmla="val 7"/>
              <a:gd name="f13" fmla="val 9"/>
              <a:gd name="f14" fmla="+- 0 0 -90"/>
              <a:gd name="f15" fmla="*/ f3 1 12"/>
              <a:gd name="f16" fmla="*/ f4 1 12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12"/>
              <a:gd name="f23" fmla="*/ 0 f20 1"/>
              <a:gd name="f24" fmla="*/ 12 f20 1"/>
              <a:gd name="f25" fmla="*/ 11 f20 1"/>
              <a:gd name="f26" fmla="+- f21 0 f1"/>
              <a:gd name="f27" fmla="*/ f23 1 12"/>
              <a:gd name="f28" fmla="*/ f24 1 12"/>
              <a:gd name="f29" fmla="*/ f25 1 12"/>
              <a:gd name="f30" fmla="*/ 0 1 f22"/>
              <a:gd name="f31" fmla="*/ f18 1 f22"/>
              <a:gd name="f32" fmla="*/ f27 1 f22"/>
              <a:gd name="f33" fmla="*/ f28 1 f22"/>
              <a:gd name="f34" fmla="*/ f29 1 f22"/>
              <a:gd name="f35" fmla="*/ f30 f15 1"/>
              <a:gd name="f36" fmla="*/ f31 f15 1"/>
              <a:gd name="f37" fmla="*/ f31 f16 1"/>
              <a:gd name="f38" fmla="*/ f30 f16 1"/>
              <a:gd name="f39" fmla="*/ f32 f15 1"/>
              <a:gd name="f40" fmla="*/ f33 f16 1"/>
              <a:gd name="f41" fmla="*/ f34 f15 1"/>
              <a:gd name="f42" fmla="*/ f3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9" y="f40"/>
              </a:cxn>
              <a:cxn ang="f26">
                <a:pos x="f41" y="f42"/>
              </a:cxn>
              <a:cxn ang="f26">
                <a:pos x="f39" y="f40"/>
              </a:cxn>
            </a:cxnLst>
            <a:rect l="f35" t="f38" r="f36" b="f37"/>
            <a:pathLst>
              <a:path w="12" h="12">
                <a:moveTo>
                  <a:pt x="f5" y="f6"/>
                </a:moveTo>
                <a:cubicBezTo>
                  <a:pt x="f7" y="f8"/>
                  <a:pt x="f8" y="f9"/>
                  <a:pt x="f10" y="f5"/>
                </a:cubicBezTo>
                <a:cubicBezTo>
                  <a:pt x="f6" y="f11"/>
                  <a:pt x="f12" y="f13"/>
                  <a:pt x="f5" y="f6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1" name="Freeform 177">
            <a:extLst>
              <a:ext uri="{FF2B5EF4-FFF2-40B4-BE49-F238E27FC236}">
                <a16:creationId xmlns:a16="http://schemas.microsoft.com/office/drawing/2014/main" id="{F17E395C-B08F-460D-82BB-9D1E83A80B9F}"/>
              </a:ext>
            </a:extLst>
          </p:cNvPr>
          <p:cNvSpPr/>
          <p:nvPr/>
        </p:nvSpPr>
        <p:spPr>
          <a:xfrm>
            <a:off x="6094585" y="1503694"/>
            <a:ext cx="738688" cy="673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83"/>
              <a:gd name="f8" fmla="val 40"/>
              <a:gd name="f9" fmla="val 65"/>
              <a:gd name="f10" fmla="val 38"/>
              <a:gd name="f11" fmla="val 64"/>
              <a:gd name="f12" fmla="val 62"/>
              <a:gd name="f13" fmla="val 60"/>
              <a:gd name="f14" fmla="val 59"/>
              <a:gd name="f15" fmla="val 39"/>
              <a:gd name="f16" fmla="val 58"/>
              <a:gd name="f17" fmla="val 29"/>
              <a:gd name="f18" fmla="val 56"/>
              <a:gd name="f19" fmla="val 25"/>
              <a:gd name="f20" fmla="val 49"/>
              <a:gd name="f21" fmla="val 27"/>
              <a:gd name="f22" fmla="val 28"/>
              <a:gd name="f23" fmla="val 35"/>
              <a:gd name="f24" fmla="val 31"/>
              <a:gd name="f25" fmla="val 36"/>
              <a:gd name="f26" fmla="val 30"/>
              <a:gd name="f27" fmla="val 26"/>
              <a:gd name="f28" fmla="val 23"/>
              <a:gd name="f29" fmla="val 21"/>
              <a:gd name="f30" fmla="val 14"/>
              <a:gd name="f31" fmla="val 17"/>
              <a:gd name="f32" fmla="val 7"/>
              <a:gd name="f33" fmla="val 15"/>
              <a:gd name="f34" fmla="val 10"/>
              <a:gd name="f35" fmla="val 5"/>
              <a:gd name="f36" fmla="val 8"/>
              <a:gd name="f37" fmla="val 9"/>
              <a:gd name="f38" fmla="val 13"/>
              <a:gd name="f39" fmla="val 11"/>
              <a:gd name="f40" fmla="val 16"/>
              <a:gd name="f41" fmla="val 19"/>
              <a:gd name="f42" fmla="val 12"/>
              <a:gd name="f43" fmla="val 22"/>
              <a:gd name="f44" fmla="val 24"/>
              <a:gd name="f45" fmla="val 18"/>
              <a:gd name="f46" fmla="val 34"/>
              <a:gd name="f47" fmla="val 37"/>
              <a:gd name="f48" fmla="val 42"/>
              <a:gd name="f49" fmla="val 44"/>
              <a:gd name="f50" fmla="val 47"/>
              <a:gd name="f51" fmla="val 52"/>
              <a:gd name="f52" fmla="val 53"/>
              <a:gd name="f53" fmla="val 20"/>
              <a:gd name="f54" fmla="val 54"/>
              <a:gd name="f55" fmla="val 4"/>
              <a:gd name="f56" fmla="val 2"/>
              <a:gd name="f57" fmla="val 61"/>
              <a:gd name="f58" fmla="val 66"/>
              <a:gd name="f59" fmla="val 1"/>
              <a:gd name="f60" fmla="val 6"/>
              <a:gd name="f61" fmla="val 67"/>
              <a:gd name="f62" fmla="val 70"/>
              <a:gd name="f63" fmla="val 72"/>
              <a:gd name="f64" fmla="val 75"/>
              <a:gd name="f65" fmla="val 32"/>
              <a:gd name="f66" fmla="val 76"/>
              <a:gd name="f67" fmla="val 74"/>
              <a:gd name="f68" fmla="val 73"/>
              <a:gd name="f69" fmla="val 71"/>
              <a:gd name="f70" fmla="val 43"/>
              <a:gd name="f71" fmla="val 77"/>
              <a:gd name="f72" fmla="val 45"/>
              <a:gd name="f73" fmla="val 82"/>
              <a:gd name="f74" fmla="val 46"/>
              <a:gd name="f75" fmla="val 84"/>
              <a:gd name="f76" fmla="val 86"/>
              <a:gd name="f77" fmla="val 89"/>
              <a:gd name="f78" fmla="val 57"/>
              <a:gd name="f79" fmla="val 90"/>
              <a:gd name="f80" fmla="val 68"/>
              <a:gd name="f81" fmla="val 69"/>
              <a:gd name="f82" fmla="val 78"/>
              <a:gd name="f83" fmla="val 63"/>
              <a:gd name="f84" fmla="val 79"/>
              <a:gd name="f85" fmla="val 55"/>
              <a:gd name="f86" fmla="+- 0 0 -90"/>
              <a:gd name="f87" fmla="*/ f3 1 91"/>
              <a:gd name="f88" fmla="*/ f4 1 83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91"/>
              <a:gd name="f97" fmla="*/ f93 1 83"/>
              <a:gd name="f98" fmla="*/ 40 f94 1"/>
              <a:gd name="f99" fmla="*/ 65 f93 1"/>
              <a:gd name="f100" fmla="*/ 60 f93 1"/>
              <a:gd name="f101" fmla="*/ 38 f94 1"/>
              <a:gd name="f102" fmla="*/ 58 f93 1"/>
              <a:gd name="f103" fmla="*/ 27 f94 1"/>
              <a:gd name="f104" fmla="*/ 40 f93 1"/>
              <a:gd name="f105" fmla="*/ 36 f94 1"/>
              <a:gd name="f106" fmla="*/ 28 f93 1"/>
              <a:gd name="f107" fmla="*/ 21 f94 1"/>
              <a:gd name="f108" fmla="*/ 21 f93 1"/>
              <a:gd name="f109" fmla="*/ 0 f94 1"/>
              <a:gd name="f110" fmla="*/ 10 f93 1"/>
              <a:gd name="f111" fmla="*/ 13 f94 1"/>
              <a:gd name="f112" fmla="*/ 11 f93 1"/>
              <a:gd name="f113" fmla="*/ 22 f94 1"/>
              <a:gd name="f114" fmla="*/ 14 f93 1"/>
              <a:gd name="f115" fmla="*/ 25 f94 1"/>
              <a:gd name="f116" fmla="*/ 15 f93 1"/>
              <a:gd name="f117" fmla="*/ 37 f94 1"/>
              <a:gd name="f118" fmla="*/ 25 f93 1"/>
              <a:gd name="f119" fmla="*/ 42 f94 1"/>
              <a:gd name="f120" fmla="*/ 26 f93 1"/>
              <a:gd name="f121" fmla="*/ 49 f94 1"/>
              <a:gd name="f122" fmla="*/ 24 f93 1"/>
              <a:gd name="f123" fmla="*/ 53 f94 1"/>
              <a:gd name="f124" fmla="*/ 20 f93 1"/>
              <a:gd name="f125" fmla="*/ 59 f94 1"/>
              <a:gd name="f126" fmla="*/ 4 f93 1"/>
              <a:gd name="f127" fmla="*/ 64 f94 1"/>
              <a:gd name="f128" fmla="*/ 0 f93 1"/>
              <a:gd name="f129" fmla="*/ 6 f93 1"/>
              <a:gd name="f130" fmla="*/ 61 f94 1"/>
              <a:gd name="f131" fmla="*/ 72 f94 1"/>
              <a:gd name="f132" fmla="*/ 29 f93 1"/>
              <a:gd name="f133" fmla="*/ 76 f94 1"/>
              <a:gd name="f134" fmla="*/ 73 f94 1"/>
              <a:gd name="f135" fmla="*/ 42 f93 1"/>
              <a:gd name="f136" fmla="*/ 47 f93 1"/>
              <a:gd name="f137" fmla="*/ 77 f94 1"/>
              <a:gd name="f138" fmla="*/ 45 f93 1"/>
              <a:gd name="f139" fmla="*/ 86 f94 1"/>
              <a:gd name="f140" fmla="*/ 53 f93 1"/>
              <a:gd name="f141" fmla="*/ 91 f94 1"/>
              <a:gd name="f142" fmla="*/ 67 f93 1"/>
              <a:gd name="f143" fmla="*/ 70 f93 1"/>
              <a:gd name="f144" fmla="*/ 82 f94 1"/>
              <a:gd name="f145" fmla="*/ 78 f93 1"/>
              <a:gd name="f146" fmla="*/ 63 f94 1"/>
              <a:gd name="f147" fmla="*/ 82 f93 1"/>
              <a:gd name="f148" fmla="*/ 79 f93 1"/>
              <a:gd name="f149" fmla="*/ 57 f94 1"/>
              <a:gd name="f150" fmla="*/ 55 f94 1"/>
              <a:gd name="f151" fmla="*/ 63 f93 1"/>
              <a:gd name="f152" fmla="*/ 45 f94 1"/>
              <a:gd name="f153" fmla="*/ 62 f93 1"/>
              <a:gd name="f154" fmla="+- f95 0 f1"/>
              <a:gd name="f155" fmla="*/ f98 1 91"/>
              <a:gd name="f156" fmla="*/ f99 1 83"/>
              <a:gd name="f157" fmla="*/ f100 1 83"/>
              <a:gd name="f158" fmla="*/ f101 1 91"/>
              <a:gd name="f159" fmla="*/ f102 1 83"/>
              <a:gd name="f160" fmla="*/ f103 1 91"/>
              <a:gd name="f161" fmla="*/ f104 1 83"/>
              <a:gd name="f162" fmla="*/ f105 1 91"/>
              <a:gd name="f163" fmla="*/ f106 1 83"/>
              <a:gd name="f164" fmla="*/ f107 1 91"/>
              <a:gd name="f165" fmla="*/ f108 1 83"/>
              <a:gd name="f166" fmla="*/ f109 1 91"/>
              <a:gd name="f167" fmla="*/ f110 1 83"/>
              <a:gd name="f168" fmla="*/ f111 1 91"/>
              <a:gd name="f169" fmla="*/ f112 1 83"/>
              <a:gd name="f170" fmla="*/ f113 1 91"/>
              <a:gd name="f171" fmla="*/ f114 1 83"/>
              <a:gd name="f172" fmla="*/ f115 1 91"/>
              <a:gd name="f173" fmla="*/ f116 1 83"/>
              <a:gd name="f174" fmla="*/ f117 1 91"/>
              <a:gd name="f175" fmla="*/ f118 1 83"/>
              <a:gd name="f176" fmla="*/ f119 1 91"/>
              <a:gd name="f177" fmla="*/ f120 1 83"/>
              <a:gd name="f178" fmla="*/ f121 1 91"/>
              <a:gd name="f179" fmla="*/ f122 1 83"/>
              <a:gd name="f180" fmla="*/ f123 1 91"/>
              <a:gd name="f181" fmla="*/ f124 1 83"/>
              <a:gd name="f182" fmla="*/ f125 1 91"/>
              <a:gd name="f183" fmla="*/ f126 1 83"/>
              <a:gd name="f184" fmla="*/ f127 1 91"/>
              <a:gd name="f185" fmla="*/ f128 1 83"/>
              <a:gd name="f186" fmla="*/ f129 1 83"/>
              <a:gd name="f187" fmla="*/ f130 1 91"/>
              <a:gd name="f188" fmla="*/ f131 1 91"/>
              <a:gd name="f189" fmla="*/ f132 1 83"/>
              <a:gd name="f190" fmla="*/ f133 1 91"/>
              <a:gd name="f191" fmla="*/ f134 1 91"/>
              <a:gd name="f192" fmla="*/ f135 1 83"/>
              <a:gd name="f193" fmla="*/ f136 1 83"/>
              <a:gd name="f194" fmla="*/ f137 1 91"/>
              <a:gd name="f195" fmla="*/ f138 1 83"/>
              <a:gd name="f196" fmla="*/ f139 1 91"/>
              <a:gd name="f197" fmla="*/ f140 1 83"/>
              <a:gd name="f198" fmla="*/ f141 1 91"/>
              <a:gd name="f199" fmla="*/ f142 1 83"/>
              <a:gd name="f200" fmla="*/ f143 1 83"/>
              <a:gd name="f201" fmla="*/ f144 1 91"/>
              <a:gd name="f202" fmla="*/ f145 1 83"/>
              <a:gd name="f203" fmla="*/ f146 1 91"/>
              <a:gd name="f204" fmla="*/ f147 1 83"/>
              <a:gd name="f205" fmla="*/ f148 1 83"/>
              <a:gd name="f206" fmla="*/ f149 1 91"/>
              <a:gd name="f207" fmla="*/ f150 1 91"/>
              <a:gd name="f208" fmla="*/ f151 1 83"/>
              <a:gd name="f209" fmla="*/ f152 1 91"/>
              <a:gd name="f210" fmla="*/ f153 1 83"/>
              <a:gd name="f211" fmla="*/ 0 1 f96"/>
              <a:gd name="f212" fmla="*/ f90 1 f96"/>
              <a:gd name="f213" fmla="*/ 0 1 f97"/>
              <a:gd name="f214" fmla="*/ f91 1 f97"/>
              <a:gd name="f215" fmla="*/ f155 1 f96"/>
              <a:gd name="f216" fmla="*/ f156 1 f97"/>
              <a:gd name="f217" fmla="*/ f157 1 f97"/>
              <a:gd name="f218" fmla="*/ f158 1 f96"/>
              <a:gd name="f219" fmla="*/ f159 1 f97"/>
              <a:gd name="f220" fmla="*/ f160 1 f96"/>
              <a:gd name="f221" fmla="*/ f161 1 f97"/>
              <a:gd name="f222" fmla="*/ f162 1 f96"/>
              <a:gd name="f223" fmla="*/ f163 1 f97"/>
              <a:gd name="f224" fmla="*/ f164 1 f96"/>
              <a:gd name="f225" fmla="*/ f165 1 f97"/>
              <a:gd name="f226" fmla="*/ f166 1 f96"/>
              <a:gd name="f227" fmla="*/ f167 1 f97"/>
              <a:gd name="f228" fmla="*/ f168 1 f96"/>
              <a:gd name="f229" fmla="*/ f169 1 f97"/>
              <a:gd name="f230" fmla="*/ f170 1 f96"/>
              <a:gd name="f231" fmla="*/ f171 1 f97"/>
              <a:gd name="f232" fmla="*/ f172 1 f96"/>
              <a:gd name="f233" fmla="*/ f173 1 f97"/>
              <a:gd name="f234" fmla="*/ f174 1 f96"/>
              <a:gd name="f235" fmla="*/ f175 1 f97"/>
              <a:gd name="f236" fmla="*/ f176 1 f96"/>
              <a:gd name="f237" fmla="*/ f177 1 f97"/>
              <a:gd name="f238" fmla="*/ f178 1 f96"/>
              <a:gd name="f239" fmla="*/ f179 1 f97"/>
              <a:gd name="f240" fmla="*/ f180 1 f96"/>
              <a:gd name="f241" fmla="*/ f181 1 f97"/>
              <a:gd name="f242" fmla="*/ f182 1 f96"/>
              <a:gd name="f243" fmla="*/ f183 1 f97"/>
              <a:gd name="f244" fmla="*/ f184 1 f96"/>
              <a:gd name="f245" fmla="*/ f185 1 f97"/>
              <a:gd name="f246" fmla="*/ f186 1 f97"/>
              <a:gd name="f247" fmla="*/ f187 1 f96"/>
              <a:gd name="f248" fmla="*/ f188 1 f96"/>
              <a:gd name="f249" fmla="*/ f189 1 f97"/>
              <a:gd name="f250" fmla="*/ f190 1 f96"/>
              <a:gd name="f251" fmla="*/ f191 1 f96"/>
              <a:gd name="f252" fmla="*/ f192 1 f97"/>
              <a:gd name="f253" fmla="*/ f193 1 f97"/>
              <a:gd name="f254" fmla="*/ f194 1 f96"/>
              <a:gd name="f255" fmla="*/ f195 1 f97"/>
              <a:gd name="f256" fmla="*/ f196 1 f96"/>
              <a:gd name="f257" fmla="*/ f197 1 f97"/>
              <a:gd name="f258" fmla="*/ f198 1 f96"/>
              <a:gd name="f259" fmla="*/ f199 1 f97"/>
              <a:gd name="f260" fmla="*/ f200 1 f97"/>
              <a:gd name="f261" fmla="*/ f201 1 f96"/>
              <a:gd name="f262" fmla="*/ f202 1 f97"/>
              <a:gd name="f263" fmla="*/ f203 1 f96"/>
              <a:gd name="f264" fmla="*/ f204 1 f97"/>
              <a:gd name="f265" fmla="*/ f205 1 f97"/>
              <a:gd name="f266" fmla="*/ f206 1 f96"/>
              <a:gd name="f267" fmla="*/ f207 1 f96"/>
              <a:gd name="f268" fmla="*/ f208 1 f97"/>
              <a:gd name="f269" fmla="*/ f209 1 f96"/>
              <a:gd name="f270" fmla="*/ f210 1 f97"/>
              <a:gd name="f271" fmla="*/ f211 f87 1"/>
              <a:gd name="f272" fmla="*/ f212 f87 1"/>
              <a:gd name="f273" fmla="*/ f214 f88 1"/>
              <a:gd name="f274" fmla="*/ f213 f88 1"/>
              <a:gd name="f275" fmla="*/ f215 f87 1"/>
              <a:gd name="f276" fmla="*/ f216 f88 1"/>
              <a:gd name="f277" fmla="*/ f217 f88 1"/>
              <a:gd name="f278" fmla="*/ f218 f87 1"/>
              <a:gd name="f279" fmla="*/ f219 f88 1"/>
              <a:gd name="f280" fmla="*/ f220 f87 1"/>
              <a:gd name="f281" fmla="*/ f221 f88 1"/>
              <a:gd name="f282" fmla="*/ f222 f87 1"/>
              <a:gd name="f283" fmla="*/ f223 f88 1"/>
              <a:gd name="f284" fmla="*/ f224 f87 1"/>
              <a:gd name="f285" fmla="*/ f225 f88 1"/>
              <a:gd name="f286" fmla="*/ f226 f87 1"/>
              <a:gd name="f287" fmla="*/ f227 f88 1"/>
              <a:gd name="f288" fmla="*/ f228 f87 1"/>
              <a:gd name="f289" fmla="*/ f229 f88 1"/>
              <a:gd name="f290" fmla="*/ f230 f87 1"/>
              <a:gd name="f291" fmla="*/ f231 f88 1"/>
              <a:gd name="f292" fmla="*/ f232 f87 1"/>
              <a:gd name="f293" fmla="*/ f233 f88 1"/>
              <a:gd name="f294" fmla="*/ f234 f87 1"/>
              <a:gd name="f295" fmla="*/ f235 f88 1"/>
              <a:gd name="f296" fmla="*/ f236 f87 1"/>
              <a:gd name="f297" fmla="*/ f237 f88 1"/>
              <a:gd name="f298" fmla="*/ f238 f87 1"/>
              <a:gd name="f299" fmla="*/ f239 f88 1"/>
              <a:gd name="f300" fmla="*/ f240 f87 1"/>
              <a:gd name="f301" fmla="*/ f241 f88 1"/>
              <a:gd name="f302" fmla="*/ f242 f87 1"/>
              <a:gd name="f303" fmla="*/ f243 f88 1"/>
              <a:gd name="f304" fmla="*/ f244 f87 1"/>
              <a:gd name="f305" fmla="*/ f245 f88 1"/>
              <a:gd name="f306" fmla="*/ f246 f88 1"/>
              <a:gd name="f307" fmla="*/ f247 f87 1"/>
              <a:gd name="f308" fmla="*/ f248 f87 1"/>
              <a:gd name="f309" fmla="*/ f249 f88 1"/>
              <a:gd name="f310" fmla="*/ f250 f87 1"/>
              <a:gd name="f311" fmla="*/ f251 f87 1"/>
              <a:gd name="f312" fmla="*/ f252 f88 1"/>
              <a:gd name="f313" fmla="*/ f253 f88 1"/>
              <a:gd name="f314" fmla="*/ f254 f87 1"/>
              <a:gd name="f315" fmla="*/ f255 f88 1"/>
              <a:gd name="f316" fmla="*/ f256 f87 1"/>
              <a:gd name="f317" fmla="*/ f257 f88 1"/>
              <a:gd name="f318" fmla="*/ f258 f87 1"/>
              <a:gd name="f319" fmla="*/ f259 f88 1"/>
              <a:gd name="f320" fmla="*/ f260 f88 1"/>
              <a:gd name="f321" fmla="*/ f261 f87 1"/>
              <a:gd name="f322" fmla="*/ f262 f88 1"/>
              <a:gd name="f323" fmla="*/ f263 f87 1"/>
              <a:gd name="f324" fmla="*/ f264 f88 1"/>
              <a:gd name="f325" fmla="*/ f265 f88 1"/>
              <a:gd name="f326" fmla="*/ f266 f87 1"/>
              <a:gd name="f327" fmla="*/ f267 f87 1"/>
              <a:gd name="f328" fmla="*/ f268 f88 1"/>
              <a:gd name="f329" fmla="*/ f269 f87 1"/>
              <a:gd name="f330" fmla="*/ f270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75" y="f276"/>
              </a:cxn>
              <a:cxn ang="f154">
                <a:pos x="f275" y="f277"/>
              </a:cxn>
              <a:cxn ang="f154">
                <a:pos x="f278" y="f279"/>
              </a:cxn>
              <a:cxn ang="f154">
                <a:pos x="f280" y="f281"/>
              </a:cxn>
              <a:cxn ang="f154">
                <a:pos x="f282" y="f283"/>
              </a:cxn>
              <a:cxn ang="f154">
                <a:pos x="f284" y="f285"/>
              </a:cxn>
              <a:cxn ang="f154">
                <a:pos x="f286" y="f287"/>
              </a:cxn>
              <a:cxn ang="f154">
                <a:pos x="f288" y="f289"/>
              </a:cxn>
              <a:cxn ang="f154">
                <a:pos x="f290" y="f291"/>
              </a:cxn>
              <a:cxn ang="f154">
                <a:pos x="f292" y="f293"/>
              </a:cxn>
              <a:cxn ang="f154">
                <a:pos x="f294" y="f295"/>
              </a:cxn>
              <a:cxn ang="f154">
                <a:pos x="f296" y="f297"/>
              </a:cxn>
              <a:cxn ang="f154">
                <a:pos x="f298" y="f299"/>
              </a:cxn>
              <a:cxn ang="f154">
                <a:pos x="f300" y="f301"/>
              </a:cxn>
              <a:cxn ang="f154">
                <a:pos x="f302" y="f303"/>
              </a:cxn>
              <a:cxn ang="f154">
                <a:pos x="f304" y="f305"/>
              </a:cxn>
              <a:cxn ang="f154">
                <a:pos x="f304" y="f306"/>
              </a:cxn>
              <a:cxn ang="f154">
                <a:pos x="f307" y="f285"/>
              </a:cxn>
              <a:cxn ang="f154">
                <a:pos x="f304" y="f295"/>
              </a:cxn>
              <a:cxn ang="f154">
                <a:pos x="f308" y="f309"/>
              </a:cxn>
              <a:cxn ang="f154">
                <a:pos x="f310" y="f281"/>
              </a:cxn>
              <a:cxn ang="f154">
                <a:pos x="f311" y="f312"/>
              </a:cxn>
              <a:cxn ang="f154">
                <a:pos x="f302" y="f313"/>
              </a:cxn>
              <a:cxn ang="f154">
                <a:pos x="f314" y="f315"/>
              </a:cxn>
              <a:cxn ang="f154">
                <a:pos x="f316" y="f317"/>
              </a:cxn>
              <a:cxn ang="f154">
                <a:pos x="f318" y="f319"/>
              </a:cxn>
              <a:cxn ang="f154">
                <a:pos x="f318" y="f320"/>
              </a:cxn>
              <a:cxn ang="f154">
                <a:pos x="f321" y="f322"/>
              </a:cxn>
              <a:cxn ang="f154">
                <a:pos x="f323" y="f324"/>
              </a:cxn>
              <a:cxn ang="f154">
                <a:pos x="f302" y="f325"/>
              </a:cxn>
              <a:cxn ang="f154">
                <a:pos x="f326" y="f319"/>
              </a:cxn>
              <a:cxn ang="f154">
                <a:pos x="f327" y="f328"/>
              </a:cxn>
              <a:cxn ang="f154">
                <a:pos x="f329" y="f330"/>
              </a:cxn>
              <a:cxn ang="f154">
                <a:pos x="f275" y="f276"/>
              </a:cxn>
            </a:cxnLst>
            <a:rect l="f271" t="f274" r="f272" b="f273"/>
            <a:pathLst>
              <a:path w="91" h="83">
                <a:moveTo>
                  <a:pt x="f8" y="f9"/>
                </a:moveTo>
                <a:cubicBezTo>
                  <a:pt x="f10" y="f11"/>
                  <a:pt x="f8" y="f12"/>
                  <a:pt x="f8" y="f13"/>
                </a:cubicBezTo>
                <a:cubicBezTo>
                  <a:pt x="f8" y="f14"/>
                  <a:pt x="f15" y="f16"/>
                  <a:pt x="f10" y="f16"/>
                </a:cubicBezTo>
                <a:cubicBezTo>
                  <a:pt x="f17" y="f18"/>
                  <a:pt x="f19" y="f20"/>
                  <a:pt x="f21" y="f8"/>
                </a:cubicBezTo>
                <a:cubicBezTo>
                  <a:pt x="f22" y="f23"/>
                  <a:pt x="f24" y="f24"/>
                  <a:pt x="f25" y="f22"/>
                </a:cubicBezTo>
                <a:cubicBezTo>
                  <a:pt x="f26" y="f19"/>
                  <a:pt x="f27" y="f28"/>
                  <a:pt x="f29" y="f29"/>
                </a:cubicBezTo>
                <a:cubicBezTo>
                  <a:pt x="f30" y="f31"/>
                  <a:pt x="f32" y="f33"/>
                  <a:pt x="f5" y="f34"/>
                </a:cubicBezTo>
                <a:cubicBezTo>
                  <a:pt x="f35" y="f36"/>
                  <a:pt x="f37" y="f34"/>
                  <a:pt x="f38" y="f39"/>
                </a:cubicBezTo>
                <a:cubicBezTo>
                  <a:pt x="f40" y="f39"/>
                  <a:pt x="f41" y="f42"/>
                  <a:pt x="f43" y="f30"/>
                </a:cubicBezTo>
                <a:cubicBezTo>
                  <a:pt x="f28" y="f30"/>
                  <a:pt x="f44" y="f33"/>
                  <a:pt x="f19" y="f33"/>
                </a:cubicBezTo>
                <a:cubicBezTo>
                  <a:pt x="f26" y="f45"/>
                  <a:pt x="f46" y="f29"/>
                  <a:pt x="f47" y="f19"/>
                </a:cubicBezTo>
                <a:cubicBezTo>
                  <a:pt x="f15" y="f27"/>
                  <a:pt x="f8" y="f27"/>
                  <a:pt x="f48" y="f27"/>
                </a:cubicBezTo>
                <a:cubicBezTo>
                  <a:pt x="f49" y="f19"/>
                  <a:pt x="f50" y="f44"/>
                  <a:pt x="f20" y="f44"/>
                </a:cubicBezTo>
                <a:cubicBezTo>
                  <a:pt x="f51" y="f44"/>
                  <a:pt x="f52" y="f28"/>
                  <a:pt x="f52" y="f53"/>
                </a:cubicBezTo>
                <a:cubicBezTo>
                  <a:pt x="f54" y="f33"/>
                  <a:pt x="f18" y="f37"/>
                  <a:pt x="f14" y="f55"/>
                </a:cubicBezTo>
                <a:cubicBezTo>
                  <a:pt x="f13" y="f56"/>
                  <a:pt x="f57" y="f5"/>
                  <a:pt x="f11" y="f5"/>
                </a:cubicBezTo>
                <a:cubicBezTo>
                  <a:pt x="f58" y="f59"/>
                  <a:pt x="f9" y="f55"/>
                  <a:pt x="f11" y="f60"/>
                </a:cubicBezTo>
                <a:cubicBezTo>
                  <a:pt x="f11" y="f39"/>
                  <a:pt x="f12" y="f40"/>
                  <a:pt x="f57" y="f29"/>
                </a:cubicBezTo>
                <a:cubicBezTo>
                  <a:pt x="f13" y="f44"/>
                  <a:pt x="f13" y="f44"/>
                  <a:pt x="f11" y="f19"/>
                </a:cubicBezTo>
                <a:cubicBezTo>
                  <a:pt x="f61" y="f19"/>
                  <a:pt x="f62" y="f27"/>
                  <a:pt x="f63" y="f17"/>
                </a:cubicBezTo>
                <a:cubicBezTo>
                  <a:pt x="f64" y="f65"/>
                  <a:pt x="f64" y="f25"/>
                  <a:pt x="f66" y="f8"/>
                </a:cubicBezTo>
                <a:cubicBezTo>
                  <a:pt x="f66" y="f48"/>
                  <a:pt x="f67" y="f48"/>
                  <a:pt x="f68" y="f48"/>
                </a:cubicBezTo>
                <a:cubicBezTo>
                  <a:pt x="f61" y="f48"/>
                  <a:pt x="f12" y="f49"/>
                  <a:pt x="f14" y="f50"/>
                </a:cubicBezTo>
                <a:cubicBezTo>
                  <a:pt x="f11" y="f49"/>
                  <a:pt x="f69" y="f70"/>
                  <a:pt x="f71" y="f72"/>
                </a:cubicBezTo>
                <a:cubicBezTo>
                  <a:pt x="f73" y="f74"/>
                  <a:pt x="f75" y="f20"/>
                  <a:pt x="f76" y="f52"/>
                </a:cubicBezTo>
                <a:cubicBezTo>
                  <a:pt x="f77" y="f78"/>
                  <a:pt x="f79" y="f12"/>
                  <a:pt x="f6" y="f61"/>
                </a:cubicBezTo>
                <a:cubicBezTo>
                  <a:pt x="f6" y="f80"/>
                  <a:pt x="f6" y="f81"/>
                  <a:pt x="f6" y="f62"/>
                </a:cubicBezTo>
                <a:cubicBezTo>
                  <a:pt x="f79" y="f71"/>
                  <a:pt x="f79" y="f82"/>
                  <a:pt x="f73" y="f82"/>
                </a:cubicBezTo>
                <a:cubicBezTo>
                  <a:pt x="f66" y="f82"/>
                  <a:pt x="f81" y="f82"/>
                  <a:pt x="f83" y="f73"/>
                </a:cubicBezTo>
                <a:cubicBezTo>
                  <a:pt x="f13" y="f7"/>
                  <a:pt x="f14" y="f73"/>
                  <a:pt x="f14" y="f84"/>
                </a:cubicBezTo>
                <a:cubicBezTo>
                  <a:pt x="f16" y="f64"/>
                  <a:pt x="f16" y="f69"/>
                  <a:pt x="f78" y="f61"/>
                </a:cubicBezTo>
                <a:cubicBezTo>
                  <a:pt x="f18" y="f58"/>
                  <a:pt x="f18" y="f9"/>
                  <a:pt x="f85" y="f83"/>
                </a:cubicBezTo>
                <a:cubicBezTo>
                  <a:pt x="f52" y="f14"/>
                  <a:pt x="f20" y="f14"/>
                  <a:pt x="f72" y="f12"/>
                </a:cubicBezTo>
                <a:cubicBezTo>
                  <a:pt x="f49" y="f83"/>
                  <a:pt x="f70" y="f9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2" name="Freeform 178">
            <a:extLst>
              <a:ext uri="{FF2B5EF4-FFF2-40B4-BE49-F238E27FC236}">
                <a16:creationId xmlns:a16="http://schemas.microsoft.com/office/drawing/2014/main" id="{3996B022-FD1D-4AE7-96DA-DEEF8CA5FB87}"/>
              </a:ext>
            </a:extLst>
          </p:cNvPr>
          <p:cNvSpPr/>
          <p:nvPr/>
        </p:nvSpPr>
        <p:spPr>
          <a:xfrm>
            <a:off x="5614955" y="2736817"/>
            <a:ext cx="153957" cy="276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34"/>
              <a:gd name="f8" fmla="val 5"/>
              <a:gd name="f9" fmla="val 1"/>
              <a:gd name="f10" fmla="val 3"/>
              <a:gd name="f11" fmla="val 4"/>
              <a:gd name="f12" fmla="val 2"/>
              <a:gd name="f13" fmla="val 7"/>
              <a:gd name="f14" fmla="val 14"/>
              <a:gd name="f15" fmla="val 11"/>
              <a:gd name="f16" fmla="val 24"/>
              <a:gd name="f17" fmla="val 15"/>
              <a:gd name="f18" fmla="val 13"/>
              <a:gd name="f19" fmla="val 29"/>
              <a:gd name="f20" fmla="val 10"/>
              <a:gd name="f21" fmla="val 25"/>
              <a:gd name="f22" fmla="val 8"/>
              <a:gd name="f23" fmla="val 20"/>
              <a:gd name="f24" fmla="val 16"/>
              <a:gd name="f25" fmla="val 6"/>
              <a:gd name="f26" fmla="+- 0 0 -90"/>
              <a:gd name="f27" fmla="*/ f3 1 19"/>
              <a:gd name="f28" fmla="*/ f4 1 3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9"/>
              <a:gd name="f37" fmla="*/ f33 1 34"/>
              <a:gd name="f38" fmla="*/ 0 f34 1"/>
              <a:gd name="f39" fmla="*/ 5 f33 1"/>
              <a:gd name="f40" fmla="*/ 3 f34 1"/>
              <a:gd name="f41" fmla="*/ 0 f33 1"/>
              <a:gd name="f42" fmla="*/ 7 f34 1"/>
              <a:gd name="f43" fmla="*/ 15 f34 1"/>
              <a:gd name="f44" fmla="*/ 34 f33 1"/>
              <a:gd name="f45" fmla="*/ 8 f34 1"/>
              <a:gd name="f46" fmla="*/ 20 f33 1"/>
              <a:gd name="f47" fmla="*/ 7 f33 1"/>
              <a:gd name="f48" fmla="+- f35 0 f1"/>
              <a:gd name="f49" fmla="*/ f38 1 19"/>
              <a:gd name="f50" fmla="*/ f39 1 34"/>
              <a:gd name="f51" fmla="*/ f40 1 19"/>
              <a:gd name="f52" fmla="*/ f41 1 34"/>
              <a:gd name="f53" fmla="*/ f42 1 19"/>
              <a:gd name="f54" fmla="*/ f43 1 19"/>
              <a:gd name="f55" fmla="*/ f44 1 34"/>
              <a:gd name="f56" fmla="*/ f45 1 19"/>
              <a:gd name="f57" fmla="*/ f46 1 34"/>
              <a:gd name="f58" fmla="*/ f47 1 34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7"/>
              <a:gd name="f67" fmla="*/ f53 1 f36"/>
              <a:gd name="f68" fmla="*/ f54 1 f36"/>
              <a:gd name="f69" fmla="*/ f55 1 f37"/>
              <a:gd name="f70" fmla="*/ f56 1 f36"/>
              <a:gd name="f71" fmla="*/ f57 1 f37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8 1"/>
              <a:gd name="f81" fmla="*/ f67 f27 1"/>
              <a:gd name="f82" fmla="*/ f68 f27 1"/>
              <a:gd name="f83" fmla="*/ f69 f28 1"/>
              <a:gd name="f84" fmla="*/ f70 f27 1"/>
              <a:gd name="f85" fmla="*/ f71 f28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78"/>
              </a:cxn>
              <a:cxn ang="f48">
                <a:pos x="f82" y="f83"/>
              </a:cxn>
              <a:cxn ang="f48">
                <a:pos x="f84" y="f85"/>
              </a:cxn>
              <a:cxn ang="f48">
                <a:pos x="f77" y="f86"/>
              </a:cxn>
              <a:cxn ang="f48">
                <a:pos x="f77" y="f78"/>
              </a:cxn>
            </a:cxnLst>
            <a:rect l="f73" t="f76" r="f74" b="f75"/>
            <a:pathLst>
              <a:path w="19" h="34">
                <a:moveTo>
                  <a:pt x="f5" y="f8"/>
                </a:moveTo>
                <a:cubicBezTo>
                  <a:pt x="f9" y="f10"/>
                  <a:pt x="f9" y="f9"/>
                  <a:pt x="f10" y="f5"/>
                </a:cubicBezTo>
                <a:cubicBezTo>
                  <a:pt x="f11" y="f12"/>
                  <a:pt x="f8" y="f11"/>
                  <a:pt x="f13" y="f8"/>
                </a:cubicBezTo>
                <a:cubicBezTo>
                  <a:pt x="f14" y="f15"/>
                  <a:pt x="f6" y="f16"/>
                  <a:pt x="f17" y="f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8" y="f24"/>
                  <a:pt x="f10" y="f15"/>
                  <a:pt x="f5" y="f13"/>
                </a:cubicBezTo>
                <a:cubicBezTo>
                  <a:pt x="f5" y="f25"/>
                  <a:pt x="f5" y="f8"/>
                  <a:pt x="f5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3" name="Freeform 179">
            <a:extLst>
              <a:ext uri="{FF2B5EF4-FFF2-40B4-BE49-F238E27FC236}">
                <a16:creationId xmlns:a16="http://schemas.microsoft.com/office/drawing/2014/main" id="{B8787A10-E63E-47C4-9E10-B299515A0D33}"/>
              </a:ext>
            </a:extLst>
          </p:cNvPr>
          <p:cNvSpPr/>
          <p:nvPr/>
        </p:nvSpPr>
        <p:spPr>
          <a:xfrm>
            <a:off x="6248543" y="2794552"/>
            <a:ext cx="787536" cy="6809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"/>
              <a:gd name="f7" fmla="val 84"/>
              <a:gd name="f8" fmla="val 64"/>
              <a:gd name="f9" fmla="val 81"/>
              <a:gd name="f10" fmla="val 70"/>
              <a:gd name="f11" fmla="val 78"/>
              <a:gd name="f12" fmla="val 76"/>
              <a:gd name="f13" fmla="val 75"/>
              <a:gd name="f14" fmla="val 74"/>
              <a:gd name="f15" fmla="val 83"/>
              <a:gd name="f16" fmla="val 73"/>
              <a:gd name="f17" fmla="val 71"/>
              <a:gd name="f18" fmla="val 55"/>
              <a:gd name="f19" fmla="val 39"/>
              <a:gd name="f20" fmla="val 23"/>
              <a:gd name="f21" fmla="val 16"/>
              <a:gd name="f22" fmla="val 9"/>
              <a:gd name="f23" fmla="val 57"/>
              <a:gd name="f24" fmla="val 1"/>
              <a:gd name="f25" fmla="val 44"/>
              <a:gd name="f26" fmla="val 42"/>
              <a:gd name="f27" fmla="val 41"/>
              <a:gd name="f28" fmla="val 40"/>
              <a:gd name="f29" fmla="val 4"/>
              <a:gd name="f30" fmla="val 34"/>
              <a:gd name="f31" fmla="val 7"/>
              <a:gd name="f32" fmla="val 29"/>
              <a:gd name="f33" fmla="val 10"/>
              <a:gd name="f34" fmla="val 24"/>
              <a:gd name="f35" fmla="val 12"/>
              <a:gd name="f36" fmla="val 26"/>
              <a:gd name="f37" fmla="val 13"/>
              <a:gd name="f38" fmla="val 15"/>
              <a:gd name="f39" fmla="val 32"/>
              <a:gd name="f40" fmla="val 17"/>
              <a:gd name="f41" fmla="val 33"/>
              <a:gd name="f42" fmla="val 18"/>
              <a:gd name="f43" fmla="val 19"/>
              <a:gd name="f44" fmla="val 31"/>
              <a:gd name="f45" fmla="val 30"/>
              <a:gd name="f46" fmla="val 20"/>
              <a:gd name="f47" fmla="val 11"/>
              <a:gd name="f48" fmla="val 25"/>
              <a:gd name="f49" fmla="val 2"/>
              <a:gd name="f50" fmla="val 27"/>
              <a:gd name="f51" fmla="val 38"/>
              <a:gd name="f52" fmla="val 45"/>
              <a:gd name="f53" fmla="val 46"/>
              <a:gd name="f54" fmla="val 47"/>
              <a:gd name="f55" fmla="val 54"/>
              <a:gd name="f56" fmla="val 61"/>
              <a:gd name="f57" fmla="val 14"/>
              <a:gd name="f58" fmla="val 77"/>
              <a:gd name="f59" fmla="val 79"/>
              <a:gd name="f60" fmla="val 80"/>
              <a:gd name="f61" fmla="val 85"/>
              <a:gd name="f62" fmla="val 21"/>
              <a:gd name="f63" fmla="val 89"/>
              <a:gd name="f64" fmla="val 28"/>
              <a:gd name="f65" fmla="val 93"/>
              <a:gd name="f66" fmla="val 36"/>
              <a:gd name="f67" fmla="val 94"/>
              <a:gd name="f68" fmla="val 95"/>
              <a:gd name="f69" fmla="val 96"/>
              <a:gd name="f70" fmla="val 91"/>
              <a:gd name="f71" fmla="val 92"/>
              <a:gd name="f72" fmla="val 48"/>
              <a:gd name="f73" fmla="val 49"/>
              <a:gd name="f74" fmla="val 50"/>
              <a:gd name="f75" fmla="val 51"/>
              <a:gd name="f76" fmla="val 52"/>
              <a:gd name="f77" fmla="val 90"/>
              <a:gd name="f78" fmla="val 53"/>
              <a:gd name="f79" fmla="val 88"/>
              <a:gd name="f80" fmla="val 87"/>
              <a:gd name="f81" fmla="val 86"/>
              <a:gd name="f82" fmla="val 59"/>
              <a:gd name="f83" fmla="val 58"/>
              <a:gd name="f84" fmla="val 56"/>
              <a:gd name="f85" fmla="val 82"/>
              <a:gd name="f86" fmla="val 60"/>
              <a:gd name="f87" fmla="val 62"/>
              <a:gd name="f88" fmla="+- 0 0 -90"/>
              <a:gd name="f89" fmla="*/ f3 1 97"/>
              <a:gd name="f90" fmla="*/ f4 1 84"/>
              <a:gd name="f91" fmla="val f5"/>
              <a:gd name="f92" fmla="val f6"/>
              <a:gd name="f93" fmla="val f7"/>
              <a:gd name="f94" fmla="*/ f88 f0 1"/>
              <a:gd name="f95" fmla="+- f93 0 f91"/>
              <a:gd name="f96" fmla="+- f92 0 f91"/>
              <a:gd name="f97" fmla="*/ f94 1 f2"/>
              <a:gd name="f98" fmla="*/ f96 1 97"/>
              <a:gd name="f99" fmla="*/ f95 1 84"/>
              <a:gd name="f100" fmla="*/ 84 f96 1"/>
              <a:gd name="f101" fmla="*/ 64 f95 1"/>
              <a:gd name="f102" fmla="*/ 75 f96 1"/>
              <a:gd name="f103" fmla="*/ 81 f95 1"/>
              <a:gd name="f104" fmla="*/ 71 f96 1"/>
              <a:gd name="f105" fmla="*/ 84 f95 1"/>
              <a:gd name="f106" fmla="*/ 23 f96 1"/>
              <a:gd name="f107" fmla="*/ 1 f96 1"/>
              <a:gd name="f108" fmla="*/ 44 f95 1"/>
              <a:gd name="f109" fmla="*/ 40 f95 1"/>
              <a:gd name="f110" fmla="*/ 10 f96 1"/>
              <a:gd name="f111" fmla="*/ 24 f95 1"/>
              <a:gd name="f112" fmla="*/ 15 f96 1"/>
              <a:gd name="f113" fmla="*/ 32 f95 1"/>
              <a:gd name="f114" fmla="*/ 18 f96 1"/>
              <a:gd name="f115" fmla="*/ 33 f95 1"/>
              <a:gd name="f116" fmla="*/ 19 f96 1"/>
              <a:gd name="f117" fmla="*/ 30 f95 1"/>
              <a:gd name="f118" fmla="*/ 25 f96 1"/>
              <a:gd name="f119" fmla="*/ 2 f95 1"/>
              <a:gd name="f120" fmla="*/ 27 f96 1"/>
              <a:gd name="f121" fmla="*/ 0 f95 1"/>
              <a:gd name="f122" fmla="*/ 44 f96 1"/>
              <a:gd name="f123" fmla="*/ 47 f96 1"/>
              <a:gd name="f124" fmla="*/ 70 f96 1"/>
              <a:gd name="f125" fmla="*/ 14 f95 1"/>
              <a:gd name="f126" fmla="*/ 77 f96 1"/>
              <a:gd name="f127" fmla="*/ 12 f95 1"/>
              <a:gd name="f128" fmla="*/ 81 f96 1"/>
              <a:gd name="f129" fmla="*/ 93 f96 1"/>
              <a:gd name="f130" fmla="*/ 34 f95 1"/>
              <a:gd name="f131" fmla="*/ 95 f96 1"/>
              <a:gd name="f132" fmla="*/ 94 f96 1"/>
              <a:gd name="f133" fmla="*/ 45 f95 1"/>
              <a:gd name="f134" fmla="*/ 92 f96 1"/>
              <a:gd name="f135" fmla="*/ 47 f95 1"/>
              <a:gd name="f136" fmla="*/ 50 f95 1"/>
              <a:gd name="f137" fmla="*/ 90 f96 1"/>
              <a:gd name="f138" fmla="*/ 52 f95 1"/>
              <a:gd name="f139" fmla="*/ 88 f96 1"/>
              <a:gd name="f140" fmla="*/ 51 f95 1"/>
              <a:gd name="f141" fmla="*/ 86 f96 1"/>
              <a:gd name="f142" fmla="*/ 48 f95 1"/>
              <a:gd name="f143" fmla="*/ 89 f96 1"/>
              <a:gd name="f144" fmla="*/ 55 f95 1"/>
              <a:gd name="f145" fmla="*/ 58 f95 1"/>
              <a:gd name="f146" fmla="*/ 83 f96 1"/>
              <a:gd name="f147" fmla="*/ 53 f95 1"/>
              <a:gd name="f148" fmla="+- f97 0 f1"/>
              <a:gd name="f149" fmla="*/ f100 1 97"/>
              <a:gd name="f150" fmla="*/ f101 1 84"/>
              <a:gd name="f151" fmla="*/ f102 1 97"/>
              <a:gd name="f152" fmla="*/ f103 1 84"/>
              <a:gd name="f153" fmla="*/ f104 1 97"/>
              <a:gd name="f154" fmla="*/ f105 1 84"/>
              <a:gd name="f155" fmla="*/ f106 1 97"/>
              <a:gd name="f156" fmla="*/ f107 1 97"/>
              <a:gd name="f157" fmla="*/ f108 1 84"/>
              <a:gd name="f158" fmla="*/ f109 1 84"/>
              <a:gd name="f159" fmla="*/ f110 1 97"/>
              <a:gd name="f160" fmla="*/ f111 1 84"/>
              <a:gd name="f161" fmla="*/ f112 1 97"/>
              <a:gd name="f162" fmla="*/ f113 1 84"/>
              <a:gd name="f163" fmla="*/ f114 1 97"/>
              <a:gd name="f164" fmla="*/ f115 1 84"/>
              <a:gd name="f165" fmla="*/ f116 1 97"/>
              <a:gd name="f166" fmla="*/ f117 1 84"/>
              <a:gd name="f167" fmla="*/ f118 1 97"/>
              <a:gd name="f168" fmla="*/ f119 1 84"/>
              <a:gd name="f169" fmla="*/ f120 1 97"/>
              <a:gd name="f170" fmla="*/ f121 1 84"/>
              <a:gd name="f171" fmla="*/ f122 1 97"/>
              <a:gd name="f172" fmla="*/ f123 1 97"/>
              <a:gd name="f173" fmla="*/ f124 1 97"/>
              <a:gd name="f174" fmla="*/ f125 1 84"/>
              <a:gd name="f175" fmla="*/ f126 1 97"/>
              <a:gd name="f176" fmla="*/ f127 1 84"/>
              <a:gd name="f177" fmla="*/ f128 1 97"/>
              <a:gd name="f178" fmla="*/ f129 1 97"/>
              <a:gd name="f179" fmla="*/ f130 1 84"/>
              <a:gd name="f180" fmla="*/ f131 1 97"/>
              <a:gd name="f181" fmla="*/ f132 1 97"/>
              <a:gd name="f182" fmla="*/ f133 1 84"/>
              <a:gd name="f183" fmla="*/ f134 1 97"/>
              <a:gd name="f184" fmla="*/ f135 1 84"/>
              <a:gd name="f185" fmla="*/ f136 1 84"/>
              <a:gd name="f186" fmla="*/ f137 1 97"/>
              <a:gd name="f187" fmla="*/ f138 1 84"/>
              <a:gd name="f188" fmla="*/ f139 1 97"/>
              <a:gd name="f189" fmla="*/ f140 1 84"/>
              <a:gd name="f190" fmla="*/ f141 1 97"/>
              <a:gd name="f191" fmla="*/ f142 1 84"/>
              <a:gd name="f192" fmla="*/ f143 1 97"/>
              <a:gd name="f193" fmla="*/ f144 1 84"/>
              <a:gd name="f194" fmla="*/ f145 1 84"/>
              <a:gd name="f195" fmla="*/ f146 1 97"/>
              <a:gd name="f196" fmla="*/ f147 1 84"/>
              <a:gd name="f197" fmla="*/ 0 1 f98"/>
              <a:gd name="f198" fmla="*/ f92 1 f98"/>
              <a:gd name="f199" fmla="*/ 0 1 f99"/>
              <a:gd name="f200" fmla="*/ f93 1 f99"/>
              <a:gd name="f201" fmla="*/ f149 1 f98"/>
              <a:gd name="f202" fmla="*/ f150 1 f99"/>
              <a:gd name="f203" fmla="*/ f151 1 f98"/>
              <a:gd name="f204" fmla="*/ f152 1 f99"/>
              <a:gd name="f205" fmla="*/ f153 1 f98"/>
              <a:gd name="f206" fmla="*/ f154 1 f99"/>
              <a:gd name="f207" fmla="*/ f155 1 f98"/>
              <a:gd name="f208" fmla="*/ f156 1 f98"/>
              <a:gd name="f209" fmla="*/ f157 1 f99"/>
              <a:gd name="f210" fmla="*/ f158 1 f99"/>
              <a:gd name="f211" fmla="*/ f159 1 f98"/>
              <a:gd name="f212" fmla="*/ f160 1 f99"/>
              <a:gd name="f213" fmla="*/ f161 1 f98"/>
              <a:gd name="f214" fmla="*/ f162 1 f99"/>
              <a:gd name="f215" fmla="*/ f163 1 f98"/>
              <a:gd name="f216" fmla="*/ f164 1 f99"/>
              <a:gd name="f217" fmla="*/ f165 1 f98"/>
              <a:gd name="f218" fmla="*/ f166 1 f99"/>
              <a:gd name="f219" fmla="*/ f167 1 f98"/>
              <a:gd name="f220" fmla="*/ f168 1 f99"/>
              <a:gd name="f221" fmla="*/ f169 1 f98"/>
              <a:gd name="f222" fmla="*/ f170 1 f99"/>
              <a:gd name="f223" fmla="*/ f171 1 f98"/>
              <a:gd name="f224" fmla="*/ f172 1 f98"/>
              <a:gd name="f225" fmla="*/ f173 1 f98"/>
              <a:gd name="f226" fmla="*/ f174 1 f99"/>
              <a:gd name="f227" fmla="*/ f175 1 f98"/>
              <a:gd name="f228" fmla="*/ f176 1 f99"/>
              <a:gd name="f229" fmla="*/ f177 1 f98"/>
              <a:gd name="f230" fmla="*/ f178 1 f98"/>
              <a:gd name="f231" fmla="*/ f179 1 f99"/>
              <a:gd name="f232" fmla="*/ f180 1 f98"/>
              <a:gd name="f233" fmla="*/ f181 1 f98"/>
              <a:gd name="f234" fmla="*/ f182 1 f99"/>
              <a:gd name="f235" fmla="*/ f183 1 f98"/>
              <a:gd name="f236" fmla="*/ f184 1 f99"/>
              <a:gd name="f237" fmla="*/ f185 1 f99"/>
              <a:gd name="f238" fmla="*/ f186 1 f98"/>
              <a:gd name="f239" fmla="*/ f187 1 f99"/>
              <a:gd name="f240" fmla="*/ f188 1 f98"/>
              <a:gd name="f241" fmla="*/ f189 1 f99"/>
              <a:gd name="f242" fmla="*/ f190 1 f98"/>
              <a:gd name="f243" fmla="*/ f191 1 f99"/>
              <a:gd name="f244" fmla="*/ f192 1 f98"/>
              <a:gd name="f245" fmla="*/ f193 1 f99"/>
              <a:gd name="f246" fmla="*/ f194 1 f99"/>
              <a:gd name="f247" fmla="*/ f195 1 f98"/>
              <a:gd name="f248" fmla="*/ f196 1 f99"/>
              <a:gd name="f249" fmla="*/ f197 f89 1"/>
              <a:gd name="f250" fmla="*/ f198 f89 1"/>
              <a:gd name="f251" fmla="*/ f200 f90 1"/>
              <a:gd name="f252" fmla="*/ f199 f90 1"/>
              <a:gd name="f253" fmla="*/ f201 f89 1"/>
              <a:gd name="f254" fmla="*/ f202 f90 1"/>
              <a:gd name="f255" fmla="*/ f203 f89 1"/>
              <a:gd name="f256" fmla="*/ f204 f90 1"/>
              <a:gd name="f257" fmla="*/ f205 f89 1"/>
              <a:gd name="f258" fmla="*/ f206 f90 1"/>
              <a:gd name="f259" fmla="*/ f207 f89 1"/>
              <a:gd name="f260" fmla="*/ f208 f89 1"/>
              <a:gd name="f261" fmla="*/ f209 f90 1"/>
              <a:gd name="f262" fmla="*/ f210 f90 1"/>
              <a:gd name="f263" fmla="*/ f211 f89 1"/>
              <a:gd name="f264" fmla="*/ f212 f90 1"/>
              <a:gd name="f265" fmla="*/ f213 f89 1"/>
              <a:gd name="f266" fmla="*/ f214 f90 1"/>
              <a:gd name="f267" fmla="*/ f215 f89 1"/>
              <a:gd name="f268" fmla="*/ f216 f90 1"/>
              <a:gd name="f269" fmla="*/ f217 f89 1"/>
              <a:gd name="f270" fmla="*/ f218 f90 1"/>
              <a:gd name="f271" fmla="*/ f219 f89 1"/>
              <a:gd name="f272" fmla="*/ f220 f90 1"/>
              <a:gd name="f273" fmla="*/ f221 f89 1"/>
              <a:gd name="f274" fmla="*/ f222 f90 1"/>
              <a:gd name="f275" fmla="*/ f223 f89 1"/>
              <a:gd name="f276" fmla="*/ f224 f89 1"/>
              <a:gd name="f277" fmla="*/ f225 f89 1"/>
              <a:gd name="f278" fmla="*/ f226 f90 1"/>
              <a:gd name="f279" fmla="*/ f227 f89 1"/>
              <a:gd name="f280" fmla="*/ f228 f90 1"/>
              <a:gd name="f281" fmla="*/ f229 f89 1"/>
              <a:gd name="f282" fmla="*/ f230 f89 1"/>
              <a:gd name="f283" fmla="*/ f231 f90 1"/>
              <a:gd name="f284" fmla="*/ f232 f89 1"/>
              <a:gd name="f285" fmla="*/ f233 f89 1"/>
              <a:gd name="f286" fmla="*/ f234 f90 1"/>
              <a:gd name="f287" fmla="*/ f235 f89 1"/>
              <a:gd name="f288" fmla="*/ f236 f90 1"/>
              <a:gd name="f289" fmla="*/ f237 f90 1"/>
              <a:gd name="f290" fmla="*/ f238 f89 1"/>
              <a:gd name="f291" fmla="*/ f239 f90 1"/>
              <a:gd name="f292" fmla="*/ f240 f89 1"/>
              <a:gd name="f293" fmla="*/ f241 f90 1"/>
              <a:gd name="f294" fmla="*/ f242 f89 1"/>
              <a:gd name="f295" fmla="*/ f243 f90 1"/>
              <a:gd name="f296" fmla="*/ f244 f89 1"/>
              <a:gd name="f297" fmla="*/ f245 f90 1"/>
              <a:gd name="f298" fmla="*/ f246 f90 1"/>
              <a:gd name="f299" fmla="*/ f247 f89 1"/>
              <a:gd name="f300" fmla="*/ f248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8">
                <a:pos x="f253" y="f254"/>
              </a:cxn>
              <a:cxn ang="f148">
                <a:pos x="f255" y="f256"/>
              </a:cxn>
              <a:cxn ang="f148">
                <a:pos x="f257" y="f258"/>
              </a:cxn>
              <a:cxn ang="f148">
                <a:pos x="f259" y="f258"/>
              </a:cxn>
              <a:cxn ang="f148">
                <a:pos x="f259" y="f258"/>
              </a:cxn>
              <a:cxn ang="f148">
                <a:pos x="f260" y="f261"/>
              </a:cxn>
              <a:cxn ang="f148">
                <a:pos x="f260" y="f262"/>
              </a:cxn>
              <a:cxn ang="f148">
                <a:pos x="f263" y="f264"/>
              </a:cxn>
              <a:cxn ang="f148">
                <a:pos x="f265" y="f266"/>
              </a:cxn>
              <a:cxn ang="f148">
                <a:pos x="f267" y="f268"/>
              </a:cxn>
              <a:cxn ang="f148">
                <a:pos x="f269" y="f270"/>
              </a:cxn>
              <a:cxn ang="f148">
                <a:pos x="f271" y="f272"/>
              </a:cxn>
              <a:cxn ang="f148">
                <a:pos x="f273" y="f274"/>
              </a:cxn>
              <a:cxn ang="f148">
                <a:pos x="f275" y="f274"/>
              </a:cxn>
              <a:cxn ang="f148">
                <a:pos x="f276" y="f272"/>
              </a:cxn>
              <a:cxn ang="f148">
                <a:pos x="f277" y="f278"/>
              </a:cxn>
              <a:cxn ang="f148">
                <a:pos x="f279" y="f280"/>
              </a:cxn>
              <a:cxn ang="f148">
                <a:pos x="f281" y="f278"/>
              </a:cxn>
              <a:cxn ang="f148">
                <a:pos x="f282" y="f283"/>
              </a:cxn>
              <a:cxn ang="f148">
                <a:pos x="f284" y="f262"/>
              </a:cxn>
              <a:cxn ang="f148">
                <a:pos x="f285" y="f286"/>
              </a:cxn>
              <a:cxn ang="f148">
                <a:pos x="f287" y="f288"/>
              </a:cxn>
              <a:cxn ang="f148">
                <a:pos x="f287" y="f289"/>
              </a:cxn>
              <a:cxn ang="f148">
                <a:pos x="f290" y="f291"/>
              </a:cxn>
              <a:cxn ang="f148">
                <a:pos x="f292" y="f293"/>
              </a:cxn>
              <a:cxn ang="f148">
                <a:pos x="f294" y="f289"/>
              </a:cxn>
              <a:cxn ang="f148">
                <a:pos x="f253" y="f295"/>
              </a:cxn>
              <a:cxn ang="f148">
                <a:pos x="f292" y="f293"/>
              </a:cxn>
              <a:cxn ang="f148">
                <a:pos x="f296" y="f297"/>
              </a:cxn>
              <a:cxn ang="f148">
                <a:pos x="f294" y="f298"/>
              </a:cxn>
              <a:cxn ang="f148">
                <a:pos x="f299" y="f300"/>
              </a:cxn>
              <a:cxn ang="f148">
                <a:pos x="f253" y="f298"/>
              </a:cxn>
              <a:cxn ang="f148">
                <a:pos x="f253" y="f254"/>
              </a:cxn>
            </a:cxnLst>
            <a:rect l="f249" t="f252" r="f250" b="f251"/>
            <a:pathLst>
              <a:path w="97" h="84">
                <a:moveTo>
                  <a:pt x="f7" y="f8"/>
                </a:moveTo>
                <a:cubicBezTo>
                  <a:pt x="f9" y="f10"/>
                  <a:pt x="f11" y="f12"/>
                  <a:pt x="f13" y="f9"/>
                </a:cubicBezTo>
                <a:cubicBezTo>
                  <a:pt x="f14" y="f15"/>
                  <a:pt x="f16" y="f7"/>
                  <a:pt x="f17" y="f7"/>
                </a:cubicBezTo>
                <a:cubicBezTo>
                  <a:pt x="f18" y="f7"/>
                  <a:pt x="f19" y="f7"/>
                  <a:pt x="f20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10"/>
                  <a:pt x="f22" y="f23"/>
                  <a:pt x="f24" y="f25"/>
                </a:cubicBezTo>
                <a:cubicBezTo>
                  <a:pt x="f5" y="f26"/>
                  <a:pt x="f5" y="f27"/>
                  <a:pt x="f24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2"/>
                  <a:pt x="f38" y="f39"/>
                </a:cubicBezTo>
                <a:cubicBezTo>
                  <a:pt x="f21" y="f39"/>
                  <a:pt x="f40" y="f41"/>
                  <a:pt x="f42" y="f41"/>
                </a:cubicBezTo>
                <a:cubicBezTo>
                  <a:pt x="f43" y="f41"/>
                  <a:pt x="f42" y="f44"/>
                  <a:pt x="f43" y="f45"/>
                </a:cubicBezTo>
                <a:cubicBezTo>
                  <a:pt x="f43" y="f46"/>
                  <a:pt x="f20" y="f47"/>
                  <a:pt x="f48" y="f49"/>
                </a:cubicBezTo>
                <a:cubicBezTo>
                  <a:pt x="f48" y="f24"/>
                  <a:pt x="f36" y="f5"/>
                  <a:pt x="f50" y="f5"/>
                </a:cubicBezTo>
                <a:cubicBezTo>
                  <a:pt x="f41" y="f5"/>
                  <a:pt x="f51" y="f5"/>
                  <a:pt x="f25" y="f5"/>
                </a:cubicBezTo>
                <a:cubicBezTo>
                  <a:pt x="f52" y="f5"/>
                  <a:pt x="f53" y="f24"/>
                  <a:pt x="f54" y="f49"/>
                </a:cubicBezTo>
                <a:cubicBezTo>
                  <a:pt x="f55" y="f22"/>
                  <a:pt x="f56" y="f57"/>
                  <a:pt x="f10" y="f57"/>
                </a:cubicBezTo>
                <a:cubicBezTo>
                  <a:pt x="f16" y="f57"/>
                  <a:pt x="f13" y="f37"/>
                  <a:pt x="f58" y="f35"/>
                </a:cubicBezTo>
                <a:cubicBezTo>
                  <a:pt x="f59" y="f35"/>
                  <a:pt x="f60" y="f35"/>
                  <a:pt x="f9" y="f57"/>
                </a:cubicBezTo>
                <a:cubicBezTo>
                  <a:pt x="f61" y="f62"/>
                  <a:pt x="f63" y="f64"/>
                  <a:pt x="f65" y="f30"/>
                </a:cubicBezTo>
                <a:cubicBezTo>
                  <a:pt x="f65" y="f66"/>
                  <a:pt x="f67" y="f51"/>
                  <a:pt x="f68" y="f28"/>
                </a:cubicBezTo>
                <a:cubicBezTo>
                  <a:pt x="f6" y="f26"/>
                  <a:pt x="f69" y="f52"/>
                  <a:pt x="f67" y="f52"/>
                </a:cubicBezTo>
                <a:cubicBezTo>
                  <a:pt x="f70" y="f52"/>
                  <a:pt x="f70" y="f53"/>
                  <a:pt x="f71" y="f54"/>
                </a:cubicBezTo>
                <a:cubicBezTo>
                  <a:pt x="f71" y="f72"/>
                  <a:pt x="f71" y="f73"/>
                  <a:pt x="f71" y="f74"/>
                </a:cubicBezTo>
                <a:cubicBezTo>
                  <a:pt x="f71" y="f75"/>
                  <a:pt x="f71" y="f76"/>
                  <a:pt x="f77" y="f76"/>
                </a:cubicBezTo>
                <a:cubicBezTo>
                  <a:pt x="f77" y="f78"/>
                  <a:pt x="f63" y="f76"/>
                  <a:pt x="f79" y="f75"/>
                </a:cubicBezTo>
                <a:cubicBezTo>
                  <a:pt x="f79" y="f75"/>
                  <a:pt x="f80" y="f74"/>
                  <a:pt x="f81" y="f74"/>
                </a:cubicBezTo>
                <a:cubicBezTo>
                  <a:pt x="f81" y="f73"/>
                  <a:pt x="f61" y="f72"/>
                  <a:pt x="f7" y="f72"/>
                </a:cubicBezTo>
                <a:cubicBezTo>
                  <a:pt x="f61" y="f73"/>
                  <a:pt x="f80" y="f74"/>
                  <a:pt x="f79" y="f75"/>
                </a:cubicBezTo>
                <a:cubicBezTo>
                  <a:pt x="f63" y="f76"/>
                  <a:pt x="f77" y="f55"/>
                  <a:pt x="f63" y="f18"/>
                </a:cubicBezTo>
                <a:cubicBezTo>
                  <a:pt x="f79" y="f23"/>
                  <a:pt x="f79" y="f82"/>
                  <a:pt x="f81" y="f83"/>
                </a:cubicBezTo>
                <a:cubicBezTo>
                  <a:pt x="f15" y="f83"/>
                  <a:pt x="f15" y="f84"/>
                  <a:pt x="f15" y="f78"/>
                </a:cubicBezTo>
                <a:cubicBezTo>
                  <a:pt x="f85" y="f18"/>
                  <a:pt x="f85" y="f23"/>
                  <a:pt x="f7" y="f83"/>
                </a:cubicBezTo>
                <a:cubicBezTo>
                  <a:pt x="f81" y="f86"/>
                  <a:pt x="f81" y="f87"/>
                  <a:pt x="f7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4" name="Freeform 180">
            <a:extLst>
              <a:ext uri="{FF2B5EF4-FFF2-40B4-BE49-F238E27FC236}">
                <a16:creationId xmlns:a16="http://schemas.microsoft.com/office/drawing/2014/main" id="{1C82DEE3-E8DF-4A56-A4F0-9D6B5BE6DE59}"/>
              </a:ext>
            </a:extLst>
          </p:cNvPr>
          <p:cNvSpPr/>
          <p:nvPr/>
        </p:nvSpPr>
        <p:spPr>
          <a:xfrm>
            <a:off x="6922090" y="2437790"/>
            <a:ext cx="763853" cy="6809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"/>
              <a:gd name="f7" fmla="val 84"/>
              <a:gd name="f8" fmla="val 69"/>
              <a:gd name="f9" fmla="val 2"/>
              <a:gd name="f10" fmla="val 70"/>
              <a:gd name="f11" fmla="val 73"/>
              <a:gd name="f12" fmla="val 6"/>
              <a:gd name="f13" fmla="val 75"/>
              <a:gd name="f14" fmla="val 10"/>
              <a:gd name="f15" fmla="val 76"/>
              <a:gd name="f16" fmla="val 14"/>
              <a:gd name="f17" fmla="val 80"/>
              <a:gd name="f18" fmla="val 22"/>
              <a:gd name="f19" fmla="val 29"/>
              <a:gd name="f20" fmla="val 89"/>
              <a:gd name="f21" fmla="val 37"/>
              <a:gd name="f22" fmla="val 42"/>
              <a:gd name="f23" fmla="val 90"/>
              <a:gd name="f24" fmla="val 46"/>
              <a:gd name="f25" fmla="val 87"/>
              <a:gd name="f26" fmla="val 51"/>
              <a:gd name="f27" fmla="val 82"/>
              <a:gd name="f28" fmla="val 61"/>
              <a:gd name="f29" fmla="val 71"/>
              <a:gd name="f30" fmla="val 81"/>
              <a:gd name="f31" fmla="val 83"/>
              <a:gd name="f32" fmla="val 68"/>
              <a:gd name="f33" fmla="val 66"/>
              <a:gd name="f34" fmla="val 36"/>
              <a:gd name="f35" fmla="val 20"/>
              <a:gd name="f36" fmla="val 18"/>
              <a:gd name="f37" fmla="val 17"/>
              <a:gd name="f38" fmla="val 12"/>
              <a:gd name="f39" fmla="val 74"/>
              <a:gd name="f40" fmla="val 8"/>
              <a:gd name="f41" fmla="val 4"/>
              <a:gd name="f42" fmla="val 58"/>
              <a:gd name="f43" fmla="val 3"/>
              <a:gd name="f44" fmla="val 56"/>
              <a:gd name="f45" fmla="val 55"/>
              <a:gd name="f46" fmla="val 1"/>
              <a:gd name="f47" fmla="val 52"/>
              <a:gd name="f48" fmla="val 49"/>
              <a:gd name="f49" fmla="val 5"/>
              <a:gd name="f50" fmla="val 48"/>
              <a:gd name="f51" fmla="val 44"/>
              <a:gd name="f52" fmla="val 11"/>
              <a:gd name="f53" fmla="val 41"/>
              <a:gd name="f54" fmla="val 13"/>
              <a:gd name="f55" fmla="val 35"/>
              <a:gd name="f56" fmla="val 33"/>
              <a:gd name="f57" fmla="val 31"/>
              <a:gd name="f58" fmla="val 30"/>
              <a:gd name="f59" fmla="val 15"/>
              <a:gd name="f60" fmla="val 16"/>
              <a:gd name="f61" fmla="val 19"/>
              <a:gd name="f62" fmla="val 34"/>
              <a:gd name="f63" fmla="val 21"/>
              <a:gd name="f64" fmla="val 40"/>
              <a:gd name="f65" fmla="val 23"/>
              <a:gd name="f66" fmla="val 24"/>
              <a:gd name="f67" fmla="val 45"/>
              <a:gd name="f68" fmla="val 26"/>
              <a:gd name="f69" fmla="val 47"/>
              <a:gd name="f70" fmla="val 28"/>
              <a:gd name="f71" fmla="val 50"/>
              <a:gd name="f72" fmla="val 32"/>
              <a:gd name="f73" fmla="val 27"/>
              <a:gd name="f74" fmla="val 25"/>
              <a:gd name="f75" fmla="val 7"/>
              <a:gd name="f76" fmla="val 63"/>
              <a:gd name="f77" fmla="val 65"/>
              <a:gd name="f78" fmla="val 67"/>
              <a:gd name="f79" fmla="+- 0 0 -90"/>
              <a:gd name="f80" fmla="*/ f3 1 94"/>
              <a:gd name="f81" fmla="*/ f4 1 84"/>
              <a:gd name="f82" fmla="val f5"/>
              <a:gd name="f83" fmla="val f6"/>
              <a:gd name="f84" fmla="val f7"/>
              <a:gd name="f85" fmla="*/ f79 f0 1"/>
              <a:gd name="f86" fmla="+- f84 0 f82"/>
              <a:gd name="f87" fmla="+- f83 0 f82"/>
              <a:gd name="f88" fmla="*/ f85 1 f2"/>
              <a:gd name="f89" fmla="*/ f87 1 94"/>
              <a:gd name="f90" fmla="*/ f86 1 84"/>
              <a:gd name="f91" fmla="*/ 69 f87 1"/>
              <a:gd name="f92" fmla="*/ 2 f86 1"/>
              <a:gd name="f93" fmla="*/ 70 f87 1"/>
              <a:gd name="f94" fmla="*/ 76 f87 1"/>
              <a:gd name="f95" fmla="*/ 14 f86 1"/>
              <a:gd name="f96" fmla="*/ 89 f87 1"/>
              <a:gd name="f97" fmla="*/ 37 f86 1"/>
              <a:gd name="f98" fmla="*/ 87 f87 1"/>
              <a:gd name="f99" fmla="*/ 51 f86 1"/>
              <a:gd name="f100" fmla="*/ 71 f87 1"/>
              <a:gd name="f101" fmla="*/ 81 f86 1"/>
              <a:gd name="f102" fmla="*/ 66 f87 1"/>
              <a:gd name="f103" fmla="*/ 84 f86 1"/>
              <a:gd name="f104" fmla="*/ 22 f87 1"/>
              <a:gd name="f105" fmla="*/ 17 f87 1"/>
              <a:gd name="f106" fmla="*/ 4 f87 1"/>
              <a:gd name="f107" fmla="*/ 58 f86 1"/>
              <a:gd name="f108" fmla="*/ 1 f87 1"/>
              <a:gd name="f109" fmla="*/ 52 f86 1"/>
              <a:gd name="f110" fmla="*/ 5 f87 1"/>
              <a:gd name="f111" fmla="*/ 48 f86 1"/>
              <a:gd name="f112" fmla="*/ 12 f87 1"/>
              <a:gd name="f113" fmla="*/ 14 f87 1"/>
              <a:gd name="f114" fmla="*/ 31 f86 1"/>
              <a:gd name="f115" fmla="*/ 16 f87 1"/>
              <a:gd name="f116" fmla="*/ 29 f86 1"/>
              <a:gd name="f117" fmla="*/ 19 f87 1"/>
              <a:gd name="f118" fmla="*/ 40 f86 1"/>
              <a:gd name="f119" fmla="*/ 26 f87 1"/>
              <a:gd name="f120" fmla="*/ 47 f86 1"/>
              <a:gd name="f121" fmla="*/ 32 f87 1"/>
              <a:gd name="f122" fmla="*/ 50 f86 1"/>
              <a:gd name="f123" fmla="*/ 34 f87 1"/>
              <a:gd name="f124" fmla="*/ 49 f86 1"/>
              <a:gd name="f125" fmla="*/ 30 f87 1"/>
              <a:gd name="f126" fmla="*/ 27 f86 1"/>
              <a:gd name="f127" fmla="*/ 25 f87 1"/>
              <a:gd name="f128" fmla="*/ 12 f86 1"/>
              <a:gd name="f129" fmla="*/ 21 f87 1"/>
              <a:gd name="f130" fmla="*/ 6 f86 1"/>
              <a:gd name="f131" fmla="*/ 5 f86 1"/>
              <a:gd name="f132" fmla="*/ 0 f86 1"/>
              <a:gd name="f133" fmla="*/ 31 f87 1"/>
              <a:gd name="f134" fmla="*/ 63 f87 1"/>
              <a:gd name="f135" fmla="*/ 1 f86 1"/>
              <a:gd name="f136" fmla="+- f88 0 f1"/>
              <a:gd name="f137" fmla="*/ f91 1 94"/>
              <a:gd name="f138" fmla="*/ f92 1 84"/>
              <a:gd name="f139" fmla="*/ f93 1 94"/>
              <a:gd name="f140" fmla="*/ f94 1 94"/>
              <a:gd name="f141" fmla="*/ f95 1 84"/>
              <a:gd name="f142" fmla="*/ f96 1 94"/>
              <a:gd name="f143" fmla="*/ f97 1 84"/>
              <a:gd name="f144" fmla="*/ f98 1 94"/>
              <a:gd name="f145" fmla="*/ f99 1 84"/>
              <a:gd name="f146" fmla="*/ f100 1 94"/>
              <a:gd name="f147" fmla="*/ f101 1 84"/>
              <a:gd name="f148" fmla="*/ f102 1 94"/>
              <a:gd name="f149" fmla="*/ f103 1 84"/>
              <a:gd name="f150" fmla="*/ f104 1 94"/>
              <a:gd name="f151" fmla="*/ f105 1 94"/>
              <a:gd name="f152" fmla="*/ f106 1 94"/>
              <a:gd name="f153" fmla="*/ f107 1 84"/>
              <a:gd name="f154" fmla="*/ f108 1 94"/>
              <a:gd name="f155" fmla="*/ f109 1 84"/>
              <a:gd name="f156" fmla="*/ f110 1 94"/>
              <a:gd name="f157" fmla="*/ f111 1 84"/>
              <a:gd name="f158" fmla="*/ f112 1 94"/>
              <a:gd name="f159" fmla="*/ f113 1 94"/>
              <a:gd name="f160" fmla="*/ f114 1 84"/>
              <a:gd name="f161" fmla="*/ f115 1 94"/>
              <a:gd name="f162" fmla="*/ f116 1 84"/>
              <a:gd name="f163" fmla="*/ f117 1 94"/>
              <a:gd name="f164" fmla="*/ f118 1 84"/>
              <a:gd name="f165" fmla="*/ f119 1 94"/>
              <a:gd name="f166" fmla="*/ f120 1 84"/>
              <a:gd name="f167" fmla="*/ f121 1 94"/>
              <a:gd name="f168" fmla="*/ f122 1 84"/>
              <a:gd name="f169" fmla="*/ f123 1 94"/>
              <a:gd name="f170" fmla="*/ f124 1 84"/>
              <a:gd name="f171" fmla="*/ f125 1 94"/>
              <a:gd name="f172" fmla="*/ f126 1 84"/>
              <a:gd name="f173" fmla="*/ f127 1 94"/>
              <a:gd name="f174" fmla="*/ f128 1 84"/>
              <a:gd name="f175" fmla="*/ f129 1 94"/>
              <a:gd name="f176" fmla="*/ f130 1 84"/>
              <a:gd name="f177" fmla="*/ f131 1 84"/>
              <a:gd name="f178" fmla="*/ f132 1 84"/>
              <a:gd name="f179" fmla="*/ f133 1 94"/>
              <a:gd name="f180" fmla="*/ f134 1 94"/>
              <a:gd name="f181" fmla="*/ f135 1 84"/>
              <a:gd name="f182" fmla="*/ 0 1 f89"/>
              <a:gd name="f183" fmla="*/ f83 1 f89"/>
              <a:gd name="f184" fmla="*/ 0 1 f90"/>
              <a:gd name="f185" fmla="*/ f84 1 f90"/>
              <a:gd name="f186" fmla="*/ f137 1 f89"/>
              <a:gd name="f187" fmla="*/ f138 1 f90"/>
              <a:gd name="f188" fmla="*/ f139 1 f89"/>
              <a:gd name="f189" fmla="*/ f140 1 f89"/>
              <a:gd name="f190" fmla="*/ f141 1 f90"/>
              <a:gd name="f191" fmla="*/ f142 1 f89"/>
              <a:gd name="f192" fmla="*/ f143 1 f90"/>
              <a:gd name="f193" fmla="*/ f144 1 f89"/>
              <a:gd name="f194" fmla="*/ f145 1 f90"/>
              <a:gd name="f195" fmla="*/ f146 1 f89"/>
              <a:gd name="f196" fmla="*/ f147 1 f90"/>
              <a:gd name="f197" fmla="*/ f148 1 f89"/>
              <a:gd name="f198" fmla="*/ f149 1 f90"/>
              <a:gd name="f199" fmla="*/ f150 1 f89"/>
              <a:gd name="f200" fmla="*/ f151 1 f89"/>
              <a:gd name="f201" fmla="*/ f152 1 f89"/>
              <a:gd name="f202" fmla="*/ f153 1 f90"/>
              <a:gd name="f203" fmla="*/ f154 1 f89"/>
              <a:gd name="f204" fmla="*/ f155 1 f90"/>
              <a:gd name="f205" fmla="*/ f156 1 f89"/>
              <a:gd name="f206" fmla="*/ f157 1 f90"/>
              <a:gd name="f207" fmla="*/ f158 1 f89"/>
              <a:gd name="f208" fmla="*/ f159 1 f89"/>
              <a:gd name="f209" fmla="*/ f160 1 f90"/>
              <a:gd name="f210" fmla="*/ f161 1 f89"/>
              <a:gd name="f211" fmla="*/ f162 1 f90"/>
              <a:gd name="f212" fmla="*/ f163 1 f89"/>
              <a:gd name="f213" fmla="*/ f164 1 f90"/>
              <a:gd name="f214" fmla="*/ f165 1 f89"/>
              <a:gd name="f215" fmla="*/ f166 1 f90"/>
              <a:gd name="f216" fmla="*/ f167 1 f89"/>
              <a:gd name="f217" fmla="*/ f168 1 f90"/>
              <a:gd name="f218" fmla="*/ f169 1 f89"/>
              <a:gd name="f219" fmla="*/ f170 1 f90"/>
              <a:gd name="f220" fmla="*/ f171 1 f89"/>
              <a:gd name="f221" fmla="*/ f172 1 f90"/>
              <a:gd name="f222" fmla="*/ f173 1 f89"/>
              <a:gd name="f223" fmla="*/ f174 1 f90"/>
              <a:gd name="f224" fmla="*/ f175 1 f89"/>
              <a:gd name="f225" fmla="*/ f176 1 f90"/>
              <a:gd name="f226" fmla="*/ f177 1 f90"/>
              <a:gd name="f227" fmla="*/ f178 1 f90"/>
              <a:gd name="f228" fmla="*/ f179 1 f89"/>
              <a:gd name="f229" fmla="*/ f180 1 f89"/>
              <a:gd name="f230" fmla="*/ f181 1 f90"/>
              <a:gd name="f231" fmla="*/ f182 f80 1"/>
              <a:gd name="f232" fmla="*/ f183 f80 1"/>
              <a:gd name="f233" fmla="*/ f185 f81 1"/>
              <a:gd name="f234" fmla="*/ f184 f81 1"/>
              <a:gd name="f235" fmla="*/ f186 f80 1"/>
              <a:gd name="f236" fmla="*/ f187 f81 1"/>
              <a:gd name="f237" fmla="*/ f188 f80 1"/>
              <a:gd name="f238" fmla="*/ f189 f80 1"/>
              <a:gd name="f239" fmla="*/ f190 f81 1"/>
              <a:gd name="f240" fmla="*/ f191 f80 1"/>
              <a:gd name="f241" fmla="*/ f192 f81 1"/>
              <a:gd name="f242" fmla="*/ f193 f80 1"/>
              <a:gd name="f243" fmla="*/ f194 f81 1"/>
              <a:gd name="f244" fmla="*/ f195 f80 1"/>
              <a:gd name="f245" fmla="*/ f196 f81 1"/>
              <a:gd name="f246" fmla="*/ f197 f80 1"/>
              <a:gd name="f247" fmla="*/ f198 f81 1"/>
              <a:gd name="f248" fmla="*/ f199 f80 1"/>
              <a:gd name="f249" fmla="*/ f200 f80 1"/>
              <a:gd name="f250" fmla="*/ f201 f80 1"/>
              <a:gd name="f251" fmla="*/ f202 f81 1"/>
              <a:gd name="f252" fmla="*/ f203 f80 1"/>
              <a:gd name="f253" fmla="*/ f204 f81 1"/>
              <a:gd name="f254" fmla="*/ f205 f80 1"/>
              <a:gd name="f255" fmla="*/ f206 f81 1"/>
              <a:gd name="f256" fmla="*/ f207 f80 1"/>
              <a:gd name="f257" fmla="*/ f208 f80 1"/>
              <a:gd name="f258" fmla="*/ f209 f81 1"/>
              <a:gd name="f259" fmla="*/ f210 f80 1"/>
              <a:gd name="f260" fmla="*/ f211 f81 1"/>
              <a:gd name="f261" fmla="*/ f212 f80 1"/>
              <a:gd name="f262" fmla="*/ f213 f81 1"/>
              <a:gd name="f263" fmla="*/ f214 f80 1"/>
              <a:gd name="f264" fmla="*/ f215 f81 1"/>
              <a:gd name="f265" fmla="*/ f216 f80 1"/>
              <a:gd name="f266" fmla="*/ f217 f81 1"/>
              <a:gd name="f267" fmla="*/ f218 f80 1"/>
              <a:gd name="f268" fmla="*/ f219 f81 1"/>
              <a:gd name="f269" fmla="*/ f220 f80 1"/>
              <a:gd name="f270" fmla="*/ f221 f81 1"/>
              <a:gd name="f271" fmla="*/ f222 f80 1"/>
              <a:gd name="f272" fmla="*/ f223 f81 1"/>
              <a:gd name="f273" fmla="*/ f224 f80 1"/>
              <a:gd name="f274" fmla="*/ f225 f81 1"/>
              <a:gd name="f275" fmla="*/ f226 f81 1"/>
              <a:gd name="f276" fmla="*/ f227 f81 1"/>
              <a:gd name="f277" fmla="*/ f228 f80 1"/>
              <a:gd name="f278" fmla="*/ f229 f80 1"/>
              <a:gd name="f279" fmla="*/ f230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6">
                <a:pos x="f235" y="f236"/>
              </a:cxn>
              <a:cxn ang="f136">
                <a:pos x="f237" y="f236"/>
              </a:cxn>
              <a:cxn ang="f136">
                <a:pos x="f238" y="f239"/>
              </a:cxn>
              <a:cxn ang="f136">
                <a:pos x="f240" y="f241"/>
              </a:cxn>
              <a:cxn ang="f136">
                <a:pos x="f242" y="f243"/>
              </a:cxn>
              <a:cxn ang="f136">
                <a:pos x="f244" y="f245"/>
              </a:cxn>
              <a:cxn ang="f136">
                <a:pos x="f246" y="f247"/>
              </a:cxn>
              <a:cxn ang="f136">
                <a:pos x="f248" y="f247"/>
              </a:cxn>
              <a:cxn ang="f136">
                <a:pos x="f249" y="f245"/>
              </a:cxn>
              <a:cxn ang="f136">
                <a:pos x="f250" y="f251"/>
              </a:cxn>
              <a:cxn ang="f136">
                <a:pos x="f252" y="f253"/>
              </a:cxn>
              <a:cxn ang="f136">
                <a:pos x="f254" y="f255"/>
              </a:cxn>
              <a:cxn ang="f136">
                <a:pos x="f256" y="f241"/>
              </a:cxn>
              <a:cxn ang="f136">
                <a:pos x="f257" y="f258"/>
              </a:cxn>
              <a:cxn ang="f136">
                <a:pos x="f259" y="f260"/>
              </a:cxn>
              <a:cxn ang="f136">
                <a:pos x="f261" y="f258"/>
              </a:cxn>
              <a:cxn ang="f136">
                <a:pos x="f248" y="f262"/>
              </a:cxn>
              <a:cxn ang="f136">
                <a:pos x="f263" y="f264"/>
              </a:cxn>
              <a:cxn ang="f136">
                <a:pos x="f265" y="f266"/>
              </a:cxn>
              <a:cxn ang="f136">
                <a:pos x="f267" y="f268"/>
              </a:cxn>
              <a:cxn ang="f136">
                <a:pos x="f269" y="f270"/>
              </a:cxn>
              <a:cxn ang="f136">
                <a:pos x="f271" y="f272"/>
              </a:cxn>
              <a:cxn ang="f136">
                <a:pos x="f271" y="f272"/>
              </a:cxn>
              <a:cxn ang="f136">
                <a:pos x="f273" y="f274"/>
              </a:cxn>
              <a:cxn ang="f136">
                <a:pos x="f261" y="f275"/>
              </a:cxn>
              <a:cxn ang="f136">
                <a:pos x="f248" y="f276"/>
              </a:cxn>
              <a:cxn ang="f136">
                <a:pos x="f277" y="f276"/>
              </a:cxn>
              <a:cxn ang="f136">
                <a:pos x="f278" y="f276"/>
              </a:cxn>
              <a:cxn ang="f136">
                <a:pos x="f235" y="f279"/>
              </a:cxn>
              <a:cxn ang="f136">
                <a:pos x="f235" y="f236"/>
              </a:cxn>
            </a:cxnLst>
            <a:rect l="f231" t="f234" r="f232" b="f233"/>
            <a:pathLst>
              <a:path w="94" h="84">
                <a:moveTo>
                  <a:pt x="f8" y="f9"/>
                </a:moveTo>
                <a:cubicBezTo>
                  <a:pt x="f8" y="f9"/>
                  <a:pt x="f10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7" y="f19"/>
                  <a:pt x="f20" y="f21"/>
                </a:cubicBezTo>
                <a:cubicBezTo>
                  <a:pt x="f6" y="f22"/>
                  <a:pt x="f23" y="f24"/>
                  <a:pt x="f25" y="f26"/>
                </a:cubicBezTo>
                <a:cubicBezTo>
                  <a:pt x="f27" y="f28"/>
                  <a:pt x="f15" y="f29"/>
                  <a:pt x="f29" y="f30"/>
                </a:cubicBezTo>
                <a:cubicBezTo>
                  <a:pt x="f10" y="f31"/>
                  <a:pt x="f32" y="f7"/>
                  <a:pt x="f33" y="f7"/>
                </a:cubicBezTo>
                <a:cubicBezTo>
                  <a:pt x="f26" y="f7"/>
                  <a:pt x="f34" y="f7"/>
                  <a:pt x="f18" y="f7"/>
                </a:cubicBezTo>
                <a:cubicBezTo>
                  <a:pt x="f35" y="f7"/>
                  <a:pt x="f36" y="f31"/>
                  <a:pt x="f37" y="f30"/>
                </a:cubicBezTo>
                <a:cubicBezTo>
                  <a:pt x="f38" y="f39"/>
                  <a:pt x="f40" y="f33"/>
                  <a:pt x="f41" y="f42"/>
                </a:cubicBezTo>
                <a:cubicBezTo>
                  <a:pt x="f43" y="f44"/>
                  <a:pt x="f5" y="f45"/>
                  <a:pt x="f46" y="f47"/>
                </a:cubicBezTo>
                <a:cubicBezTo>
                  <a:pt x="f9" y="f26"/>
                  <a:pt x="f41" y="f48"/>
                  <a:pt x="f49" y="f50"/>
                </a:cubicBezTo>
                <a:cubicBezTo>
                  <a:pt x="f40" y="f51"/>
                  <a:pt x="f52" y="f53"/>
                  <a:pt x="f38" y="f21"/>
                </a:cubicBezTo>
                <a:cubicBezTo>
                  <a:pt x="f54" y="f55"/>
                  <a:pt x="f54" y="f56"/>
                  <a:pt x="f16" y="f57"/>
                </a:cubicBezTo>
                <a:cubicBezTo>
                  <a:pt x="f16" y="f58"/>
                  <a:pt x="f59" y="f19"/>
                  <a:pt x="f60" y="f19"/>
                </a:cubicBezTo>
                <a:cubicBezTo>
                  <a:pt x="f36" y="f19"/>
                  <a:pt x="f36" y="f58"/>
                  <a:pt x="f61" y="f57"/>
                </a:cubicBezTo>
                <a:cubicBezTo>
                  <a:pt x="f61" y="f62"/>
                  <a:pt x="f63" y="f21"/>
                  <a:pt x="f18" y="f64"/>
                </a:cubicBezTo>
                <a:cubicBezTo>
                  <a:pt x="f65" y="f22"/>
                  <a:pt x="f66" y="f67"/>
                  <a:pt x="f68" y="f69"/>
                </a:cubicBezTo>
                <a:cubicBezTo>
                  <a:pt x="f70" y="f48"/>
                  <a:pt x="f58" y="f71"/>
                  <a:pt x="f72" y="f71"/>
                </a:cubicBezTo>
                <a:cubicBezTo>
                  <a:pt x="f56" y="f26"/>
                  <a:pt x="f62" y="f71"/>
                  <a:pt x="f62" y="f48"/>
                </a:cubicBezTo>
                <a:cubicBezTo>
                  <a:pt x="f57" y="f22"/>
                  <a:pt x="f57" y="f55"/>
                  <a:pt x="f58" y="f73"/>
                </a:cubicBezTo>
                <a:cubicBezTo>
                  <a:pt x="f58" y="f18"/>
                  <a:pt x="f73" y="f37"/>
                  <a:pt x="f74" y="f38"/>
                </a:cubicBezTo>
                <a:cubicBezTo>
                  <a:pt x="f74" y="f38"/>
                  <a:pt x="f74" y="f38"/>
                  <a:pt x="f74" y="f38"/>
                </a:cubicBezTo>
                <a:cubicBezTo>
                  <a:pt x="f65" y="f52"/>
                  <a:pt x="f65" y="f75"/>
                  <a:pt x="f63" y="f12"/>
                </a:cubicBezTo>
                <a:cubicBezTo>
                  <a:pt x="f35" y="f12"/>
                  <a:pt x="f35" y="f49"/>
                  <a:pt x="f61" y="f49"/>
                </a:cubicBezTo>
                <a:cubicBezTo>
                  <a:pt x="f36" y="f46"/>
                  <a:pt x="f36" y="f5"/>
                  <a:pt x="f18" y="f5"/>
                </a:cubicBezTo>
                <a:cubicBezTo>
                  <a:pt x="f74" y="f5"/>
                  <a:pt x="f70" y="f5"/>
                  <a:pt x="f57" y="f5"/>
                </a:cubicBezTo>
                <a:cubicBezTo>
                  <a:pt x="f22" y="f5"/>
                  <a:pt x="f47" y="f5"/>
                  <a:pt x="f76" y="f5"/>
                </a:cubicBezTo>
                <a:cubicBezTo>
                  <a:pt x="f77" y="f5"/>
                  <a:pt x="f78" y="f5"/>
                  <a:pt x="f8" y="f46"/>
                </a:cubicBezTo>
                <a:cubicBezTo>
                  <a:pt x="f8" y="f46"/>
                  <a:pt x="f10" y="f46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5" name="Freeform 181">
            <a:extLst>
              <a:ext uri="{FF2B5EF4-FFF2-40B4-BE49-F238E27FC236}">
                <a16:creationId xmlns:a16="http://schemas.microsoft.com/office/drawing/2014/main" id="{E18326ED-8A03-4238-BF40-9D9FB8D575CA}"/>
              </a:ext>
            </a:extLst>
          </p:cNvPr>
          <p:cNvSpPr/>
          <p:nvPr/>
        </p:nvSpPr>
        <p:spPr>
          <a:xfrm>
            <a:off x="5607557" y="1739069"/>
            <a:ext cx="754974" cy="673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"/>
              <a:gd name="f7" fmla="val 83"/>
              <a:gd name="f8" fmla="val 51"/>
              <a:gd name="f9" fmla="val 74"/>
              <a:gd name="f10" fmla="val 57"/>
              <a:gd name="f11" fmla="val 78"/>
              <a:gd name="f12" fmla="val 61"/>
              <a:gd name="f13" fmla="val 65"/>
              <a:gd name="f14" fmla="val 75"/>
              <a:gd name="f15" fmla="val 69"/>
              <a:gd name="f16" fmla="val 73"/>
              <a:gd name="f17" fmla="val 72"/>
              <a:gd name="f18" fmla="val 71"/>
              <a:gd name="f19" fmla="val 76"/>
              <a:gd name="f20" fmla="val 82"/>
              <a:gd name="f21" fmla="val 70"/>
              <a:gd name="f22" fmla="val 55"/>
              <a:gd name="f23" fmla="val 40"/>
              <a:gd name="f24" fmla="val 26"/>
              <a:gd name="f25" fmla="val 23"/>
              <a:gd name="f26" fmla="val 22"/>
              <a:gd name="f27" fmla="val 81"/>
              <a:gd name="f28" fmla="val 21"/>
              <a:gd name="f29" fmla="val 79"/>
              <a:gd name="f30" fmla="val 17"/>
              <a:gd name="f31" fmla="val 12"/>
              <a:gd name="f32" fmla="val 62"/>
              <a:gd name="f33" fmla="val 8"/>
              <a:gd name="f34" fmla="val 54"/>
              <a:gd name="f35" fmla="val 7"/>
              <a:gd name="f36" fmla="val 52"/>
              <a:gd name="f37" fmla="val 6"/>
              <a:gd name="f38" fmla="val 49"/>
              <a:gd name="f39" fmla="val 4"/>
              <a:gd name="f40" fmla="val 48"/>
              <a:gd name="f41" fmla="val 43"/>
              <a:gd name="f42" fmla="val 1"/>
              <a:gd name="f43" fmla="val 39"/>
              <a:gd name="f44" fmla="val 35"/>
              <a:gd name="f45" fmla="val 10"/>
              <a:gd name="f46" fmla="val 24"/>
              <a:gd name="f47" fmla="val 13"/>
              <a:gd name="f48" fmla="val 2"/>
              <a:gd name="f49" fmla="val 41"/>
              <a:gd name="f50" fmla="val 20"/>
              <a:gd name="f51" fmla="val 25"/>
              <a:gd name="f52" fmla="val 87"/>
              <a:gd name="f53" fmla="val 28"/>
              <a:gd name="f54" fmla="val 91"/>
              <a:gd name="f55" fmla="val 31"/>
              <a:gd name="f56" fmla="val 92"/>
              <a:gd name="f57" fmla="val 32"/>
              <a:gd name="f58" fmla="val 33"/>
              <a:gd name="f59" fmla="val 34"/>
              <a:gd name="f60" fmla="val 36"/>
              <a:gd name="f61" fmla="val 90"/>
              <a:gd name="f62" fmla="val 89"/>
              <a:gd name="f63" fmla="val 84"/>
              <a:gd name="f64" fmla="val 30"/>
              <a:gd name="f65" fmla="val 29"/>
              <a:gd name="f66" fmla="val 64"/>
              <a:gd name="f67" fmla="val 59"/>
              <a:gd name="f68" fmla="val 56"/>
              <a:gd name="f69" fmla="val 53"/>
              <a:gd name="f70" fmla="val 37"/>
              <a:gd name="f71" fmla="val 50"/>
              <a:gd name="f72" fmla="val 44"/>
              <a:gd name="f73" fmla="val 42"/>
              <a:gd name="f74" fmla="val 47"/>
              <a:gd name="f75" fmla="val 88"/>
              <a:gd name="f76" fmla="val 85"/>
              <a:gd name="f77" fmla="val 58"/>
              <a:gd name="f78" fmla="val 80"/>
              <a:gd name="f79" fmla="val 63"/>
              <a:gd name="f80" fmla="val 66"/>
              <a:gd name="f81" fmla="+- 0 0 -90"/>
              <a:gd name="f82" fmla="*/ f3 1 93"/>
              <a:gd name="f83" fmla="*/ f4 1 83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93"/>
              <a:gd name="f92" fmla="*/ f88 1 83"/>
              <a:gd name="f93" fmla="*/ 51 f89 1"/>
              <a:gd name="f94" fmla="*/ 74 f88 1"/>
              <a:gd name="f95" fmla="*/ 65 f89 1"/>
              <a:gd name="f96" fmla="*/ 75 f88 1"/>
              <a:gd name="f97" fmla="*/ 76 f89 1"/>
              <a:gd name="f98" fmla="*/ 71 f88 1"/>
              <a:gd name="f99" fmla="*/ 72 f89 1"/>
              <a:gd name="f100" fmla="*/ 82 f88 1"/>
              <a:gd name="f101" fmla="*/ 70 f89 1"/>
              <a:gd name="f102" fmla="*/ 83 f88 1"/>
              <a:gd name="f103" fmla="*/ 26 f89 1"/>
              <a:gd name="f104" fmla="*/ 21 f89 1"/>
              <a:gd name="f105" fmla="*/ 79 f88 1"/>
              <a:gd name="f106" fmla="*/ 8 f89 1"/>
              <a:gd name="f107" fmla="*/ 54 f88 1"/>
              <a:gd name="f108" fmla="*/ 4 f89 1"/>
              <a:gd name="f109" fmla="*/ 48 f88 1"/>
              <a:gd name="f110" fmla="*/ 35 f88 1"/>
              <a:gd name="f111" fmla="*/ 22 f89 1"/>
              <a:gd name="f112" fmla="*/ 2 f88 1"/>
              <a:gd name="f113" fmla="*/ 0 f88 1"/>
              <a:gd name="f114" fmla="*/ 83 f89 1"/>
              <a:gd name="f115" fmla="*/ 20 f88 1"/>
              <a:gd name="f116" fmla="*/ 91 f89 1"/>
              <a:gd name="f117" fmla="*/ 31 f88 1"/>
              <a:gd name="f118" fmla="*/ 92 f89 1"/>
              <a:gd name="f119" fmla="*/ 34 f88 1"/>
              <a:gd name="f120" fmla="*/ 89 f89 1"/>
              <a:gd name="f121" fmla="*/ 74 f89 1"/>
              <a:gd name="f122" fmla="*/ 30 f88 1"/>
              <a:gd name="f123" fmla="*/ 59 f89 1"/>
              <a:gd name="f124" fmla="*/ 33 f88 1"/>
              <a:gd name="f125" fmla="*/ 48 f89 1"/>
              <a:gd name="f126" fmla="*/ 37 f88 1"/>
              <a:gd name="f127" fmla="*/ 42 f88 1"/>
              <a:gd name="f128" fmla="*/ 87 f89 1"/>
              <a:gd name="f129" fmla="*/ 47 f88 1"/>
              <a:gd name="f130" fmla="*/ 88 f89 1"/>
              <a:gd name="f131" fmla="*/ 50 f88 1"/>
              <a:gd name="f132" fmla="*/ 84 f89 1"/>
              <a:gd name="f133" fmla="*/ 57 f88 1"/>
              <a:gd name="f134" fmla="*/ 80 f89 1"/>
              <a:gd name="f135" fmla="*/ 58 f88 1"/>
              <a:gd name="f136" fmla="*/ 64 f89 1"/>
              <a:gd name="f137" fmla="*/ 63 f88 1"/>
              <a:gd name="f138" fmla="*/ 61 f89 1"/>
              <a:gd name="f139" fmla="*/ 66 f88 1"/>
              <a:gd name="f140" fmla="+- f90 0 f1"/>
              <a:gd name="f141" fmla="*/ f93 1 93"/>
              <a:gd name="f142" fmla="*/ f94 1 83"/>
              <a:gd name="f143" fmla="*/ f95 1 93"/>
              <a:gd name="f144" fmla="*/ f96 1 83"/>
              <a:gd name="f145" fmla="*/ f97 1 93"/>
              <a:gd name="f146" fmla="*/ f98 1 83"/>
              <a:gd name="f147" fmla="*/ f99 1 93"/>
              <a:gd name="f148" fmla="*/ f100 1 83"/>
              <a:gd name="f149" fmla="*/ f101 1 93"/>
              <a:gd name="f150" fmla="*/ f102 1 83"/>
              <a:gd name="f151" fmla="*/ f103 1 93"/>
              <a:gd name="f152" fmla="*/ f104 1 93"/>
              <a:gd name="f153" fmla="*/ f105 1 83"/>
              <a:gd name="f154" fmla="*/ f106 1 93"/>
              <a:gd name="f155" fmla="*/ f107 1 83"/>
              <a:gd name="f156" fmla="*/ f108 1 93"/>
              <a:gd name="f157" fmla="*/ f109 1 83"/>
              <a:gd name="f158" fmla="*/ f110 1 83"/>
              <a:gd name="f159" fmla="*/ f111 1 93"/>
              <a:gd name="f160" fmla="*/ f112 1 83"/>
              <a:gd name="f161" fmla="*/ f113 1 83"/>
              <a:gd name="f162" fmla="*/ f114 1 93"/>
              <a:gd name="f163" fmla="*/ f115 1 83"/>
              <a:gd name="f164" fmla="*/ f116 1 93"/>
              <a:gd name="f165" fmla="*/ f117 1 83"/>
              <a:gd name="f166" fmla="*/ f118 1 93"/>
              <a:gd name="f167" fmla="*/ f119 1 83"/>
              <a:gd name="f168" fmla="*/ f120 1 93"/>
              <a:gd name="f169" fmla="*/ f121 1 93"/>
              <a:gd name="f170" fmla="*/ f122 1 83"/>
              <a:gd name="f171" fmla="*/ f123 1 93"/>
              <a:gd name="f172" fmla="*/ f124 1 83"/>
              <a:gd name="f173" fmla="*/ f125 1 93"/>
              <a:gd name="f174" fmla="*/ f126 1 83"/>
              <a:gd name="f175" fmla="*/ f127 1 83"/>
              <a:gd name="f176" fmla="*/ f128 1 93"/>
              <a:gd name="f177" fmla="*/ f129 1 83"/>
              <a:gd name="f178" fmla="*/ f130 1 93"/>
              <a:gd name="f179" fmla="*/ f131 1 83"/>
              <a:gd name="f180" fmla="*/ f132 1 93"/>
              <a:gd name="f181" fmla="*/ f133 1 83"/>
              <a:gd name="f182" fmla="*/ f134 1 93"/>
              <a:gd name="f183" fmla="*/ f135 1 83"/>
              <a:gd name="f184" fmla="*/ f136 1 93"/>
              <a:gd name="f185" fmla="*/ f137 1 83"/>
              <a:gd name="f186" fmla="*/ f138 1 93"/>
              <a:gd name="f187" fmla="*/ f139 1 83"/>
              <a:gd name="f188" fmla="*/ 0 1 f91"/>
              <a:gd name="f189" fmla="*/ f85 1 f91"/>
              <a:gd name="f190" fmla="*/ 0 1 f92"/>
              <a:gd name="f191" fmla="*/ f86 1 f92"/>
              <a:gd name="f192" fmla="*/ f141 1 f91"/>
              <a:gd name="f193" fmla="*/ f142 1 f92"/>
              <a:gd name="f194" fmla="*/ f143 1 f91"/>
              <a:gd name="f195" fmla="*/ f144 1 f92"/>
              <a:gd name="f196" fmla="*/ f145 1 f91"/>
              <a:gd name="f197" fmla="*/ f146 1 f92"/>
              <a:gd name="f198" fmla="*/ f147 1 f91"/>
              <a:gd name="f199" fmla="*/ f148 1 f92"/>
              <a:gd name="f200" fmla="*/ f149 1 f91"/>
              <a:gd name="f201" fmla="*/ f150 1 f92"/>
              <a:gd name="f202" fmla="*/ f151 1 f91"/>
              <a:gd name="f203" fmla="*/ f152 1 f91"/>
              <a:gd name="f204" fmla="*/ f153 1 f92"/>
              <a:gd name="f205" fmla="*/ f154 1 f91"/>
              <a:gd name="f206" fmla="*/ f155 1 f92"/>
              <a:gd name="f207" fmla="*/ f156 1 f91"/>
              <a:gd name="f208" fmla="*/ f157 1 f92"/>
              <a:gd name="f209" fmla="*/ f158 1 f92"/>
              <a:gd name="f210" fmla="*/ f159 1 f91"/>
              <a:gd name="f211" fmla="*/ f160 1 f92"/>
              <a:gd name="f212" fmla="*/ f161 1 f92"/>
              <a:gd name="f213" fmla="*/ f162 1 f91"/>
              <a:gd name="f214" fmla="*/ f163 1 f92"/>
              <a:gd name="f215" fmla="*/ f164 1 f91"/>
              <a:gd name="f216" fmla="*/ f165 1 f92"/>
              <a:gd name="f217" fmla="*/ f166 1 f91"/>
              <a:gd name="f218" fmla="*/ f167 1 f92"/>
              <a:gd name="f219" fmla="*/ f168 1 f91"/>
              <a:gd name="f220" fmla="*/ f169 1 f91"/>
              <a:gd name="f221" fmla="*/ f170 1 f92"/>
              <a:gd name="f222" fmla="*/ f171 1 f91"/>
              <a:gd name="f223" fmla="*/ f172 1 f92"/>
              <a:gd name="f224" fmla="*/ f173 1 f91"/>
              <a:gd name="f225" fmla="*/ f174 1 f92"/>
              <a:gd name="f226" fmla="*/ f175 1 f92"/>
              <a:gd name="f227" fmla="*/ f176 1 f91"/>
              <a:gd name="f228" fmla="*/ f177 1 f92"/>
              <a:gd name="f229" fmla="*/ f178 1 f91"/>
              <a:gd name="f230" fmla="*/ f179 1 f92"/>
              <a:gd name="f231" fmla="*/ f180 1 f91"/>
              <a:gd name="f232" fmla="*/ f181 1 f92"/>
              <a:gd name="f233" fmla="*/ f182 1 f91"/>
              <a:gd name="f234" fmla="*/ f183 1 f92"/>
              <a:gd name="f235" fmla="*/ f184 1 f91"/>
              <a:gd name="f236" fmla="*/ f185 1 f92"/>
              <a:gd name="f237" fmla="*/ f186 1 f91"/>
              <a:gd name="f238" fmla="*/ f187 1 f92"/>
              <a:gd name="f239" fmla="*/ f188 f82 1"/>
              <a:gd name="f240" fmla="*/ f189 f82 1"/>
              <a:gd name="f241" fmla="*/ f191 f83 1"/>
              <a:gd name="f242" fmla="*/ f190 f83 1"/>
              <a:gd name="f243" fmla="*/ f192 f82 1"/>
              <a:gd name="f244" fmla="*/ f193 f83 1"/>
              <a:gd name="f245" fmla="*/ f194 f82 1"/>
              <a:gd name="f246" fmla="*/ f195 f83 1"/>
              <a:gd name="f247" fmla="*/ f196 f82 1"/>
              <a:gd name="f248" fmla="*/ f197 f83 1"/>
              <a:gd name="f249" fmla="*/ f198 f82 1"/>
              <a:gd name="f250" fmla="*/ f199 f83 1"/>
              <a:gd name="f251" fmla="*/ f200 f82 1"/>
              <a:gd name="f252" fmla="*/ f201 f83 1"/>
              <a:gd name="f253" fmla="*/ f202 f82 1"/>
              <a:gd name="f254" fmla="*/ f203 f82 1"/>
              <a:gd name="f255" fmla="*/ f204 f83 1"/>
              <a:gd name="f256" fmla="*/ f205 f82 1"/>
              <a:gd name="f257" fmla="*/ f206 f83 1"/>
              <a:gd name="f258" fmla="*/ f207 f82 1"/>
              <a:gd name="f259" fmla="*/ f208 f83 1"/>
              <a:gd name="f260" fmla="*/ f209 f83 1"/>
              <a:gd name="f261" fmla="*/ f210 f82 1"/>
              <a:gd name="f262" fmla="*/ f211 f83 1"/>
              <a:gd name="f263" fmla="*/ f212 f83 1"/>
              <a:gd name="f264" fmla="*/ f213 f82 1"/>
              <a:gd name="f265" fmla="*/ f214 f83 1"/>
              <a:gd name="f266" fmla="*/ f215 f82 1"/>
              <a:gd name="f267" fmla="*/ f216 f83 1"/>
              <a:gd name="f268" fmla="*/ f217 f82 1"/>
              <a:gd name="f269" fmla="*/ f218 f83 1"/>
              <a:gd name="f270" fmla="*/ f219 f82 1"/>
              <a:gd name="f271" fmla="*/ f220 f82 1"/>
              <a:gd name="f272" fmla="*/ f221 f83 1"/>
              <a:gd name="f273" fmla="*/ f222 f82 1"/>
              <a:gd name="f274" fmla="*/ f223 f83 1"/>
              <a:gd name="f275" fmla="*/ f224 f82 1"/>
              <a:gd name="f276" fmla="*/ f225 f83 1"/>
              <a:gd name="f277" fmla="*/ f226 f83 1"/>
              <a:gd name="f278" fmla="*/ f227 f82 1"/>
              <a:gd name="f279" fmla="*/ f228 f83 1"/>
              <a:gd name="f280" fmla="*/ f229 f82 1"/>
              <a:gd name="f281" fmla="*/ f230 f83 1"/>
              <a:gd name="f282" fmla="*/ f231 f82 1"/>
              <a:gd name="f283" fmla="*/ f232 f83 1"/>
              <a:gd name="f284" fmla="*/ f233 f82 1"/>
              <a:gd name="f285" fmla="*/ f234 f83 1"/>
              <a:gd name="f286" fmla="*/ f235 f82 1"/>
              <a:gd name="f287" fmla="*/ f236 f83 1"/>
              <a:gd name="f288" fmla="*/ f237 f82 1"/>
              <a:gd name="f289" fmla="*/ f238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0">
                <a:pos x="f243" y="f244"/>
              </a:cxn>
              <a:cxn ang="f140">
                <a:pos x="f245" y="f246"/>
              </a:cxn>
              <a:cxn ang="f140">
                <a:pos x="f247" y="f248"/>
              </a:cxn>
              <a:cxn ang="f140">
                <a:pos x="f249" y="f250"/>
              </a:cxn>
              <a:cxn ang="f140">
                <a:pos x="f251" y="f252"/>
              </a:cxn>
              <a:cxn ang="f140">
                <a:pos x="f253" y="f252"/>
              </a:cxn>
              <a:cxn ang="f140">
                <a:pos x="f254" y="f255"/>
              </a:cxn>
              <a:cxn ang="f140">
                <a:pos x="f256" y="f257"/>
              </a:cxn>
              <a:cxn ang="f140">
                <a:pos x="f258" y="f259"/>
              </a:cxn>
              <a:cxn ang="f140">
                <a:pos x="f258" y="f260"/>
              </a:cxn>
              <a:cxn ang="f140">
                <a:pos x="f261" y="f262"/>
              </a:cxn>
              <a:cxn ang="f140">
                <a:pos x="f253" y="f263"/>
              </a:cxn>
              <a:cxn ang="f140">
                <a:pos x="f249" y="f263"/>
              </a:cxn>
              <a:cxn ang="f140">
                <a:pos x="f247" y="f262"/>
              </a:cxn>
              <a:cxn ang="f140">
                <a:pos x="f264" y="f265"/>
              </a:cxn>
              <a:cxn ang="f140">
                <a:pos x="f266" y="f267"/>
              </a:cxn>
              <a:cxn ang="f140">
                <a:pos x="f268" y="f269"/>
              </a:cxn>
              <a:cxn ang="f140">
                <a:pos x="f270" y="f269"/>
              </a:cxn>
              <a:cxn ang="f140">
                <a:pos x="f271" y="f272"/>
              </a:cxn>
              <a:cxn ang="f140">
                <a:pos x="f273" y="f274"/>
              </a:cxn>
              <a:cxn ang="f140">
                <a:pos x="f275" y="f276"/>
              </a:cxn>
              <a:cxn ang="f140">
                <a:pos x="f273" y="f277"/>
              </a:cxn>
              <a:cxn ang="f140">
                <a:pos x="f278" y="f279"/>
              </a:cxn>
              <a:cxn ang="f140">
                <a:pos x="f280" y="f281"/>
              </a:cxn>
              <a:cxn ang="f140">
                <a:pos x="f282" y="f283"/>
              </a:cxn>
              <a:cxn ang="f140">
                <a:pos x="f284" y="f285"/>
              </a:cxn>
              <a:cxn ang="f140">
                <a:pos x="f286" y="f287"/>
              </a:cxn>
              <a:cxn ang="f140">
                <a:pos x="f288" y="f289"/>
              </a:cxn>
              <a:cxn ang="f140">
                <a:pos x="f243" y="f244"/>
              </a:cxn>
            </a:cxnLst>
            <a:rect l="f239" t="f242" r="f240" b="f241"/>
            <a:pathLst>
              <a:path w="93" h="83">
                <a:moveTo>
                  <a:pt x="f8" y="f9"/>
                </a:moveTo>
                <a:cubicBezTo>
                  <a:pt x="f10" y="f11"/>
                  <a:pt x="f12" y="f11"/>
                  <a:pt x="f13" y="f14"/>
                </a:cubicBezTo>
                <a:cubicBezTo>
                  <a:pt x="f15" y="f16"/>
                  <a:pt x="f17" y="f18"/>
                  <a:pt x="f19" y="f18"/>
                </a:cubicBezTo>
                <a:cubicBezTo>
                  <a:pt x="f14" y="f14"/>
                  <a:pt x="f16" y="f11"/>
                  <a:pt x="f17" y="f20"/>
                </a:cubicBezTo>
                <a:cubicBezTo>
                  <a:pt x="f17" y="f7"/>
                  <a:pt x="f18" y="f7"/>
                  <a:pt x="f21" y="f7"/>
                </a:cubicBezTo>
                <a:cubicBezTo>
                  <a:pt x="f22" y="f7"/>
                  <a:pt x="f23" y="f7"/>
                  <a:pt x="f24" y="f7"/>
                </a:cubicBezTo>
                <a:cubicBezTo>
                  <a:pt x="f25" y="f7"/>
                  <a:pt x="f26" y="f27"/>
                  <a:pt x="f28" y="f29"/>
                </a:cubicBezTo>
                <a:cubicBezTo>
                  <a:pt x="f30" y="f18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5" y="f41"/>
                  <a:pt x="f42" y="f43"/>
                  <a:pt x="f39" y="f44"/>
                </a:cubicBezTo>
                <a:cubicBezTo>
                  <a:pt x="f45" y="f46"/>
                  <a:pt x="f30" y="f47"/>
                  <a:pt x="f26" y="f48"/>
                </a:cubicBezTo>
                <a:cubicBezTo>
                  <a:pt x="f25" y="f5"/>
                  <a:pt x="f46" y="f5"/>
                  <a:pt x="f24" y="f5"/>
                </a:cubicBezTo>
                <a:cubicBezTo>
                  <a:pt x="f49" y="f5"/>
                  <a:pt x="f10" y="f5"/>
                  <a:pt x="f17" y="f5"/>
                </a:cubicBezTo>
                <a:cubicBezTo>
                  <a:pt x="f9" y="f5"/>
                  <a:pt x="f14" y="f5"/>
                  <a:pt x="f19" y="f48"/>
                </a:cubicBezTo>
                <a:cubicBezTo>
                  <a:pt x="f29" y="f33"/>
                  <a:pt x="f7" y="f47"/>
                  <a:pt x="f7" y="f50"/>
                </a:cubicBezTo>
                <a:cubicBezTo>
                  <a:pt x="f7" y="f51"/>
                  <a:pt x="f52" y="f53"/>
                  <a:pt x="f54" y="f55"/>
                </a:cubicBezTo>
                <a:cubicBezTo>
                  <a:pt x="f56" y="f57"/>
                  <a:pt x="f6" y="f58"/>
                  <a:pt x="f56" y="f59"/>
                </a:cubicBezTo>
                <a:cubicBezTo>
                  <a:pt x="f54" y="f60"/>
                  <a:pt x="f61" y="f59"/>
                  <a:pt x="f62" y="f59"/>
                </a:cubicBezTo>
                <a:cubicBezTo>
                  <a:pt x="f63" y="f58"/>
                  <a:pt x="f29" y="f55"/>
                  <a:pt x="f9" y="f64"/>
                </a:cubicBezTo>
                <a:cubicBezTo>
                  <a:pt x="f15" y="f65"/>
                  <a:pt x="f66" y="f64"/>
                  <a:pt x="f67" y="f58"/>
                </a:cubicBezTo>
                <a:cubicBezTo>
                  <a:pt x="f68" y="f44"/>
                  <a:pt x="f69" y="f70"/>
                  <a:pt x="f40" y="f70"/>
                </a:cubicBezTo>
                <a:cubicBezTo>
                  <a:pt x="f71" y="f49"/>
                  <a:pt x="f22" y="f72"/>
                  <a:pt x="f67" y="f73"/>
                </a:cubicBezTo>
                <a:cubicBezTo>
                  <a:pt x="f21" y="f43"/>
                  <a:pt x="f11" y="f41"/>
                  <a:pt x="f52" y="f74"/>
                </a:cubicBezTo>
                <a:cubicBezTo>
                  <a:pt x="f62" y="f40"/>
                  <a:pt x="f62" y="f38"/>
                  <a:pt x="f75" y="f71"/>
                </a:cubicBezTo>
                <a:cubicBezTo>
                  <a:pt x="f52" y="f36"/>
                  <a:pt x="f76" y="f34"/>
                  <a:pt x="f63" y="f10"/>
                </a:cubicBezTo>
                <a:cubicBezTo>
                  <a:pt x="f7" y="f77"/>
                  <a:pt x="f20" y="f77"/>
                  <a:pt x="f78" y="f77"/>
                </a:cubicBezTo>
                <a:cubicBezTo>
                  <a:pt x="f14" y="f67"/>
                  <a:pt x="f15" y="f67"/>
                  <a:pt x="f66" y="f79"/>
                </a:cubicBezTo>
                <a:cubicBezTo>
                  <a:pt x="f79" y="f66"/>
                  <a:pt x="f32" y="f13"/>
                  <a:pt x="f12" y="f80"/>
                </a:cubicBezTo>
                <a:cubicBezTo>
                  <a:pt x="f67" y="f21"/>
                  <a:pt x="f68" y="f16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6" name="Freeform 182">
            <a:extLst>
              <a:ext uri="{FF2B5EF4-FFF2-40B4-BE49-F238E27FC236}">
                <a16:creationId xmlns:a16="http://schemas.microsoft.com/office/drawing/2014/main" id="{C7A05E78-200E-433D-AA1E-D270FA83923E}"/>
              </a:ext>
            </a:extLst>
          </p:cNvPr>
          <p:cNvSpPr/>
          <p:nvPr/>
        </p:nvSpPr>
        <p:spPr>
          <a:xfrm>
            <a:off x="5631240" y="2445187"/>
            <a:ext cx="689832" cy="673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"/>
              <a:gd name="f7" fmla="val 83"/>
              <a:gd name="f8" fmla="val 13"/>
              <a:gd name="f9" fmla="val 70"/>
              <a:gd name="f10" fmla="val 66"/>
              <a:gd name="f11" fmla="val 14"/>
              <a:gd name="f12" fmla="val 61"/>
              <a:gd name="f13" fmla="val 57"/>
              <a:gd name="f14" fmla="val 11"/>
              <a:gd name="f15" fmla="val 51"/>
              <a:gd name="f16" fmla="val 9"/>
              <a:gd name="f17" fmla="val 45"/>
              <a:gd name="f18" fmla="val 3"/>
              <a:gd name="f19" fmla="val 41"/>
              <a:gd name="f20" fmla="val 1"/>
              <a:gd name="f21" fmla="val 40"/>
              <a:gd name="f22" fmla="val 38"/>
              <a:gd name="f23" fmla="val 36"/>
              <a:gd name="f24" fmla="val 34"/>
              <a:gd name="f25" fmla="val 32"/>
              <a:gd name="f26" fmla="val 4"/>
              <a:gd name="f27" fmla="val 31"/>
              <a:gd name="f28" fmla="val 21"/>
              <a:gd name="f29" fmla="val 12"/>
              <a:gd name="f30" fmla="val 19"/>
              <a:gd name="f31" fmla="val 2"/>
              <a:gd name="f32" fmla="val 20"/>
              <a:gd name="f33" fmla="val 23"/>
              <a:gd name="f34" fmla="val 37"/>
              <a:gd name="f35" fmla="val 50"/>
              <a:gd name="f36" fmla="val 64"/>
              <a:gd name="f37" fmla="val 67"/>
              <a:gd name="f38" fmla="val 60"/>
              <a:gd name="f39" fmla="val 28"/>
              <a:gd name="f40" fmla="val 59"/>
              <a:gd name="f41" fmla="val 58"/>
              <a:gd name="f42" fmla="val 46"/>
              <a:gd name="f43" fmla="val 54"/>
              <a:gd name="f44" fmla="val 65"/>
              <a:gd name="f45" fmla="val 56"/>
              <a:gd name="f46" fmla="val 72"/>
              <a:gd name="f47" fmla="val 76"/>
              <a:gd name="f48" fmla="val 53"/>
              <a:gd name="f49" fmla="val 79"/>
              <a:gd name="f50" fmla="val 52"/>
              <a:gd name="f51" fmla="val 49"/>
              <a:gd name="f52" fmla="val 63"/>
              <a:gd name="f53" fmla="val 69"/>
              <a:gd name="f54" fmla="val 75"/>
              <a:gd name="f55" fmla="val 81"/>
              <a:gd name="f56" fmla="val 68"/>
              <a:gd name="f57" fmla="val 39"/>
              <a:gd name="f58" fmla="val 24"/>
              <a:gd name="f59" fmla="val 22"/>
              <a:gd name="f60" fmla="val 82"/>
              <a:gd name="f61" fmla="val 80"/>
              <a:gd name="f62" fmla="val 17"/>
              <a:gd name="f63" fmla="val 77"/>
              <a:gd name="f64" fmla="val 15"/>
              <a:gd name="f65" fmla="val 73"/>
              <a:gd name="f66" fmla="+- 0 0 -90"/>
              <a:gd name="f67" fmla="*/ f3 1 85"/>
              <a:gd name="f68" fmla="*/ f4 1 83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85"/>
              <a:gd name="f77" fmla="*/ f73 1 83"/>
              <a:gd name="f78" fmla="*/ 13 f74 1"/>
              <a:gd name="f79" fmla="*/ 70 f73 1"/>
              <a:gd name="f80" fmla="*/ 57 f73 1"/>
              <a:gd name="f81" fmla="*/ 3 f74 1"/>
              <a:gd name="f82" fmla="*/ 41 f73 1"/>
              <a:gd name="f83" fmla="*/ 1 f74 1"/>
              <a:gd name="f84" fmla="*/ 36 f73 1"/>
              <a:gd name="f85" fmla="*/ 4 f74 1"/>
              <a:gd name="f86" fmla="*/ 31 f73 1"/>
              <a:gd name="f87" fmla="*/ 19 f74 1"/>
              <a:gd name="f88" fmla="*/ 2 f73 1"/>
              <a:gd name="f89" fmla="*/ 23 f74 1"/>
              <a:gd name="f90" fmla="*/ 0 f73 1"/>
              <a:gd name="f91" fmla="*/ 64 f74 1"/>
              <a:gd name="f92" fmla="*/ 66 f74 1"/>
              <a:gd name="f93" fmla="*/ 3 f73 1"/>
              <a:gd name="f94" fmla="*/ 60 f74 1"/>
              <a:gd name="f95" fmla="*/ 28 f73 1"/>
              <a:gd name="f96" fmla="*/ 59 f74 1"/>
              <a:gd name="f97" fmla="*/ 46 f73 1"/>
              <a:gd name="f98" fmla="*/ 72 f74 1"/>
              <a:gd name="f99" fmla="*/ 54 f73 1"/>
              <a:gd name="f100" fmla="*/ 83 f74 1"/>
              <a:gd name="f101" fmla="*/ 50 f73 1"/>
              <a:gd name="f102" fmla="*/ 85 f74 1"/>
              <a:gd name="f103" fmla="*/ 52 f73 1"/>
              <a:gd name="f104" fmla="*/ 63 f73 1"/>
              <a:gd name="f105" fmla="*/ 81 f73 1"/>
              <a:gd name="f106" fmla="*/ 68 f74 1"/>
              <a:gd name="f107" fmla="*/ 83 f73 1"/>
              <a:gd name="f108" fmla="*/ 24 f74 1"/>
              <a:gd name="f109" fmla="*/ 80 f73 1"/>
              <a:gd name="f110" fmla="+- f75 0 f1"/>
              <a:gd name="f111" fmla="*/ f78 1 85"/>
              <a:gd name="f112" fmla="*/ f79 1 83"/>
              <a:gd name="f113" fmla="*/ f80 1 83"/>
              <a:gd name="f114" fmla="*/ f81 1 85"/>
              <a:gd name="f115" fmla="*/ f82 1 83"/>
              <a:gd name="f116" fmla="*/ f83 1 85"/>
              <a:gd name="f117" fmla="*/ f84 1 83"/>
              <a:gd name="f118" fmla="*/ f85 1 85"/>
              <a:gd name="f119" fmla="*/ f86 1 83"/>
              <a:gd name="f120" fmla="*/ f87 1 85"/>
              <a:gd name="f121" fmla="*/ f88 1 83"/>
              <a:gd name="f122" fmla="*/ f89 1 85"/>
              <a:gd name="f123" fmla="*/ f90 1 83"/>
              <a:gd name="f124" fmla="*/ f91 1 85"/>
              <a:gd name="f125" fmla="*/ f92 1 85"/>
              <a:gd name="f126" fmla="*/ f93 1 83"/>
              <a:gd name="f127" fmla="*/ f94 1 85"/>
              <a:gd name="f128" fmla="*/ f95 1 83"/>
              <a:gd name="f129" fmla="*/ f96 1 85"/>
              <a:gd name="f130" fmla="*/ f97 1 83"/>
              <a:gd name="f131" fmla="*/ f98 1 85"/>
              <a:gd name="f132" fmla="*/ f99 1 83"/>
              <a:gd name="f133" fmla="*/ f100 1 85"/>
              <a:gd name="f134" fmla="*/ f101 1 83"/>
              <a:gd name="f135" fmla="*/ f102 1 85"/>
              <a:gd name="f136" fmla="*/ f103 1 83"/>
              <a:gd name="f137" fmla="*/ f104 1 83"/>
              <a:gd name="f138" fmla="*/ f105 1 83"/>
              <a:gd name="f139" fmla="*/ f106 1 85"/>
              <a:gd name="f140" fmla="*/ f107 1 83"/>
              <a:gd name="f141" fmla="*/ f108 1 85"/>
              <a:gd name="f142" fmla="*/ f109 1 83"/>
              <a:gd name="f143" fmla="*/ 0 1 f76"/>
              <a:gd name="f144" fmla="*/ f70 1 f76"/>
              <a:gd name="f145" fmla="*/ 0 1 f77"/>
              <a:gd name="f146" fmla="*/ f71 1 f77"/>
              <a:gd name="f147" fmla="*/ f111 1 f76"/>
              <a:gd name="f148" fmla="*/ f112 1 f77"/>
              <a:gd name="f149" fmla="*/ f113 1 f77"/>
              <a:gd name="f150" fmla="*/ f114 1 f76"/>
              <a:gd name="f151" fmla="*/ f115 1 f77"/>
              <a:gd name="f152" fmla="*/ f116 1 f76"/>
              <a:gd name="f153" fmla="*/ f117 1 f77"/>
              <a:gd name="f154" fmla="*/ f118 1 f76"/>
              <a:gd name="f155" fmla="*/ f119 1 f77"/>
              <a:gd name="f156" fmla="*/ f120 1 f76"/>
              <a:gd name="f157" fmla="*/ f121 1 f77"/>
              <a:gd name="f158" fmla="*/ f122 1 f76"/>
              <a:gd name="f159" fmla="*/ f123 1 f77"/>
              <a:gd name="f160" fmla="*/ f124 1 f76"/>
              <a:gd name="f161" fmla="*/ f125 1 f76"/>
              <a:gd name="f162" fmla="*/ f126 1 f77"/>
              <a:gd name="f163" fmla="*/ f127 1 f76"/>
              <a:gd name="f164" fmla="*/ f128 1 f77"/>
              <a:gd name="f165" fmla="*/ f129 1 f76"/>
              <a:gd name="f166" fmla="*/ f130 1 f77"/>
              <a:gd name="f167" fmla="*/ f131 1 f76"/>
              <a:gd name="f168" fmla="*/ f132 1 f77"/>
              <a:gd name="f169" fmla="*/ f133 1 f76"/>
              <a:gd name="f170" fmla="*/ f134 1 f77"/>
              <a:gd name="f171" fmla="*/ f135 1 f76"/>
              <a:gd name="f172" fmla="*/ f136 1 f77"/>
              <a:gd name="f173" fmla="*/ f137 1 f77"/>
              <a:gd name="f174" fmla="*/ f138 1 f77"/>
              <a:gd name="f175" fmla="*/ f139 1 f76"/>
              <a:gd name="f176" fmla="*/ f140 1 f77"/>
              <a:gd name="f177" fmla="*/ f141 1 f76"/>
              <a:gd name="f178" fmla="*/ f142 1 f77"/>
              <a:gd name="f179" fmla="*/ f143 f67 1"/>
              <a:gd name="f180" fmla="*/ f144 f67 1"/>
              <a:gd name="f181" fmla="*/ f146 f68 1"/>
              <a:gd name="f182" fmla="*/ f145 f68 1"/>
              <a:gd name="f183" fmla="*/ f147 f67 1"/>
              <a:gd name="f184" fmla="*/ f148 f68 1"/>
              <a:gd name="f185" fmla="*/ f149 f68 1"/>
              <a:gd name="f186" fmla="*/ f150 f67 1"/>
              <a:gd name="f187" fmla="*/ f151 f68 1"/>
              <a:gd name="f188" fmla="*/ f152 f67 1"/>
              <a:gd name="f189" fmla="*/ f153 f68 1"/>
              <a:gd name="f190" fmla="*/ f154 f67 1"/>
              <a:gd name="f191" fmla="*/ f155 f68 1"/>
              <a:gd name="f192" fmla="*/ f156 f67 1"/>
              <a:gd name="f193" fmla="*/ f157 f68 1"/>
              <a:gd name="f194" fmla="*/ f158 f67 1"/>
              <a:gd name="f195" fmla="*/ f159 f68 1"/>
              <a:gd name="f196" fmla="*/ f160 f67 1"/>
              <a:gd name="f197" fmla="*/ f161 f67 1"/>
              <a:gd name="f198" fmla="*/ f162 f68 1"/>
              <a:gd name="f199" fmla="*/ f163 f67 1"/>
              <a:gd name="f200" fmla="*/ f164 f68 1"/>
              <a:gd name="f201" fmla="*/ f165 f67 1"/>
              <a:gd name="f202" fmla="*/ f166 f68 1"/>
              <a:gd name="f203" fmla="*/ f167 f67 1"/>
              <a:gd name="f204" fmla="*/ f168 f68 1"/>
              <a:gd name="f205" fmla="*/ f169 f67 1"/>
              <a:gd name="f206" fmla="*/ f170 f68 1"/>
              <a:gd name="f207" fmla="*/ f171 f67 1"/>
              <a:gd name="f208" fmla="*/ f172 f68 1"/>
              <a:gd name="f209" fmla="*/ f173 f68 1"/>
              <a:gd name="f210" fmla="*/ f174 f68 1"/>
              <a:gd name="f211" fmla="*/ f175 f67 1"/>
              <a:gd name="f212" fmla="*/ f176 f68 1"/>
              <a:gd name="f213" fmla="*/ f177 f67 1"/>
              <a:gd name="f214" fmla="*/ f1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0">
                <a:pos x="f183" y="f184"/>
              </a:cxn>
              <a:cxn ang="f110">
                <a:pos x="f183" y="f185"/>
              </a:cxn>
              <a:cxn ang="f110">
                <a:pos x="f186" y="f187"/>
              </a:cxn>
              <a:cxn ang="f110">
                <a:pos x="f188" y="f189"/>
              </a:cxn>
              <a:cxn ang="f110">
                <a:pos x="f188" y="f189"/>
              </a:cxn>
              <a:cxn ang="f110">
                <a:pos x="f190" y="f191"/>
              </a:cxn>
              <a:cxn ang="f110">
                <a:pos x="f192" y="f193"/>
              </a:cxn>
              <a:cxn ang="f110">
                <a:pos x="f194" y="f195"/>
              </a:cxn>
              <a:cxn ang="f110">
                <a:pos x="f196" y="f195"/>
              </a:cxn>
              <a:cxn ang="f110">
                <a:pos x="f197" y="f198"/>
              </a:cxn>
              <a:cxn ang="f110">
                <a:pos x="f199" y="f200"/>
              </a:cxn>
              <a:cxn ang="f110">
                <a:pos x="f201" y="f202"/>
              </a:cxn>
              <a:cxn ang="f110">
                <a:pos x="f203" y="f204"/>
              </a:cxn>
              <a:cxn ang="f110">
                <a:pos x="f205" y="f206"/>
              </a:cxn>
              <a:cxn ang="f110">
                <a:pos x="f207" y="f208"/>
              </a:cxn>
              <a:cxn ang="f110">
                <a:pos x="f205" y="f209"/>
              </a:cxn>
              <a:cxn ang="f110">
                <a:pos x="f203" y="f210"/>
              </a:cxn>
              <a:cxn ang="f110">
                <a:pos x="f211" y="f212"/>
              </a:cxn>
              <a:cxn ang="f110">
                <a:pos x="f213" y="f212"/>
              </a:cxn>
              <a:cxn ang="f110">
                <a:pos x="f192" y="f214"/>
              </a:cxn>
              <a:cxn ang="f110">
                <a:pos x="f183" y="f184"/>
              </a:cxn>
            </a:cxnLst>
            <a:rect l="f179" t="f182" r="f180" b="f181"/>
            <a:pathLst>
              <a:path w="85" h="83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5" y="f22"/>
                  <a:pt x="f20" y="f23"/>
                </a:cubicBezTo>
                <a:cubicBezTo>
                  <a:pt x="f20" y="f23"/>
                  <a:pt x="f20" y="f23"/>
                  <a:pt x="f20" y="f23"/>
                </a:cubicBezTo>
                <a:cubicBezTo>
                  <a:pt x="f20" y="f24"/>
                  <a:pt x="f18" y="f25"/>
                  <a:pt x="f26" y="f27"/>
                </a:cubicBezTo>
                <a:cubicBezTo>
                  <a:pt x="f16" y="f28"/>
                  <a:pt x="f11" y="f29"/>
                  <a:pt x="f30" y="f31"/>
                </a:cubicBezTo>
                <a:cubicBezTo>
                  <a:pt x="f32" y="f20"/>
                  <a:pt x="f28" y="f5"/>
                  <a:pt x="f33" y="f5"/>
                </a:cubicBezTo>
                <a:cubicBezTo>
                  <a:pt x="f34" y="f5"/>
                  <a:pt x="f35" y="f5"/>
                  <a:pt x="f36" y="f5"/>
                </a:cubicBezTo>
                <a:cubicBezTo>
                  <a:pt x="f10" y="f5"/>
                  <a:pt x="f37" y="f5"/>
                  <a:pt x="f10" y="f18"/>
                </a:cubicBezTo>
                <a:cubicBezTo>
                  <a:pt x="f36" y="f14"/>
                  <a:pt x="f12" y="f30"/>
                  <a:pt x="f38" y="f39"/>
                </a:cubicBezTo>
                <a:cubicBezTo>
                  <a:pt x="f40" y="f24"/>
                  <a:pt x="f41" y="f21"/>
                  <a:pt x="f40" y="f42"/>
                </a:cubicBezTo>
                <a:cubicBezTo>
                  <a:pt x="f12" y="f43"/>
                  <a:pt x="f44" y="f45"/>
                  <a:pt x="f46" y="f43"/>
                </a:cubicBezTo>
                <a:cubicBezTo>
                  <a:pt x="f47" y="f48"/>
                  <a:pt x="f49" y="f50"/>
                  <a:pt x="f7" y="f35"/>
                </a:cubicBezTo>
                <a:cubicBezTo>
                  <a:pt x="f6" y="f51"/>
                  <a:pt x="f6" y="f51"/>
                  <a:pt x="f6" y="f50"/>
                </a:cubicBezTo>
                <a:cubicBezTo>
                  <a:pt x="f6" y="f45"/>
                  <a:pt x="f6" y="f38"/>
                  <a:pt x="f7" y="f52"/>
                </a:cubicBezTo>
                <a:cubicBezTo>
                  <a:pt x="f49" y="f53"/>
                  <a:pt x="f47" y="f54"/>
                  <a:pt x="f46" y="f55"/>
                </a:cubicBezTo>
                <a:cubicBezTo>
                  <a:pt x="f46" y="f7"/>
                  <a:pt x="f9" y="f7"/>
                  <a:pt x="f56" y="f7"/>
                </a:cubicBezTo>
                <a:cubicBezTo>
                  <a:pt x="f43" y="f7"/>
                  <a:pt x="f57" y="f7"/>
                  <a:pt x="f58" y="f7"/>
                </a:cubicBezTo>
                <a:cubicBezTo>
                  <a:pt x="f59" y="f7"/>
                  <a:pt x="f32" y="f60"/>
                  <a:pt x="f30" y="f61"/>
                </a:cubicBezTo>
                <a:cubicBezTo>
                  <a:pt x="f62" y="f63"/>
                  <a:pt x="f64" y="f65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7" name="Freeform 183">
            <a:extLst>
              <a:ext uri="{FF2B5EF4-FFF2-40B4-BE49-F238E27FC236}">
                <a16:creationId xmlns:a16="http://schemas.microsoft.com/office/drawing/2014/main" id="{42FD099F-5163-46B5-89D3-C5B28389D3D0}"/>
              </a:ext>
            </a:extLst>
          </p:cNvPr>
          <p:cNvSpPr/>
          <p:nvPr/>
        </p:nvSpPr>
        <p:spPr>
          <a:xfrm>
            <a:off x="6523887" y="2160964"/>
            <a:ext cx="479630" cy="697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86"/>
              <a:gd name="f8" fmla="val 3"/>
              <a:gd name="f9" fmla="val 52"/>
              <a:gd name="f10" fmla="val 46"/>
              <a:gd name="f11" fmla="val 40"/>
              <a:gd name="f12" fmla="val 4"/>
              <a:gd name="f13" fmla="val 34"/>
              <a:gd name="f14" fmla="val 5"/>
              <a:gd name="f15" fmla="val 27"/>
              <a:gd name="f16" fmla="val 6"/>
              <a:gd name="f17" fmla="val 20"/>
              <a:gd name="f18" fmla="val 13"/>
              <a:gd name="f19" fmla="val 11"/>
              <a:gd name="f20" fmla="val 7"/>
              <a:gd name="f21" fmla="val 10"/>
              <a:gd name="f22" fmla="val 8"/>
              <a:gd name="f23" fmla="val 9"/>
              <a:gd name="f24" fmla="val 15"/>
              <a:gd name="f25" fmla="val 26"/>
              <a:gd name="f26" fmla="val 36"/>
              <a:gd name="f27" fmla="val 29"/>
              <a:gd name="f28" fmla="val 24"/>
              <a:gd name="f29" fmla="val 19"/>
              <a:gd name="f30" fmla="val 14"/>
              <a:gd name="f31" fmla="val 16"/>
              <a:gd name="f32" fmla="val 22"/>
              <a:gd name="f33" fmla="val 12"/>
              <a:gd name="f34" fmla="val 32"/>
              <a:gd name="f35" fmla="val 38"/>
              <a:gd name="f36" fmla="val 44"/>
              <a:gd name="f37" fmla="val 17"/>
              <a:gd name="f38" fmla="val 18"/>
              <a:gd name="f39" fmla="val 33"/>
              <a:gd name="f40" fmla="val 35"/>
              <a:gd name="f41" fmla="val 37"/>
              <a:gd name="f42" fmla="val 28"/>
              <a:gd name="f43" fmla="val 50"/>
              <a:gd name="f44" fmla="val 51"/>
              <a:gd name="f45" fmla="val 53"/>
              <a:gd name="f46" fmla="val 30"/>
              <a:gd name="f47" fmla="val 54"/>
              <a:gd name="f48" fmla="val 55"/>
              <a:gd name="f49" fmla="val 39"/>
              <a:gd name="f50" fmla="val 41"/>
              <a:gd name="f51" fmla="val 45"/>
              <a:gd name="f52" fmla="val 48"/>
              <a:gd name="f53" fmla="val 49"/>
              <a:gd name="f54" fmla="val 31"/>
              <a:gd name="f55" fmla="val 42"/>
              <a:gd name="f56" fmla="val 43"/>
              <a:gd name="f57" fmla="val 56"/>
              <a:gd name="f58" fmla="val 57"/>
              <a:gd name="f59" fmla="val 47"/>
              <a:gd name="f60" fmla="val 25"/>
              <a:gd name="f61" fmla="val 23"/>
              <a:gd name="f62" fmla="val 21"/>
              <a:gd name="f63" fmla="val 58"/>
              <a:gd name="f64" fmla="val 60"/>
              <a:gd name="f65" fmla="val 62"/>
              <a:gd name="f66" fmla="val 63"/>
              <a:gd name="f67" fmla="val 67"/>
              <a:gd name="f68" fmla="val 70"/>
              <a:gd name="f69" fmla="val 73"/>
              <a:gd name="f70" fmla="val 71"/>
              <a:gd name="f71" fmla="val 64"/>
              <a:gd name="f72" fmla="val 72"/>
              <a:gd name="f73" fmla="val 78"/>
              <a:gd name="f74" fmla="val 83"/>
              <a:gd name="f75" fmla="val 85"/>
              <a:gd name="f76" fmla="val 69"/>
              <a:gd name="f77" fmla="+- 0 0 -90"/>
              <a:gd name="f78" fmla="*/ f3 1 59"/>
              <a:gd name="f79" fmla="*/ f4 1 86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59"/>
              <a:gd name="f88" fmla="*/ f84 1 86"/>
              <a:gd name="f89" fmla="*/ 3 f85 1"/>
              <a:gd name="f90" fmla="*/ 52 f84 1"/>
              <a:gd name="f91" fmla="*/ 4 f85 1"/>
              <a:gd name="f92" fmla="*/ 34 f84 1"/>
              <a:gd name="f93" fmla="*/ 6 f85 1"/>
              <a:gd name="f94" fmla="*/ 13 f84 1"/>
              <a:gd name="f95" fmla="*/ 8 f85 1"/>
              <a:gd name="f96" fmla="*/ 9 f84 1"/>
              <a:gd name="f97" fmla="*/ 36 f85 1"/>
              <a:gd name="f98" fmla="*/ 4 f84 1"/>
              <a:gd name="f99" fmla="*/ 19 f85 1"/>
              <a:gd name="f100" fmla="*/ 8 f84 1"/>
              <a:gd name="f101" fmla="*/ 10 f85 1"/>
              <a:gd name="f102" fmla="*/ 22 f84 1"/>
              <a:gd name="f103" fmla="*/ 26 f85 1"/>
              <a:gd name="f104" fmla="*/ 12 f84 1"/>
              <a:gd name="f105" fmla="*/ 44 f85 1"/>
              <a:gd name="f106" fmla="*/ 17 f84 1"/>
              <a:gd name="f107" fmla="*/ 27 f85 1"/>
              <a:gd name="f108" fmla="*/ 14 f85 1"/>
              <a:gd name="f109" fmla="*/ 32 f84 1"/>
              <a:gd name="f110" fmla="*/ 36 f84 1"/>
              <a:gd name="f111" fmla="*/ 17 f85 1"/>
              <a:gd name="f112" fmla="*/ 35 f84 1"/>
              <a:gd name="f113" fmla="*/ 50 f85 1"/>
              <a:gd name="f114" fmla="*/ 26 f84 1"/>
              <a:gd name="f115" fmla="*/ 52 f85 1"/>
              <a:gd name="f116" fmla="*/ 28 f84 1"/>
              <a:gd name="f117" fmla="*/ 55 f85 1"/>
              <a:gd name="f118" fmla="*/ 30 f85 1"/>
              <a:gd name="f119" fmla="*/ 38 f84 1"/>
              <a:gd name="f120" fmla="*/ 18 f85 1"/>
              <a:gd name="f121" fmla="*/ 44 f84 1"/>
              <a:gd name="f122" fmla="*/ 16 f85 1"/>
              <a:gd name="f123" fmla="*/ 48 f84 1"/>
              <a:gd name="f124" fmla="*/ 20 f85 1"/>
              <a:gd name="f125" fmla="*/ 49 f84 1"/>
              <a:gd name="f126" fmla="*/ 53 f85 1"/>
              <a:gd name="f127" fmla="*/ 43 f84 1"/>
              <a:gd name="f128" fmla="*/ 56 f85 1"/>
              <a:gd name="f129" fmla="*/ 47 f84 1"/>
              <a:gd name="f130" fmla="*/ 56 f84 1"/>
              <a:gd name="f131" fmla="*/ 23 f85 1"/>
              <a:gd name="f132" fmla="*/ 57 f84 1"/>
              <a:gd name="f133" fmla="*/ 21 f85 1"/>
              <a:gd name="f134" fmla="*/ 60 f84 1"/>
              <a:gd name="f135" fmla="*/ 25 f85 1"/>
              <a:gd name="f136" fmla="*/ 62 f84 1"/>
              <a:gd name="f137" fmla="*/ 51 f85 1"/>
              <a:gd name="f138" fmla="*/ 45 f85 1"/>
              <a:gd name="f139" fmla="*/ 73 f84 1"/>
              <a:gd name="f140" fmla="*/ 57 f85 1"/>
              <a:gd name="f141" fmla="*/ 64 f84 1"/>
              <a:gd name="f142" fmla="*/ 42 f85 1"/>
              <a:gd name="f143" fmla="*/ 83 f84 1"/>
              <a:gd name="f144" fmla="*/ 29 f85 1"/>
              <a:gd name="f145" fmla="*/ 58 f84 1"/>
              <a:gd name="f146" fmla="+- f86 0 f1"/>
              <a:gd name="f147" fmla="*/ f89 1 59"/>
              <a:gd name="f148" fmla="*/ f90 1 86"/>
              <a:gd name="f149" fmla="*/ f91 1 59"/>
              <a:gd name="f150" fmla="*/ f92 1 86"/>
              <a:gd name="f151" fmla="*/ f93 1 59"/>
              <a:gd name="f152" fmla="*/ f94 1 86"/>
              <a:gd name="f153" fmla="*/ f95 1 59"/>
              <a:gd name="f154" fmla="*/ f96 1 86"/>
              <a:gd name="f155" fmla="*/ f97 1 59"/>
              <a:gd name="f156" fmla="*/ f98 1 86"/>
              <a:gd name="f157" fmla="*/ f99 1 59"/>
              <a:gd name="f158" fmla="*/ f100 1 86"/>
              <a:gd name="f159" fmla="*/ f101 1 59"/>
              <a:gd name="f160" fmla="*/ f102 1 86"/>
              <a:gd name="f161" fmla="*/ f103 1 59"/>
              <a:gd name="f162" fmla="*/ f104 1 86"/>
              <a:gd name="f163" fmla="*/ f105 1 59"/>
              <a:gd name="f164" fmla="*/ f106 1 86"/>
              <a:gd name="f165" fmla="*/ f107 1 59"/>
              <a:gd name="f166" fmla="*/ f108 1 59"/>
              <a:gd name="f167" fmla="*/ f109 1 86"/>
              <a:gd name="f168" fmla="*/ f110 1 86"/>
              <a:gd name="f169" fmla="*/ f111 1 59"/>
              <a:gd name="f170" fmla="*/ f112 1 86"/>
              <a:gd name="f171" fmla="*/ f113 1 59"/>
              <a:gd name="f172" fmla="*/ f114 1 86"/>
              <a:gd name="f173" fmla="*/ f115 1 59"/>
              <a:gd name="f174" fmla="*/ f116 1 86"/>
              <a:gd name="f175" fmla="*/ f117 1 59"/>
              <a:gd name="f176" fmla="*/ f118 1 59"/>
              <a:gd name="f177" fmla="*/ f119 1 86"/>
              <a:gd name="f178" fmla="*/ f120 1 59"/>
              <a:gd name="f179" fmla="*/ f121 1 86"/>
              <a:gd name="f180" fmla="*/ f122 1 59"/>
              <a:gd name="f181" fmla="*/ f123 1 86"/>
              <a:gd name="f182" fmla="*/ f124 1 59"/>
              <a:gd name="f183" fmla="*/ f125 1 86"/>
              <a:gd name="f184" fmla="*/ f126 1 59"/>
              <a:gd name="f185" fmla="*/ f127 1 86"/>
              <a:gd name="f186" fmla="*/ f128 1 59"/>
              <a:gd name="f187" fmla="*/ f129 1 86"/>
              <a:gd name="f188" fmla="*/ f130 1 86"/>
              <a:gd name="f189" fmla="*/ f131 1 59"/>
              <a:gd name="f190" fmla="*/ f132 1 86"/>
              <a:gd name="f191" fmla="*/ f133 1 59"/>
              <a:gd name="f192" fmla="*/ f134 1 86"/>
              <a:gd name="f193" fmla="*/ f135 1 59"/>
              <a:gd name="f194" fmla="*/ f136 1 86"/>
              <a:gd name="f195" fmla="*/ f137 1 59"/>
              <a:gd name="f196" fmla="*/ f138 1 59"/>
              <a:gd name="f197" fmla="*/ f139 1 86"/>
              <a:gd name="f198" fmla="*/ f140 1 59"/>
              <a:gd name="f199" fmla="*/ f141 1 86"/>
              <a:gd name="f200" fmla="*/ f142 1 59"/>
              <a:gd name="f201" fmla="*/ f143 1 86"/>
              <a:gd name="f202" fmla="*/ f144 1 59"/>
              <a:gd name="f203" fmla="*/ f145 1 86"/>
              <a:gd name="f204" fmla="*/ 0 1 f87"/>
              <a:gd name="f205" fmla="*/ f81 1 f87"/>
              <a:gd name="f206" fmla="*/ 0 1 f88"/>
              <a:gd name="f207" fmla="*/ f82 1 f88"/>
              <a:gd name="f208" fmla="*/ f147 1 f87"/>
              <a:gd name="f209" fmla="*/ f148 1 f88"/>
              <a:gd name="f210" fmla="*/ f149 1 f87"/>
              <a:gd name="f211" fmla="*/ f150 1 f88"/>
              <a:gd name="f212" fmla="*/ f151 1 f87"/>
              <a:gd name="f213" fmla="*/ f152 1 f88"/>
              <a:gd name="f214" fmla="*/ f153 1 f87"/>
              <a:gd name="f215" fmla="*/ f154 1 f88"/>
              <a:gd name="f216" fmla="*/ f155 1 f87"/>
              <a:gd name="f217" fmla="*/ f156 1 f88"/>
              <a:gd name="f218" fmla="*/ f157 1 f87"/>
              <a:gd name="f219" fmla="*/ f158 1 f88"/>
              <a:gd name="f220" fmla="*/ f159 1 f87"/>
              <a:gd name="f221" fmla="*/ f160 1 f88"/>
              <a:gd name="f222" fmla="*/ f161 1 f87"/>
              <a:gd name="f223" fmla="*/ f162 1 f88"/>
              <a:gd name="f224" fmla="*/ f163 1 f87"/>
              <a:gd name="f225" fmla="*/ f164 1 f88"/>
              <a:gd name="f226" fmla="*/ f165 1 f87"/>
              <a:gd name="f227" fmla="*/ f166 1 f87"/>
              <a:gd name="f228" fmla="*/ f167 1 f88"/>
              <a:gd name="f229" fmla="*/ f168 1 f88"/>
              <a:gd name="f230" fmla="*/ f169 1 f87"/>
              <a:gd name="f231" fmla="*/ f170 1 f88"/>
              <a:gd name="f232" fmla="*/ f171 1 f87"/>
              <a:gd name="f233" fmla="*/ f172 1 f88"/>
              <a:gd name="f234" fmla="*/ f173 1 f87"/>
              <a:gd name="f235" fmla="*/ f174 1 f88"/>
              <a:gd name="f236" fmla="*/ f175 1 f87"/>
              <a:gd name="f237" fmla="*/ f176 1 f87"/>
              <a:gd name="f238" fmla="*/ f177 1 f88"/>
              <a:gd name="f239" fmla="*/ f178 1 f87"/>
              <a:gd name="f240" fmla="*/ f179 1 f88"/>
              <a:gd name="f241" fmla="*/ f180 1 f87"/>
              <a:gd name="f242" fmla="*/ f181 1 f88"/>
              <a:gd name="f243" fmla="*/ f182 1 f87"/>
              <a:gd name="f244" fmla="*/ f183 1 f88"/>
              <a:gd name="f245" fmla="*/ f184 1 f87"/>
              <a:gd name="f246" fmla="*/ f185 1 f88"/>
              <a:gd name="f247" fmla="*/ f186 1 f87"/>
              <a:gd name="f248" fmla="*/ f187 1 f88"/>
              <a:gd name="f249" fmla="*/ f188 1 f88"/>
              <a:gd name="f250" fmla="*/ f189 1 f87"/>
              <a:gd name="f251" fmla="*/ f190 1 f88"/>
              <a:gd name="f252" fmla="*/ f191 1 f87"/>
              <a:gd name="f253" fmla="*/ f192 1 f88"/>
              <a:gd name="f254" fmla="*/ f193 1 f87"/>
              <a:gd name="f255" fmla="*/ f194 1 f88"/>
              <a:gd name="f256" fmla="*/ f195 1 f87"/>
              <a:gd name="f257" fmla="*/ f196 1 f87"/>
              <a:gd name="f258" fmla="*/ f197 1 f88"/>
              <a:gd name="f259" fmla="*/ f198 1 f87"/>
              <a:gd name="f260" fmla="*/ f199 1 f88"/>
              <a:gd name="f261" fmla="*/ f200 1 f87"/>
              <a:gd name="f262" fmla="*/ f201 1 f88"/>
              <a:gd name="f263" fmla="*/ f202 1 f87"/>
              <a:gd name="f264" fmla="*/ f203 1 f88"/>
              <a:gd name="f265" fmla="*/ f204 f78 1"/>
              <a:gd name="f266" fmla="*/ f205 f78 1"/>
              <a:gd name="f267" fmla="*/ f207 f79 1"/>
              <a:gd name="f268" fmla="*/ f206 f79 1"/>
              <a:gd name="f269" fmla="*/ f208 f78 1"/>
              <a:gd name="f270" fmla="*/ f209 f79 1"/>
              <a:gd name="f271" fmla="*/ f210 f78 1"/>
              <a:gd name="f272" fmla="*/ f211 f79 1"/>
              <a:gd name="f273" fmla="*/ f212 f78 1"/>
              <a:gd name="f274" fmla="*/ f213 f79 1"/>
              <a:gd name="f275" fmla="*/ f214 f78 1"/>
              <a:gd name="f276" fmla="*/ f215 f79 1"/>
              <a:gd name="f277" fmla="*/ f216 f78 1"/>
              <a:gd name="f278" fmla="*/ f217 f79 1"/>
              <a:gd name="f279" fmla="*/ f218 f78 1"/>
              <a:gd name="f280" fmla="*/ f219 f79 1"/>
              <a:gd name="f281" fmla="*/ f220 f78 1"/>
              <a:gd name="f282" fmla="*/ f221 f79 1"/>
              <a:gd name="f283" fmla="*/ f222 f78 1"/>
              <a:gd name="f284" fmla="*/ f223 f79 1"/>
              <a:gd name="f285" fmla="*/ f224 f78 1"/>
              <a:gd name="f286" fmla="*/ f225 f79 1"/>
              <a:gd name="f287" fmla="*/ f226 f78 1"/>
              <a:gd name="f288" fmla="*/ f227 f78 1"/>
              <a:gd name="f289" fmla="*/ f228 f79 1"/>
              <a:gd name="f290" fmla="*/ f229 f79 1"/>
              <a:gd name="f291" fmla="*/ f230 f78 1"/>
              <a:gd name="f292" fmla="*/ f231 f79 1"/>
              <a:gd name="f293" fmla="*/ f232 f78 1"/>
              <a:gd name="f294" fmla="*/ f233 f79 1"/>
              <a:gd name="f295" fmla="*/ f234 f78 1"/>
              <a:gd name="f296" fmla="*/ f235 f79 1"/>
              <a:gd name="f297" fmla="*/ f236 f78 1"/>
              <a:gd name="f298" fmla="*/ f237 f78 1"/>
              <a:gd name="f299" fmla="*/ f238 f79 1"/>
              <a:gd name="f300" fmla="*/ f239 f78 1"/>
              <a:gd name="f301" fmla="*/ f240 f79 1"/>
              <a:gd name="f302" fmla="*/ f241 f78 1"/>
              <a:gd name="f303" fmla="*/ f242 f79 1"/>
              <a:gd name="f304" fmla="*/ f243 f78 1"/>
              <a:gd name="f305" fmla="*/ f244 f79 1"/>
              <a:gd name="f306" fmla="*/ f245 f78 1"/>
              <a:gd name="f307" fmla="*/ f246 f79 1"/>
              <a:gd name="f308" fmla="*/ f247 f78 1"/>
              <a:gd name="f309" fmla="*/ f248 f79 1"/>
              <a:gd name="f310" fmla="*/ f249 f79 1"/>
              <a:gd name="f311" fmla="*/ f250 f78 1"/>
              <a:gd name="f312" fmla="*/ f251 f79 1"/>
              <a:gd name="f313" fmla="*/ f252 f78 1"/>
              <a:gd name="f314" fmla="*/ f253 f79 1"/>
              <a:gd name="f315" fmla="*/ f254 f78 1"/>
              <a:gd name="f316" fmla="*/ f255 f79 1"/>
              <a:gd name="f317" fmla="*/ f256 f78 1"/>
              <a:gd name="f318" fmla="*/ f257 f78 1"/>
              <a:gd name="f319" fmla="*/ f258 f79 1"/>
              <a:gd name="f320" fmla="*/ f259 f78 1"/>
              <a:gd name="f321" fmla="*/ f260 f79 1"/>
              <a:gd name="f322" fmla="*/ f261 f78 1"/>
              <a:gd name="f323" fmla="*/ f262 f79 1"/>
              <a:gd name="f324" fmla="*/ f263 f78 1"/>
              <a:gd name="f325" fmla="*/ f264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69" y="f270"/>
              </a:cxn>
              <a:cxn ang="f146">
                <a:pos x="f271" y="f272"/>
              </a:cxn>
              <a:cxn ang="f146">
                <a:pos x="f273" y="f274"/>
              </a:cxn>
              <a:cxn ang="f146">
                <a:pos x="f275" y="f276"/>
              </a:cxn>
              <a:cxn ang="f146">
                <a:pos x="f277" y="f278"/>
              </a:cxn>
              <a:cxn ang="f146">
                <a:pos x="f279" y="f280"/>
              </a:cxn>
              <a:cxn ang="f146">
                <a:pos x="f281" y="f282"/>
              </a:cxn>
              <a:cxn ang="f146">
                <a:pos x="f283" y="f284"/>
              </a:cxn>
              <a:cxn ang="f146">
                <a:pos x="f285" y="f286"/>
              </a:cxn>
              <a:cxn ang="f146">
                <a:pos x="f287" y="f282"/>
              </a:cxn>
              <a:cxn ang="f146">
                <a:pos x="f288" y="f289"/>
              </a:cxn>
              <a:cxn ang="f146">
                <a:pos x="f288" y="f290"/>
              </a:cxn>
              <a:cxn ang="f146">
                <a:pos x="f291" y="f292"/>
              </a:cxn>
              <a:cxn ang="f146">
                <a:pos x="f293" y="f294"/>
              </a:cxn>
              <a:cxn ang="f146">
                <a:pos x="f295" y="f296"/>
              </a:cxn>
              <a:cxn ang="f146">
                <a:pos x="f297" y="f272"/>
              </a:cxn>
              <a:cxn ang="f146">
                <a:pos x="f298" y="f299"/>
              </a:cxn>
              <a:cxn ang="f146">
                <a:pos x="f300" y="f301"/>
              </a:cxn>
              <a:cxn ang="f146">
                <a:pos x="f302" y="f303"/>
              </a:cxn>
              <a:cxn ang="f146">
                <a:pos x="f304" y="f305"/>
              </a:cxn>
              <a:cxn ang="f146">
                <a:pos x="f306" y="f307"/>
              </a:cxn>
              <a:cxn ang="f146">
                <a:pos x="f308" y="f309"/>
              </a:cxn>
              <a:cxn ang="f146">
                <a:pos x="f308" y="f305"/>
              </a:cxn>
              <a:cxn ang="f146">
                <a:pos x="f306" y="f270"/>
              </a:cxn>
              <a:cxn ang="f146">
                <a:pos x="f283" y="f310"/>
              </a:cxn>
              <a:cxn ang="f146">
                <a:pos x="f311" y="f312"/>
              </a:cxn>
              <a:cxn ang="f146">
                <a:pos x="f313" y="f314"/>
              </a:cxn>
              <a:cxn ang="f146">
                <a:pos x="f315" y="f316"/>
              </a:cxn>
              <a:cxn ang="f146">
                <a:pos x="f317" y="f314"/>
              </a:cxn>
              <a:cxn ang="f146">
                <a:pos x="f306" y="f316"/>
              </a:cxn>
              <a:cxn ang="f146">
                <a:pos x="f318" y="f319"/>
              </a:cxn>
              <a:cxn ang="f146">
                <a:pos x="f320" y="f316"/>
              </a:cxn>
              <a:cxn ang="f146">
                <a:pos x="f320" y="f321"/>
              </a:cxn>
              <a:cxn ang="f146">
                <a:pos x="f322" y="f323"/>
              </a:cxn>
              <a:cxn ang="f146">
                <a:pos x="f324" y="f323"/>
              </a:cxn>
              <a:cxn ang="f146">
                <a:pos x="f273" y="f325"/>
              </a:cxn>
              <a:cxn ang="f146">
                <a:pos x="f269" y="f270"/>
              </a:cxn>
            </a:cxnLst>
            <a:rect l="f265" t="f268" r="f266" b="f267"/>
            <a:pathLst>
              <a:path w="59" h="86">
                <a:moveTo>
                  <a:pt x="f8" y="f9"/>
                </a:moveTo>
                <a:cubicBezTo>
                  <a:pt x="f5" y="f10"/>
                  <a:pt x="f8" y="f11"/>
                  <a:pt x="f12" y="f13"/>
                </a:cubicBezTo>
                <a:cubicBezTo>
                  <a:pt x="f14" y="f15"/>
                  <a:pt x="f16" y="f17"/>
                  <a:pt x="f16" y="f18"/>
                </a:cubicBezTo>
                <a:cubicBezTo>
                  <a:pt x="f16" y="f19"/>
                  <a:pt x="f20" y="f21"/>
                  <a:pt x="f22" y="f23"/>
                </a:cubicBezTo>
                <a:cubicBezTo>
                  <a:pt x="f24" y="f8"/>
                  <a:pt x="f25" y="f5"/>
                  <a:pt x="f26" y="f12"/>
                </a:cubicBezTo>
                <a:cubicBezTo>
                  <a:pt x="f27" y="f8"/>
                  <a:pt x="f28" y="f14"/>
                  <a:pt x="f29" y="f22"/>
                </a:cubicBezTo>
                <a:cubicBezTo>
                  <a:pt x="f30" y="f19"/>
                  <a:pt x="f19" y="f31"/>
                  <a:pt x="f21" y="f32"/>
                </a:cubicBezTo>
                <a:cubicBezTo>
                  <a:pt x="f30" y="f31"/>
                  <a:pt x="f29" y="f18"/>
                  <a:pt x="f25" y="f33"/>
                </a:cubicBezTo>
                <a:cubicBezTo>
                  <a:pt x="f34" y="f19"/>
                  <a:pt x="f35" y="f18"/>
                  <a:pt x="f36" y="f37"/>
                </a:cubicBezTo>
                <a:cubicBezTo>
                  <a:pt x="f35" y="f38"/>
                  <a:pt x="f34" y="f29"/>
                  <a:pt x="f15" y="f32"/>
                </a:cubicBezTo>
                <a:cubicBezTo>
                  <a:pt x="f32" y="f28"/>
                  <a:pt x="f38" y="f15"/>
                  <a:pt x="f30" y="f34"/>
                </a:cubicBezTo>
                <a:cubicBezTo>
                  <a:pt x="f18" y="f39"/>
                  <a:pt x="f33" y="f40"/>
                  <a:pt x="f30" y="f26"/>
                </a:cubicBezTo>
                <a:cubicBezTo>
                  <a:pt x="f24" y="f41"/>
                  <a:pt x="f31" y="f26"/>
                  <a:pt x="f37" y="f40"/>
                </a:cubicBezTo>
                <a:cubicBezTo>
                  <a:pt x="f15" y="f42"/>
                  <a:pt x="f35" y="f25"/>
                  <a:pt x="f43" y="f25"/>
                </a:cubicBezTo>
                <a:cubicBezTo>
                  <a:pt x="f44" y="f25"/>
                  <a:pt x="f9" y="f15"/>
                  <a:pt x="f9" y="f42"/>
                </a:cubicBezTo>
                <a:cubicBezTo>
                  <a:pt x="f45" y="f46"/>
                  <a:pt x="f47" y="f34"/>
                  <a:pt x="f48" y="f13"/>
                </a:cubicBezTo>
                <a:cubicBezTo>
                  <a:pt x="f10" y="f13"/>
                  <a:pt x="f35" y="f40"/>
                  <a:pt x="f46" y="f35"/>
                </a:cubicBezTo>
                <a:cubicBezTo>
                  <a:pt x="f25" y="f49"/>
                  <a:pt x="f32" y="f50"/>
                  <a:pt x="f38" y="f36"/>
                </a:cubicBezTo>
                <a:cubicBezTo>
                  <a:pt x="f31" y="f51"/>
                  <a:pt x="f24" y="f10"/>
                  <a:pt x="f31" y="f52"/>
                </a:cubicBezTo>
                <a:cubicBezTo>
                  <a:pt x="f37" y="f43"/>
                  <a:pt x="f29" y="f53"/>
                  <a:pt x="f17" y="f53"/>
                </a:cubicBezTo>
                <a:cubicBezTo>
                  <a:pt x="f54" y="f51"/>
                  <a:pt x="f55" y="f56"/>
                  <a:pt x="f45" y="f56"/>
                </a:cubicBezTo>
                <a:cubicBezTo>
                  <a:pt x="f57" y="f36"/>
                  <a:pt x="f58" y="f36"/>
                  <a:pt x="f57" y="f59"/>
                </a:cubicBezTo>
                <a:cubicBezTo>
                  <a:pt x="f57" y="f52"/>
                  <a:pt x="f57" y="f52"/>
                  <a:pt x="f57" y="f53"/>
                </a:cubicBezTo>
                <a:cubicBezTo>
                  <a:pt x="f58" y="f9"/>
                  <a:pt x="f57" y="f9"/>
                  <a:pt x="f45" y="f9"/>
                </a:cubicBezTo>
                <a:cubicBezTo>
                  <a:pt x="f36" y="f9"/>
                  <a:pt x="f40" y="f45"/>
                  <a:pt x="f25" y="f57"/>
                </a:cubicBezTo>
                <a:cubicBezTo>
                  <a:pt x="f60" y="f57"/>
                  <a:pt x="f28" y="f57"/>
                  <a:pt x="f61" y="f58"/>
                </a:cubicBezTo>
                <a:cubicBezTo>
                  <a:pt x="f62" y="f63"/>
                  <a:pt x="f17" y="f63"/>
                  <a:pt x="f62" y="f64"/>
                </a:cubicBezTo>
                <a:cubicBezTo>
                  <a:pt x="f32" y="f65"/>
                  <a:pt x="f61" y="f66"/>
                  <a:pt x="f60" y="f65"/>
                </a:cubicBezTo>
                <a:cubicBezTo>
                  <a:pt x="f39" y="f6"/>
                  <a:pt x="f55" y="f6"/>
                  <a:pt x="f44" y="f64"/>
                </a:cubicBezTo>
                <a:cubicBezTo>
                  <a:pt x="f45" y="f64"/>
                  <a:pt x="f47" y="f64"/>
                  <a:pt x="f45" y="f65"/>
                </a:cubicBezTo>
                <a:cubicBezTo>
                  <a:pt x="f44" y="f67"/>
                  <a:pt x="f52" y="f68"/>
                  <a:pt x="f51" y="f69"/>
                </a:cubicBezTo>
                <a:cubicBezTo>
                  <a:pt x="f44" y="f70"/>
                  <a:pt x="f48" y="f67"/>
                  <a:pt x="f58" y="f65"/>
                </a:cubicBezTo>
                <a:cubicBezTo>
                  <a:pt x="f6" y="f66"/>
                  <a:pt x="f63" y="f66"/>
                  <a:pt x="f58" y="f71"/>
                </a:cubicBezTo>
                <a:cubicBezTo>
                  <a:pt x="f47" y="f72"/>
                  <a:pt x="f53" y="f73"/>
                  <a:pt x="f55" y="f74"/>
                </a:cubicBezTo>
                <a:cubicBezTo>
                  <a:pt x="f35" y="f7"/>
                  <a:pt x="f39" y="f75"/>
                  <a:pt x="f27" y="f74"/>
                </a:cubicBezTo>
                <a:cubicBezTo>
                  <a:pt x="f38" y="f73"/>
                  <a:pt x="f19" y="f76"/>
                  <a:pt x="f16" y="f63"/>
                </a:cubicBezTo>
                <a:cubicBezTo>
                  <a:pt x="f14" y="f57"/>
                  <a:pt x="f12" y="f47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8" name="Freeform 184">
            <a:extLst>
              <a:ext uri="{FF2B5EF4-FFF2-40B4-BE49-F238E27FC236}">
                <a16:creationId xmlns:a16="http://schemas.microsoft.com/office/drawing/2014/main" id="{2A2219E3-5B14-4295-B3D3-4B67BA912714}"/>
              </a:ext>
            </a:extLst>
          </p:cNvPr>
          <p:cNvSpPr/>
          <p:nvPr/>
        </p:nvSpPr>
        <p:spPr>
          <a:xfrm>
            <a:off x="6143432" y="2112117"/>
            <a:ext cx="316793" cy="738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91"/>
              <a:gd name="f8" fmla="val 30"/>
              <a:gd name="f9" fmla="val 33"/>
              <a:gd name="f10" fmla="val 31"/>
              <a:gd name="f11" fmla="val 1"/>
              <a:gd name="f12" fmla="val 21"/>
              <a:gd name="f13" fmla="val 19"/>
              <a:gd name="f14" fmla="val 14"/>
              <a:gd name="f15" fmla="val 10"/>
              <a:gd name="f16" fmla="val 60"/>
              <a:gd name="f17" fmla="val 9"/>
              <a:gd name="f18" fmla="val 64"/>
              <a:gd name="f19" fmla="val 8"/>
              <a:gd name="f20" fmla="val 69"/>
              <a:gd name="f21" fmla="val 74"/>
              <a:gd name="f22" fmla="val 11"/>
              <a:gd name="f23" fmla="val 78"/>
              <a:gd name="f24" fmla="val 81"/>
              <a:gd name="f25" fmla="val 18"/>
              <a:gd name="f26" fmla="val 80"/>
              <a:gd name="f27" fmla="val 25"/>
              <a:gd name="f28" fmla="val 36"/>
              <a:gd name="f29" fmla="val 37"/>
              <a:gd name="f30" fmla="val 38"/>
              <a:gd name="f31" fmla="val 68"/>
              <a:gd name="f32" fmla="val 67"/>
              <a:gd name="f33" fmla="val 70"/>
              <a:gd name="f34" fmla="val 35"/>
              <a:gd name="f35" fmla="val 72"/>
              <a:gd name="f36" fmla="val 75"/>
              <a:gd name="f37" fmla="val 27"/>
              <a:gd name="f38" fmla="val 86"/>
              <a:gd name="f39" fmla="val 13"/>
              <a:gd name="f40" fmla="val 88"/>
              <a:gd name="f41" fmla="val 5"/>
              <a:gd name="f42" fmla="val 87"/>
              <a:gd name="f43" fmla="val 79"/>
              <a:gd name="f44" fmla="val 3"/>
              <a:gd name="f45" fmla="val 58"/>
              <a:gd name="f46" fmla="val 6"/>
              <a:gd name="f47" fmla="val 48"/>
              <a:gd name="f48" fmla="val 15"/>
              <a:gd name="f49" fmla="val 22"/>
              <a:gd name="f50" fmla="val 23"/>
              <a:gd name="f51" fmla="val 28"/>
              <a:gd name="f52" fmla="+- 0 0 -90"/>
              <a:gd name="f53" fmla="*/ f3 1 39"/>
              <a:gd name="f54" fmla="*/ f4 1 9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39"/>
              <a:gd name="f63" fmla="*/ f59 1 91"/>
              <a:gd name="f64" fmla="*/ 30 f60 1"/>
              <a:gd name="f65" fmla="*/ 0 f59 1"/>
              <a:gd name="f66" fmla="*/ 31 f60 1"/>
              <a:gd name="f67" fmla="*/ 1 f59 1"/>
              <a:gd name="f68" fmla="*/ 10 f60 1"/>
              <a:gd name="f69" fmla="*/ 60 f59 1"/>
              <a:gd name="f70" fmla="*/ 9 f60 1"/>
              <a:gd name="f71" fmla="*/ 74 f59 1"/>
              <a:gd name="f72" fmla="*/ 18 f60 1"/>
              <a:gd name="f73" fmla="*/ 80 f59 1"/>
              <a:gd name="f74" fmla="*/ 36 f60 1"/>
              <a:gd name="f75" fmla="*/ 69 f59 1"/>
              <a:gd name="f76" fmla="*/ 39 f60 1"/>
              <a:gd name="f77" fmla="*/ 67 f59 1"/>
              <a:gd name="f78" fmla="*/ 33 f60 1"/>
              <a:gd name="f79" fmla="*/ 75 f59 1"/>
              <a:gd name="f80" fmla="*/ 13 f60 1"/>
              <a:gd name="f81" fmla="*/ 88 f59 1"/>
              <a:gd name="f82" fmla="*/ 0 f60 1"/>
              <a:gd name="f83" fmla="*/ 79 f59 1"/>
              <a:gd name="f84" fmla="*/ 6 f60 1"/>
              <a:gd name="f85" fmla="*/ 48 f59 1"/>
              <a:gd name="f86" fmla="*/ 23 f60 1"/>
              <a:gd name="f87" fmla="*/ 10 f59 1"/>
              <a:gd name="f88" fmla="+- f61 0 f1"/>
              <a:gd name="f89" fmla="*/ f64 1 39"/>
              <a:gd name="f90" fmla="*/ f65 1 91"/>
              <a:gd name="f91" fmla="*/ f66 1 39"/>
              <a:gd name="f92" fmla="*/ f67 1 91"/>
              <a:gd name="f93" fmla="*/ f68 1 39"/>
              <a:gd name="f94" fmla="*/ f69 1 91"/>
              <a:gd name="f95" fmla="*/ f70 1 39"/>
              <a:gd name="f96" fmla="*/ f71 1 91"/>
              <a:gd name="f97" fmla="*/ f72 1 39"/>
              <a:gd name="f98" fmla="*/ f73 1 91"/>
              <a:gd name="f99" fmla="*/ f74 1 39"/>
              <a:gd name="f100" fmla="*/ f75 1 91"/>
              <a:gd name="f101" fmla="*/ f76 1 39"/>
              <a:gd name="f102" fmla="*/ f77 1 91"/>
              <a:gd name="f103" fmla="*/ f78 1 39"/>
              <a:gd name="f104" fmla="*/ f79 1 91"/>
              <a:gd name="f105" fmla="*/ f80 1 39"/>
              <a:gd name="f106" fmla="*/ f81 1 91"/>
              <a:gd name="f107" fmla="*/ f82 1 39"/>
              <a:gd name="f108" fmla="*/ f83 1 91"/>
              <a:gd name="f109" fmla="*/ f84 1 39"/>
              <a:gd name="f110" fmla="*/ f85 1 91"/>
              <a:gd name="f111" fmla="*/ f86 1 39"/>
              <a:gd name="f112" fmla="*/ f87 1 91"/>
              <a:gd name="f113" fmla="*/ 0 1 f62"/>
              <a:gd name="f114" fmla="*/ f56 1 f62"/>
              <a:gd name="f115" fmla="*/ 0 1 f63"/>
              <a:gd name="f116" fmla="*/ f57 1 f63"/>
              <a:gd name="f117" fmla="*/ f89 1 f62"/>
              <a:gd name="f118" fmla="*/ f90 1 f63"/>
              <a:gd name="f119" fmla="*/ f91 1 f62"/>
              <a:gd name="f120" fmla="*/ f92 1 f63"/>
              <a:gd name="f121" fmla="*/ f93 1 f62"/>
              <a:gd name="f122" fmla="*/ f94 1 f63"/>
              <a:gd name="f123" fmla="*/ f95 1 f62"/>
              <a:gd name="f124" fmla="*/ f96 1 f63"/>
              <a:gd name="f125" fmla="*/ f97 1 f62"/>
              <a:gd name="f126" fmla="*/ f98 1 f63"/>
              <a:gd name="f127" fmla="*/ f99 1 f62"/>
              <a:gd name="f128" fmla="*/ f100 1 f63"/>
              <a:gd name="f129" fmla="*/ f101 1 f62"/>
              <a:gd name="f130" fmla="*/ f102 1 f63"/>
              <a:gd name="f131" fmla="*/ f103 1 f62"/>
              <a:gd name="f132" fmla="*/ f104 1 f63"/>
              <a:gd name="f133" fmla="*/ f105 1 f62"/>
              <a:gd name="f134" fmla="*/ f106 1 f63"/>
              <a:gd name="f135" fmla="*/ f107 1 f62"/>
              <a:gd name="f136" fmla="*/ f108 1 f63"/>
              <a:gd name="f137" fmla="*/ f109 1 f62"/>
              <a:gd name="f138" fmla="*/ f110 1 f63"/>
              <a:gd name="f139" fmla="*/ f111 1 f62"/>
              <a:gd name="f140" fmla="*/ f112 1 f63"/>
              <a:gd name="f141" fmla="*/ f113 f53 1"/>
              <a:gd name="f142" fmla="*/ f114 f53 1"/>
              <a:gd name="f143" fmla="*/ f116 f54 1"/>
              <a:gd name="f144" fmla="*/ f115 f54 1"/>
              <a:gd name="f145" fmla="*/ f117 f53 1"/>
              <a:gd name="f146" fmla="*/ f118 f54 1"/>
              <a:gd name="f147" fmla="*/ f119 f53 1"/>
              <a:gd name="f148" fmla="*/ f120 f54 1"/>
              <a:gd name="f149" fmla="*/ f121 f53 1"/>
              <a:gd name="f150" fmla="*/ f122 f54 1"/>
              <a:gd name="f151" fmla="*/ f123 f53 1"/>
              <a:gd name="f152" fmla="*/ f124 f54 1"/>
              <a:gd name="f153" fmla="*/ f125 f53 1"/>
              <a:gd name="f154" fmla="*/ f126 f54 1"/>
              <a:gd name="f155" fmla="*/ f127 f53 1"/>
              <a:gd name="f156" fmla="*/ f128 f54 1"/>
              <a:gd name="f157" fmla="*/ f129 f53 1"/>
              <a:gd name="f158" fmla="*/ f130 f54 1"/>
              <a:gd name="f159" fmla="*/ f131 f53 1"/>
              <a:gd name="f160" fmla="*/ f132 f54 1"/>
              <a:gd name="f161" fmla="*/ f133 f53 1"/>
              <a:gd name="f162" fmla="*/ f134 f54 1"/>
              <a:gd name="f163" fmla="*/ f135 f53 1"/>
              <a:gd name="f164" fmla="*/ f136 f54 1"/>
              <a:gd name="f165" fmla="*/ f137 f53 1"/>
              <a:gd name="f166" fmla="*/ f138 f54 1"/>
              <a:gd name="f167" fmla="*/ f139 f53 1"/>
              <a:gd name="f168" fmla="*/ f140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57" y="f158"/>
              </a:cxn>
              <a:cxn ang="f88">
                <a:pos x="f159" y="f160"/>
              </a:cxn>
              <a:cxn ang="f88">
                <a:pos x="f161" y="f162"/>
              </a:cxn>
              <a:cxn ang="f88">
                <a:pos x="f163" y="f164"/>
              </a:cxn>
              <a:cxn ang="f88">
                <a:pos x="f165" y="f166"/>
              </a:cxn>
              <a:cxn ang="f88">
                <a:pos x="f167" y="f168"/>
              </a:cxn>
              <a:cxn ang="f88">
                <a:pos x="f145" y="f146"/>
              </a:cxn>
            </a:cxnLst>
            <a:rect l="f141" t="f144" r="f142" b="f143"/>
            <a:pathLst>
              <a:path w="39" h="91">
                <a:moveTo>
                  <a:pt x="f8" y="f5"/>
                </a:moveTo>
                <a:cubicBezTo>
                  <a:pt x="f9" y="f5"/>
                  <a:pt x="f10" y="f11"/>
                  <a:pt x="f10" y="f11"/>
                </a:cubicBezTo>
                <a:cubicBezTo>
                  <a:pt x="f12" y="f13"/>
                  <a:pt x="f14" y="f6"/>
                  <a:pt x="f15" y="f16"/>
                </a:cubicBezTo>
                <a:cubicBezTo>
                  <a:pt x="f17" y="f18"/>
                  <a:pt x="f19" y="f20"/>
                  <a:pt x="f17" y="f21"/>
                </a:cubicBezTo>
                <a:cubicBezTo>
                  <a:pt x="f22" y="f23"/>
                  <a:pt x="f14" y="f24"/>
                  <a:pt x="f25" y="f26"/>
                </a:cubicBezTo>
                <a:cubicBezTo>
                  <a:pt x="f27" y="f23"/>
                  <a:pt x="f10" y="f21"/>
                  <a:pt x="f28" y="f20"/>
                </a:cubicBezTo>
                <a:cubicBezTo>
                  <a:pt x="f29" y="f20"/>
                  <a:pt x="f30" y="f31"/>
                  <a:pt x="f6" y="f32"/>
                </a:cubicBezTo>
                <a:cubicBezTo>
                  <a:pt x="f29" y="f33"/>
                  <a:pt x="f34" y="f35"/>
                  <a:pt x="f9" y="f36"/>
                </a:cubicBezTo>
                <a:cubicBezTo>
                  <a:pt x="f37" y="f26"/>
                  <a:pt x="f12" y="f38"/>
                  <a:pt x="f39" y="f40"/>
                </a:cubicBezTo>
                <a:cubicBezTo>
                  <a:pt x="f41" y="f7"/>
                  <a:pt x="f5" y="f42"/>
                  <a:pt x="f5" y="f43"/>
                </a:cubicBezTo>
                <a:cubicBezTo>
                  <a:pt x="f5" y="f31"/>
                  <a:pt x="f44" y="f45"/>
                  <a:pt x="f46" y="f47"/>
                </a:cubicBezTo>
                <a:cubicBezTo>
                  <a:pt x="f15" y="f34"/>
                  <a:pt x="f48" y="f49"/>
                  <a:pt x="f50" y="f15"/>
                </a:cubicBezTo>
                <a:cubicBezTo>
                  <a:pt x="f27" y="f46"/>
                  <a:pt x="f51" y="f44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9" name="Freeform 185">
            <a:extLst>
              <a:ext uri="{FF2B5EF4-FFF2-40B4-BE49-F238E27FC236}">
                <a16:creationId xmlns:a16="http://schemas.microsoft.com/office/drawing/2014/main" id="{DC5D1D1E-6353-4EC0-9D8A-EFC7FDF75569}"/>
              </a:ext>
            </a:extLst>
          </p:cNvPr>
          <p:cNvSpPr/>
          <p:nvPr/>
        </p:nvSpPr>
        <p:spPr>
          <a:xfrm>
            <a:off x="7059762" y="2501441"/>
            <a:ext cx="122867" cy="3330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41"/>
              <a:gd name="f8" fmla="val 5"/>
              <a:gd name="f9" fmla="val 6"/>
              <a:gd name="f10" fmla="val 10"/>
              <a:gd name="f11" fmla="val 13"/>
              <a:gd name="f12" fmla="val 11"/>
              <a:gd name="f13" fmla="val 21"/>
              <a:gd name="f14" fmla="val 12"/>
              <a:gd name="f15" fmla="val 30"/>
              <a:gd name="f16" fmla="val 34"/>
              <a:gd name="f17" fmla="val 37"/>
              <a:gd name="f18" fmla="val 38"/>
              <a:gd name="f19" fmla="val 8"/>
              <a:gd name="f20" fmla="val 33"/>
              <a:gd name="f21" fmla="val 28"/>
              <a:gd name="f22" fmla="val 4"/>
              <a:gd name="f23" fmla="val 24"/>
              <a:gd name="f24" fmla="val 20"/>
              <a:gd name="f25" fmla="val 3"/>
              <a:gd name="f26" fmla="val 16"/>
              <a:gd name="f27" fmla="val 1"/>
              <a:gd name="f28" fmla="val 2"/>
              <a:gd name="f29" fmla="+- 0 0 -90"/>
              <a:gd name="f30" fmla="*/ f3 1 15"/>
              <a:gd name="f31" fmla="*/ f4 1 41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5"/>
              <a:gd name="f40" fmla="*/ f36 1 41"/>
              <a:gd name="f41" fmla="*/ 5 f37 1"/>
              <a:gd name="f42" fmla="*/ 6 f36 1"/>
              <a:gd name="f43" fmla="*/ 12 f37 1"/>
              <a:gd name="f44" fmla="*/ 30 f36 1"/>
              <a:gd name="f45" fmla="*/ 15 f37 1"/>
              <a:gd name="f46" fmla="*/ 41 f36 1"/>
              <a:gd name="f47" fmla="*/ 6 f37 1"/>
              <a:gd name="f48" fmla="*/ 28 f36 1"/>
              <a:gd name="f49" fmla="*/ 3 f37 1"/>
              <a:gd name="f50" fmla="*/ 16 f36 1"/>
              <a:gd name="f51" fmla="*/ 1 f37 1"/>
              <a:gd name="f52" fmla="*/ 0 f36 1"/>
              <a:gd name="f53" fmla="+- f38 0 f1"/>
              <a:gd name="f54" fmla="*/ f41 1 15"/>
              <a:gd name="f55" fmla="*/ f42 1 41"/>
              <a:gd name="f56" fmla="*/ f43 1 15"/>
              <a:gd name="f57" fmla="*/ f44 1 41"/>
              <a:gd name="f58" fmla="*/ f45 1 15"/>
              <a:gd name="f59" fmla="*/ f46 1 41"/>
              <a:gd name="f60" fmla="*/ f47 1 15"/>
              <a:gd name="f61" fmla="*/ f48 1 41"/>
              <a:gd name="f62" fmla="*/ f49 1 15"/>
              <a:gd name="f63" fmla="*/ f50 1 41"/>
              <a:gd name="f64" fmla="*/ f51 1 15"/>
              <a:gd name="f65" fmla="*/ f52 1 41"/>
              <a:gd name="f66" fmla="*/ 0 1 f39"/>
              <a:gd name="f67" fmla="*/ f33 1 f39"/>
              <a:gd name="f68" fmla="*/ 0 1 f40"/>
              <a:gd name="f69" fmla="*/ f34 1 f40"/>
              <a:gd name="f70" fmla="*/ f54 1 f39"/>
              <a:gd name="f71" fmla="*/ f55 1 f40"/>
              <a:gd name="f72" fmla="*/ f56 1 f39"/>
              <a:gd name="f73" fmla="*/ f57 1 f40"/>
              <a:gd name="f74" fmla="*/ f58 1 f39"/>
              <a:gd name="f75" fmla="*/ f59 1 f40"/>
              <a:gd name="f76" fmla="*/ f60 1 f39"/>
              <a:gd name="f77" fmla="*/ f61 1 f40"/>
              <a:gd name="f78" fmla="*/ f62 1 f39"/>
              <a:gd name="f79" fmla="*/ f63 1 f40"/>
              <a:gd name="f80" fmla="*/ f64 1 f39"/>
              <a:gd name="f81" fmla="*/ f65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0 1"/>
              <a:gd name="f93" fmla="*/ f77 f31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7"/>
              </a:cxn>
              <a:cxn ang="f53">
                <a:pos x="f86" y="f87"/>
              </a:cxn>
            </a:cxnLst>
            <a:rect l="f82" t="f85" r="f83" b="f84"/>
            <a:pathLst>
              <a:path w="15" h="4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1" y="f17"/>
                  <a:pt x="f6" y="f7"/>
                </a:cubicBezTo>
                <a:cubicBezTo>
                  <a:pt x="f10" y="f18"/>
                  <a:pt x="f19" y="f20"/>
                  <a:pt x="f9" y="f21"/>
                </a:cubicBezTo>
                <a:cubicBezTo>
                  <a:pt x="f22" y="f23"/>
                  <a:pt x="f8" y="f24"/>
                  <a:pt x="f25" y="f26"/>
                </a:cubicBezTo>
                <a:cubicBezTo>
                  <a:pt x="f5" y="f12"/>
                  <a:pt x="f27" y="f9"/>
                  <a:pt x="f27" y="f5"/>
                </a:cubicBezTo>
                <a:cubicBezTo>
                  <a:pt x="f25" y="f28"/>
                  <a:pt x="f22" y="f22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0" name="Freeform 186">
            <a:extLst>
              <a:ext uri="{FF2B5EF4-FFF2-40B4-BE49-F238E27FC236}">
                <a16:creationId xmlns:a16="http://schemas.microsoft.com/office/drawing/2014/main" id="{7B230AAF-AC66-4A40-B150-842F4FE2D804}"/>
              </a:ext>
            </a:extLst>
          </p:cNvPr>
          <p:cNvSpPr/>
          <p:nvPr/>
        </p:nvSpPr>
        <p:spPr>
          <a:xfrm>
            <a:off x="6029453" y="1990731"/>
            <a:ext cx="333079" cy="1139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"/>
              <a:gd name="f7" fmla="val 14"/>
              <a:gd name="f8" fmla="val 7"/>
              <a:gd name="f9" fmla="val 3"/>
              <a:gd name="f10" fmla="val 8"/>
              <a:gd name="f11" fmla="val 6"/>
              <a:gd name="f12" fmla="val 9"/>
              <a:gd name="f13" fmla="val 4"/>
              <a:gd name="f14" fmla="val 13"/>
              <a:gd name="f15" fmla="val 1"/>
              <a:gd name="f16" fmla="val 18"/>
              <a:gd name="f17" fmla="val 24"/>
              <a:gd name="f18" fmla="val 2"/>
              <a:gd name="f19" fmla="val 29"/>
              <a:gd name="f20" fmla="val 34"/>
              <a:gd name="f21" fmla="val 38"/>
              <a:gd name="f22" fmla="val 40"/>
              <a:gd name="f23" fmla="val 10"/>
              <a:gd name="f24" fmla="val 12"/>
              <a:gd name="f25" fmla="val 39"/>
              <a:gd name="f26" fmla="val 37"/>
              <a:gd name="f27" fmla="val 36"/>
              <a:gd name="f28" fmla="val 33"/>
              <a:gd name="f29" fmla="val 11"/>
              <a:gd name="f30" fmla="val 30"/>
              <a:gd name="f31" fmla="val 27"/>
              <a:gd name="f32" fmla="val 21"/>
              <a:gd name="f33" fmla="val 15"/>
              <a:gd name="f34" fmla="val 5"/>
              <a:gd name="f35" fmla="+- 0 0 -90"/>
              <a:gd name="f36" fmla="*/ f3 1 41"/>
              <a:gd name="f37" fmla="*/ f4 1 14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41"/>
              <a:gd name="f46" fmla="*/ f42 1 14"/>
              <a:gd name="f47" fmla="*/ 0 f43 1"/>
              <a:gd name="f48" fmla="*/ 7 f42 1"/>
              <a:gd name="f49" fmla="*/ 9 f43 1"/>
              <a:gd name="f50" fmla="*/ 4 f42 1"/>
              <a:gd name="f51" fmla="*/ 24 f43 1"/>
              <a:gd name="f52" fmla="*/ 2 f42 1"/>
              <a:gd name="f53" fmla="*/ 38 f43 1"/>
              <a:gd name="f54" fmla="*/ 8 f42 1"/>
              <a:gd name="f55" fmla="*/ 40 f43 1"/>
              <a:gd name="f56" fmla="*/ 12 f42 1"/>
              <a:gd name="f57" fmla="*/ 36 f43 1"/>
              <a:gd name="f58" fmla="*/ 27 f43 1"/>
              <a:gd name="f59" fmla="*/ 9 f42 1"/>
              <a:gd name="f60" fmla="+- f44 0 f1"/>
              <a:gd name="f61" fmla="*/ f47 1 41"/>
              <a:gd name="f62" fmla="*/ f48 1 14"/>
              <a:gd name="f63" fmla="*/ f49 1 41"/>
              <a:gd name="f64" fmla="*/ f50 1 14"/>
              <a:gd name="f65" fmla="*/ f51 1 41"/>
              <a:gd name="f66" fmla="*/ f52 1 14"/>
              <a:gd name="f67" fmla="*/ f53 1 41"/>
              <a:gd name="f68" fmla="*/ f54 1 14"/>
              <a:gd name="f69" fmla="*/ f55 1 41"/>
              <a:gd name="f70" fmla="*/ f56 1 14"/>
              <a:gd name="f71" fmla="*/ f57 1 41"/>
              <a:gd name="f72" fmla="*/ f58 1 41"/>
              <a:gd name="f73" fmla="*/ f59 1 14"/>
              <a:gd name="f74" fmla="*/ 0 1 f45"/>
              <a:gd name="f75" fmla="*/ f39 1 f45"/>
              <a:gd name="f76" fmla="*/ 0 1 f46"/>
              <a:gd name="f77" fmla="*/ f40 1 f46"/>
              <a:gd name="f78" fmla="*/ f61 1 f45"/>
              <a:gd name="f79" fmla="*/ f62 1 f46"/>
              <a:gd name="f80" fmla="*/ f63 1 f45"/>
              <a:gd name="f81" fmla="*/ f64 1 f46"/>
              <a:gd name="f82" fmla="*/ f65 1 f45"/>
              <a:gd name="f83" fmla="*/ f66 1 f46"/>
              <a:gd name="f84" fmla="*/ f67 1 f45"/>
              <a:gd name="f85" fmla="*/ f68 1 f46"/>
              <a:gd name="f86" fmla="*/ f69 1 f45"/>
              <a:gd name="f87" fmla="*/ f70 1 f46"/>
              <a:gd name="f88" fmla="*/ f71 1 f45"/>
              <a:gd name="f89" fmla="*/ f72 1 f45"/>
              <a:gd name="f90" fmla="*/ f73 1 f46"/>
              <a:gd name="f91" fmla="*/ f74 f36 1"/>
              <a:gd name="f92" fmla="*/ f75 f36 1"/>
              <a:gd name="f93" fmla="*/ f77 f37 1"/>
              <a:gd name="f94" fmla="*/ f76 f37 1"/>
              <a:gd name="f95" fmla="*/ f78 f36 1"/>
              <a:gd name="f96" fmla="*/ f79 f37 1"/>
              <a:gd name="f97" fmla="*/ f80 f36 1"/>
              <a:gd name="f98" fmla="*/ f81 f37 1"/>
              <a:gd name="f99" fmla="*/ f82 f36 1"/>
              <a:gd name="f100" fmla="*/ f83 f37 1"/>
              <a:gd name="f101" fmla="*/ f84 f36 1"/>
              <a:gd name="f102" fmla="*/ f85 f37 1"/>
              <a:gd name="f103" fmla="*/ f86 f36 1"/>
              <a:gd name="f104" fmla="*/ f87 f37 1"/>
              <a:gd name="f105" fmla="*/ f88 f36 1"/>
              <a:gd name="f106" fmla="*/ f89 f36 1"/>
              <a:gd name="f107" fmla="*/ f9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105" y="f104"/>
              </a:cxn>
              <a:cxn ang="f60">
                <a:pos x="f106" y="f107"/>
              </a:cxn>
              <a:cxn ang="f60">
                <a:pos x="f97" y="f107"/>
              </a:cxn>
              <a:cxn ang="f60">
                <a:pos x="f95" y="f96"/>
              </a:cxn>
            </a:cxnLst>
            <a:rect l="f91" t="f94" r="f92" b="f93"/>
            <a:pathLst>
              <a:path w="41" h="14">
                <a:moveTo>
                  <a:pt x="f5" y="f8"/>
                </a:moveTo>
                <a:cubicBezTo>
                  <a:pt x="f9" y="f10"/>
                  <a:pt x="f11" y="f11"/>
                  <a:pt x="f12" y="f13"/>
                </a:cubicBezTo>
                <a:cubicBezTo>
                  <a:pt x="f14" y="f15"/>
                  <a:pt x="f16" y="f5"/>
                  <a:pt x="f17" y="f18"/>
                </a:cubicBezTo>
                <a:cubicBezTo>
                  <a:pt x="f19" y="f13"/>
                  <a:pt x="f20" y="f11"/>
                  <a:pt x="f21" y="f10"/>
                </a:cubicBezTo>
                <a:cubicBezTo>
                  <a:pt x="f22" y="f12"/>
                  <a:pt x="f6" y="f23"/>
                  <a:pt x="f22" y="f24"/>
                </a:cubicBezTo>
                <a:cubicBezTo>
                  <a:pt x="f25" y="f7"/>
                  <a:pt x="f26" y="f24"/>
                  <a:pt x="f27" y="f24"/>
                </a:cubicBezTo>
                <a:cubicBezTo>
                  <a:pt x="f28" y="f29"/>
                  <a:pt x="f30" y="f23"/>
                  <a:pt x="f31" y="f12"/>
                </a:cubicBezTo>
                <a:cubicBezTo>
                  <a:pt x="f32" y="f8"/>
                  <a:pt x="f33" y="f11"/>
                  <a:pt x="f12" y="f12"/>
                </a:cubicBezTo>
                <a:cubicBezTo>
                  <a:pt x="f34" y="f29"/>
                  <a:pt x="f9" y="f23"/>
                  <a:pt x="f5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1" name="Freeform 187">
            <a:extLst>
              <a:ext uri="{FF2B5EF4-FFF2-40B4-BE49-F238E27FC236}">
                <a16:creationId xmlns:a16="http://schemas.microsoft.com/office/drawing/2014/main" id="{D4807C14-6B3E-41DD-9484-B5BDAB0BD524}"/>
              </a:ext>
            </a:extLst>
          </p:cNvPr>
          <p:cNvSpPr/>
          <p:nvPr/>
        </p:nvSpPr>
        <p:spPr>
          <a:xfrm>
            <a:off x="6467633" y="2591747"/>
            <a:ext cx="121386" cy="177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22"/>
              <a:gd name="f8" fmla="val 5"/>
              <a:gd name="f9" fmla="val 8"/>
              <a:gd name="f10" fmla="val 7"/>
              <a:gd name="f11" fmla="val 10"/>
              <a:gd name="f12" fmla="val 14"/>
              <a:gd name="f13" fmla="val 20"/>
              <a:gd name="f14" fmla="val 21"/>
              <a:gd name="f15" fmla="val 1"/>
              <a:gd name="f16" fmla="val 2"/>
              <a:gd name="f17" fmla="+- 0 0 -90"/>
              <a:gd name="f18" fmla="*/ f3 1 15"/>
              <a:gd name="f19" fmla="*/ f4 1 22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5"/>
              <a:gd name="f28" fmla="*/ f24 1 22"/>
              <a:gd name="f29" fmla="*/ 5 f25 1"/>
              <a:gd name="f30" fmla="*/ 0 f24 1"/>
              <a:gd name="f31" fmla="*/ 14 f25 1"/>
              <a:gd name="f32" fmla="*/ 20 f24 1"/>
              <a:gd name="f33" fmla="*/ 21 f24 1"/>
              <a:gd name="f34" fmla="*/ 1 f25 1"/>
              <a:gd name="f35" fmla="*/ 22 f24 1"/>
              <a:gd name="f36" fmla="*/ 0 f25 1"/>
              <a:gd name="f37" fmla="+- f26 0 f1"/>
              <a:gd name="f38" fmla="*/ f29 1 15"/>
              <a:gd name="f39" fmla="*/ f30 1 22"/>
              <a:gd name="f40" fmla="*/ f31 1 15"/>
              <a:gd name="f41" fmla="*/ f32 1 22"/>
              <a:gd name="f42" fmla="*/ f33 1 22"/>
              <a:gd name="f43" fmla="*/ f34 1 15"/>
              <a:gd name="f44" fmla="*/ f35 1 22"/>
              <a:gd name="f45" fmla="*/ f36 1 15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8"/>
              <a:gd name="f55" fmla="*/ f43 1 f27"/>
              <a:gd name="f56" fmla="*/ f44 1 f28"/>
              <a:gd name="f57" fmla="*/ f45 1 f27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9 1"/>
              <a:gd name="f67" fmla="*/ f55 f18 1"/>
              <a:gd name="f68" fmla="*/ f56 f19 1"/>
              <a:gd name="f69" fmla="*/ f5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4" y="f66"/>
              </a:cxn>
              <a:cxn ang="f37">
                <a:pos x="f67" y="f68"/>
              </a:cxn>
              <a:cxn ang="f37">
                <a:pos x="f69" y="f65"/>
              </a:cxn>
              <a:cxn ang="f37">
                <a:pos x="f62" y="f63"/>
              </a:cxn>
            </a:cxnLst>
            <a:rect l="f58" t="f61" r="f59" b="f60"/>
            <a:pathLst>
              <a:path w="15" h="22">
                <a:moveTo>
                  <a:pt x="f8" y="f5"/>
                </a:moveTo>
                <a:cubicBezTo>
                  <a:pt x="f9" y="f10"/>
                  <a:pt x="f11" y="f12"/>
                  <a:pt x="f12" y="f13"/>
                </a:cubicBezTo>
                <a:cubicBezTo>
                  <a:pt x="f6" y="f14"/>
                  <a:pt x="f6" y="f14"/>
                  <a:pt x="f12" y="f14"/>
                </a:cubicBezTo>
                <a:cubicBezTo>
                  <a:pt x="f11" y="f7"/>
                  <a:pt x="f8" y="f7"/>
                  <a:pt x="f15" y="f7"/>
                </a:cubicBezTo>
                <a:cubicBezTo>
                  <a:pt x="f5" y="f7"/>
                  <a:pt x="f5" y="f14"/>
                  <a:pt x="f5" y="f13"/>
                </a:cubicBezTo>
                <a:cubicBezTo>
                  <a:pt x="f16" y="f12"/>
                  <a:pt x="f15" y="f10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2" name="Freeform 188">
            <a:extLst>
              <a:ext uri="{FF2B5EF4-FFF2-40B4-BE49-F238E27FC236}">
                <a16:creationId xmlns:a16="http://schemas.microsoft.com/office/drawing/2014/main" id="{E5320853-7BC0-4CD8-BA47-C1C411311A65}"/>
              </a:ext>
            </a:extLst>
          </p:cNvPr>
          <p:cNvSpPr/>
          <p:nvPr/>
        </p:nvSpPr>
        <p:spPr>
          <a:xfrm>
            <a:off x="6353644" y="2745696"/>
            <a:ext cx="74020" cy="284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35"/>
              <a:gd name="f8" fmla="val 3"/>
              <a:gd name="f9" fmla="val 1"/>
              <a:gd name="f10" fmla="val 32"/>
              <a:gd name="f11" fmla="val 29"/>
              <a:gd name="f12" fmla="val 26"/>
              <a:gd name="f13" fmla="val 22"/>
              <a:gd name="f14" fmla="val 18"/>
              <a:gd name="f15" fmla="val 14"/>
              <a:gd name="f16" fmla="val 10"/>
              <a:gd name="f17" fmla="val 7"/>
              <a:gd name="f18" fmla="val 4"/>
              <a:gd name="f19" fmla="val 5"/>
              <a:gd name="f20" fmla="val 6"/>
              <a:gd name="f21" fmla="val 2"/>
              <a:gd name="f22" fmla="val 12"/>
              <a:gd name="f23" fmla="val 23"/>
              <a:gd name="f24" fmla="+- 0 0 -90"/>
              <a:gd name="f25" fmla="*/ f3 1 9"/>
              <a:gd name="f26" fmla="*/ f4 1 35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9"/>
              <a:gd name="f35" fmla="*/ f31 1 35"/>
              <a:gd name="f36" fmla="*/ 3 f32 1"/>
              <a:gd name="f37" fmla="*/ 35 f31 1"/>
              <a:gd name="f38" fmla="*/ 1 f32 1"/>
              <a:gd name="f39" fmla="*/ 26 f31 1"/>
              <a:gd name="f40" fmla="*/ 14 f31 1"/>
              <a:gd name="f41" fmla="*/ 4 f32 1"/>
              <a:gd name="f42" fmla="*/ 5 f31 1"/>
              <a:gd name="f43" fmla="*/ 9 f32 1"/>
              <a:gd name="f44" fmla="*/ 0 f31 1"/>
              <a:gd name="f45" fmla="+- f33 0 f1"/>
              <a:gd name="f46" fmla="*/ f36 1 9"/>
              <a:gd name="f47" fmla="*/ f37 1 35"/>
              <a:gd name="f48" fmla="*/ f38 1 9"/>
              <a:gd name="f49" fmla="*/ f39 1 35"/>
              <a:gd name="f50" fmla="*/ f40 1 35"/>
              <a:gd name="f51" fmla="*/ f41 1 9"/>
              <a:gd name="f52" fmla="*/ f42 1 35"/>
              <a:gd name="f53" fmla="*/ f43 1 9"/>
              <a:gd name="f54" fmla="*/ f44 1 35"/>
              <a:gd name="f55" fmla="*/ 0 1 f34"/>
              <a:gd name="f56" fmla="*/ f28 1 f34"/>
              <a:gd name="f57" fmla="*/ 0 1 f35"/>
              <a:gd name="f58" fmla="*/ f29 1 f35"/>
              <a:gd name="f59" fmla="*/ f46 1 f34"/>
              <a:gd name="f60" fmla="*/ f47 1 f35"/>
              <a:gd name="f61" fmla="*/ f48 1 f34"/>
              <a:gd name="f62" fmla="*/ f49 1 f35"/>
              <a:gd name="f63" fmla="*/ f50 1 f35"/>
              <a:gd name="f64" fmla="*/ f51 1 f34"/>
              <a:gd name="f65" fmla="*/ f52 1 f35"/>
              <a:gd name="f66" fmla="*/ f53 1 f34"/>
              <a:gd name="f67" fmla="*/ f54 1 f35"/>
              <a:gd name="f68" fmla="*/ f55 f25 1"/>
              <a:gd name="f69" fmla="*/ f56 f25 1"/>
              <a:gd name="f70" fmla="*/ f58 f26 1"/>
              <a:gd name="f71" fmla="*/ f57 f26 1"/>
              <a:gd name="f72" fmla="*/ f59 f25 1"/>
              <a:gd name="f73" fmla="*/ f60 f26 1"/>
              <a:gd name="f74" fmla="*/ f61 f25 1"/>
              <a:gd name="f75" fmla="*/ f62 f26 1"/>
              <a:gd name="f76" fmla="*/ f63 f26 1"/>
              <a:gd name="f77" fmla="*/ f64 f25 1"/>
              <a:gd name="f78" fmla="*/ f65 f26 1"/>
              <a:gd name="f79" fmla="*/ f66 f25 1"/>
              <a:gd name="f80" fmla="*/ f6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2" y="f73"/>
              </a:cxn>
              <a:cxn ang="f45">
                <a:pos x="f74" y="f75"/>
              </a:cxn>
              <a:cxn ang="f45">
                <a:pos x="f74" y="f76"/>
              </a:cxn>
              <a:cxn ang="f45">
                <a:pos x="f77" y="f78"/>
              </a:cxn>
              <a:cxn ang="f45">
                <a:pos x="f79" y="f80"/>
              </a:cxn>
              <a:cxn ang="f45">
                <a:pos x="f72" y="f73"/>
              </a:cxn>
            </a:cxnLst>
            <a:rect l="f68" t="f71" r="f69" b="f70"/>
            <a:pathLst>
              <a:path w="9" h="35">
                <a:moveTo>
                  <a:pt x="f8" y="f7"/>
                </a:moveTo>
                <a:cubicBezTo>
                  <a:pt x="f9" y="f10"/>
                  <a:pt x="f9" y="f11"/>
                  <a:pt x="f9" y="f12"/>
                </a:cubicBezTo>
                <a:cubicBezTo>
                  <a:pt x="f5" y="f13"/>
                  <a:pt x="f5" y="f14"/>
                  <a:pt x="f9" y="f15"/>
                </a:cubicBezTo>
                <a:cubicBezTo>
                  <a:pt x="f9" y="f16"/>
                  <a:pt x="f9" y="f17"/>
                  <a:pt x="f18" y="f19"/>
                </a:cubicBezTo>
                <a:cubicBezTo>
                  <a:pt x="f20" y="f18"/>
                  <a:pt x="f17" y="f21"/>
                  <a:pt x="f6" y="f5"/>
                </a:cubicBezTo>
                <a:cubicBezTo>
                  <a:pt x="f17" y="f22"/>
                  <a:pt x="f8" y="f23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3" name="Freeform 189">
            <a:extLst>
              <a:ext uri="{FF2B5EF4-FFF2-40B4-BE49-F238E27FC236}">
                <a16:creationId xmlns:a16="http://schemas.microsoft.com/office/drawing/2014/main" id="{C80084A1-9BD0-440E-B7D7-1B219F197020}"/>
              </a:ext>
            </a:extLst>
          </p:cNvPr>
          <p:cNvSpPr/>
          <p:nvPr/>
        </p:nvSpPr>
        <p:spPr>
          <a:xfrm>
            <a:off x="6053135" y="2234985"/>
            <a:ext cx="211692" cy="1287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6"/>
              <a:gd name="f8" fmla="val 1"/>
              <a:gd name="f9" fmla="val 25"/>
              <a:gd name="f10" fmla="val 4"/>
              <a:gd name="f11" fmla="val 24"/>
              <a:gd name="f12" fmla="val 7"/>
              <a:gd name="f13" fmla="val 20"/>
              <a:gd name="f14" fmla="val 13"/>
              <a:gd name="f15" fmla="val 9"/>
              <a:gd name="f16" fmla="val 10"/>
              <a:gd name="f17" fmla="val 12"/>
              <a:gd name="f18" fmla="val 14"/>
              <a:gd name="f19" fmla="val 3"/>
              <a:gd name="f20" fmla="val 6"/>
              <a:gd name="f21" fmla="val 11"/>
              <a:gd name="f22" fmla="val 8"/>
              <a:gd name="f23" fmla="val 18"/>
              <a:gd name="f24" fmla="+- 0 0 -90"/>
              <a:gd name="f25" fmla="*/ f3 1 26"/>
              <a:gd name="f26" fmla="*/ f4 1 16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6"/>
              <a:gd name="f35" fmla="*/ f31 1 16"/>
              <a:gd name="f36" fmla="*/ 26 f32 1"/>
              <a:gd name="f37" fmla="*/ 1 f31 1"/>
              <a:gd name="f38" fmla="*/ 20 f32 1"/>
              <a:gd name="f39" fmla="*/ 7 f31 1"/>
              <a:gd name="f40" fmla="*/ 10 f32 1"/>
              <a:gd name="f41" fmla="*/ 12 f31 1"/>
              <a:gd name="f42" fmla="*/ 0 f32 1"/>
              <a:gd name="f43" fmla="*/ 14 f31 1"/>
              <a:gd name="f44" fmla="*/ 7 f32 1"/>
              <a:gd name="f45" fmla="*/ 8 f31 1"/>
              <a:gd name="f46" fmla="+- f33 0 f1"/>
              <a:gd name="f47" fmla="*/ f36 1 26"/>
              <a:gd name="f48" fmla="*/ f37 1 16"/>
              <a:gd name="f49" fmla="*/ f38 1 26"/>
              <a:gd name="f50" fmla="*/ f39 1 16"/>
              <a:gd name="f51" fmla="*/ f40 1 26"/>
              <a:gd name="f52" fmla="*/ f41 1 16"/>
              <a:gd name="f53" fmla="*/ f42 1 26"/>
              <a:gd name="f54" fmla="*/ f43 1 16"/>
              <a:gd name="f55" fmla="*/ f44 1 26"/>
              <a:gd name="f56" fmla="*/ f45 1 16"/>
              <a:gd name="f57" fmla="*/ 0 1 f34"/>
              <a:gd name="f58" fmla="*/ f28 1 f34"/>
              <a:gd name="f59" fmla="*/ 0 1 f35"/>
              <a:gd name="f60" fmla="*/ f29 1 f35"/>
              <a:gd name="f61" fmla="*/ f47 1 f34"/>
              <a:gd name="f62" fmla="*/ f48 1 f35"/>
              <a:gd name="f63" fmla="*/ f49 1 f34"/>
              <a:gd name="f64" fmla="*/ f50 1 f35"/>
              <a:gd name="f65" fmla="*/ f51 1 f34"/>
              <a:gd name="f66" fmla="*/ f52 1 f35"/>
              <a:gd name="f67" fmla="*/ f53 1 f34"/>
              <a:gd name="f68" fmla="*/ f54 1 f35"/>
              <a:gd name="f69" fmla="*/ f55 1 f34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5 1"/>
              <a:gd name="f82" fmla="*/ f68 f26 1"/>
              <a:gd name="f83" fmla="*/ f69 f25 1"/>
              <a:gd name="f84" fmla="*/ f7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75" y="f76"/>
              </a:cxn>
            </a:cxnLst>
            <a:rect l="f71" t="f74" r="f72" b="f73"/>
            <a:pathLst>
              <a:path w="26" h="16">
                <a:moveTo>
                  <a:pt x="f6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7" y="f12"/>
                  <a:pt x="f14" y="f15"/>
                  <a:pt x="f16" y="f17"/>
                </a:cubicBezTo>
                <a:cubicBezTo>
                  <a:pt x="f12" y="f18"/>
                  <a:pt x="f10" y="f7"/>
                  <a:pt x="f5" y="f18"/>
                </a:cubicBezTo>
                <a:cubicBezTo>
                  <a:pt x="f19" y="f14"/>
                  <a:pt x="f20" y="f21"/>
                  <a:pt x="f12" y="f22"/>
                </a:cubicBezTo>
                <a:cubicBezTo>
                  <a:pt x="f17" y="f8"/>
                  <a:pt x="f23" y="f5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4" name="Freeform 190">
            <a:extLst>
              <a:ext uri="{FF2B5EF4-FFF2-40B4-BE49-F238E27FC236}">
                <a16:creationId xmlns:a16="http://schemas.microsoft.com/office/drawing/2014/main" id="{BC608AFD-6BF6-4A9C-9025-C74C4300C0F3}"/>
              </a:ext>
            </a:extLst>
          </p:cNvPr>
          <p:cNvSpPr/>
          <p:nvPr/>
        </p:nvSpPr>
        <p:spPr>
          <a:xfrm>
            <a:off x="6905813" y="3069896"/>
            <a:ext cx="130274" cy="2427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30"/>
              <a:gd name="f8" fmla="val 3"/>
              <a:gd name="f9" fmla="val 4"/>
              <a:gd name="f10" fmla="val 28"/>
              <a:gd name="f11" fmla="val 26"/>
              <a:gd name="f12" fmla="val 1"/>
              <a:gd name="f13" fmla="val 24"/>
              <a:gd name="f14" fmla="val 22"/>
              <a:gd name="f15" fmla="val 20"/>
              <a:gd name="f16" fmla="val 18"/>
              <a:gd name="f17" fmla="val 2"/>
              <a:gd name="f18" fmla="val 19"/>
              <a:gd name="f19" fmla="val 21"/>
              <a:gd name="f20" fmla="val 23"/>
              <a:gd name="f21" fmla="val 6"/>
              <a:gd name="f22" fmla="val 25"/>
              <a:gd name="f23" fmla="val 7"/>
              <a:gd name="f24" fmla="val 8"/>
              <a:gd name="f25" fmla="val 5"/>
              <a:gd name="f26" fmla="val 17"/>
              <a:gd name="f27" fmla="val 14"/>
              <a:gd name="f28" fmla="val 13"/>
              <a:gd name="f29" fmla="val 12"/>
              <a:gd name="f30" fmla="val 9"/>
              <a:gd name="f31" fmla="val 11"/>
              <a:gd name="f32" fmla="val 10"/>
              <a:gd name="f33" fmla="val 15"/>
              <a:gd name="f34" fmla="val 29"/>
              <a:gd name="f35" fmla="+- 0 0 -90"/>
              <a:gd name="f36" fmla="*/ f3 1 16"/>
              <a:gd name="f37" fmla="*/ f4 1 30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6"/>
              <a:gd name="f46" fmla="*/ f42 1 30"/>
              <a:gd name="f47" fmla="*/ 3 f43 1"/>
              <a:gd name="f48" fmla="*/ 30 f42 1"/>
              <a:gd name="f49" fmla="*/ 1 f43 1"/>
              <a:gd name="f50" fmla="*/ 24 f42 1"/>
              <a:gd name="f51" fmla="*/ 18 f42 1"/>
              <a:gd name="f52" fmla="*/ 19 f42 1"/>
              <a:gd name="f53" fmla="*/ 4 f43 1"/>
              <a:gd name="f54" fmla="*/ 7 f43 1"/>
              <a:gd name="f55" fmla="*/ 22 f42 1"/>
              <a:gd name="f56" fmla="*/ 6 f43 1"/>
              <a:gd name="f57" fmla="*/ 2 f43 1"/>
              <a:gd name="f58" fmla="*/ 14 f42 1"/>
              <a:gd name="f59" fmla="*/ 12 f42 1"/>
              <a:gd name="f60" fmla="*/ 13 f42 1"/>
              <a:gd name="f61" fmla="*/ 9 f43 1"/>
              <a:gd name="f62" fmla="*/ 10 f43 1"/>
              <a:gd name="f63" fmla="*/ 13 f43 1"/>
              <a:gd name="f64" fmla="*/ 10 f42 1"/>
              <a:gd name="f65" fmla="*/ 14 f43 1"/>
              <a:gd name="f66" fmla="*/ 9 f42 1"/>
              <a:gd name="f67" fmla="*/ 6 f42 1"/>
              <a:gd name="f68" fmla="*/ 12 f43 1"/>
              <a:gd name="f69" fmla="*/ 0 f42 1"/>
              <a:gd name="f70" fmla="*/ 5 f43 1"/>
              <a:gd name="f71" fmla="*/ 29 f42 1"/>
              <a:gd name="f72" fmla="+- f44 0 f1"/>
              <a:gd name="f73" fmla="*/ f47 1 16"/>
              <a:gd name="f74" fmla="*/ f48 1 30"/>
              <a:gd name="f75" fmla="*/ f49 1 16"/>
              <a:gd name="f76" fmla="*/ f50 1 30"/>
              <a:gd name="f77" fmla="*/ f51 1 30"/>
              <a:gd name="f78" fmla="*/ f52 1 30"/>
              <a:gd name="f79" fmla="*/ f53 1 16"/>
              <a:gd name="f80" fmla="*/ f54 1 16"/>
              <a:gd name="f81" fmla="*/ f55 1 30"/>
              <a:gd name="f82" fmla="*/ f56 1 16"/>
              <a:gd name="f83" fmla="*/ f57 1 16"/>
              <a:gd name="f84" fmla="*/ f58 1 30"/>
              <a:gd name="f85" fmla="*/ f59 1 30"/>
              <a:gd name="f86" fmla="*/ f60 1 30"/>
              <a:gd name="f87" fmla="*/ f61 1 16"/>
              <a:gd name="f88" fmla="*/ f62 1 16"/>
              <a:gd name="f89" fmla="*/ f63 1 16"/>
              <a:gd name="f90" fmla="*/ f64 1 30"/>
              <a:gd name="f91" fmla="*/ f65 1 16"/>
              <a:gd name="f92" fmla="*/ f66 1 30"/>
              <a:gd name="f93" fmla="*/ f67 1 30"/>
              <a:gd name="f94" fmla="*/ f68 1 16"/>
              <a:gd name="f95" fmla="*/ f69 1 30"/>
              <a:gd name="f96" fmla="*/ f70 1 16"/>
              <a:gd name="f97" fmla="*/ f71 1 30"/>
              <a:gd name="f98" fmla="*/ 0 1 f45"/>
              <a:gd name="f99" fmla="*/ f39 1 f45"/>
              <a:gd name="f100" fmla="*/ 0 1 f46"/>
              <a:gd name="f101" fmla="*/ f40 1 f46"/>
              <a:gd name="f102" fmla="*/ f73 1 f45"/>
              <a:gd name="f103" fmla="*/ f74 1 f46"/>
              <a:gd name="f104" fmla="*/ f75 1 f45"/>
              <a:gd name="f105" fmla="*/ f76 1 f46"/>
              <a:gd name="f106" fmla="*/ f77 1 f46"/>
              <a:gd name="f107" fmla="*/ f78 1 f46"/>
              <a:gd name="f108" fmla="*/ f79 1 f45"/>
              <a:gd name="f109" fmla="*/ f80 1 f45"/>
              <a:gd name="f110" fmla="*/ f81 1 f46"/>
              <a:gd name="f111" fmla="*/ f82 1 f45"/>
              <a:gd name="f112" fmla="*/ f83 1 f45"/>
              <a:gd name="f113" fmla="*/ f84 1 f46"/>
              <a:gd name="f114" fmla="*/ f85 1 f46"/>
              <a:gd name="f115" fmla="*/ f86 1 f46"/>
              <a:gd name="f116" fmla="*/ f87 1 f45"/>
              <a:gd name="f117" fmla="*/ f88 1 f45"/>
              <a:gd name="f118" fmla="*/ f89 1 f45"/>
              <a:gd name="f119" fmla="*/ f90 1 f46"/>
              <a:gd name="f120" fmla="*/ f91 1 f45"/>
              <a:gd name="f121" fmla="*/ f92 1 f46"/>
              <a:gd name="f122" fmla="*/ f93 1 f46"/>
              <a:gd name="f123" fmla="*/ f94 1 f45"/>
              <a:gd name="f124" fmla="*/ f95 1 f46"/>
              <a:gd name="f125" fmla="*/ f96 1 f45"/>
              <a:gd name="f126" fmla="*/ f97 1 f46"/>
              <a:gd name="f127" fmla="*/ f98 f36 1"/>
              <a:gd name="f128" fmla="*/ f99 f36 1"/>
              <a:gd name="f129" fmla="*/ f101 f37 1"/>
              <a:gd name="f130" fmla="*/ f100 f37 1"/>
              <a:gd name="f131" fmla="*/ f102 f36 1"/>
              <a:gd name="f132" fmla="*/ f103 f37 1"/>
              <a:gd name="f133" fmla="*/ f104 f36 1"/>
              <a:gd name="f134" fmla="*/ f105 f37 1"/>
              <a:gd name="f135" fmla="*/ f106 f37 1"/>
              <a:gd name="f136" fmla="*/ f107 f37 1"/>
              <a:gd name="f137" fmla="*/ f108 f36 1"/>
              <a:gd name="f138" fmla="*/ f109 f36 1"/>
              <a:gd name="f139" fmla="*/ f110 f37 1"/>
              <a:gd name="f140" fmla="*/ f111 f36 1"/>
              <a:gd name="f141" fmla="*/ f112 f36 1"/>
              <a:gd name="f142" fmla="*/ f113 f37 1"/>
              <a:gd name="f143" fmla="*/ f114 f37 1"/>
              <a:gd name="f144" fmla="*/ f115 f37 1"/>
              <a:gd name="f145" fmla="*/ f116 f36 1"/>
              <a:gd name="f146" fmla="*/ f117 f36 1"/>
              <a:gd name="f147" fmla="*/ f118 f36 1"/>
              <a:gd name="f148" fmla="*/ f119 f37 1"/>
              <a:gd name="f149" fmla="*/ f120 f36 1"/>
              <a:gd name="f150" fmla="*/ f121 f37 1"/>
              <a:gd name="f151" fmla="*/ f122 f37 1"/>
              <a:gd name="f152" fmla="*/ f123 f36 1"/>
              <a:gd name="f153" fmla="*/ f124 f37 1"/>
              <a:gd name="f154" fmla="*/ f125 f36 1"/>
              <a:gd name="f155" fmla="*/ f126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31" y="f132"/>
              </a:cxn>
              <a:cxn ang="f72">
                <a:pos x="f133" y="f134"/>
              </a:cxn>
              <a:cxn ang="f72">
                <a:pos x="f133" y="f135"/>
              </a:cxn>
              <a:cxn ang="f72">
                <a:pos x="f131" y="f135"/>
              </a:cxn>
              <a:cxn ang="f72">
                <a:pos x="f131" y="f136"/>
              </a:cxn>
              <a:cxn ang="f72">
                <a:pos x="f137" y="f134"/>
              </a:cxn>
              <a:cxn ang="f72">
                <a:pos x="f138" y="f139"/>
              </a:cxn>
              <a:cxn ang="f72">
                <a:pos x="f140" y="f135"/>
              </a:cxn>
              <a:cxn ang="f72">
                <a:pos x="f141" y="f142"/>
              </a:cxn>
              <a:cxn ang="f72">
                <a:pos x="f141" y="f143"/>
              </a:cxn>
              <a:cxn ang="f72">
                <a:pos x="f137" y="f144"/>
              </a:cxn>
              <a:cxn ang="f72">
                <a:pos x="f145" y="f135"/>
              </a:cxn>
              <a:cxn ang="f72">
                <a:pos x="f146" y="f142"/>
              </a:cxn>
              <a:cxn ang="f72">
                <a:pos x="f147" y="f148"/>
              </a:cxn>
              <a:cxn ang="f72">
                <a:pos x="f149" y="f150"/>
              </a:cxn>
              <a:cxn ang="f72">
                <a:pos x="f149" y="f151"/>
              </a:cxn>
              <a:cxn ang="f72">
                <a:pos x="f152" y="f153"/>
              </a:cxn>
              <a:cxn ang="f72">
                <a:pos x="f147" y="f142"/>
              </a:cxn>
              <a:cxn ang="f72">
                <a:pos x="f154" y="f155"/>
              </a:cxn>
              <a:cxn ang="f72">
                <a:pos x="f131" y="f132"/>
              </a:cxn>
            </a:cxnLst>
            <a:rect l="f127" t="f130" r="f128" b="f129"/>
            <a:pathLst>
              <a:path w="16" h="30">
                <a:moveTo>
                  <a:pt x="f8" y="f7"/>
                </a:moveTo>
                <a:cubicBezTo>
                  <a:pt x="f9" y="f10"/>
                  <a:pt x="f9" y="f11"/>
                  <a:pt x="f12" y="f13"/>
                </a:cubicBezTo>
                <a:cubicBezTo>
                  <a:pt x="f5" y="f14"/>
                  <a:pt x="f5" y="f15"/>
                  <a:pt x="f12" y="f16"/>
                </a:cubicBezTo>
                <a:cubicBezTo>
                  <a:pt x="f17" y="f16"/>
                  <a:pt x="f17" y="f16"/>
                  <a:pt x="f8" y="f16"/>
                </a:cubicBezTo>
                <a:cubicBezTo>
                  <a:pt x="f9" y="f16"/>
                  <a:pt x="f8" y="f18"/>
                  <a:pt x="f8" y="f18"/>
                </a:cubicBezTo>
                <a:cubicBezTo>
                  <a:pt x="f17" y="f19"/>
                  <a:pt x="f8" y="f20"/>
                  <a:pt x="f9" y="f13"/>
                </a:cubicBezTo>
                <a:cubicBezTo>
                  <a:pt x="f21" y="f22"/>
                  <a:pt x="f21" y="f20"/>
                  <a:pt x="f23" y="f14"/>
                </a:cubicBezTo>
                <a:cubicBezTo>
                  <a:pt x="f24" y="f15"/>
                  <a:pt x="f24" y="f18"/>
                  <a:pt x="f21" y="f16"/>
                </a:cubicBezTo>
                <a:cubicBezTo>
                  <a:pt x="f25" y="f26"/>
                  <a:pt x="f8" y="f6"/>
                  <a:pt x="f17" y="f27"/>
                </a:cubicBezTo>
                <a:cubicBezTo>
                  <a:pt x="f17" y="f27"/>
                  <a:pt x="f12" y="f28"/>
                  <a:pt x="f17" y="f29"/>
                </a:cubicBezTo>
                <a:cubicBezTo>
                  <a:pt x="f8" y="f29"/>
                  <a:pt x="f8" y="f29"/>
                  <a:pt x="f9" y="f28"/>
                </a:cubicBezTo>
                <a:cubicBezTo>
                  <a:pt x="f21" y="f27"/>
                  <a:pt x="f23" y="f6"/>
                  <a:pt x="f30" y="f16"/>
                </a:cubicBezTo>
                <a:cubicBezTo>
                  <a:pt x="f31" y="f26"/>
                  <a:pt x="f32" y="f6"/>
                  <a:pt x="f32" y="f27"/>
                </a:cubicBezTo>
                <a:cubicBezTo>
                  <a:pt x="f30" y="f31"/>
                  <a:pt x="f30" y="f32"/>
                  <a:pt x="f28" y="f32"/>
                </a:cubicBezTo>
                <a:cubicBezTo>
                  <a:pt x="f28" y="f32"/>
                  <a:pt x="f27" y="f32"/>
                  <a:pt x="f27" y="f30"/>
                </a:cubicBezTo>
                <a:cubicBezTo>
                  <a:pt x="f33" y="f24"/>
                  <a:pt x="f33" y="f23"/>
                  <a:pt x="f27" y="f21"/>
                </a:cubicBezTo>
                <a:cubicBezTo>
                  <a:pt x="f29" y="f9"/>
                  <a:pt x="f29" y="f8"/>
                  <a:pt x="f29" y="f5"/>
                </a:cubicBezTo>
                <a:cubicBezTo>
                  <a:pt x="f6" y="f21"/>
                  <a:pt x="f6" y="f24"/>
                  <a:pt x="f28" y="f27"/>
                </a:cubicBezTo>
                <a:cubicBezTo>
                  <a:pt x="f32" y="f18"/>
                  <a:pt x="f23" y="f13"/>
                  <a:pt x="f25" y="f34"/>
                </a:cubicBezTo>
                <a:cubicBezTo>
                  <a:pt x="f9" y="f34"/>
                  <a:pt x="f9" y="f7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5" name="Freeform 191">
            <a:extLst>
              <a:ext uri="{FF2B5EF4-FFF2-40B4-BE49-F238E27FC236}">
                <a16:creationId xmlns:a16="http://schemas.microsoft.com/office/drawing/2014/main" id="{B9A312C7-6C6D-4C4D-818E-D71A45FEB14B}"/>
              </a:ext>
            </a:extLst>
          </p:cNvPr>
          <p:cNvSpPr/>
          <p:nvPr/>
        </p:nvSpPr>
        <p:spPr>
          <a:xfrm>
            <a:off x="6248543" y="1706499"/>
            <a:ext cx="72539" cy="902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2"/>
              <a:gd name="f9" fmla="val 4"/>
              <a:gd name="f10" fmla="val 1"/>
              <a:gd name="f11" fmla="val 7"/>
              <a:gd name="f12" fmla="val 8"/>
              <a:gd name="f13" fmla="val 5"/>
              <a:gd name="f14" fmla="val 6"/>
              <a:gd name="f15" fmla="val 3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2 f24 1"/>
              <a:gd name="f29" fmla="*/ 0 f23 1"/>
              <a:gd name="f30" fmla="*/ 8 f24 1"/>
              <a:gd name="f31" fmla="*/ 4 f23 1"/>
              <a:gd name="f32" fmla="*/ 6 f24 1"/>
              <a:gd name="f33" fmla="*/ 9 f23 1"/>
              <a:gd name="f34" fmla="*/ 3 f24 1"/>
              <a:gd name="f35" fmla="*/ 7 f23 1"/>
              <a:gd name="f36" fmla="*/ 0 f24 1"/>
              <a:gd name="f37" fmla="*/ 3 f23 1"/>
              <a:gd name="f38" fmla="+- f25 0 f1"/>
              <a:gd name="f39" fmla="*/ f28 1 9"/>
              <a:gd name="f40" fmla="*/ f29 1 11"/>
              <a:gd name="f41" fmla="*/ f30 1 9"/>
              <a:gd name="f42" fmla="*/ f31 1 11"/>
              <a:gd name="f43" fmla="*/ f32 1 9"/>
              <a:gd name="f44" fmla="*/ f33 1 11"/>
              <a:gd name="f45" fmla="*/ f34 1 9"/>
              <a:gd name="f46" fmla="*/ f35 1 11"/>
              <a:gd name="f47" fmla="*/ f36 1 9"/>
              <a:gd name="f48" fmla="*/ f37 1 11"/>
              <a:gd name="f49" fmla="*/ 0 1 f26"/>
              <a:gd name="f50" fmla="*/ f20 1 f26"/>
              <a:gd name="f51" fmla="*/ 0 1 f27"/>
              <a:gd name="f52" fmla="*/ f21 1 f27"/>
              <a:gd name="f53" fmla="*/ f39 1 f26"/>
              <a:gd name="f54" fmla="*/ f40 1 f27"/>
              <a:gd name="f55" fmla="*/ f41 1 f26"/>
              <a:gd name="f56" fmla="*/ f42 1 f27"/>
              <a:gd name="f57" fmla="*/ f43 1 f26"/>
              <a:gd name="f58" fmla="*/ f44 1 f27"/>
              <a:gd name="f59" fmla="*/ f45 1 f26"/>
              <a:gd name="f60" fmla="*/ f46 1 f27"/>
              <a:gd name="f61" fmla="*/ f47 1 f26"/>
              <a:gd name="f62" fmla="*/ f48 1 f27"/>
              <a:gd name="f63" fmla="*/ f49 f17 1"/>
              <a:gd name="f64" fmla="*/ f50 f17 1"/>
              <a:gd name="f65" fmla="*/ f52 f18 1"/>
              <a:gd name="f66" fmla="*/ f51 f18 1"/>
              <a:gd name="f67" fmla="*/ f53 f17 1"/>
              <a:gd name="f68" fmla="*/ f54 f18 1"/>
              <a:gd name="f69" fmla="*/ f55 f17 1"/>
              <a:gd name="f70" fmla="*/ f56 f18 1"/>
              <a:gd name="f71" fmla="*/ f57 f17 1"/>
              <a:gd name="f72" fmla="*/ f58 f18 1"/>
              <a:gd name="f73" fmla="*/ f59 f17 1"/>
              <a:gd name="f74" fmla="*/ f60 f18 1"/>
              <a:gd name="f75" fmla="*/ f61 f17 1"/>
              <a:gd name="f76" fmla="*/ f6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7" y="f68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4"/>
              </a:cxn>
              <a:cxn ang="f38">
                <a:pos x="f75" y="f76"/>
              </a:cxn>
              <a:cxn ang="f38">
                <a:pos x="f67" y="f68"/>
              </a:cxn>
            </a:cxnLst>
            <a:rect l="f63" t="f66" r="f64" b="f65"/>
            <a:pathLst>
              <a:path w="9" h="11">
                <a:moveTo>
                  <a:pt x="f8" y="f5"/>
                </a:moveTo>
                <a:cubicBezTo>
                  <a:pt x="f9" y="f10"/>
                  <a:pt x="f11" y="f8"/>
                  <a:pt x="f12" y="f9"/>
                </a:cubicBezTo>
                <a:cubicBezTo>
                  <a:pt x="f6" y="f13"/>
                  <a:pt x="f11" y="f12"/>
                  <a:pt x="f14" y="f6"/>
                </a:cubicBezTo>
                <a:cubicBezTo>
                  <a:pt x="f9" y="f7"/>
                  <a:pt x="f9" y="f12"/>
                  <a:pt x="f15" y="f11"/>
                </a:cubicBezTo>
                <a:cubicBezTo>
                  <a:pt x="f8" y="f14"/>
                  <a:pt x="f10" y="f9"/>
                  <a:pt x="f5" y="f15"/>
                </a:cubicBezTo>
                <a:cubicBezTo>
                  <a:pt x="f5" y="f10"/>
                  <a:pt x="f5" y="f10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6" name="Freeform 192">
            <a:extLst>
              <a:ext uri="{FF2B5EF4-FFF2-40B4-BE49-F238E27FC236}">
                <a16:creationId xmlns:a16="http://schemas.microsoft.com/office/drawing/2014/main" id="{B93B6406-1BB1-4D3E-B825-17F6F3B6CFB0}"/>
              </a:ext>
            </a:extLst>
          </p:cNvPr>
          <p:cNvSpPr/>
          <p:nvPr/>
        </p:nvSpPr>
        <p:spPr>
          <a:xfrm>
            <a:off x="5640119" y="2696849"/>
            <a:ext cx="23682" cy="399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5"/>
              <a:gd name="f8" fmla="val 2"/>
              <a:gd name="f9" fmla="val 1"/>
              <a:gd name="f10" fmla="+- 0 0 -90"/>
              <a:gd name="f11" fmla="*/ f3 1 3"/>
              <a:gd name="f12" fmla="*/ f4 1 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7 1 5"/>
              <a:gd name="f21" fmla="*/ f18 1 3"/>
              <a:gd name="f22" fmla="*/ 3 f18 1"/>
              <a:gd name="f23" fmla="*/ 0 f17 1"/>
              <a:gd name="f24" fmla="*/ 0 f18 1"/>
              <a:gd name="f25" fmla="*/ 5 f17 1"/>
              <a:gd name="f26" fmla="+- f19 0 f1"/>
              <a:gd name="f27" fmla="*/ f22 1 3"/>
              <a:gd name="f28" fmla="*/ f23 1 5"/>
              <a:gd name="f29" fmla="*/ f24 1 3"/>
              <a:gd name="f30" fmla="*/ f25 1 5"/>
              <a:gd name="f31" fmla="*/ 0 1 f21"/>
              <a:gd name="f32" fmla="*/ f14 1 f21"/>
              <a:gd name="f33" fmla="*/ 0 1 f20"/>
              <a:gd name="f34" fmla="*/ f15 1 f20"/>
              <a:gd name="f35" fmla="*/ f27 1 f21"/>
              <a:gd name="f36" fmla="*/ f28 1 f20"/>
              <a:gd name="f37" fmla="*/ f29 1 f21"/>
              <a:gd name="f38" fmla="*/ f30 1 f20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  <a:cxn ang="f26">
                <a:pos x="f43" y="f44"/>
              </a:cxn>
            </a:cxnLst>
            <a:rect l="f39" t="f42" r="f40" b="f41"/>
            <a:pathLst>
              <a:path w="3" h="5">
                <a:moveTo>
                  <a:pt x="f6" y="f5"/>
                </a:moveTo>
                <a:cubicBezTo>
                  <a:pt x="f8" y="f8"/>
                  <a:pt x="f9" y="f6"/>
                  <a:pt x="f5" y="f7"/>
                </a:cubicBezTo>
                <a:cubicBezTo>
                  <a:pt x="f5" y="f8"/>
                  <a:pt x="f9" y="f9"/>
                  <a:pt x="f6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7" name="Freeform 193">
            <a:extLst>
              <a:ext uri="{FF2B5EF4-FFF2-40B4-BE49-F238E27FC236}">
                <a16:creationId xmlns:a16="http://schemas.microsoft.com/office/drawing/2014/main" id="{FAAEE3AC-3F78-491C-81D4-A7877E5BF47A}"/>
              </a:ext>
            </a:extLst>
          </p:cNvPr>
          <p:cNvSpPr/>
          <p:nvPr/>
        </p:nvSpPr>
        <p:spPr>
          <a:xfrm>
            <a:off x="6346237" y="1747948"/>
            <a:ext cx="97703" cy="1539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9"/>
              <a:gd name="f8" fmla="val 7"/>
              <a:gd name="f9" fmla="val 10"/>
              <a:gd name="f10" fmla="val 11"/>
              <a:gd name="f11" fmla="val 13"/>
              <a:gd name="f12" fmla="val 9"/>
              <a:gd name="f13" fmla="val 16"/>
              <a:gd name="f14" fmla="val 8"/>
              <a:gd name="f15" fmla="val 18"/>
              <a:gd name="f16" fmla="val 5"/>
              <a:gd name="f17" fmla="val 2"/>
              <a:gd name="f18" fmla="val 1"/>
              <a:gd name="f19" fmla="val 17"/>
              <a:gd name="f20" fmla="val 15"/>
              <a:gd name="f21" fmla="val 4"/>
              <a:gd name="f22" fmla="val 6"/>
              <a:gd name="f23" fmla="+- 0 0 -90"/>
              <a:gd name="f24" fmla="*/ f3 1 12"/>
              <a:gd name="f25" fmla="*/ f4 1 1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2"/>
              <a:gd name="f34" fmla="*/ f30 1 19"/>
              <a:gd name="f35" fmla="*/ 12 f31 1"/>
              <a:gd name="f36" fmla="*/ 7 f30 1"/>
              <a:gd name="f37" fmla="*/ 9 f31 1"/>
              <a:gd name="f38" fmla="*/ 16 f30 1"/>
              <a:gd name="f39" fmla="*/ 5 f31 1"/>
              <a:gd name="f40" fmla="*/ 19 f30 1"/>
              <a:gd name="f41" fmla="*/ 1 f31 1"/>
              <a:gd name="f42" fmla="*/ 15 f30 1"/>
              <a:gd name="f43" fmla="*/ 2 f31 1"/>
              <a:gd name="f44" fmla="*/ 5 f30 1"/>
              <a:gd name="f45" fmla="*/ 1 f30 1"/>
              <a:gd name="f46" fmla="+- f32 0 f1"/>
              <a:gd name="f47" fmla="*/ f35 1 12"/>
              <a:gd name="f48" fmla="*/ f36 1 19"/>
              <a:gd name="f49" fmla="*/ f37 1 12"/>
              <a:gd name="f50" fmla="*/ f38 1 19"/>
              <a:gd name="f51" fmla="*/ f39 1 12"/>
              <a:gd name="f52" fmla="*/ f40 1 19"/>
              <a:gd name="f53" fmla="*/ f41 1 12"/>
              <a:gd name="f54" fmla="*/ f42 1 19"/>
              <a:gd name="f55" fmla="*/ f43 1 12"/>
              <a:gd name="f56" fmla="*/ f44 1 19"/>
              <a:gd name="f57" fmla="*/ f45 1 19"/>
              <a:gd name="f58" fmla="*/ 0 1 f33"/>
              <a:gd name="f59" fmla="*/ f27 1 f33"/>
              <a:gd name="f60" fmla="*/ 0 1 f34"/>
              <a:gd name="f61" fmla="*/ f28 1 f34"/>
              <a:gd name="f62" fmla="*/ f47 1 f33"/>
              <a:gd name="f63" fmla="*/ f48 1 f34"/>
              <a:gd name="f64" fmla="*/ f49 1 f33"/>
              <a:gd name="f65" fmla="*/ f50 1 f34"/>
              <a:gd name="f66" fmla="*/ f51 1 f33"/>
              <a:gd name="f67" fmla="*/ f52 1 f34"/>
              <a:gd name="f68" fmla="*/ f53 1 f33"/>
              <a:gd name="f69" fmla="*/ f54 1 f34"/>
              <a:gd name="f70" fmla="*/ f55 1 f33"/>
              <a:gd name="f71" fmla="*/ f56 1 f34"/>
              <a:gd name="f72" fmla="*/ f57 1 f34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5 1"/>
              <a:gd name="f81" fmla="*/ f66 f24 1"/>
              <a:gd name="f82" fmla="*/ f67 f25 1"/>
              <a:gd name="f83" fmla="*/ f68 f24 1"/>
              <a:gd name="f84" fmla="*/ f69 f25 1"/>
              <a:gd name="f85" fmla="*/ f70 f24 1"/>
              <a:gd name="f86" fmla="*/ f71 f25 1"/>
              <a:gd name="f87" fmla="*/ f72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85" y="f86"/>
              </a:cxn>
              <a:cxn ang="f46">
                <a:pos x="f79" y="f87"/>
              </a:cxn>
              <a:cxn ang="f46">
                <a:pos x="f77" y="f78"/>
              </a:cxn>
            </a:cxnLst>
            <a:rect l="f73" t="f76" r="f74" b="f75"/>
            <a:pathLst>
              <a:path w="12" h="19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8" y="f7"/>
                  <a:pt x="f16" y="f7"/>
                </a:cubicBezTo>
                <a:cubicBezTo>
                  <a:pt x="f17" y="f15"/>
                  <a:pt x="f18" y="f19"/>
                  <a:pt x="f18" y="f20"/>
                </a:cubicBezTo>
                <a:cubicBezTo>
                  <a:pt x="f5" y="f10"/>
                  <a:pt x="f18" y="f14"/>
                  <a:pt x="f17" y="f16"/>
                </a:cubicBezTo>
                <a:cubicBezTo>
                  <a:pt x="f21" y="f17"/>
                  <a:pt x="f22" y="f5"/>
                  <a:pt x="f12" y="f18"/>
                </a:cubicBezTo>
                <a:cubicBezTo>
                  <a:pt x="f6" y="f17"/>
                  <a:pt x="f6" y="f21"/>
                  <a:pt x="f6" y="f8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8" name="Freeform 194">
            <a:extLst>
              <a:ext uri="{FF2B5EF4-FFF2-40B4-BE49-F238E27FC236}">
                <a16:creationId xmlns:a16="http://schemas.microsoft.com/office/drawing/2014/main" id="{7E54D590-CAC9-4B24-A91C-DB4B7372A336}"/>
              </a:ext>
            </a:extLst>
          </p:cNvPr>
          <p:cNvSpPr/>
          <p:nvPr/>
        </p:nvSpPr>
        <p:spPr>
          <a:xfrm>
            <a:off x="6597898" y="1722784"/>
            <a:ext cx="65132" cy="414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5"/>
              <a:gd name="f8" fmla="val 3"/>
              <a:gd name="f9" fmla="val 1"/>
              <a:gd name="f10" fmla="val 6"/>
              <a:gd name="f11" fmla="val 2"/>
              <a:gd name="f12" fmla="val 7"/>
              <a:gd name="f13" fmla="val 4"/>
              <a:gd name="f14" fmla="+- 0 0 -90"/>
              <a:gd name="f15" fmla="*/ f3 1 8"/>
              <a:gd name="f16" fmla="*/ f4 1 5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5"/>
              <a:gd name="f25" fmla="*/ f22 1 8"/>
              <a:gd name="f26" fmla="*/ 3 f22 1"/>
              <a:gd name="f27" fmla="*/ 0 f21 1"/>
              <a:gd name="f28" fmla="*/ 7 f22 1"/>
              <a:gd name="f29" fmla="*/ 4 f21 1"/>
              <a:gd name="f30" fmla="*/ 6 f22 1"/>
              <a:gd name="f31" fmla="*/ 5 f21 1"/>
              <a:gd name="f32" fmla="*/ 1 f22 1"/>
              <a:gd name="f33" fmla="*/ 1 f21 1"/>
              <a:gd name="f34" fmla="+- f23 0 f1"/>
              <a:gd name="f35" fmla="*/ f26 1 8"/>
              <a:gd name="f36" fmla="*/ f27 1 5"/>
              <a:gd name="f37" fmla="*/ f28 1 8"/>
              <a:gd name="f38" fmla="*/ f29 1 5"/>
              <a:gd name="f39" fmla="*/ f30 1 8"/>
              <a:gd name="f40" fmla="*/ f31 1 5"/>
              <a:gd name="f41" fmla="*/ f32 1 8"/>
              <a:gd name="f42" fmla="*/ f33 1 5"/>
              <a:gd name="f43" fmla="*/ 0 1 f25"/>
              <a:gd name="f44" fmla="*/ f18 1 f25"/>
              <a:gd name="f45" fmla="*/ 0 1 f24"/>
              <a:gd name="f46" fmla="*/ f19 1 f24"/>
              <a:gd name="f47" fmla="*/ f35 1 f25"/>
              <a:gd name="f48" fmla="*/ f36 1 f24"/>
              <a:gd name="f49" fmla="*/ f37 1 f25"/>
              <a:gd name="f50" fmla="*/ f38 1 f24"/>
              <a:gd name="f51" fmla="*/ f39 1 f25"/>
              <a:gd name="f52" fmla="*/ f40 1 f24"/>
              <a:gd name="f53" fmla="*/ f41 1 f25"/>
              <a:gd name="f54" fmla="*/ f42 1 f24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8" h="5">
                <a:moveTo>
                  <a:pt x="f8" y="f5"/>
                </a:moveTo>
                <a:cubicBezTo>
                  <a:pt x="f7" y="f9"/>
                  <a:pt x="f10" y="f11"/>
                  <a:pt x="f12" y="f13"/>
                </a:cubicBezTo>
                <a:cubicBezTo>
                  <a:pt x="f6" y="f7"/>
                  <a:pt x="f10" y="f7"/>
                  <a:pt x="f10" y="f7"/>
                </a:cubicBezTo>
                <a:cubicBezTo>
                  <a:pt x="f13" y="f7"/>
                  <a:pt x="f5" y="f11"/>
                  <a:pt x="f9" y="f9"/>
                </a:cubicBezTo>
                <a:cubicBezTo>
                  <a:pt x="f9" y="f5"/>
                  <a:pt x="f11" y="f5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9" name="Freeform 195">
            <a:extLst>
              <a:ext uri="{FF2B5EF4-FFF2-40B4-BE49-F238E27FC236}">
                <a16:creationId xmlns:a16="http://schemas.microsoft.com/office/drawing/2014/main" id="{DBE881CE-72AD-40AF-A698-1C7FA93B88D4}"/>
              </a:ext>
            </a:extLst>
          </p:cNvPr>
          <p:cNvSpPr/>
          <p:nvPr/>
        </p:nvSpPr>
        <p:spPr>
          <a:xfrm>
            <a:off x="6947254" y="1739069"/>
            <a:ext cx="722403" cy="6824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84"/>
              <a:gd name="f8" fmla="val 47"/>
              <a:gd name="f9" fmla="val 53"/>
              <a:gd name="f10" fmla="val 38"/>
              <a:gd name="f11" fmla="val 45"/>
              <a:gd name="f12" fmla="val 27"/>
              <a:gd name="f13" fmla="val 39"/>
              <a:gd name="f14" fmla="val 16"/>
              <a:gd name="f15" fmla="val 34"/>
              <a:gd name="f16" fmla="val 12"/>
              <a:gd name="f17" fmla="val 32"/>
              <a:gd name="f18" fmla="val 7"/>
              <a:gd name="f19" fmla="val 30"/>
              <a:gd name="f20" fmla="val 2"/>
              <a:gd name="f21" fmla="val 28"/>
              <a:gd name="f22" fmla="val 26"/>
              <a:gd name="f23" fmla="val 1"/>
              <a:gd name="f24" fmla="val 25"/>
              <a:gd name="f25" fmla="val 4"/>
              <a:gd name="f26" fmla="val 19"/>
              <a:gd name="f27" fmla="val 8"/>
              <a:gd name="f28" fmla="val 13"/>
              <a:gd name="f29" fmla="val 11"/>
              <a:gd name="f30" fmla="val 6"/>
              <a:gd name="f31" fmla="val 5"/>
              <a:gd name="f32" fmla="val 17"/>
              <a:gd name="f33" fmla="val 22"/>
              <a:gd name="f34" fmla="val 35"/>
              <a:gd name="f35" fmla="val 48"/>
              <a:gd name="f36" fmla="val 61"/>
              <a:gd name="f37" fmla="val 65"/>
              <a:gd name="f38" fmla="val 67"/>
              <a:gd name="f39" fmla="val 68"/>
              <a:gd name="f40" fmla="val 75"/>
              <a:gd name="f41" fmla="val 81"/>
              <a:gd name="f42" fmla="val 88"/>
              <a:gd name="f43" fmla="val 40"/>
              <a:gd name="f44" fmla="val 42"/>
              <a:gd name="f45" fmla="val 43"/>
              <a:gd name="f46" fmla="val 56"/>
              <a:gd name="f47" fmla="val 73"/>
              <a:gd name="f48" fmla="val 69"/>
              <a:gd name="f49" fmla="val 66"/>
              <a:gd name="f50" fmla="val 82"/>
              <a:gd name="f51" fmla="val 64"/>
              <a:gd name="f52" fmla="val 59"/>
              <a:gd name="f53" fmla="val 46"/>
              <a:gd name="f54" fmla="val 33"/>
              <a:gd name="f55" fmla="val 20"/>
              <a:gd name="f56" fmla="val 15"/>
              <a:gd name="f57" fmla="val 10"/>
              <a:gd name="f58" fmla="val 79"/>
              <a:gd name="f59" fmla="val 72"/>
              <a:gd name="f60" fmla="val 14"/>
              <a:gd name="f61" fmla="val 74"/>
              <a:gd name="f62" fmla="val 76"/>
              <a:gd name="f63" fmla="val 78"/>
              <a:gd name="f64" fmla="val 77"/>
              <a:gd name="f65" fmla="val 50"/>
              <a:gd name="f66" fmla="val 57"/>
              <a:gd name="f67" fmla="val 55"/>
              <a:gd name="f68" fmla="val 62"/>
              <a:gd name="f69" fmla="val 58"/>
              <a:gd name="f70" fmla="+- 0 0 -90"/>
              <a:gd name="f71" fmla="*/ f3 1 89"/>
              <a:gd name="f72" fmla="*/ f4 1 84"/>
              <a:gd name="f73" fmla="val f5"/>
              <a:gd name="f74" fmla="val f6"/>
              <a:gd name="f75" fmla="val f7"/>
              <a:gd name="f76" fmla="*/ f70 f0 1"/>
              <a:gd name="f77" fmla="+- f75 0 f73"/>
              <a:gd name="f78" fmla="+- f74 0 f73"/>
              <a:gd name="f79" fmla="*/ f76 1 f2"/>
              <a:gd name="f80" fmla="*/ f78 1 89"/>
              <a:gd name="f81" fmla="*/ f77 1 84"/>
              <a:gd name="f82" fmla="*/ 47 f78 1"/>
              <a:gd name="f83" fmla="*/ 53 f77 1"/>
              <a:gd name="f84" fmla="*/ 16 f78 1"/>
              <a:gd name="f85" fmla="*/ 34 f77 1"/>
              <a:gd name="f86" fmla="*/ 2 f78 1"/>
              <a:gd name="f87" fmla="*/ 28 f77 1"/>
              <a:gd name="f88" fmla="*/ 1 f78 1"/>
              <a:gd name="f89" fmla="*/ 25 f77 1"/>
              <a:gd name="f90" fmla="*/ 11 f78 1"/>
              <a:gd name="f91" fmla="*/ 7 f77 1"/>
              <a:gd name="f92" fmla="*/ 12 f78 1"/>
              <a:gd name="f93" fmla="*/ 5 f77 1"/>
              <a:gd name="f94" fmla="*/ 22 f78 1"/>
              <a:gd name="f95" fmla="*/ 0 f77 1"/>
              <a:gd name="f96" fmla="*/ 61 f78 1"/>
              <a:gd name="f97" fmla="*/ 68 f78 1"/>
              <a:gd name="f98" fmla="*/ 4 f77 1"/>
              <a:gd name="f99" fmla="*/ 88 f78 1"/>
              <a:gd name="f100" fmla="*/ 39 f77 1"/>
              <a:gd name="f101" fmla="*/ 43 f77 1"/>
              <a:gd name="f102" fmla="*/ 66 f78 1"/>
              <a:gd name="f103" fmla="*/ 82 f77 1"/>
              <a:gd name="f104" fmla="*/ 59 f78 1"/>
              <a:gd name="f105" fmla="*/ 84 f77 1"/>
              <a:gd name="f106" fmla="*/ 20 f78 1"/>
              <a:gd name="f107" fmla="*/ 10 f78 1"/>
              <a:gd name="f108" fmla="*/ 75 f77 1"/>
              <a:gd name="f109" fmla="*/ 72 f77 1"/>
              <a:gd name="f110" fmla="*/ 17 f78 1"/>
              <a:gd name="f111" fmla="*/ 74 f77 1"/>
              <a:gd name="f112" fmla="*/ 34 f78 1"/>
              <a:gd name="f113" fmla="*/ 78 f77 1"/>
              <a:gd name="f114" fmla="*/ 50 f78 1"/>
              <a:gd name="f115" fmla="*/ 55 f78 1"/>
              <a:gd name="f116" fmla="*/ 62 f77 1"/>
              <a:gd name="f117" fmla="+- f79 0 f1"/>
              <a:gd name="f118" fmla="*/ f82 1 89"/>
              <a:gd name="f119" fmla="*/ f83 1 84"/>
              <a:gd name="f120" fmla="*/ f84 1 89"/>
              <a:gd name="f121" fmla="*/ f85 1 84"/>
              <a:gd name="f122" fmla="*/ f86 1 89"/>
              <a:gd name="f123" fmla="*/ f87 1 84"/>
              <a:gd name="f124" fmla="*/ f88 1 89"/>
              <a:gd name="f125" fmla="*/ f89 1 84"/>
              <a:gd name="f126" fmla="*/ f90 1 89"/>
              <a:gd name="f127" fmla="*/ f91 1 84"/>
              <a:gd name="f128" fmla="*/ f92 1 89"/>
              <a:gd name="f129" fmla="*/ f93 1 84"/>
              <a:gd name="f130" fmla="*/ f94 1 89"/>
              <a:gd name="f131" fmla="*/ f95 1 84"/>
              <a:gd name="f132" fmla="*/ f96 1 89"/>
              <a:gd name="f133" fmla="*/ f97 1 89"/>
              <a:gd name="f134" fmla="*/ f98 1 84"/>
              <a:gd name="f135" fmla="*/ f99 1 89"/>
              <a:gd name="f136" fmla="*/ f100 1 84"/>
              <a:gd name="f137" fmla="*/ f101 1 84"/>
              <a:gd name="f138" fmla="*/ f102 1 89"/>
              <a:gd name="f139" fmla="*/ f103 1 84"/>
              <a:gd name="f140" fmla="*/ f104 1 89"/>
              <a:gd name="f141" fmla="*/ f105 1 84"/>
              <a:gd name="f142" fmla="*/ f106 1 89"/>
              <a:gd name="f143" fmla="*/ f107 1 89"/>
              <a:gd name="f144" fmla="*/ f108 1 84"/>
              <a:gd name="f145" fmla="*/ f109 1 84"/>
              <a:gd name="f146" fmla="*/ f110 1 89"/>
              <a:gd name="f147" fmla="*/ f111 1 84"/>
              <a:gd name="f148" fmla="*/ f112 1 89"/>
              <a:gd name="f149" fmla="*/ f113 1 84"/>
              <a:gd name="f150" fmla="*/ f114 1 89"/>
              <a:gd name="f151" fmla="*/ f115 1 89"/>
              <a:gd name="f152" fmla="*/ f116 1 84"/>
              <a:gd name="f153" fmla="*/ 0 1 f80"/>
              <a:gd name="f154" fmla="*/ f74 1 f80"/>
              <a:gd name="f155" fmla="*/ 0 1 f81"/>
              <a:gd name="f156" fmla="*/ f75 1 f81"/>
              <a:gd name="f157" fmla="*/ f118 1 f80"/>
              <a:gd name="f158" fmla="*/ f119 1 f81"/>
              <a:gd name="f159" fmla="*/ f120 1 f80"/>
              <a:gd name="f160" fmla="*/ f121 1 f81"/>
              <a:gd name="f161" fmla="*/ f122 1 f80"/>
              <a:gd name="f162" fmla="*/ f123 1 f81"/>
              <a:gd name="f163" fmla="*/ f124 1 f80"/>
              <a:gd name="f164" fmla="*/ f125 1 f81"/>
              <a:gd name="f165" fmla="*/ f126 1 f80"/>
              <a:gd name="f166" fmla="*/ f127 1 f81"/>
              <a:gd name="f167" fmla="*/ f128 1 f80"/>
              <a:gd name="f168" fmla="*/ f129 1 f81"/>
              <a:gd name="f169" fmla="*/ f130 1 f80"/>
              <a:gd name="f170" fmla="*/ f131 1 f81"/>
              <a:gd name="f171" fmla="*/ f132 1 f80"/>
              <a:gd name="f172" fmla="*/ f133 1 f80"/>
              <a:gd name="f173" fmla="*/ f134 1 f81"/>
              <a:gd name="f174" fmla="*/ f135 1 f80"/>
              <a:gd name="f175" fmla="*/ f136 1 f81"/>
              <a:gd name="f176" fmla="*/ f137 1 f81"/>
              <a:gd name="f177" fmla="*/ f138 1 f80"/>
              <a:gd name="f178" fmla="*/ f139 1 f81"/>
              <a:gd name="f179" fmla="*/ f140 1 f80"/>
              <a:gd name="f180" fmla="*/ f141 1 f81"/>
              <a:gd name="f181" fmla="*/ f142 1 f80"/>
              <a:gd name="f182" fmla="*/ f143 1 f80"/>
              <a:gd name="f183" fmla="*/ f144 1 f81"/>
              <a:gd name="f184" fmla="*/ f145 1 f81"/>
              <a:gd name="f185" fmla="*/ f146 1 f80"/>
              <a:gd name="f186" fmla="*/ f147 1 f81"/>
              <a:gd name="f187" fmla="*/ f148 1 f80"/>
              <a:gd name="f188" fmla="*/ f149 1 f81"/>
              <a:gd name="f189" fmla="*/ f150 1 f80"/>
              <a:gd name="f190" fmla="*/ f151 1 f80"/>
              <a:gd name="f191" fmla="*/ f152 1 f81"/>
              <a:gd name="f192" fmla="*/ f153 f71 1"/>
              <a:gd name="f193" fmla="*/ f154 f71 1"/>
              <a:gd name="f194" fmla="*/ f156 f72 1"/>
              <a:gd name="f195" fmla="*/ f155 f72 1"/>
              <a:gd name="f196" fmla="*/ f157 f71 1"/>
              <a:gd name="f197" fmla="*/ f158 f72 1"/>
              <a:gd name="f198" fmla="*/ f159 f71 1"/>
              <a:gd name="f199" fmla="*/ f160 f72 1"/>
              <a:gd name="f200" fmla="*/ f161 f71 1"/>
              <a:gd name="f201" fmla="*/ f162 f72 1"/>
              <a:gd name="f202" fmla="*/ f163 f71 1"/>
              <a:gd name="f203" fmla="*/ f164 f72 1"/>
              <a:gd name="f204" fmla="*/ f165 f71 1"/>
              <a:gd name="f205" fmla="*/ f166 f72 1"/>
              <a:gd name="f206" fmla="*/ f167 f71 1"/>
              <a:gd name="f207" fmla="*/ f168 f72 1"/>
              <a:gd name="f208" fmla="*/ f169 f71 1"/>
              <a:gd name="f209" fmla="*/ f170 f72 1"/>
              <a:gd name="f210" fmla="*/ f171 f71 1"/>
              <a:gd name="f211" fmla="*/ f172 f71 1"/>
              <a:gd name="f212" fmla="*/ f173 f72 1"/>
              <a:gd name="f213" fmla="*/ f174 f71 1"/>
              <a:gd name="f214" fmla="*/ f175 f72 1"/>
              <a:gd name="f215" fmla="*/ f176 f72 1"/>
              <a:gd name="f216" fmla="*/ f177 f71 1"/>
              <a:gd name="f217" fmla="*/ f178 f72 1"/>
              <a:gd name="f218" fmla="*/ f179 f71 1"/>
              <a:gd name="f219" fmla="*/ f180 f72 1"/>
              <a:gd name="f220" fmla="*/ f181 f71 1"/>
              <a:gd name="f221" fmla="*/ f182 f71 1"/>
              <a:gd name="f222" fmla="*/ f183 f72 1"/>
              <a:gd name="f223" fmla="*/ f184 f72 1"/>
              <a:gd name="f224" fmla="*/ f185 f71 1"/>
              <a:gd name="f225" fmla="*/ f186 f72 1"/>
              <a:gd name="f226" fmla="*/ f187 f71 1"/>
              <a:gd name="f227" fmla="*/ f188 f72 1"/>
              <a:gd name="f228" fmla="*/ f189 f71 1"/>
              <a:gd name="f229" fmla="*/ f190 f71 1"/>
              <a:gd name="f230" fmla="*/ f191 f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7">
                <a:pos x="f196" y="f197"/>
              </a:cxn>
              <a:cxn ang="f117">
                <a:pos x="f198" y="f199"/>
              </a:cxn>
              <a:cxn ang="f117">
                <a:pos x="f200" y="f201"/>
              </a:cxn>
              <a:cxn ang="f117">
                <a:pos x="f202" y="f203"/>
              </a:cxn>
              <a:cxn ang="f117">
                <a:pos x="f204" y="f205"/>
              </a:cxn>
              <a:cxn ang="f117">
                <a:pos x="f206" y="f207"/>
              </a:cxn>
              <a:cxn ang="f117">
                <a:pos x="f208" y="f209"/>
              </a:cxn>
              <a:cxn ang="f117">
                <a:pos x="f210" y="f209"/>
              </a:cxn>
              <a:cxn ang="f117">
                <a:pos x="f211" y="f212"/>
              </a:cxn>
              <a:cxn ang="f117">
                <a:pos x="f213" y="f214"/>
              </a:cxn>
              <a:cxn ang="f117">
                <a:pos x="f213" y="f215"/>
              </a:cxn>
              <a:cxn ang="f117">
                <a:pos x="f216" y="f217"/>
              </a:cxn>
              <a:cxn ang="f117">
                <a:pos x="f218" y="f219"/>
              </a:cxn>
              <a:cxn ang="f117">
                <a:pos x="f220" y="f219"/>
              </a:cxn>
              <a:cxn ang="f117">
                <a:pos x="f221" y="f222"/>
              </a:cxn>
              <a:cxn ang="f117">
                <a:pos x="f206" y="f223"/>
              </a:cxn>
              <a:cxn ang="f117">
                <a:pos x="f224" y="f225"/>
              </a:cxn>
              <a:cxn ang="f117">
                <a:pos x="f226" y="f227"/>
              </a:cxn>
              <a:cxn ang="f117">
                <a:pos x="f228" y="f222"/>
              </a:cxn>
              <a:cxn ang="f117">
                <a:pos x="f229" y="f230"/>
              </a:cxn>
              <a:cxn ang="f117">
                <a:pos x="f196" y="f197"/>
              </a:cxn>
            </a:cxnLst>
            <a:rect l="f192" t="f195" r="f193" b="f194"/>
            <a:pathLst>
              <a:path w="89" h="8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5" y="f21"/>
                  <a:pt x="f5" y="f22"/>
                  <a:pt x="f23" y="f24"/>
                </a:cubicBezTo>
                <a:cubicBezTo>
                  <a:pt x="f25" y="f26"/>
                  <a:pt x="f27" y="f28"/>
                  <a:pt x="f29" y="f18"/>
                </a:cubicBezTo>
                <a:cubicBezTo>
                  <a:pt x="f29" y="f18"/>
                  <a:pt x="f16" y="f30"/>
                  <a:pt x="f16" y="f31"/>
                </a:cubicBezTo>
                <a:cubicBezTo>
                  <a:pt x="f28" y="f5"/>
                  <a:pt x="f32" y="f5"/>
                  <a:pt x="f33" y="f5"/>
                </a:cubicBezTo>
                <a:cubicBezTo>
                  <a:pt x="f34" y="f5"/>
                  <a:pt x="f35" y="f5"/>
                  <a:pt x="f36" y="f5"/>
                </a:cubicBezTo>
                <a:cubicBezTo>
                  <a:pt x="f37" y="f5"/>
                  <a:pt x="f38" y="f23"/>
                  <a:pt x="f39" y="f25"/>
                </a:cubicBezTo>
                <a:cubicBezTo>
                  <a:pt x="f40" y="f14"/>
                  <a:pt x="f41" y="f12"/>
                  <a:pt x="f42" y="f13"/>
                </a:cubicBezTo>
                <a:cubicBezTo>
                  <a:pt x="f42" y="f43"/>
                  <a:pt x="f6" y="f44"/>
                  <a:pt x="f42" y="f45"/>
                </a:cubicBezTo>
                <a:cubicBezTo>
                  <a:pt x="f41" y="f46"/>
                  <a:pt x="f47" y="f48"/>
                  <a:pt x="f49" y="f50"/>
                </a:cubicBezTo>
                <a:cubicBezTo>
                  <a:pt x="f51" y="f7"/>
                  <a:pt x="f36" y="f7"/>
                  <a:pt x="f52" y="f7"/>
                </a:cubicBezTo>
                <a:cubicBezTo>
                  <a:pt x="f53" y="f7"/>
                  <a:pt x="f54" y="f7"/>
                  <a:pt x="f55" y="f7"/>
                </a:cubicBezTo>
                <a:cubicBezTo>
                  <a:pt x="f56" y="f7"/>
                  <a:pt x="f57" y="f58"/>
                  <a:pt x="f57" y="f40"/>
                </a:cubicBezTo>
                <a:cubicBezTo>
                  <a:pt x="f57" y="f47"/>
                  <a:pt x="f57" y="f59"/>
                  <a:pt x="f16" y="f59"/>
                </a:cubicBezTo>
                <a:cubicBezTo>
                  <a:pt x="f60" y="f47"/>
                  <a:pt x="f56" y="f47"/>
                  <a:pt x="f32" y="f61"/>
                </a:cubicBezTo>
                <a:cubicBezTo>
                  <a:pt x="f33" y="f62"/>
                  <a:pt x="f21" y="f63"/>
                  <a:pt x="f15" y="f63"/>
                </a:cubicBezTo>
                <a:cubicBezTo>
                  <a:pt x="f13" y="f63"/>
                  <a:pt x="f11" y="f64"/>
                  <a:pt x="f65" y="f40"/>
                </a:cubicBezTo>
                <a:cubicBezTo>
                  <a:pt x="f66" y="f59"/>
                  <a:pt x="f52" y="f39"/>
                  <a:pt x="f67" y="f68"/>
                </a:cubicBezTo>
                <a:cubicBezTo>
                  <a:pt x="f9" y="f69"/>
                  <a:pt x="f65" y="f46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0" name="Freeform 196">
            <a:extLst>
              <a:ext uri="{FF2B5EF4-FFF2-40B4-BE49-F238E27FC236}">
                <a16:creationId xmlns:a16="http://schemas.microsoft.com/office/drawing/2014/main" id="{CE0211C9-310C-4249-B97B-B1620EE20DDB}"/>
              </a:ext>
            </a:extLst>
          </p:cNvPr>
          <p:cNvSpPr/>
          <p:nvPr/>
        </p:nvSpPr>
        <p:spPr>
          <a:xfrm>
            <a:off x="6313675" y="1382307"/>
            <a:ext cx="713524" cy="5758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"/>
              <a:gd name="f7" fmla="val 71"/>
              <a:gd name="f8" fmla="val 4"/>
              <a:gd name="f9" fmla="val 19"/>
              <a:gd name="f10" fmla="val 7"/>
              <a:gd name="f11" fmla="val 14"/>
              <a:gd name="f12" fmla="val 10"/>
              <a:gd name="f13" fmla="val 8"/>
              <a:gd name="f14" fmla="val 13"/>
              <a:gd name="f15" fmla="val 3"/>
              <a:gd name="f16" fmla="val 1"/>
              <a:gd name="f17" fmla="val 16"/>
              <a:gd name="f18" fmla="val 18"/>
              <a:gd name="f19" fmla="val 33"/>
              <a:gd name="f20" fmla="val 48"/>
              <a:gd name="f21" fmla="val 63"/>
              <a:gd name="f22" fmla="val 65"/>
              <a:gd name="f23" fmla="val 66"/>
              <a:gd name="f24" fmla="val 67"/>
              <a:gd name="f25" fmla="val 73"/>
              <a:gd name="f26" fmla="val 78"/>
              <a:gd name="f27" fmla="val 24"/>
              <a:gd name="f28" fmla="val 85"/>
              <a:gd name="f29" fmla="val 34"/>
              <a:gd name="f30" fmla="val 40"/>
              <a:gd name="f31" fmla="val 44"/>
              <a:gd name="f32" fmla="val 50"/>
              <a:gd name="f33" fmla="val 81"/>
              <a:gd name="f34" fmla="val 55"/>
              <a:gd name="f35" fmla="val 60"/>
              <a:gd name="f36" fmla="val 75"/>
              <a:gd name="f37" fmla="val 74"/>
              <a:gd name="f38" fmla="val 69"/>
              <a:gd name="f39" fmla="val 68"/>
              <a:gd name="f40" fmla="val 77"/>
              <a:gd name="f41" fmla="val 62"/>
              <a:gd name="f42" fmla="val 53"/>
              <a:gd name="f43" fmla="val 57"/>
              <a:gd name="f44" fmla="val 58"/>
              <a:gd name="f45" fmla="val 54"/>
              <a:gd name="f46" fmla="val 52"/>
              <a:gd name="f47" fmla="val 51"/>
              <a:gd name="f48" fmla="val 49"/>
              <a:gd name="f49" fmla="val 47"/>
              <a:gd name="f50" fmla="val 43"/>
              <a:gd name="f51" fmla="val 46"/>
              <a:gd name="f52" fmla="val 39"/>
              <a:gd name="f53" fmla="val 42"/>
              <a:gd name="f54" fmla="val 38"/>
              <a:gd name="f55" fmla="val 36"/>
              <a:gd name="f56" fmla="val 37"/>
              <a:gd name="f57" fmla="val 31"/>
              <a:gd name="f58" fmla="val 25"/>
              <a:gd name="f59" fmla="val 12"/>
              <a:gd name="f60" fmla="val 9"/>
              <a:gd name="f61" fmla="val 11"/>
              <a:gd name="f62" fmla="val 30"/>
              <a:gd name="f63" fmla="val 17"/>
              <a:gd name="f64" fmla="val 26"/>
              <a:gd name="f65" fmla="val 35"/>
              <a:gd name="f66" fmla="val 23"/>
              <a:gd name="f67" fmla="val 21"/>
              <a:gd name="f68" fmla="val 15"/>
              <a:gd name="f69" fmla="val 6"/>
              <a:gd name="f70" fmla="val 32"/>
              <a:gd name="f71" fmla="val 5"/>
              <a:gd name="f72" fmla="val 29"/>
              <a:gd name="f73" fmla="val 27"/>
              <a:gd name="f74" fmla="val 2"/>
              <a:gd name="f75" fmla="+- 0 0 -90"/>
              <a:gd name="f76" fmla="*/ f3 1 88"/>
              <a:gd name="f77" fmla="*/ f4 1 71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88"/>
              <a:gd name="f86" fmla="*/ f82 1 71"/>
              <a:gd name="f87" fmla="*/ 4 f83 1"/>
              <a:gd name="f88" fmla="*/ 19 f82 1"/>
              <a:gd name="f89" fmla="*/ 13 f83 1"/>
              <a:gd name="f90" fmla="*/ 3 f82 1"/>
              <a:gd name="f91" fmla="*/ 18 f83 1"/>
              <a:gd name="f92" fmla="*/ 0 f82 1"/>
              <a:gd name="f93" fmla="*/ 63 f83 1"/>
              <a:gd name="f94" fmla="*/ 67 f83 1"/>
              <a:gd name="f95" fmla="*/ 85 f83 1"/>
              <a:gd name="f96" fmla="*/ 34 f82 1"/>
              <a:gd name="f97" fmla="*/ 50 f82 1"/>
              <a:gd name="f98" fmla="*/ 75 f83 1"/>
              <a:gd name="f99" fmla="*/ 66 f82 1"/>
              <a:gd name="f100" fmla="*/ 69 f83 1"/>
              <a:gd name="f101" fmla="*/ 69 f82 1"/>
              <a:gd name="f102" fmla="*/ 65 f83 1"/>
              <a:gd name="f103" fmla="*/ 67 f82 1"/>
              <a:gd name="f104" fmla="*/ 74 f83 1"/>
              <a:gd name="f105" fmla="*/ 53 f82 1"/>
              <a:gd name="f106" fmla="*/ 58 f83 1"/>
              <a:gd name="f107" fmla="*/ 58 f82 1"/>
              <a:gd name="f108" fmla="*/ 52 f83 1"/>
              <a:gd name="f109" fmla="*/ 54 f82 1"/>
              <a:gd name="f110" fmla="*/ 51 f83 1"/>
              <a:gd name="f111" fmla="*/ 47 f82 1"/>
              <a:gd name="f112" fmla="*/ 42 f83 1"/>
              <a:gd name="f113" fmla="*/ 38 f82 1"/>
              <a:gd name="f114" fmla="*/ 38 f83 1"/>
              <a:gd name="f115" fmla="*/ 31 f82 1"/>
              <a:gd name="f116" fmla="*/ 40 f83 1"/>
              <a:gd name="f117" fmla="*/ 13 f82 1"/>
              <a:gd name="f118" fmla="*/ 39 f83 1"/>
              <a:gd name="f119" fmla="*/ 10 f82 1"/>
              <a:gd name="f120" fmla="*/ 36 f83 1"/>
              <a:gd name="f121" fmla="*/ 11 f82 1"/>
              <a:gd name="f122" fmla="*/ 24 f83 1"/>
              <a:gd name="f123" fmla="*/ 33 f82 1"/>
              <a:gd name="f124" fmla="*/ 21 f83 1"/>
              <a:gd name="f125" fmla="*/ 37 f82 1"/>
              <a:gd name="f126" fmla="*/ 6 f83 1"/>
              <a:gd name="f127" fmla="*/ 32 f82 1"/>
              <a:gd name="f128" fmla="*/ 3 f83 1"/>
              <a:gd name="f129" fmla="*/ 30 f82 1"/>
              <a:gd name="f130" fmla="*/ 1 f83 1"/>
              <a:gd name="f131" fmla="*/ 24 f82 1"/>
              <a:gd name="f132" fmla="+- f84 0 f1"/>
              <a:gd name="f133" fmla="*/ f87 1 88"/>
              <a:gd name="f134" fmla="*/ f88 1 71"/>
              <a:gd name="f135" fmla="*/ f89 1 88"/>
              <a:gd name="f136" fmla="*/ f90 1 71"/>
              <a:gd name="f137" fmla="*/ f91 1 88"/>
              <a:gd name="f138" fmla="*/ f92 1 71"/>
              <a:gd name="f139" fmla="*/ f93 1 88"/>
              <a:gd name="f140" fmla="*/ f94 1 88"/>
              <a:gd name="f141" fmla="*/ f95 1 88"/>
              <a:gd name="f142" fmla="*/ f96 1 71"/>
              <a:gd name="f143" fmla="*/ f97 1 71"/>
              <a:gd name="f144" fmla="*/ f98 1 88"/>
              <a:gd name="f145" fmla="*/ f99 1 71"/>
              <a:gd name="f146" fmla="*/ f100 1 88"/>
              <a:gd name="f147" fmla="*/ f101 1 71"/>
              <a:gd name="f148" fmla="*/ f102 1 88"/>
              <a:gd name="f149" fmla="*/ f103 1 71"/>
              <a:gd name="f150" fmla="*/ f104 1 88"/>
              <a:gd name="f151" fmla="*/ f105 1 71"/>
              <a:gd name="f152" fmla="*/ f106 1 88"/>
              <a:gd name="f153" fmla="*/ f107 1 71"/>
              <a:gd name="f154" fmla="*/ f108 1 88"/>
              <a:gd name="f155" fmla="*/ f109 1 71"/>
              <a:gd name="f156" fmla="*/ f110 1 88"/>
              <a:gd name="f157" fmla="*/ f111 1 71"/>
              <a:gd name="f158" fmla="*/ f112 1 88"/>
              <a:gd name="f159" fmla="*/ f113 1 71"/>
              <a:gd name="f160" fmla="*/ f114 1 88"/>
              <a:gd name="f161" fmla="*/ f115 1 71"/>
              <a:gd name="f162" fmla="*/ f116 1 88"/>
              <a:gd name="f163" fmla="*/ f117 1 71"/>
              <a:gd name="f164" fmla="*/ f118 1 88"/>
              <a:gd name="f165" fmla="*/ f119 1 71"/>
              <a:gd name="f166" fmla="*/ f120 1 88"/>
              <a:gd name="f167" fmla="*/ f121 1 71"/>
              <a:gd name="f168" fmla="*/ f122 1 88"/>
              <a:gd name="f169" fmla="*/ f123 1 71"/>
              <a:gd name="f170" fmla="*/ f124 1 88"/>
              <a:gd name="f171" fmla="*/ f125 1 71"/>
              <a:gd name="f172" fmla="*/ f126 1 88"/>
              <a:gd name="f173" fmla="*/ f127 1 71"/>
              <a:gd name="f174" fmla="*/ f128 1 88"/>
              <a:gd name="f175" fmla="*/ f129 1 71"/>
              <a:gd name="f176" fmla="*/ f130 1 88"/>
              <a:gd name="f177" fmla="*/ f131 1 71"/>
              <a:gd name="f178" fmla="*/ 0 1 f85"/>
              <a:gd name="f179" fmla="*/ f79 1 f85"/>
              <a:gd name="f180" fmla="*/ 0 1 f86"/>
              <a:gd name="f181" fmla="*/ f80 1 f86"/>
              <a:gd name="f182" fmla="*/ f133 1 f85"/>
              <a:gd name="f183" fmla="*/ f134 1 f86"/>
              <a:gd name="f184" fmla="*/ f135 1 f85"/>
              <a:gd name="f185" fmla="*/ f136 1 f86"/>
              <a:gd name="f186" fmla="*/ f137 1 f85"/>
              <a:gd name="f187" fmla="*/ f138 1 f86"/>
              <a:gd name="f188" fmla="*/ f139 1 f85"/>
              <a:gd name="f189" fmla="*/ f140 1 f85"/>
              <a:gd name="f190" fmla="*/ f141 1 f85"/>
              <a:gd name="f191" fmla="*/ f142 1 f86"/>
              <a:gd name="f192" fmla="*/ f143 1 f86"/>
              <a:gd name="f193" fmla="*/ f144 1 f85"/>
              <a:gd name="f194" fmla="*/ f145 1 f86"/>
              <a:gd name="f195" fmla="*/ f146 1 f85"/>
              <a:gd name="f196" fmla="*/ f147 1 f86"/>
              <a:gd name="f197" fmla="*/ f148 1 f85"/>
              <a:gd name="f198" fmla="*/ f149 1 f86"/>
              <a:gd name="f199" fmla="*/ f150 1 f85"/>
              <a:gd name="f200" fmla="*/ f151 1 f86"/>
              <a:gd name="f201" fmla="*/ f152 1 f85"/>
              <a:gd name="f202" fmla="*/ f153 1 f86"/>
              <a:gd name="f203" fmla="*/ f154 1 f85"/>
              <a:gd name="f204" fmla="*/ f155 1 f86"/>
              <a:gd name="f205" fmla="*/ f156 1 f85"/>
              <a:gd name="f206" fmla="*/ f157 1 f86"/>
              <a:gd name="f207" fmla="*/ f158 1 f85"/>
              <a:gd name="f208" fmla="*/ f159 1 f86"/>
              <a:gd name="f209" fmla="*/ f160 1 f85"/>
              <a:gd name="f210" fmla="*/ f161 1 f86"/>
              <a:gd name="f211" fmla="*/ f162 1 f85"/>
              <a:gd name="f212" fmla="*/ f163 1 f86"/>
              <a:gd name="f213" fmla="*/ f164 1 f85"/>
              <a:gd name="f214" fmla="*/ f165 1 f86"/>
              <a:gd name="f215" fmla="*/ f166 1 f85"/>
              <a:gd name="f216" fmla="*/ f167 1 f86"/>
              <a:gd name="f217" fmla="*/ f168 1 f85"/>
              <a:gd name="f218" fmla="*/ f169 1 f86"/>
              <a:gd name="f219" fmla="*/ f170 1 f85"/>
              <a:gd name="f220" fmla="*/ f171 1 f86"/>
              <a:gd name="f221" fmla="*/ f172 1 f85"/>
              <a:gd name="f222" fmla="*/ f173 1 f86"/>
              <a:gd name="f223" fmla="*/ f174 1 f85"/>
              <a:gd name="f224" fmla="*/ f175 1 f86"/>
              <a:gd name="f225" fmla="*/ f176 1 f85"/>
              <a:gd name="f226" fmla="*/ f177 1 f86"/>
              <a:gd name="f227" fmla="*/ f178 f76 1"/>
              <a:gd name="f228" fmla="*/ f179 f76 1"/>
              <a:gd name="f229" fmla="*/ f181 f77 1"/>
              <a:gd name="f230" fmla="*/ f180 f77 1"/>
              <a:gd name="f231" fmla="*/ f182 f76 1"/>
              <a:gd name="f232" fmla="*/ f183 f77 1"/>
              <a:gd name="f233" fmla="*/ f184 f76 1"/>
              <a:gd name="f234" fmla="*/ f185 f77 1"/>
              <a:gd name="f235" fmla="*/ f186 f76 1"/>
              <a:gd name="f236" fmla="*/ f187 f77 1"/>
              <a:gd name="f237" fmla="*/ f188 f76 1"/>
              <a:gd name="f238" fmla="*/ f189 f76 1"/>
              <a:gd name="f239" fmla="*/ f190 f76 1"/>
              <a:gd name="f240" fmla="*/ f191 f77 1"/>
              <a:gd name="f241" fmla="*/ f192 f77 1"/>
              <a:gd name="f242" fmla="*/ f193 f76 1"/>
              <a:gd name="f243" fmla="*/ f194 f77 1"/>
              <a:gd name="f244" fmla="*/ f195 f76 1"/>
              <a:gd name="f245" fmla="*/ f196 f77 1"/>
              <a:gd name="f246" fmla="*/ f197 f76 1"/>
              <a:gd name="f247" fmla="*/ f198 f77 1"/>
              <a:gd name="f248" fmla="*/ f199 f76 1"/>
              <a:gd name="f249" fmla="*/ f200 f77 1"/>
              <a:gd name="f250" fmla="*/ f201 f76 1"/>
              <a:gd name="f251" fmla="*/ f202 f77 1"/>
              <a:gd name="f252" fmla="*/ f203 f76 1"/>
              <a:gd name="f253" fmla="*/ f204 f77 1"/>
              <a:gd name="f254" fmla="*/ f205 f76 1"/>
              <a:gd name="f255" fmla="*/ f206 f77 1"/>
              <a:gd name="f256" fmla="*/ f207 f76 1"/>
              <a:gd name="f257" fmla="*/ f208 f77 1"/>
              <a:gd name="f258" fmla="*/ f209 f76 1"/>
              <a:gd name="f259" fmla="*/ f210 f77 1"/>
              <a:gd name="f260" fmla="*/ f211 f76 1"/>
              <a:gd name="f261" fmla="*/ f212 f77 1"/>
              <a:gd name="f262" fmla="*/ f213 f76 1"/>
              <a:gd name="f263" fmla="*/ f214 f77 1"/>
              <a:gd name="f264" fmla="*/ f215 f76 1"/>
              <a:gd name="f265" fmla="*/ f216 f77 1"/>
              <a:gd name="f266" fmla="*/ f217 f76 1"/>
              <a:gd name="f267" fmla="*/ f218 f77 1"/>
              <a:gd name="f268" fmla="*/ f219 f76 1"/>
              <a:gd name="f269" fmla="*/ f220 f77 1"/>
              <a:gd name="f270" fmla="*/ f221 f76 1"/>
              <a:gd name="f271" fmla="*/ f222 f77 1"/>
              <a:gd name="f272" fmla="*/ f223 f76 1"/>
              <a:gd name="f273" fmla="*/ f224 f77 1"/>
              <a:gd name="f274" fmla="*/ f225 f76 1"/>
              <a:gd name="f275" fmla="*/ f226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2">
                <a:pos x="f231" y="f232"/>
              </a:cxn>
              <a:cxn ang="f132">
                <a:pos x="f233" y="f234"/>
              </a:cxn>
              <a:cxn ang="f132">
                <a:pos x="f235" y="f236"/>
              </a:cxn>
              <a:cxn ang="f132">
                <a:pos x="f237" y="f236"/>
              </a:cxn>
              <a:cxn ang="f132">
                <a:pos x="f238" y="f234"/>
              </a:cxn>
              <a:cxn ang="f132">
                <a:pos x="f239" y="f240"/>
              </a:cxn>
              <a:cxn ang="f132">
                <a:pos x="f239" y="f241"/>
              </a:cxn>
              <a:cxn ang="f132">
                <a:pos x="f242" y="f243"/>
              </a:cxn>
              <a:cxn ang="f132">
                <a:pos x="f244" y="f245"/>
              </a:cxn>
              <a:cxn ang="f132">
                <a:pos x="f246" y="f247"/>
              </a:cxn>
              <a:cxn ang="f132">
                <a:pos x="f248" y="f249"/>
              </a:cxn>
              <a:cxn ang="f132">
                <a:pos x="f250" y="f251"/>
              </a:cxn>
              <a:cxn ang="f132">
                <a:pos x="f252" y="f253"/>
              </a:cxn>
              <a:cxn ang="f132">
                <a:pos x="f254" y="f255"/>
              </a:cxn>
              <a:cxn ang="f132">
                <a:pos x="f256" y="f257"/>
              </a:cxn>
              <a:cxn ang="f132">
                <a:pos x="f258" y="f259"/>
              </a:cxn>
              <a:cxn ang="f132">
                <a:pos x="f260" y="f261"/>
              </a:cxn>
              <a:cxn ang="f132">
                <a:pos x="f262" y="f263"/>
              </a:cxn>
              <a:cxn ang="f132">
                <a:pos x="f264" y="f265"/>
              </a:cxn>
              <a:cxn ang="f132">
                <a:pos x="f266" y="f267"/>
              </a:cxn>
              <a:cxn ang="f132">
                <a:pos x="f268" y="f269"/>
              </a:cxn>
              <a:cxn ang="f132">
                <a:pos x="f270" y="f271"/>
              </a:cxn>
              <a:cxn ang="f132">
                <a:pos x="f272" y="f273"/>
              </a:cxn>
              <a:cxn ang="f132">
                <a:pos x="f274" y="f275"/>
              </a:cxn>
              <a:cxn ang="f132">
                <a:pos x="f274" y="f275"/>
              </a:cxn>
              <a:cxn ang="f132">
                <a:pos x="f231" y="f232"/>
              </a:cxn>
            </a:cxnLst>
            <a:rect l="f227" t="f230" r="f228" b="f229"/>
            <a:pathLst>
              <a:path w="88" h="7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1" y="f16"/>
                  <a:pt x="f17" y="f5"/>
                  <a:pt x="f18" y="f5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22" y="f5"/>
                  <a:pt x="f23" y="f16"/>
                  <a:pt x="f24" y="f15"/>
                </a:cubicBezTo>
                <a:cubicBezTo>
                  <a:pt x="f25" y="f14"/>
                  <a:pt x="f26" y="f27"/>
                  <a:pt x="f28" y="f29"/>
                </a:cubicBezTo>
                <a:cubicBezTo>
                  <a:pt x="f6" y="f30"/>
                  <a:pt x="f6" y="f31"/>
                  <a:pt x="f28" y="f32"/>
                </a:cubicBezTo>
                <a:cubicBezTo>
                  <a:pt x="f33" y="f34"/>
                  <a:pt x="f26" y="f35"/>
                  <a:pt x="f36" y="f23"/>
                </a:cubicBezTo>
                <a:cubicBezTo>
                  <a:pt x="f37" y="f38"/>
                  <a:pt x="f25" y="f7"/>
                  <a:pt x="f38" y="f38"/>
                </a:cubicBezTo>
                <a:cubicBezTo>
                  <a:pt x="f39" y="f39"/>
                  <a:pt x="f23" y="f38"/>
                  <a:pt x="f22" y="f24"/>
                </a:cubicBezTo>
                <a:cubicBezTo>
                  <a:pt x="f38" y="f21"/>
                  <a:pt x="f40" y="f41"/>
                  <a:pt x="f37" y="f42"/>
                </a:cubicBezTo>
                <a:cubicBezTo>
                  <a:pt x="f38" y="f43"/>
                  <a:pt x="f21" y="f43"/>
                  <a:pt x="f44" y="f44"/>
                </a:cubicBezTo>
                <a:cubicBezTo>
                  <a:pt x="f45" y="f44"/>
                  <a:pt x="f42" y="f43"/>
                  <a:pt x="f46" y="f45"/>
                </a:cubicBezTo>
                <a:cubicBezTo>
                  <a:pt x="f47" y="f47"/>
                  <a:pt x="f47" y="f48"/>
                  <a:pt x="f47" y="f49"/>
                </a:cubicBezTo>
                <a:cubicBezTo>
                  <a:pt x="f32" y="f50"/>
                  <a:pt x="f51" y="f52"/>
                  <a:pt x="f53" y="f54"/>
                </a:cubicBezTo>
                <a:cubicBezTo>
                  <a:pt x="f55" y="f56"/>
                  <a:pt x="f55" y="f56"/>
                  <a:pt x="f54" y="f57"/>
                </a:cubicBezTo>
                <a:cubicBezTo>
                  <a:pt x="f52" y="f58"/>
                  <a:pt x="f30" y="f9"/>
                  <a:pt x="f30" y="f14"/>
                </a:cubicBezTo>
                <a:cubicBezTo>
                  <a:pt x="f30" y="f59"/>
                  <a:pt x="f30" y="f12"/>
                  <a:pt x="f52" y="f12"/>
                </a:cubicBezTo>
                <a:cubicBezTo>
                  <a:pt x="f56" y="f60"/>
                  <a:pt x="f56" y="f12"/>
                  <a:pt x="f55" y="f61"/>
                </a:cubicBezTo>
                <a:cubicBezTo>
                  <a:pt x="f62" y="f63"/>
                  <a:pt x="f64" y="f58"/>
                  <a:pt x="f27" y="f19"/>
                </a:cubicBezTo>
                <a:cubicBezTo>
                  <a:pt x="f27" y="f65"/>
                  <a:pt x="f66" y="f55"/>
                  <a:pt x="f67" y="f56"/>
                </a:cubicBezTo>
                <a:cubicBezTo>
                  <a:pt x="f68" y="f52"/>
                  <a:pt x="f61" y="f55"/>
                  <a:pt x="f69" y="f70"/>
                </a:cubicBezTo>
                <a:cubicBezTo>
                  <a:pt x="f71" y="f70"/>
                  <a:pt x="f8" y="f57"/>
                  <a:pt x="f15" y="f62"/>
                </a:cubicBezTo>
                <a:cubicBezTo>
                  <a:pt x="f5" y="f72"/>
                  <a:pt x="f5" y="f73"/>
                  <a:pt x="f16" y="f27"/>
                </a:cubicBezTo>
                <a:cubicBezTo>
                  <a:pt x="f16" y="f27"/>
                  <a:pt x="f16" y="f27"/>
                  <a:pt x="f16" y="f27"/>
                </a:cubicBezTo>
                <a:cubicBezTo>
                  <a:pt x="f74" y="f66"/>
                  <a:pt x="f15" y="f67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1" name="Freeform 197">
            <a:extLst>
              <a:ext uri="{FF2B5EF4-FFF2-40B4-BE49-F238E27FC236}">
                <a16:creationId xmlns:a16="http://schemas.microsoft.com/office/drawing/2014/main" id="{52A5E482-3162-4134-8273-760BED9F6F7D}"/>
              </a:ext>
            </a:extLst>
          </p:cNvPr>
          <p:cNvSpPr/>
          <p:nvPr/>
        </p:nvSpPr>
        <p:spPr>
          <a:xfrm>
            <a:off x="6849560" y="1974445"/>
            <a:ext cx="526996" cy="365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45"/>
              <a:gd name="f8" fmla="val 48"/>
              <a:gd name="f9" fmla="val 44"/>
              <a:gd name="f10" fmla="val 42"/>
              <a:gd name="f11" fmla="val 38"/>
              <a:gd name="f12" fmla="val 41"/>
              <a:gd name="f13" fmla="val 43"/>
              <a:gd name="f14" fmla="val 47"/>
              <a:gd name="f15" fmla="val 49"/>
              <a:gd name="f16" fmla="val 50"/>
              <a:gd name="f17" fmla="val 55"/>
              <a:gd name="f18" fmla="val 40"/>
              <a:gd name="f19" fmla="val 57"/>
              <a:gd name="f20" fmla="val 36"/>
              <a:gd name="f21" fmla="val 53"/>
              <a:gd name="f22" fmla="val 31"/>
              <a:gd name="f23" fmla="val 27"/>
              <a:gd name="f24" fmla="val 24"/>
              <a:gd name="f25" fmla="val 22"/>
              <a:gd name="f26" fmla="val 33"/>
              <a:gd name="f27" fmla="val 15"/>
              <a:gd name="f28" fmla="val 9"/>
              <a:gd name="f29" fmla="val 11"/>
              <a:gd name="f30" fmla="val 5"/>
              <a:gd name="f31" fmla="val 7"/>
              <a:gd name="f32" fmla="val 2"/>
              <a:gd name="f33" fmla="val 3"/>
              <a:gd name="f34" fmla="val 4"/>
              <a:gd name="f35" fmla="val 14"/>
              <a:gd name="f36" fmla="val 60"/>
              <a:gd name="f37" fmla="val 28"/>
              <a:gd name="f38" fmla="val 61"/>
              <a:gd name="f39" fmla="val 29"/>
              <a:gd name="f40" fmla="val 62"/>
              <a:gd name="f41" fmla="val 30"/>
              <a:gd name="f42" fmla="val 63"/>
              <a:gd name="f43" fmla="val 64"/>
              <a:gd name="f44" fmla="val 32"/>
              <a:gd name="f45" fmla="val 34"/>
              <a:gd name="f46" fmla="val 39"/>
              <a:gd name="f47" fmla="val 59"/>
              <a:gd name="f48" fmla="val 54"/>
              <a:gd name="f49" fmla="+- 0 0 -90"/>
              <a:gd name="f50" fmla="*/ f3 1 65"/>
              <a:gd name="f51" fmla="*/ f4 1 45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65"/>
              <a:gd name="f60" fmla="*/ f56 1 45"/>
              <a:gd name="f61" fmla="*/ 48 f57 1"/>
              <a:gd name="f62" fmla="*/ 45 f56 1"/>
              <a:gd name="f63" fmla="*/ 38 f57 1"/>
              <a:gd name="f64" fmla="*/ 44 f56 1"/>
              <a:gd name="f65" fmla="*/ 47 f57 1"/>
              <a:gd name="f66" fmla="*/ 42 f56 1"/>
              <a:gd name="f67" fmla="*/ 50 f57 1"/>
              <a:gd name="f68" fmla="*/ 41 f56 1"/>
              <a:gd name="f69" fmla="*/ 53 f57 1"/>
              <a:gd name="f70" fmla="*/ 31 f56 1"/>
              <a:gd name="f71" fmla="*/ 43 f57 1"/>
              <a:gd name="f72" fmla="*/ 22 f56 1"/>
              <a:gd name="f73" fmla="*/ 11 f57 1"/>
              <a:gd name="f74" fmla="*/ 5 f56 1"/>
              <a:gd name="f75" fmla="*/ 0 f57 1"/>
              <a:gd name="f76" fmla="*/ 0 f56 1"/>
              <a:gd name="f77" fmla="*/ 60 f57 1"/>
              <a:gd name="f78" fmla="*/ 28 f56 1"/>
              <a:gd name="f79" fmla="*/ 62 f57 1"/>
              <a:gd name="f80" fmla="*/ 30 f56 1"/>
              <a:gd name="f81" fmla="*/ 65 f57 1"/>
              <a:gd name="f82" fmla="*/ 34 f56 1"/>
              <a:gd name="f83" fmla="*/ 63 f57 1"/>
              <a:gd name="f84" fmla="*/ 40 f56 1"/>
              <a:gd name="f85" fmla="+- f58 0 f1"/>
              <a:gd name="f86" fmla="*/ f61 1 65"/>
              <a:gd name="f87" fmla="*/ f62 1 45"/>
              <a:gd name="f88" fmla="*/ f63 1 65"/>
              <a:gd name="f89" fmla="*/ f64 1 45"/>
              <a:gd name="f90" fmla="*/ f65 1 65"/>
              <a:gd name="f91" fmla="*/ f66 1 45"/>
              <a:gd name="f92" fmla="*/ f67 1 65"/>
              <a:gd name="f93" fmla="*/ f68 1 45"/>
              <a:gd name="f94" fmla="*/ f69 1 65"/>
              <a:gd name="f95" fmla="*/ f70 1 45"/>
              <a:gd name="f96" fmla="*/ f71 1 65"/>
              <a:gd name="f97" fmla="*/ f72 1 45"/>
              <a:gd name="f98" fmla="*/ f73 1 65"/>
              <a:gd name="f99" fmla="*/ f74 1 45"/>
              <a:gd name="f100" fmla="*/ f75 1 65"/>
              <a:gd name="f101" fmla="*/ f76 1 45"/>
              <a:gd name="f102" fmla="*/ f77 1 65"/>
              <a:gd name="f103" fmla="*/ f78 1 45"/>
              <a:gd name="f104" fmla="*/ f79 1 65"/>
              <a:gd name="f105" fmla="*/ f80 1 45"/>
              <a:gd name="f106" fmla="*/ f81 1 65"/>
              <a:gd name="f107" fmla="*/ f82 1 45"/>
              <a:gd name="f108" fmla="*/ f83 1 65"/>
              <a:gd name="f109" fmla="*/ f84 1 45"/>
              <a:gd name="f110" fmla="*/ 0 1 f59"/>
              <a:gd name="f111" fmla="*/ f53 1 f59"/>
              <a:gd name="f112" fmla="*/ 0 1 f60"/>
              <a:gd name="f113" fmla="*/ f54 1 f60"/>
              <a:gd name="f114" fmla="*/ f86 1 f59"/>
              <a:gd name="f115" fmla="*/ f87 1 f60"/>
              <a:gd name="f116" fmla="*/ f88 1 f59"/>
              <a:gd name="f117" fmla="*/ f89 1 f60"/>
              <a:gd name="f118" fmla="*/ f90 1 f59"/>
              <a:gd name="f119" fmla="*/ f91 1 f60"/>
              <a:gd name="f120" fmla="*/ f92 1 f59"/>
              <a:gd name="f121" fmla="*/ f93 1 f60"/>
              <a:gd name="f122" fmla="*/ f94 1 f59"/>
              <a:gd name="f123" fmla="*/ f95 1 f60"/>
              <a:gd name="f124" fmla="*/ f96 1 f59"/>
              <a:gd name="f125" fmla="*/ f97 1 f60"/>
              <a:gd name="f126" fmla="*/ f98 1 f59"/>
              <a:gd name="f127" fmla="*/ f99 1 f60"/>
              <a:gd name="f128" fmla="*/ f100 1 f59"/>
              <a:gd name="f129" fmla="*/ f101 1 f60"/>
              <a:gd name="f130" fmla="*/ f102 1 f59"/>
              <a:gd name="f131" fmla="*/ f103 1 f60"/>
              <a:gd name="f132" fmla="*/ f104 1 f59"/>
              <a:gd name="f133" fmla="*/ f105 1 f60"/>
              <a:gd name="f134" fmla="*/ f106 1 f59"/>
              <a:gd name="f135" fmla="*/ f107 1 f60"/>
              <a:gd name="f136" fmla="*/ f108 1 f59"/>
              <a:gd name="f137" fmla="*/ f109 1 f60"/>
              <a:gd name="f138" fmla="*/ f110 f50 1"/>
              <a:gd name="f139" fmla="*/ f111 f50 1"/>
              <a:gd name="f140" fmla="*/ f113 f51 1"/>
              <a:gd name="f141" fmla="*/ f112 f51 1"/>
              <a:gd name="f142" fmla="*/ f114 f50 1"/>
              <a:gd name="f143" fmla="*/ f115 f51 1"/>
              <a:gd name="f144" fmla="*/ f116 f50 1"/>
              <a:gd name="f145" fmla="*/ f117 f51 1"/>
              <a:gd name="f146" fmla="*/ f118 f50 1"/>
              <a:gd name="f147" fmla="*/ f119 f51 1"/>
              <a:gd name="f148" fmla="*/ f120 f50 1"/>
              <a:gd name="f149" fmla="*/ f121 f51 1"/>
              <a:gd name="f150" fmla="*/ f122 f50 1"/>
              <a:gd name="f151" fmla="*/ f123 f51 1"/>
              <a:gd name="f152" fmla="*/ f124 f50 1"/>
              <a:gd name="f153" fmla="*/ f125 f51 1"/>
              <a:gd name="f154" fmla="*/ f126 f50 1"/>
              <a:gd name="f155" fmla="*/ f127 f51 1"/>
              <a:gd name="f156" fmla="*/ f128 f50 1"/>
              <a:gd name="f157" fmla="*/ f129 f51 1"/>
              <a:gd name="f158" fmla="*/ f130 f50 1"/>
              <a:gd name="f159" fmla="*/ f131 f51 1"/>
              <a:gd name="f160" fmla="*/ f132 f50 1"/>
              <a:gd name="f161" fmla="*/ f133 f51 1"/>
              <a:gd name="f162" fmla="*/ f134 f50 1"/>
              <a:gd name="f163" fmla="*/ f135 f51 1"/>
              <a:gd name="f164" fmla="*/ f136 f50 1"/>
              <a:gd name="f165" fmla="*/ f137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  <a:cxn ang="f85">
                <a:pos x="f148" y="f149"/>
              </a:cxn>
              <a:cxn ang="f85">
                <a:pos x="f150" y="f151"/>
              </a:cxn>
              <a:cxn ang="f85">
                <a:pos x="f152" y="f153"/>
              </a:cxn>
              <a:cxn ang="f85">
                <a:pos x="f154" y="f155"/>
              </a:cxn>
              <a:cxn ang="f85">
                <a:pos x="f156" y="f157"/>
              </a:cxn>
              <a:cxn ang="f85">
                <a:pos x="f158" y="f159"/>
              </a:cxn>
              <a:cxn ang="f85">
                <a:pos x="f160" y="f161"/>
              </a:cxn>
              <a:cxn ang="f85">
                <a:pos x="f162" y="f163"/>
              </a:cxn>
              <a:cxn ang="f85">
                <a:pos x="f164" y="f165"/>
              </a:cxn>
              <a:cxn ang="f85">
                <a:pos x="f142" y="f143"/>
              </a:cxn>
            </a:cxnLst>
            <a:rect l="f138" t="f141" r="f139" b="f140"/>
            <a:pathLst>
              <a:path w="65" h="45">
                <a:moveTo>
                  <a:pt x="f8" y="f7"/>
                </a:moveTo>
                <a:cubicBezTo>
                  <a:pt x="f7" y="f9"/>
                  <a:pt x="f10" y="f7"/>
                  <a:pt x="f11" y="f9"/>
                </a:cubicBezTo>
                <a:cubicBezTo>
                  <a:pt x="f12" y="f13"/>
                  <a:pt x="f9" y="f13"/>
                  <a:pt x="f14" y="f10"/>
                </a:cubicBezTo>
                <a:cubicBezTo>
                  <a:pt x="f8" y="f10"/>
                  <a:pt x="f15" y="f10"/>
                  <a:pt x="f16" y="f12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16" y="f23"/>
                  <a:pt x="f14" y="f24"/>
                  <a:pt x="f13" y="f25"/>
                </a:cubicBezTo>
                <a:cubicBezTo>
                  <a:pt x="f26" y="f27"/>
                  <a:pt x="f25" y="f28"/>
                  <a:pt x="f29" y="f30"/>
                </a:cubicBezTo>
                <a:cubicBezTo>
                  <a:pt x="f31" y="f32"/>
                  <a:pt x="f33" y="f32"/>
                  <a:pt x="f5" y="f5"/>
                </a:cubicBezTo>
                <a:cubicBezTo>
                  <a:pt x="f25" y="f34"/>
                  <a:pt x="f10" y="f35"/>
                  <a:pt x="f36" y="f37"/>
                </a:cubicBezTo>
                <a:cubicBezTo>
                  <a:pt x="f38" y="f37"/>
                  <a:pt x="f38" y="f39"/>
                  <a:pt x="f40" y="f41"/>
                </a:cubicBezTo>
                <a:cubicBezTo>
                  <a:pt x="f42" y="f22"/>
                  <a:pt x="f43" y="f44"/>
                  <a:pt x="f6" y="f45"/>
                </a:cubicBezTo>
                <a:cubicBezTo>
                  <a:pt x="f6" y="f20"/>
                  <a:pt x="f6" y="f46"/>
                  <a:pt x="f42" y="f18"/>
                </a:cubicBezTo>
                <a:cubicBezTo>
                  <a:pt x="f47" y="f9"/>
                  <a:pt x="f48" y="f7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2" name="Freeform 198">
            <a:extLst>
              <a:ext uri="{FF2B5EF4-FFF2-40B4-BE49-F238E27FC236}">
                <a16:creationId xmlns:a16="http://schemas.microsoft.com/office/drawing/2014/main" id="{01497051-4D6D-472C-9318-71B79181D4BD}"/>
              </a:ext>
            </a:extLst>
          </p:cNvPr>
          <p:cNvSpPr/>
          <p:nvPr/>
        </p:nvSpPr>
        <p:spPr>
          <a:xfrm>
            <a:off x="6849560" y="2039578"/>
            <a:ext cx="202804" cy="121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"/>
              <a:gd name="f7" fmla="val 15"/>
              <a:gd name="f8" fmla="val 9"/>
              <a:gd name="f9" fmla="val 4"/>
              <a:gd name="f10" fmla="val 8"/>
              <a:gd name="f11" fmla="val 20"/>
              <a:gd name="f12" fmla="val 11"/>
              <a:gd name="f13" fmla="val 17"/>
              <a:gd name="f14" fmla="val 7"/>
              <a:gd name="f15" fmla="val 1"/>
              <a:gd name="f16" fmla="val 3"/>
              <a:gd name="f17" fmla="val 2"/>
              <a:gd name="f18" fmla="val 5"/>
              <a:gd name="f19" fmla="+- 0 0 -90"/>
              <a:gd name="f20" fmla="*/ f3 1 25"/>
              <a:gd name="f21" fmla="*/ f4 1 15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5"/>
              <a:gd name="f30" fmla="*/ f26 1 15"/>
              <a:gd name="f31" fmla="*/ 9 f27 1"/>
              <a:gd name="f32" fmla="*/ 4 f26 1"/>
              <a:gd name="f33" fmla="*/ 25 f27 1"/>
              <a:gd name="f34" fmla="*/ 15 f26 1"/>
              <a:gd name="f35" fmla="*/ 1 f27 1"/>
              <a:gd name="f36" fmla="*/ 1 f26 1"/>
              <a:gd name="f37" fmla="*/ 3 f27 1"/>
              <a:gd name="f38" fmla="*/ 2 f26 1"/>
              <a:gd name="f39" fmla="+- f28 0 f1"/>
              <a:gd name="f40" fmla="*/ f31 1 25"/>
              <a:gd name="f41" fmla="*/ f32 1 15"/>
              <a:gd name="f42" fmla="*/ f33 1 25"/>
              <a:gd name="f43" fmla="*/ f34 1 15"/>
              <a:gd name="f44" fmla="*/ f35 1 25"/>
              <a:gd name="f45" fmla="*/ f36 1 15"/>
              <a:gd name="f46" fmla="*/ f37 1 25"/>
              <a:gd name="f47" fmla="*/ f38 1 15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5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25" h="15">
                <a:moveTo>
                  <a:pt x="f8" y="f9"/>
                </a:moveTo>
                <a:cubicBezTo>
                  <a:pt x="f7" y="f10"/>
                  <a:pt x="f11" y="f12"/>
                  <a:pt x="f6" y="f7"/>
                </a:cubicBezTo>
                <a:cubicBezTo>
                  <a:pt x="f13" y="f12"/>
                  <a:pt x="f8" y="f14"/>
                  <a:pt x="f15" y="f9"/>
                </a:cubicBezTo>
                <a:cubicBezTo>
                  <a:pt x="f15" y="f16"/>
                  <a:pt x="f5" y="f17"/>
                  <a:pt x="f15" y="f15"/>
                </a:cubicBezTo>
                <a:cubicBezTo>
                  <a:pt x="f15" y="f5"/>
                  <a:pt x="f17" y="f15"/>
                  <a:pt x="f16" y="f17"/>
                </a:cubicBezTo>
                <a:cubicBezTo>
                  <a:pt x="f18" y="f17"/>
                  <a:pt x="f14" y="f16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3" name="Freeform 199">
            <a:extLst>
              <a:ext uri="{FF2B5EF4-FFF2-40B4-BE49-F238E27FC236}">
                <a16:creationId xmlns:a16="http://schemas.microsoft.com/office/drawing/2014/main" id="{131CE908-FF59-4FF7-8C28-AD752B235FBA}"/>
              </a:ext>
            </a:extLst>
          </p:cNvPr>
          <p:cNvSpPr/>
          <p:nvPr/>
        </p:nvSpPr>
        <p:spPr>
          <a:xfrm>
            <a:off x="6784418" y="1829366"/>
            <a:ext cx="121386" cy="96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12"/>
              <a:gd name="f8" fmla="val 14"/>
              <a:gd name="f9" fmla="val 4"/>
              <a:gd name="f10" fmla="val 6"/>
              <a:gd name="f11" fmla="val 10"/>
              <a:gd name="f12" fmla="val 7"/>
              <a:gd name="f13" fmla="val 8"/>
              <a:gd name="f14" fmla="val 5"/>
              <a:gd name="f15" fmla="val 9"/>
              <a:gd name="f16" fmla="val 2"/>
              <a:gd name="f17" fmla="val 1"/>
              <a:gd name="f18" fmla="val 3"/>
              <a:gd name="f19" fmla="val 11"/>
              <a:gd name="f20" fmla="+- 0 0 -90"/>
              <a:gd name="f21" fmla="*/ f3 1 15"/>
              <a:gd name="f22" fmla="*/ f4 1 1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5"/>
              <a:gd name="f31" fmla="*/ f27 1 12"/>
              <a:gd name="f32" fmla="*/ 15 f28 1"/>
              <a:gd name="f33" fmla="*/ 0 f27 1"/>
              <a:gd name="f34" fmla="*/ 10 f28 1"/>
              <a:gd name="f35" fmla="*/ 7 f27 1"/>
              <a:gd name="f36" fmla="*/ 5 f28 1"/>
              <a:gd name="f37" fmla="*/ 9 f27 1"/>
              <a:gd name="f38" fmla="*/ 1 f28 1"/>
              <a:gd name="f39" fmla="*/ 3 f28 1"/>
              <a:gd name="f40" fmla="*/ 5 f27 1"/>
              <a:gd name="f41" fmla="+- f29 0 f1"/>
              <a:gd name="f42" fmla="*/ f32 1 15"/>
              <a:gd name="f43" fmla="*/ f33 1 12"/>
              <a:gd name="f44" fmla="*/ f34 1 15"/>
              <a:gd name="f45" fmla="*/ f35 1 12"/>
              <a:gd name="f46" fmla="*/ f36 1 15"/>
              <a:gd name="f47" fmla="*/ f37 1 12"/>
              <a:gd name="f48" fmla="*/ f38 1 15"/>
              <a:gd name="f49" fmla="*/ f39 1 15"/>
              <a:gd name="f50" fmla="*/ f40 1 12"/>
              <a:gd name="f51" fmla="*/ 0 1 f30"/>
              <a:gd name="f52" fmla="*/ f24 1 f30"/>
              <a:gd name="f53" fmla="*/ 0 1 f31"/>
              <a:gd name="f54" fmla="*/ f25 1 f31"/>
              <a:gd name="f55" fmla="*/ f42 1 f30"/>
              <a:gd name="f56" fmla="*/ f43 1 f31"/>
              <a:gd name="f57" fmla="*/ f44 1 f30"/>
              <a:gd name="f58" fmla="*/ f45 1 f31"/>
              <a:gd name="f59" fmla="*/ f46 1 f30"/>
              <a:gd name="f60" fmla="*/ f47 1 f31"/>
              <a:gd name="f61" fmla="*/ f48 1 f30"/>
              <a:gd name="f62" fmla="*/ f49 1 f30"/>
              <a:gd name="f63" fmla="*/ f50 1 f31"/>
              <a:gd name="f64" fmla="*/ f51 f21 1"/>
              <a:gd name="f65" fmla="*/ f52 f21 1"/>
              <a:gd name="f66" fmla="*/ f54 f22 1"/>
              <a:gd name="f67" fmla="*/ f53 f22 1"/>
              <a:gd name="f68" fmla="*/ f55 f21 1"/>
              <a:gd name="f69" fmla="*/ f56 f22 1"/>
              <a:gd name="f70" fmla="*/ f57 f21 1"/>
              <a:gd name="f71" fmla="*/ f58 f22 1"/>
              <a:gd name="f72" fmla="*/ f59 f21 1"/>
              <a:gd name="f73" fmla="*/ f60 f22 1"/>
              <a:gd name="f74" fmla="*/ f61 f21 1"/>
              <a:gd name="f75" fmla="*/ f62 f21 1"/>
              <a:gd name="f76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74" y="f71"/>
              </a:cxn>
              <a:cxn ang="f41">
                <a:pos x="f75" y="f76"/>
              </a:cxn>
              <a:cxn ang="f41">
                <a:pos x="f68" y="f69"/>
              </a:cxn>
            </a:cxnLst>
            <a:rect l="f64" t="f67" r="f65" b="f66"/>
            <a:pathLst>
              <a:path w="15" h="12">
                <a:moveTo>
                  <a:pt x="f6" y="f5"/>
                </a:moveTo>
                <a:cubicBezTo>
                  <a:pt x="f8" y="f9"/>
                  <a:pt x="f7" y="f10"/>
                  <a:pt x="f11" y="f12"/>
                </a:cubicBezTo>
                <a:cubicBezTo>
                  <a:pt x="f13" y="f13"/>
                  <a:pt x="f10" y="f13"/>
                  <a:pt x="f14" y="f15"/>
                </a:cubicBezTo>
                <a:cubicBezTo>
                  <a:pt x="f16" y="f7"/>
                  <a:pt x="f17" y="f15"/>
                  <a:pt x="f17" y="f12"/>
                </a:cubicBezTo>
                <a:cubicBezTo>
                  <a:pt x="f5" y="f10"/>
                  <a:pt x="f16" y="f14"/>
                  <a:pt x="f18" y="f14"/>
                </a:cubicBezTo>
                <a:cubicBezTo>
                  <a:pt x="f12" y="f9"/>
                  <a:pt x="f19" y="f14"/>
                  <a:pt x="f6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4" name="Freeform 200">
            <a:extLst>
              <a:ext uri="{FF2B5EF4-FFF2-40B4-BE49-F238E27FC236}">
                <a16:creationId xmlns:a16="http://schemas.microsoft.com/office/drawing/2014/main" id="{0FC7EE83-FA46-49BD-9816-AAA5F0B776BA}"/>
              </a:ext>
            </a:extLst>
          </p:cNvPr>
          <p:cNvSpPr/>
          <p:nvPr/>
        </p:nvSpPr>
        <p:spPr>
          <a:xfrm>
            <a:off x="6849560" y="1999609"/>
            <a:ext cx="97703" cy="399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5"/>
              <a:gd name="f8" fmla="val 10"/>
              <a:gd name="f9" fmla="val 4"/>
              <a:gd name="f10" fmla="val 11"/>
              <a:gd name="f11" fmla="val 9"/>
              <a:gd name="f12" fmla="val 7"/>
              <a:gd name="f13" fmla="val 2"/>
              <a:gd name="f14" fmla="val 3"/>
              <a:gd name="f15" fmla="val 1"/>
              <a:gd name="f16" fmla="+- 0 0 -90"/>
              <a:gd name="f17" fmla="*/ f3 1 12"/>
              <a:gd name="f18" fmla="*/ f4 1 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3 1 5"/>
              <a:gd name="f27" fmla="*/ f24 1 12"/>
              <a:gd name="f28" fmla="*/ 10 f24 1"/>
              <a:gd name="f29" fmla="*/ 4 f23 1"/>
              <a:gd name="f30" fmla="*/ 12 f24 1"/>
              <a:gd name="f31" fmla="*/ 5 f23 1"/>
              <a:gd name="f32" fmla="*/ 9 f24 1"/>
              <a:gd name="f33" fmla="*/ 2 f24 1"/>
              <a:gd name="f34" fmla="*/ 3 f23 1"/>
              <a:gd name="f35" fmla="*/ 0 f24 1"/>
              <a:gd name="f36" fmla="*/ 1 f23 1"/>
              <a:gd name="f37" fmla="+- f25 0 f1"/>
              <a:gd name="f38" fmla="*/ f28 1 12"/>
              <a:gd name="f39" fmla="*/ f29 1 5"/>
              <a:gd name="f40" fmla="*/ f30 1 12"/>
              <a:gd name="f41" fmla="*/ f31 1 5"/>
              <a:gd name="f42" fmla="*/ f32 1 12"/>
              <a:gd name="f43" fmla="*/ f33 1 12"/>
              <a:gd name="f44" fmla="*/ f34 1 5"/>
              <a:gd name="f45" fmla="*/ f35 1 12"/>
              <a:gd name="f46" fmla="*/ f36 1 5"/>
              <a:gd name="f47" fmla="*/ 0 1 f27"/>
              <a:gd name="f48" fmla="*/ f20 1 f27"/>
              <a:gd name="f49" fmla="*/ 0 1 f26"/>
              <a:gd name="f50" fmla="*/ f21 1 f26"/>
              <a:gd name="f51" fmla="*/ f38 1 f27"/>
              <a:gd name="f52" fmla="*/ f39 1 f26"/>
              <a:gd name="f53" fmla="*/ f40 1 f27"/>
              <a:gd name="f54" fmla="*/ f41 1 f26"/>
              <a:gd name="f55" fmla="*/ f42 1 f27"/>
              <a:gd name="f56" fmla="*/ f43 1 f27"/>
              <a:gd name="f57" fmla="*/ f44 1 f26"/>
              <a:gd name="f58" fmla="*/ f45 1 f27"/>
              <a:gd name="f59" fmla="*/ f46 1 f26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7 1"/>
              <a:gd name="f70" fmla="*/ f57 f18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9" y="f70"/>
              </a:cxn>
              <a:cxn ang="f37">
                <a:pos x="f71" y="f72"/>
              </a:cxn>
              <a:cxn ang="f37">
                <a:pos x="f69" y="f72"/>
              </a:cxn>
              <a:cxn ang="f37">
                <a:pos x="f64" y="f65"/>
              </a:cxn>
            </a:cxnLst>
            <a:rect l="f60" t="f63" r="f61" b="f62"/>
            <a:pathLst>
              <a:path w="12" h="5">
                <a:moveTo>
                  <a:pt x="f8" y="f9"/>
                </a:moveTo>
                <a:cubicBezTo>
                  <a:pt x="f10" y="f9"/>
                  <a:pt x="f10" y="f9"/>
                  <a:pt x="f6" y="f7"/>
                </a:cubicBezTo>
                <a:cubicBezTo>
                  <a:pt x="f10" y="f7"/>
                  <a:pt x="f8" y="f7"/>
                  <a:pt x="f11" y="f7"/>
                </a:cubicBezTo>
                <a:cubicBezTo>
                  <a:pt x="f12" y="f7"/>
                  <a:pt x="f9" y="f9"/>
                  <a:pt x="f13" y="f14"/>
                </a:cubicBezTo>
                <a:cubicBezTo>
                  <a:pt x="f15" y="f14"/>
                  <a:pt x="f5" y="f14"/>
                  <a:pt x="f5" y="f15"/>
                </a:cubicBezTo>
                <a:cubicBezTo>
                  <a:pt x="f5" y="f5"/>
                  <a:pt x="f13" y="f15"/>
                  <a:pt x="f13" y="f15"/>
                </a:cubicBezTo>
                <a:cubicBezTo>
                  <a:pt x="f7" y="f13"/>
                  <a:pt x="f12" y="f14"/>
                  <a:pt x="f8" y="f9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5" name="Freeform 201">
            <a:extLst>
              <a:ext uri="{FF2B5EF4-FFF2-40B4-BE49-F238E27FC236}">
                <a16:creationId xmlns:a16="http://schemas.microsoft.com/office/drawing/2014/main" id="{E0967B85-F8BE-45EF-88F6-54D35274BA06}"/>
              </a:ext>
            </a:extLst>
          </p:cNvPr>
          <p:cNvSpPr/>
          <p:nvPr/>
        </p:nvSpPr>
        <p:spPr>
          <a:xfrm>
            <a:off x="6304797" y="1577714"/>
            <a:ext cx="32570" cy="48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6"/>
              <a:gd name="f8" fmla="val 2"/>
              <a:gd name="f9" fmla="val 3"/>
              <a:gd name="f10" fmla="val 5"/>
              <a:gd name="f11" fmla="val 1"/>
              <a:gd name="f12" fmla="+- 0 0 -90"/>
              <a:gd name="f13" fmla="*/ f3 1 4"/>
              <a:gd name="f14" fmla="*/ f4 1 6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6"/>
              <a:gd name="f23" fmla="*/ f20 1 4"/>
              <a:gd name="f24" fmla="*/ 2 f20 1"/>
              <a:gd name="f25" fmla="*/ 0 f19 1"/>
              <a:gd name="f26" fmla="*/ 4 f20 1"/>
              <a:gd name="f27" fmla="*/ 6 f19 1"/>
              <a:gd name="f28" fmla="*/ 1 f20 1"/>
              <a:gd name="f29" fmla="*/ 5 f19 1"/>
              <a:gd name="f30" fmla="*/ 0 f20 1"/>
              <a:gd name="f31" fmla="*/ 4 f19 1"/>
              <a:gd name="f32" fmla="+- f21 0 f1"/>
              <a:gd name="f33" fmla="*/ f24 1 4"/>
              <a:gd name="f34" fmla="*/ f25 1 6"/>
              <a:gd name="f35" fmla="*/ f26 1 4"/>
              <a:gd name="f36" fmla="*/ f27 1 6"/>
              <a:gd name="f37" fmla="*/ f28 1 4"/>
              <a:gd name="f38" fmla="*/ f29 1 6"/>
              <a:gd name="f39" fmla="*/ f30 1 4"/>
              <a:gd name="f40" fmla="*/ f31 1 6"/>
              <a:gd name="f41" fmla="*/ 0 1 f23"/>
              <a:gd name="f42" fmla="*/ f16 1 f23"/>
              <a:gd name="f43" fmla="*/ 0 1 f22"/>
              <a:gd name="f44" fmla="*/ f17 1 f22"/>
              <a:gd name="f45" fmla="*/ f33 1 f23"/>
              <a:gd name="f46" fmla="*/ f34 1 f22"/>
              <a:gd name="f47" fmla="*/ f35 1 f23"/>
              <a:gd name="f48" fmla="*/ f36 1 f22"/>
              <a:gd name="f49" fmla="*/ f37 1 f23"/>
              <a:gd name="f50" fmla="*/ f38 1 f22"/>
              <a:gd name="f51" fmla="*/ f39 1 f23"/>
              <a:gd name="f52" fmla="*/ f40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57" y="f58"/>
              </a:cxn>
            </a:cxnLst>
            <a:rect l="f53" t="f56" r="f54" b="f55"/>
            <a:pathLst>
              <a:path w="4" h="6">
                <a:moveTo>
                  <a:pt x="f8" y="f5"/>
                </a:moveTo>
                <a:cubicBezTo>
                  <a:pt x="f8" y="f8"/>
                  <a:pt x="f8" y="f6"/>
                  <a:pt x="f6" y="f7"/>
                </a:cubicBezTo>
                <a:cubicBezTo>
                  <a:pt x="f9" y="f7"/>
                  <a:pt x="f8" y="f10"/>
                  <a:pt x="f11" y="f10"/>
                </a:cubicBezTo>
                <a:cubicBezTo>
                  <a:pt x="f11" y="f6"/>
                  <a:pt x="f11" y="f6"/>
                  <a:pt x="f5" y="f6"/>
                </a:cubicBezTo>
                <a:cubicBezTo>
                  <a:pt x="f11" y="f9"/>
                  <a:pt x="f11" y="f11"/>
                  <a:pt x="f8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6" name="Freeform 202">
            <a:extLst>
              <a:ext uri="{FF2B5EF4-FFF2-40B4-BE49-F238E27FC236}">
                <a16:creationId xmlns:a16="http://schemas.microsoft.com/office/drawing/2014/main" id="{ABEDE07E-CB11-4D50-BCD2-B4868DC1A844}"/>
              </a:ext>
            </a:extLst>
          </p:cNvPr>
          <p:cNvSpPr/>
          <p:nvPr/>
        </p:nvSpPr>
        <p:spPr>
          <a:xfrm>
            <a:off x="6321073" y="1536265"/>
            <a:ext cx="25164" cy="414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5"/>
              <a:gd name="f8" fmla="val 2"/>
              <a:gd name="f9" fmla="val 4"/>
              <a:gd name="f10" fmla="+- 0 0 -90"/>
              <a:gd name="f11" fmla="*/ f3 1 3"/>
              <a:gd name="f12" fmla="*/ f4 1 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7 1 5"/>
              <a:gd name="f21" fmla="*/ f18 1 3"/>
              <a:gd name="f22" fmla="*/ 3 f18 1"/>
              <a:gd name="f23" fmla="*/ 0 f17 1"/>
              <a:gd name="f24" fmla="*/ 0 f18 1"/>
              <a:gd name="f25" fmla="*/ 5 f17 1"/>
              <a:gd name="f26" fmla="+- f19 0 f1"/>
              <a:gd name="f27" fmla="*/ f22 1 3"/>
              <a:gd name="f28" fmla="*/ f23 1 5"/>
              <a:gd name="f29" fmla="*/ f24 1 3"/>
              <a:gd name="f30" fmla="*/ f25 1 5"/>
              <a:gd name="f31" fmla="*/ 0 1 f21"/>
              <a:gd name="f32" fmla="*/ f14 1 f21"/>
              <a:gd name="f33" fmla="*/ 0 1 f20"/>
              <a:gd name="f34" fmla="*/ f15 1 f20"/>
              <a:gd name="f35" fmla="*/ f27 1 f21"/>
              <a:gd name="f36" fmla="*/ f28 1 f20"/>
              <a:gd name="f37" fmla="*/ f29 1 f21"/>
              <a:gd name="f38" fmla="*/ f30 1 f20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  <a:cxn ang="f26">
                <a:pos x="f43" y="f44"/>
              </a:cxn>
            </a:cxnLst>
            <a:rect l="f39" t="f42" r="f40" b="f41"/>
            <a:pathLst>
              <a:path w="3" h="5">
                <a:moveTo>
                  <a:pt x="f6" y="f5"/>
                </a:moveTo>
                <a:cubicBezTo>
                  <a:pt x="f6" y="f8"/>
                  <a:pt x="f8" y="f9"/>
                  <a:pt x="f5" y="f7"/>
                </a:cubicBezTo>
                <a:cubicBezTo>
                  <a:pt x="f5" y="f6"/>
                  <a:pt x="f8" y="f8"/>
                  <a:pt x="f6" y="f5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7" name="Freeform 203">
            <a:extLst>
              <a:ext uri="{FF2B5EF4-FFF2-40B4-BE49-F238E27FC236}">
                <a16:creationId xmlns:a16="http://schemas.microsoft.com/office/drawing/2014/main" id="{DCE74B4A-D55A-4254-895A-B38AB7BF3430}"/>
              </a:ext>
            </a:extLst>
          </p:cNvPr>
          <p:cNvSpPr/>
          <p:nvPr/>
        </p:nvSpPr>
        <p:spPr>
          <a:xfrm>
            <a:off x="6288511" y="2063261"/>
            <a:ext cx="186519" cy="4144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51"/>
              <a:gd name="f8" fmla="val 4"/>
              <a:gd name="f9" fmla="val 32"/>
              <a:gd name="f10" fmla="val 9"/>
              <a:gd name="f11" fmla="val 14"/>
              <a:gd name="f12" fmla="val 15"/>
              <a:gd name="f13" fmla="val 17"/>
              <a:gd name="f14" fmla="val 7"/>
              <a:gd name="f15" fmla="val 34"/>
              <a:gd name="f16" fmla="+- 0 0 -90"/>
              <a:gd name="f17" fmla="*/ f3 1 23"/>
              <a:gd name="f18" fmla="*/ f4 1 5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3"/>
              <a:gd name="f27" fmla="*/ f23 1 51"/>
              <a:gd name="f28" fmla="*/ 0 f24 1"/>
              <a:gd name="f29" fmla="*/ 51 f23 1"/>
              <a:gd name="f30" fmla="*/ 23 f24 1"/>
              <a:gd name="f31" fmla="*/ 0 f23 1"/>
              <a:gd name="f32" fmla="+- f25 0 f1"/>
              <a:gd name="f33" fmla="*/ f28 1 23"/>
              <a:gd name="f34" fmla="*/ f29 1 51"/>
              <a:gd name="f35" fmla="*/ f30 1 23"/>
              <a:gd name="f36" fmla="*/ f31 1 51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6"/>
              <a:gd name="f44" fmla="*/ f36 1 f27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7 1"/>
              <a:gd name="f52" fmla="*/ f4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51" y="f52"/>
              </a:cxn>
              <a:cxn ang="f32">
                <a:pos x="f49" y="f50"/>
              </a:cxn>
            </a:cxnLst>
            <a:rect l="f45" t="f48" r="f46" b="f47"/>
            <a:pathLst>
              <a:path w="23" h="51">
                <a:moveTo>
                  <a:pt x="f5" y="f7"/>
                </a:moveTo>
                <a:cubicBezTo>
                  <a:pt x="f8" y="f9"/>
                  <a:pt x="f10" y="f11"/>
                  <a:pt x="f6" y="f5"/>
                </a:cubicBezTo>
                <a:cubicBezTo>
                  <a:pt x="f12" y="f13"/>
                  <a:pt x="f14" y="f15"/>
                  <a:pt x="f5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8" name="Freeform 204">
            <a:extLst>
              <a:ext uri="{FF2B5EF4-FFF2-40B4-BE49-F238E27FC236}">
                <a16:creationId xmlns:a16="http://schemas.microsoft.com/office/drawing/2014/main" id="{6B6EAD48-E6A2-4B3C-AA61-61EE7788D04E}"/>
              </a:ext>
            </a:extLst>
          </p:cNvPr>
          <p:cNvSpPr/>
          <p:nvPr/>
        </p:nvSpPr>
        <p:spPr>
          <a:xfrm>
            <a:off x="6435062" y="2104711"/>
            <a:ext cx="48856" cy="251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31"/>
              <a:gd name="f8" fmla="val 1"/>
              <a:gd name="f9" fmla="val 20"/>
              <a:gd name="f10" fmla="val 10"/>
              <a:gd name="f11" fmla="val 11"/>
              <a:gd name="f12" fmla="val 4"/>
              <a:gd name="f13" fmla="val 21"/>
              <a:gd name="f14" fmla="+- 0 0 -90"/>
              <a:gd name="f15" fmla="*/ f3 1 6"/>
              <a:gd name="f16" fmla="*/ f4 1 3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"/>
              <a:gd name="f25" fmla="*/ f21 1 31"/>
              <a:gd name="f26" fmla="*/ 1 f22 1"/>
              <a:gd name="f27" fmla="*/ 31 f21 1"/>
              <a:gd name="f28" fmla="*/ 6 f22 1"/>
              <a:gd name="f29" fmla="*/ 0 f21 1"/>
              <a:gd name="f30" fmla="+- f23 0 f1"/>
              <a:gd name="f31" fmla="*/ f26 1 6"/>
              <a:gd name="f32" fmla="*/ f27 1 31"/>
              <a:gd name="f33" fmla="*/ f28 1 6"/>
              <a:gd name="f34" fmla="*/ f29 1 31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6" h="31">
                <a:moveTo>
                  <a:pt x="f8" y="f7"/>
                </a:moveTo>
                <a:cubicBezTo>
                  <a:pt x="f5" y="f9"/>
                  <a:pt x="f8" y="f10"/>
                  <a:pt x="f6" y="f5"/>
                </a:cubicBezTo>
                <a:cubicBezTo>
                  <a:pt x="f6" y="f11"/>
                  <a:pt x="f12" y="f13"/>
                  <a:pt x="f8" y="f7"/>
                </a:cubicBezTo>
                <a:close/>
              </a:path>
            </a:pathLst>
          </a:custGeom>
          <a:solidFill>
            <a:srgbClr val="F497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D96D239-63C8-4CC8-A186-99C99554B651}"/>
              </a:ext>
            </a:extLst>
          </p:cNvPr>
          <p:cNvSpPr txBox="1"/>
          <p:nvPr/>
        </p:nvSpPr>
        <p:spPr>
          <a:xfrm>
            <a:off x="587849" y="4447239"/>
            <a:ext cx="589059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454545"/>
                </a:solidFill>
                <a:latin typeface="Arial"/>
                <a:ea typeface="Arial Unicode MS"/>
                <a:cs typeface="B Nazanin" panose="00000400000000000000" pitchFamily="2" charset="-78"/>
              </a:rPr>
              <a:t>NO.1 </a:t>
            </a:r>
            <a:r>
              <a:rPr lang="fa-IR" sz="2800" b="1" dirty="0">
                <a:solidFill>
                  <a:srgbClr val="454545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</a:t>
            </a:r>
            <a:endParaRPr lang="en-US" sz="2800" b="1" i="0" u="none" strike="noStrike" kern="1200" cap="none" spc="0" baseline="0" dirty="0">
              <a:solidFill>
                <a:srgbClr val="454545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E02CC19-FF5F-491B-B503-F6BB1E3D964E}"/>
              </a:ext>
            </a:extLst>
          </p:cNvPr>
          <p:cNvSpPr txBox="1"/>
          <p:nvPr/>
        </p:nvSpPr>
        <p:spPr>
          <a:xfrm>
            <a:off x="587849" y="4108554"/>
            <a:ext cx="589059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پاورپوینت مدرن</a:t>
            </a: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6932233-6193-47D2-89B4-9CEFBC0DED7F}"/>
              </a:ext>
            </a:extLst>
          </p:cNvPr>
          <p:cNvSpPr txBox="1"/>
          <p:nvPr/>
        </p:nvSpPr>
        <p:spPr>
          <a:xfrm>
            <a:off x="587849" y="4970586"/>
            <a:ext cx="589059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1640DAD-AC2D-48DF-B4A7-BCB43F7EC986}"/>
              </a:ext>
            </a:extLst>
          </p:cNvPr>
          <p:cNvSpPr txBox="1"/>
          <p:nvPr/>
        </p:nvSpPr>
        <p:spPr>
          <a:xfrm>
            <a:off x="662318" y="6026106"/>
            <a:ext cx="992590" cy="301843"/>
          </a:xfrm>
          <a:prstGeom prst="rect">
            <a:avLst/>
          </a:prstGeom>
          <a:solidFill>
            <a:srgbClr val="F8BA16"/>
          </a:solidFill>
          <a:ln cap="flat">
            <a:noFill/>
          </a:ln>
        </p:spPr>
        <p:txBody>
          <a:bodyPr vert="horz" wrap="square" lIns="91440" tIns="91440" rIns="91440" bIns="45720" anchor="ctr" anchorCtr="1" compatLnSpc="1">
            <a:noAutofit/>
          </a:bodyPr>
          <a:lstStyle>
            <a:defPPr/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نوین</a:t>
            </a: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3D1A534-6222-444F-BD80-F22ECF838965}"/>
              </a:ext>
            </a:extLst>
          </p:cNvPr>
          <p:cNvSpPr txBox="1"/>
          <p:nvPr/>
        </p:nvSpPr>
        <p:spPr>
          <a:xfrm>
            <a:off x="1829430" y="6026106"/>
            <a:ext cx="1411687" cy="301843"/>
          </a:xfrm>
          <a:prstGeom prst="rect">
            <a:avLst/>
          </a:prstGeom>
          <a:solidFill>
            <a:srgbClr val="454545"/>
          </a:solidFill>
          <a:ln cap="flat">
            <a:noFill/>
          </a:ln>
        </p:spPr>
        <p:txBody>
          <a:bodyPr vert="horz" wrap="square" lIns="91440" tIns="91440" rIns="91440" bIns="45720" anchor="ctr" anchorCtr="1" compatLnSpc="1">
            <a:noAutofit/>
          </a:bodyPr>
          <a:lstStyle>
            <a:defPPr/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پاورپوینت</a:t>
            </a: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899418-DEEA-4D8E-A8CA-1BF8F34C78F6}"/>
              </a:ext>
            </a:extLst>
          </p:cNvPr>
          <p:cNvSpPr txBox="1"/>
          <p:nvPr/>
        </p:nvSpPr>
        <p:spPr>
          <a:xfrm>
            <a:off x="3415640" y="6026106"/>
            <a:ext cx="1597264" cy="301843"/>
          </a:xfrm>
          <a:prstGeom prst="rect">
            <a:avLst/>
          </a:prstGeom>
          <a:solidFill>
            <a:srgbClr val="F8BA16"/>
          </a:solidFill>
          <a:ln cap="flat">
            <a:noFill/>
          </a:ln>
        </p:spPr>
        <p:txBody>
          <a:bodyPr vert="horz" wrap="square" lIns="91440" tIns="91440" rIns="91440" bIns="45720" anchor="ctr" anchorCtr="1" compatLnSpc="1">
            <a:noAutofit/>
          </a:bodyPr>
          <a:lstStyle>
            <a:defPPr/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</a:t>
            </a: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53B5B506-C954-42E6-B565-E3B684A39613}"/>
              </a:ext>
            </a:extLst>
          </p:cNvPr>
          <p:cNvSpPr txBox="1"/>
          <p:nvPr/>
        </p:nvSpPr>
        <p:spPr>
          <a:xfrm>
            <a:off x="5187427" y="6026106"/>
            <a:ext cx="1520125" cy="301843"/>
          </a:xfrm>
          <a:prstGeom prst="rect">
            <a:avLst/>
          </a:prstGeom>
          <a:solidFill>
            <a:srgbClr val="454545"/>
          </a:solidFill>
          <a:ln cap="flat">
            <a:noFill/>
          </a:ln>
        </p:spPr>
        <p:txBody>
          <a:bodyPr vert="horz" wrap="square" lIns="91440" tIns="91440" rIns="91440" bIns="45720" anchor="ctr" anchorCtr="1" compatLnSpc="1">
            <a:noAutofit/>
          </a:bodyPr>
          <a:lstStyle>
            <a:defPPr/>
          </a:lstStyle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اینفوگرافیک</a:t>
            </a: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6329D96-995C-4BA4-BE5C-DE8FB591BF11}"/>
              </a:ext>
            </a:extLst>
          </p:cNvPr>
          <p:cNvSpPr txBox="1"/>
          <p:nvPr/>
        </p:nvSpPr>
        <p:spPr>
          <a:xfrm>
            <a:off x="587849" y="572780"/>
            <a:ext cx="3396374" cy="1292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ما ایجاد می کنیم</a:t>
            </a:r>
          </a:p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حرفه ای با کیفیت</a:t>
            </a:r>
          </a:p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</a:t>
            </a:r>
            <a:r>
              <a:rPr lang="en-US" sz="2800" dirty="0">
                <a:solidFill>
                  <a:srgbClr val="F8BA16"/>
                </a:solidFill>
                <a:latin typeface="Arial"/>
                <a:ea typeface="Arial Unicode MS"/>
                <a:cs typeface="B Nazanin" panose="00000400000000000000" pitchFamily="2" charset="-78"/>
              </a:rPr>
              <a:t>PPT</a:t>
            </a:r>
            <a:endParaRPr lang="en-US" sz="2800" b="0" i="0" u="none" strike="noStrike" kern="1200" cap="none" spc="0" baseline="0" dirty="0">
              <a:solidFill>
                <a:srgbClr val="F8BA16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075D5A0-5A44-4599-8118-8D33ACDD791B}"/>
              </a:ext>
            </a:extLst>
          </p:cNvPr>
          <p:cNvSpPr txBox="1"/>
          <p:nvPr/>
        </p:nvSpPr>
        <p:spPr>
          <a:xfrm>
            <a:off x="587849" y="3071396"/>
            <a:ext cx="589059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0869D4D-F5B4-4A43-885D-FB7B4E5C7C2C}"/>
              </a:ext>
            </a:extLst>
          </p:cNvPr>
          <p:cNvSpPr txBox="1"/>
          <p:nvPr/>
        </p:nvSpPr>
        <p:spPr>
          <a:xfrm>
            <a:off x="587849" y="2274752"/>
            <a:ext cx="589059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431CB58F-7A1F-426C-B4E8-33F23BE3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554" y="288730"/>
            <a:ext cx="521344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B09A61-9E22-4C65-8188-1AFD6A5E5724}"/>
              </a:ext>
            </a:extLst>
          </p:cNvPr>
          <p:cNvSpPr/>
          <p:nvPr/>
        </p:nvSpPr>
        <p:spPr>
          <a:xfrm>
            <a:off x="5836954" y="324433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err="1">
                <a:cs typeface="B Nazanin" panose="00000400000000000000" pitchFamily="2" charset="-78"/>
              </a:rPr>
              <a:t>نوین</a:t>
            </a:r>
            <a:endParaRPr 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B9BAC2D2-D6DD-463C-ADA9-DA4114D43136}"/>
              </a:ext>
            </a:extLst>
          </p:cNvPr>
          <p:cNvSpPr txBox="1"/>
          <p:nvPr/>
        </p:nvSpPr>
        <p:spPr>
          <a:xfrm>
            <a:off x="1150579" y="106286"/>
            <a:ext cx="4633502" cy="4320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محتوا در اینجا</a:t>
            </a:r>
            <a:endParaRPr lang="en-US" sz="32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6056D8FB-2E67-491B-AD7F-0D3517840779}"/>
              </a:ext>
            </a:extLst>
          </p:cNvPr>
          <p:cNvSpPr/>
          <p:nvPr/>
        </p:nvSpPr>
        <p:spPr>
          <a:xfrm>
            <a:off x="1070212" y="639221"/>
            <a:ext cx="4633502" cy="25622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</a:p>
          <a:p>
            <a:pPr lvl="0" algn="r" defTabSz="914372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dirty="0">
              <a:solidFill>
                <a:srgbClr val="404040"/>
              </a:solidFill>
              <a:latin typeface="Arial"/>
              <a:ea typeface="Arial Unicode MS"/>
              <a:cs typeface="B Nazanin" panose="00000400000000000000" pitchFamily="2" charset="-78"/>
            </a:endParaRPr>
          </a:p>
          <a:p>
            <a:pPr lvl="0" algn="r" defTabSz="914372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CDF1D7C-7F35-44F2-9146-5F03A87A3347}"/>
              </a:ext>
            </a:extLst>
          </p:cNvPr>
          <p:cNvSpPr txBox="1"/>
          <p:nvPr/>
        </p:nvSpPr>
        <p:spPr>
          <a:xfrm>
            <a:off x="6796195" y="4541861"/>
            <a:ext cx="5176427" cy="14401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lvl="0" algn="r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نمونه کارها ساده طراحی شده است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5" name="Grupo 35">
            <a:extLst>
              <a:ext uri="{FF2B5EF4-FFF2-40B4-BE49-F238E27FC236}">
                <a16:creationId xmlns:a16="http://schemas.microsoft.com/office/drawing/2014/main" id="{5A65D55A-0610-4052-B07C-73F41938B643}"/>
              </a:ext>
            </a:extLst>
          </p:cNvPr>
          <p:cNvGrpSpPr/>
          <p:nvPr/>
        </p:nvGrpSpPr>
        <p:grpSpPr>
          <a:xfrm>
            <a:off x="1127905" y="3442121"/>
            <a:ext cx="4198993" cy="2658161"/>
            <a:chOff x="1127905" y="3442121"/>
            <a:chExt cx="4198993" cy="2658161"/>
          </a:xfrm>
        </p:grpSpPr>
        <p:grpSp>
          <p:nvGrpSpPr>
            <p:cNvPr id="6" name="Grupo 26">
              <a:extLst>
                <a:ext uri="{FF2B5EF4-FFF2-40B4-BE49-F238E27FC236}">
                  <a16:creationId xmlns:a16="http://schemas.microsoft.com/office/drawing/2014/main" id="{F11660DC-23FD-48C0-AE19-BEB33131E9F5}"/>
                </a:ext>
              </a:extLst>
            </p:cNvPr>
            <p:cNvGrpSpPr/>
            <p:nvPr/>
          </p:nvGrpSpPr>
          <p:grpSpPr>
            <a:xfrm>
              <a:off x="3238267" y="3442121"/>
              <a:ext cx="2088631" cy="2339035"/>
              <a:chOff x="3238267" y="3442121"/>
              <a:chExt cx="2088631" cy="233903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36E80CB8-FF6C-4B3C-A064-08D63CFC3009}"/>
                  </a:ext>
                </a:extLst>
              </p:cNvPr>
              <p:cNvSpPr/>
              <p:nvPr/>
            </p:nvSpPr>
            <p:spPr>
              <a:xfrm rot="19800012">
                <a:off x="4614480" y="4620555"/>
                <a:ext cx="688159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7"/>
                  <a:gd name="f8" fmla="val 44"/>
                  <a:gd name="f9" fmla="val 63"/>
                  <a:gd name="f10" fmla="val 58"/>
                  <a:gd name="f11" fmla="val 85"/>
                  <a:gd name="f12" fmla="val 40"/>
                  <a:gd name="f13" fmla="val 86"/>
                  <a:gd name="f14" fmla="val 23"/>
                  <a:gd name="f15" fmla="val 62"/>
                  <a:gd name="f16" fmla="val 43"/>
                  <a:gd name="f17" fmla="val 24"/>
                  <a:gd name="f18" fmla="val 20"/>
                  <a:gd name="f19" fmla="val 2"/>
                  <a:gd name="f20" fmla="val 38"/>
                  <a:gd name="f21" fmla="val 1"/>
                  <a:gd name="f22" fmla="val 56"/>
                  <a:gd name="f23" fmla="val 12"/>
                  <a:gd name="f24" fmla="val 57"/>
                  <a:gd name="f25" fmla="val 28"/>
                  <a:gd name="f26" fmla="val 74"/>
                  <a:gd name="f27" fmla="val 53"/>
                  <a:gd name="f28" fmla="val 73"/>
                  <a:gd name="f29" fmla="val 66"/>
                  <a:gd name="f30" fmla="val 42"/>
                  <a:gd name="f31" fmla="val 29"/>
                  <a:gd name="f32" fmla="val 52"/>
                  <a:gd name="f33" fmla="val 14"/>
                  <a:gd name="f34" fmla="val 27"/>
                  <a:gd name="f35" fmla="val 13"/>
                  <a:gd name="f36" fmla="+- 0 0 -90"/>
                  <a:gd name="f37" fmla="*/ f3 1 78"/>
                  <a:gd name="f38" fmla="*/ f4 1 87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78"/>
                  <a:gd name="f47" fmla="*/ f43 1 87"/>
                  <a:gd name="f48" fmla="*/ 78 f44 1"/>
                  <a:gd name="f49" fmla="*/ 44 f43 1"/>
                  <a:gd name="f50" fmla="*/ 40 f44 1"/>
                  <a:gd name="f51" fmla="*/ 86 f43 1"/>
                  <a:gd name="f52" fmla="*/ 0 f44 1"/>
                  <a:gd name="f53" fmla="*/ 43 f43 1"/>
                  <a:gd name="f54" fmla="*/ 38 f44 1"/>
                  <a:gd name="f55" fmla="*/ 1 f43 1"/>
                  <a:gd name="f56" fmla="*/ 12 f44 1"/>
                  <a:gd name="f57" fmla="*/ 74 f43 1"/>
                  <a:gd name="f58" fmla="*/ 66 f44 1"/>
                  <a:gd name="f59" fmla="*/ 42 f43 1"/>
                  <a:gd name="f60" fmla="*/ 14 f43 1"/>
                  <a:gd name="f61" fmla="+- f45 0 f1"/>
                  <a:gd name="f62" fmla="*/ f48 1 78"/>
                  <a:gd name="f63" fmla="*/ f49 1 87"/>
                  <a:gd name="f64" fmla="*/ f50 1 78"/>
                  <a:gd name="f65" fmla="*/ f51 1 87"/>
                  <a:gd name="f66" fmla="*/ f52 1 78"/>
                  <a:gd name="f67" fmla="*/ f53 1 87"/>
                  <a:gd name="f68" fmla="*/ f54 1 78"/>
                  <a:gd name="f69" fmla="*/ f55 1 87"/>
                  <a:gd name="f70" fmla="*/ f56 1 78"/>
                  <a:gd name="f71" fmla="*/ f57 1 87"/>
                  <a:gd name="f72" fmla="*/ f58 1 78"/>
                  <a:gd name="f73" fmla="*/ f59 1 87"/>
                  <a:gd name="f74" fmla="*/ f60 1 87"/>
                  <a:gd name="f75" fmla="*/ 0 1 f46"/>
                  <a:gd name="f76" fmla="*/ f40 1 f46"/>
                  <a:gd name="f77" fmla="*/ 0 1 f47"/>
                  <a:gd name="f78" fmla="*/ f41 1 f47"/>
                  <a:gd name="f79" fmla="*/ f62 1 f46"/>
                  <a:gd name="f80" fmla="*/ f63 1 f47"/>
                  <a:gd name="f81" fmla="*/ f64 1 f46"/>
                  <a:gd name="f82" fmla="*/ f65 1 f47"/>
                  <a:gd name="f83" fmla="*/ f66 1 f46"/>
                  <a:gd name="f84" fmla="*/ f67 1 f47"/>
                  <a:gd name="f85" fmla="*/ f68 1 f46"/>
                  <a:gd name="f86" fmla="*/ f69 1 f47"/>
                  <a:gd name="f87" fmla="*/ f70 1 f46"/>
                  <a:gd name="f88" fmla="*/ f71 1 f47"/>
                  <a:gd name="f89" fmla="*/ f72 1 f46"/>
                  <a:gd name="f90" fmla="*/ f73 1 f47"/>
                  <a:gd name="f91" fmla="*/ f74 1 f47"/>
                  <a:gd name="f92" fmla="*/ f75 f37 1"/>
                  <a:gd name="f93" fmla="*/ f76 f37 1"/>
                  <a:gd name="f94" fmla="*/ f78 f38 1"/>
                  <a:gd name="f95" fmla="*/ f77 f38 1"/>
                  <a:gd name="f96" fmla="*/ f79 f37 1"/>
                  <a:gd name="f97" fmla="*/ f80 f38 1"/>
                  <a:gd name="f98" fmla="*/ f81 f37 1"/>
                  <a:gd name="f99" fmla="*/ f82 f38 1"/>
                  <a:gd name="f100" fmla="*/ f83 f37 1"/>
                  <a:gd name="f101" fmla="*/ f84 f38 1"/>
                  <a:gd name="f102" fmla="*/ f85 f37 1"/>
                  <a:gd name="f103" fmla="*/ f86 f38 1"/>
                  <a:gd name="f104" fmla="*/ f87 f37 1"/>
                  <a:gd name="f105" fmla="*/ f88 f38 1"/>
                  <a:gd name="f106" fmla="*/ f89 f37 1"/>
                  <a:gd name="f107" fmla="*/ f90 f38 1"/>
                  <a:gd name="f108" fmla="*/ f91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96" y="f97"/>
                  </a:cxn>
                  <a:cxn ang="f61">
                    <a:pos x="f98" y="f99"/>
                  </a:cxn>
                  <a:cxn ang="f61">
                    <a:pos x="f100" y="f101"/>
                  </a:cxn>
                  <a:cxn ang="f61">
                    <a:pos x="f102" y="f103"/>
                  </a:cxn>
                  <a:cxn ang="f61">
                    <a:pos x="f96" y="f97"/>
                  </a:cxn>
                  <a:cxn ang="f61">
                    <a:pos x="f104" y="f101"/>
                  </a:cxn>
                  <a:cxn ang="f61">
                    <a:pos x="f98" y="f105"/>
                  </a:cxn>
                  <a:cxn ang="f61">
                    <a:pos x="f106" y="f107"/>
                  </a:cxn>
                  <a:cxn ang="f61">
                    <a:pos x="f98" y="f108"/>
                  </a:cxn>
                  <a:cxn ang="f61">
                    <a:pos x="f104" y="f101"/>
                  </a:cxn>
                </a:cxnLst>
                <a:rect l="f92" t="f95" r="f93" b="f94"/>
                <a:pathLst>
                  <a:path w="78" h="87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7"/>
                      <a:pt x="f5" y="f15"/>
                      <a:pt x="f5" y="f16"/>
                    </a:cubicBezTo>
                    <a:cubicBezTo>
                      <a:pt x="f5" y="f17"/>
                      <a:pt x="f18" y="f19"/>
                      <a:pt x="f20" y="f21"/>
                    </a:cubicBezTo>
                    <a:cubicBezTo>
                      <a:pt x="f22" y="f5"/>
                      <a:pt x="f6" y="f17"/>
                      <a:pt x="f6" y="f8"/>
                    </a:cubicBezTo>
                    <a:close/>
                    <a:moveTo>
                      <a:pt x="f23" y="f16"/>
                    </a:moveTo>
                    <a:cubicBezTo>
                      <a:pt x="f23" y="f24"/>
                      <a:pt x="f25" y="f26"/>
                      <a:pt x="f12" y="f26"/>
                    </a:cubicBezTo>
                    <a:cubicBezTo>
                      <a:pt x="f27" y="f28"/>
                      <a:pt x="f29" y="f24"/>
                      <a:pt x="f29" y="f30"/>
                    </a:cubicBezTo>
                    <a:cubicBezTo>
                      <a:pt x="f29" y="f31"/>
                      <a:pt x="f32" y="f33"/>
                      <a:pt x="f12" y="f33"/>
                    </a:cubicBezTo>
                    <a:cubicBezTo>
                      <a:pt x="f34" y="f35"/>
                      <a:pt x="f23" y="f31"/>
                      <a:pt x="f23" y="f1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B262EF63-0ED0-450F-BAE6-BB2978C8D279}"/>
                  </a:ext>
                </a:extLst>
              </p:cNvPr>
              <p:cNvSpPr/>
              <p:nvPr/>
            </p:nvSpPr>
            <p:spPr>
              <a:xfrm rot="19800012">
                <a:off x="4638739" y="3816176"/>
                <a:ext cx="688159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7"/>
                  <a:gd name="f8" fmla="val 43"/>
                  <a:gd name="f9" fmla="val 62"/>
                  <a:gd name="f10" fmla="val 56"/>
                  <a:gd name="f11" fmla="val 39"/>
                  <a:gd name="f12" fmla="val 86"/>
                  <a:gd name="f13" fmla="val 21"/>
                  <a:gd name="f14" fmla="val 63"/>
                  <a:gd name="f15" fmla="val 42"/>
                  <a:gd name="f16" fmla="val 25"/>
                  <a:gd name="f17" fmla="val 23"/>
                  <a:gd name="f18" fmla="val 1"/>
                  <a:gd name="f19" fmla="val 66"/>
                  <a:gd name="f20" fmla="val 44"/>
                  <a:gd name="f21" fmla="val 30"/>
                  <a:gd name="f22" fmla="val 51"/>
                  <a:gd name="f23" fmla="val 14"/>
                  <a:gd name="f24" fmla="val 13"/>
                  <a:gd name="f25" fmla="val 27"/>
                  <a:gd name="f26" fmla="val 11"/>
                  <a:gd name="f27" fmla="val 57"/>
                  <a:gd name="f28" fmla="val 73"/>
                  <a:gd name="f29" fmla="val 52"/>
                  <a:gd name="f30" fmla="val 74"/>
                  <a:gd name="f31" fmla="val 58"/>
                  <a:gd name="f32" fmla="+- 0 0 -90"/>
                  <a:gd name="f33" fmla="*/ f3 1 78"/>
                  <a:gd name="f34" fmla="*/ f4 1 87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78"/>
                  <a:gd name="f43" fmla="*/ f39 1 87"/>
                  <a:gd name="f44" fmla="*/ 78 f40 1"/>
                  <a:gd name="f45" fmla="*/ 43 f39 1"/>
                  <a:gd name="f46" fmla="*/ 39 f40 1"/>
                  <a:gd name="f47" fmla="*/ 86 f39 1"/>
                  <a:gd name="f48" fmla="*/ 0 f40 1"/>
                  <a:gd name="f49" fmla="*/ 42 f39 1"/>
                  <a:gd name="f50" fmla="*/ 1 f39 1"/>
                  <a:gd name="f51" fmla="*/ 66 f40 1"/>
                  <a:gd name="f52" fmla="*/ 44 f39 1"/>
                  <a:gd name="f53" fmla="*/ 13 f39 1"/>
                  <a:gd name="f54" fmla="*/ 11 f40 1"/>
                  <a:gd name="f55" fmla="*/ 73 f39 1"/>
                  <a:gd name="f56" fmla="+- f41 0 f1"/>
                  <a:gd name="f57" fmla="*/ f44 1 78"/>
                  <a:gd name="f58" fmla="*/ f45 1 87"/>
                  <a:gd name="f59" fmla="*/ f46 1 78"/>
                  <a:gd name="f60" fmla="*/ f47 1 87"/>
                  <a:gd name="f61" fmla="*/ f48 1 78"/>
                  <a:gd name="f62" fmla="*/ f49 1 87"/>
                  <a:gd name="f63" fmla="*/ f50 1 87"/>
                  <a:gd name="f64" fmla="*/ f51 1 78"/>
                  <a:gd name="f65" fmla="*/ f52 1 87"/>
                  <a:gd name="f66" fmla="*/ f53 1 87"/>
                  <a:gd name="f67" fmla="*/ f54 1 78"/>
                  <a:gd name="f68" fmla="*/ f55 1 87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3"/>
                  <a:gd name="f80" fmla="*/ f64 1 f42"/>
                  <a:gd name="f81" fmla="*/ f65 1 f43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4 1"/>
                  <a:gd name="f96" fmla="*/ f80 f33 1"/>
                  <a:gd name="f97" fmla="*/ f81 f34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1" y="f95"/>
                  </a:cxn>
                  <a:cxn ang="f56">
                    <a:pos x="f89" y="f90"/>
                  </a:cxn>
                  <a:cxn ang="f56">
                    <a:pos x="f96" y="f97"/>
                  </a:cxn>
                  <a:cxn ang="f56">
                    <a:pos x="f91" y="f98"/>
                  </a:cxn>
                  <a:cxn ang="f56">
                    <a:pos x="f99" y="f90"/>
                  </a:cxn>
                  <a:cxn ang="f56">
                    <a:pos x="f91" y="f100"/>
                  </a:cxn>
                  <a:cxn ang="f56">
                    <a:pos x="f96" y="f97"/>
                  </a:cxn>
                </a:cxnLst>
                <a:rect l="f85" t="f88" r="f86" b="f87"/>
                <a:pathLst>
                  <a:path w="78" h="87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2"/>
                      <a:pt x="f5" y="f14"/>
                      <a:pt x="f5" y="f15"/>
                    </a:cubicBezTo>
                    <a:cubicBezTo>
                      <a:pt x="f5" y="f16"/>
                      <a:pt x="f17" y="f5"/>
                      <a:pt x="f11" y="f18"/>
                    </a:cubicBezTo>
                    <a:cubicBezTo>
                      <a:pt x="f10" y="f18"/>
                      <a:pt x="f6" y="f16"/>
                      <a:pt x="f6" y="f8"/>
                    </a:cubicBezTo>
                    <a:close/>
                    <a:moveTo>
                      <a:pt x="f19" y="f20"/>
                    </a:moveTo>
                    <a:cubicBezTo>
                      <a:pt x="f19" y="f21"/>
                      <a:pt x="f22" y="f23"/>
                      <a:pt x="f11" y="f24"/>
                    </a:cubicBezTo>
                    <a:cubicBezTo>
                      <a:pt x="f25" y="f24"/>
                      <a:pt x="f26" y="f21"/>
                      <a:pt x="f26" y="f8"/>
                    </a:cubicBezTo>
                    <a:cubicBezTo>
                      <a:pt x="f26" y="f27"/>
                      <a:pt x="f16" y="f28"/>
                      <a:pt x="f11" y="f28"/>
                    </a:cubicBezTo>
                    <a:cubicBezTo>
                      <a:pt x="f29" y="f30"/>
                      <a:pt x="f19" y="f31"/>
                      <a:pt x="f19" y="f2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18DD93C-64E6-461E-93A3-2510ACE323FC}"/>
                  </a:ext>
                </a:extLst>
              </p:cNvPr>
              <p:cNvSpPr/>
              <p:nvPr/>
            </p:nvSpPr>
            <p:spPr>
              <a:xfrm rot="19800012">
                <a:off x="3930933" y="3442121"/>
                <a:ext cx="688159" cy="75439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6"/>
                  <a:gd name="f8" fmla="val 42"/>
                  <a:gd name="f9" fmla="val 62"/>
                  <a:gd name="f10" fmla="val 56"/>
                  <a:gd name="f11" fmla="val 39"/>
                  <a:gd name="f12" fmla="val 85"/>
                  <a:gd name="f13" fmla="val 22"/>
                  <a:gd name="f14" fmla="val 1"/>
                  <a:gd name="f15" fmla="val 63"/>
                  <a:gd name="f16" fmla="val 47"/>
                  <a:gd name="f17" fmla="val 24"/>
                  <a:gd name="f18" fmla="val 20"/>
                  <a:gd name="f19" fmla="val 40"/>
                  <a:gd name="f20" fmla="val 58"/>
                  <a:gd name="f21" fmla="val 2"/>
                  <a:gd name="f22" fmla="val 66"/>
                  <a:gd name="f23" fmla="val 28"/>
                  <a:gd name="f24" fmla="val 51"/>
                  <a:gd name="f25" fmla="val 12"/>
                  <a:gd name="f26" fmla="val 38"/>
                  <a:gd name="f27" fmla="val 13"/>
                  <a:gd name="f28" fmla="val 14"/>
                  <a:gd name="f29" fmla="val 29"/>
                  <a:gd name="f30" fmla="val 45"/>
                  <a:gd name="f31" fmla="val 57"/>
                  <a:gd name="f32" fmla="val 73"/>
                  <a:gd name="f33" fmla="val 53"/>
                  <a:gd name="f34" fmla="+- 0 0 -90"/>
                  <a:gd name="f35" fmla="*/ f3 1 78"/>
                  <a:gd name="f36" fmla="*/ f4 1 86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8"/>
                  <a:gd name="f45" fmla="*/ f41 1 86"/>
                  <a:gd name="f46" fmla="*/ 78 f42 1"/>
                  <a:gd name="f47" fmla="*/ 42 f41 1"/>
                  <a:gd name="f48" fmla="*/ 39 f42 1"/>
                  <a:gd name="f49" fmla="*/ 85 f41 1"/>
                  <a:gd name="f50" fmla="*/ 0 f42 1"/>
                  <a:gd name="f51" fmla="*/ 47 f41 1"/>
                  <a:gd name="f52" fmla="*/ 40 f42 1"/>
                  <a:gd name="f53" fmla="*/ 1 f41 1"/>
                  <a:gd name="f54" fmla="*/ 66 f42 1"/>
                  <a:gd name="f55" fmla="*/ 38 f42 1"/>
                  <a:gd name="f56" fmla="*/ 13 f41 1"/>
                  <a:gd name="f57" fmla="*/ 12 f42 1"/>
                  <a:gd name="f58" fmla="*/ 45 f41 1"/>
                  <a:gd name="f59" fmla="*/ 73 f41 1"/>
                  <a:gd name="f60" fmla="+- f43 0 f1"/>
                  <a:gd name="f61" fmla="*/ f46 1 78"/>
                  <a:gd name="f62" fmla="*/ f47 1 86"/>
                  <a:gd name="f63" fmla="*/ f48 1 78"/>
                  <a:gd name="f64" fmla="*/ f49 1 86"/>
                  <a:gd name="f65" fmla="*/ f50 1 78"/>
                  <a:gd name="f66" fmla="*/ f51 1 86"/>
                  <a:gd name="f67" fmla="*/ f52 1 78"/>
                  <a:gd name="f68" fmla="*/ f53 1 86"/>
                  <a:gd name="f69" fmla="*/ f54 1 78"/>
                  <a:gd name="f70" fmla="*/ f55 1 78"/>
                  <a:gd name="f71" fmla="*/ f56 1 86"/>
                  <a:gd name="f72" fmla="*/ f57 1 78"/>
                  <a:gd name="f73" fmla="*/ f58 1 86"/>
                  <a:gd name="f74" fmla="*/ f59 1 86"/>
                  <a:gd name="f75" fmla="*/ 0 1 f44"/>
                  <a:gd name="f76" fmla="*/ f38 1 f44"/>
                  <a:gd name="f77" fmla="*/ 0 1 f45"/>
                  <a:gd name="f78" fmla="*/ f39 1 f45"/>
                  <a:gd name="f79" fmla="*/ f61 1 f44"/>
                  <a:gd name="f80" fmla="*/ f62 1 f45"/>
                  <a:gd name="f81" fmla="*/ f63 1 f44"/>
                  <a:gd name="f82" fmla="*/ f64 1 f45"/>
                  <a:gd name="f83" fmla="*/ f65 1 f44"/>
                  <a:gd name="f84" fmla="*/ f66 1 f45"/>
                  <a:gd name="f85" fmla="*/ f67 1 f44"/>
                  <a:gd name="f86" fmla="*/ f68 1 f45"/>
                  <a:gd name="f87" fmla="*/ f69 1 f44"/>
                  <a:gd name="f88" fmla="*/ f70 1 f44"/>
                  <a:gd name="f89" fmla="*/ f71 1 f45"/>
                  <a:gd name="f90" fmla="*/ f72 1 f44"/>
                  <a:gd name="f91" fmla="*/ f73 1 f45"/>
                  <a:gd name="f92" fmla="*/ f74 1 f45"/>
                  <a:gd name="f93" fmla="*/ f75 f35 1"/>
                  <a:gd name="f94" fmla="*/ f76 f35 1"/>
                  <a:gd name="f95" fmla="*/ f78 f36 1"/>
                  <a:gd name="f96" fmla="*/ f77 f36 1"/>
                  <a:gd name="f97" fmla="*/ f79 f35 1"/>
                  <a:gd name="f98" fmla="*/ f80 f36 1"/>
                  <a:gd name="f99" fmla="*/ f81 f35 1"/>
                  <a:gd name="f100" fmla="*/ f82 f36 1"/>
                  <a:gd name="f101" fmla="*/ f83 f35 1"/>
                  <a:gd name="f102" fmla="*/ f84 f36 1"/>
                  <a:gd name="f103" fmla="*/ f85 f35 1"/>
                  <a:gd name="f104" fmla="*/ f86 f36 1"/>
                  <a:gd name="f105" fmla="*/ f87 f35 1"/>
                  <a:gd name="f106" fmla="*/ f88 f35 1"/>
                  <a:gd name="f107" fmla="*/ f89 f36 1"/>
                  <a:gd name="f108" fmla="*/ f90 f35 1"/>
                  <a:gd name="f109" fmla="*/ f91 f36 1"/>
                  <a:gd name="f110" fmla="*/ f92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97" y="f98"/>
                  </a:cxn>
                  <a:cxn ang="f60">
                    <a:pos x="f105" y="f98"/>
                  </a:cxn>
                  <a:cxn ang="f60">
                    <a:pos x="f106" y="f107"/>
                  </a:cxn>
                  <a:cxn ang="f60">
                    <a:pos x="f108" y="f109"/>
                  </a:cxn>
                  <a:cxn ang="f60">
                    <a:pos x="f99" y="f110"/>
                  </a:cxn>
                  <a:cxn ang="f60">
                    <a:pos x="f105" y="f98"/>
                  </a:cxn>
                </a:cxnLst>
                <a:rect l="f93" t="f96" r="f94" b="f95"/>
                <a:pathLst>
                  <a:path w="78" h="86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2"/>
                      <a:pt x="f14" y="f15"/>
                      <a:pt x="f5" y="f16"/>
                    </a:cubicBezTo>
                    <a:cubicBezTo>
                      <a:pt x="f5" y="f17"/>
                      <a:pt x="f18" y="f5"/>
                      <a:pt x="f19" y="f14"/>
                    </a:cubicBezTo>
                    <a:cubicBezTo>
                      <a:pt x="f20" y="f21"/>
                      <a:pt x="f6" y="f17"/>
                      <a:pt x="f6" y="f8"/>
                    </a:cubicBezTo>
                    <a:close/>
                    <a:moveTo>
                      <a:pt x="f22" y="f8"/>
                    </a:move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17" y="f28"/>
                      <a:pt x="f25" y="f29"/>
                      <a:pt x="f25" y="f30"/>
                    </a:cubicBezTo>
                    <a:cubicBezTo>
                      <a:pt x="f25" y="f31"/>
                      <a:pt x="f23" y="f32"/>
                      <a:pt x="f11" y="f32"/>
                    </a:cubicBezTo>
                    <a:cubicBezTo>
                      <a:pt x="f33" y="f32"/>
                      <a:pt x="f22" y="f31"/>
                      <a:pt x="f22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69E7507-7E29-4305-89AD-C816FFEC688E}"/>
                  </a:ext>
                </a:extLst>
              </p:cNvPr>
              <p:cNvSpPr/>
              <p:nvPr/>
            </p:nvSpPr>
            <p:spPr>
              <a:xfrm rot="19800012">
                <a:off x="3921816" y="5023082"/>
                <a:ext cx="677113" cy="7580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6"/>
                  <a:gd name="f8" fmla="val 42"/>
                  <a:gd name="f9" fmla="val 23"/>
                  <a:gd name="f10" fmla="val 20"/>
                  <a:gd name="f11" fmla="val 2"/>
                  <a:gd name="f12" fmla="val 37"/>
                  <a:gd name="f13" fmla="val 1"/>
                  <a:gd name="f14" fmla="val 56"/>
                  <a:gd name="f15" fmla="val 25"/>
                  <a:gd name="f16" fmla="val 47"/>
                  <a:gd name="f17" fmla="val 63"/>
                  <a:gd name="f18" fmla="val 53"/>
                  <a:gd name="f19" fmla="val 38"/>
                  <a:gd name="f20" fmla="val 19"/>
                  <a:gd name="f21" fmla="val 85"/>
                  <a:gd name="f22" fmla="val 65"/>
                  <a:gd name="f23" fmla="val 44"/>
                  <a:gd name="f24" fmla="val 29"/>
                  <a:gd name="f25" fmla="val 52"/>
                  <a:gd name="f26" fmla="val 14"/>
                  <a:gd name="f27" fmla="val 26"/>
                  <a:gd name="f28" fmla="val 13"/>
                  <a:gd name="f29" fmla="val 11"/>
                  <a:gd name="f30" fmla="val 10"/>
                  <a:gd name="f31" fmla="val 43"/>
                  <a:gd name="f32" fmla="val 57"/>
                  <a:gd name="f33" fmla="val 73"/>
                  <a:gd name="f34" fmla="val 50"/>
                  <a:gd name="f35" fmla="val 74"/>
                  <a:gd name="f36" fmla="+- 0 0 -90"/>
                  <a:gd name="f37" fmla="*/ f3 1 77"/>
                  <a:gd name="f38" fmla="*/ f4 1 86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77"/>
                  <a:gd name="f47" fmla="*/ f43 1 86"/>
                  <a:gd name="f48" fmla="*/ 0 f44 1"/>
                  <a:gd name="f49" fmla="*/ 42 f43 1"/>
                  <a:gd name="f50" fmla="*/ 37 f44 1"/>
                  <a:gd name="f51" fmla="*/ 1 f43 1"/>
                  <a:gd name="f52" fmla="*/ 77 f44 1"/>
                  <a:gd name="f53" fmla="*/ 47 f43 1"/>
                  <a:gd name="f54" fmla="*/ 38 f44 1"/>
                  <a:gd name="f55" fmla="*/ 86 f43 1"/>
                  <a:gd name="f56" fmla="*/ 65 f44 1"/>
                  <a:gd name="f57" fmla="*/ 44 f43 1"/>
                  <a:gd name="f58" fmla="*/ 14 f43 1"/>
                  <a:gd name="f59" fmla="*/ 10 f44 1"/>
                  <a:gd name="f60" fmla="*/ 43 f43 1"/>
                  <a:gd name="f61" fmla="*/ 73 f43 1"/>
                  <a:gd name="f62" fmla="+- f45 0 f1"/>
                  <a:gd name="f63" fmla="*/ f48 1 77"/>
                  <a:gd name="f64" fmla="*/ f49 1 86"/>
                  <a:gd name="f65" fmla="*/ f50 1 77"/>
                  <a:gd name="f66" fmla="*/ f51 1 86"/>
                  <a:gd name="f67" fmla="*/ f52 1 77"/>
                  <a:gd name="f68" fmla="*/ f53 1 86"/>
                  <a:gd name="f69" fmla="*/ f54 1 77"/>
                  <a:gd name="f70" fmla="*/ f55 1 86"/>
                  <a:gd name="f71" fmla="*/ f56 1 77"/>
                  <a:gd name="f72" fmla="*/ f57 1 86"/>
                  <a:gd name="f73" fmla="*/ f58 1 86"/>
                  <a:gd name="f74" fmla="*/ f59 1 77"/>
                  <a:gd name="f75" fmla="*/ f60 1 86"/>
                  <a:gd name="f76" fmla="*/ f61 1 86"/>
                  <a:gd name="f77" fmla="*/ 0 1 f46"/>
                  <a:gd name="f78" fmla="*/ f40 1 f46"/>
                  <a:gd name="f79" fmla="*/ 0 1 f47"/>
                  <a:gd name="f80" fmla="*/ f41 1 f47"/>
                  <a:gd name="f81" fmla="*/ f63 1 f46"/>
                  <a:gd name="f82" fmla="*/ f64 1 f47"/>
                  <a:gd name="f83" fmla="*/ f65 1 f46"/>
                  <a:gd name="f84" fmla="*/ f66 1 f47"/>
                  <a:gd name="f85" fmla="*/ f67 1 f46"/>
                  <a:gd name="f86" fmla="*/ f68 1 f47"/>
                  <a:gd name="f87" fmla="*/ f69 1 f46"/>
                  <a:gd name="f88" fmla="*/ f70 1 f47"/>
                  <a:gd name="f89" fmla="*/ f71 1 f46"/>
                  <a:gd name="f90" fmla="*/ f72 1 f47"/>
                  <a:gd name="f91" fmla="*/ f73 1 f47"/>
                  <a:gd name="f92" fmla="*/ f74 1 f46"/>
                  <a:gd name="f93" fmla="*/ f75 1 f47"/>
                  <a:gd name="f94" fmla="*/ f76 1 f47"/>
                  <a:gd name="f95" fmla="*/ f77 f37 1"/>
                  <a:gd name="f96" fmla="*/ f78 f37 1"/>
                  <a:gd name="f97" fmla="*/ f80 f38 1"/>
                  <a:gd name="f98" fmla="*/ f79 f38 1"/>
                  <a:gd name="f99" fmla="*/ f81 f37 1"/>
                  <a:gd name="f100" fmla="*/ f82 f38 1"/>
                  <a:gd name="f101" fmla="*/ f83 f37 1"/>
                  <a:gd name="f102" fmla="*/ f84 f38 1"/>
                  <a:gd name="f103" fmla="*/ f85 f37 1"/>
                  <a:gd name="f104" fmla="*/ f86 f38 1"/>
                  <a:gd name="f105" fmla="*/ f87 f37 1"/>
                  <a:gd name="f106" fmla="*/ f88 f38 1"/>
                  <a:gd name="f107" fmla="*/ f89 f37 1"/>
                  <a:gd name="f108" fmla="*/ f90 f38 1"/>
                  <a:gd name="f109" fmla="*/ f91 f38 1"/>
                  <a:gd name="f110" fmla="*/ f92 f37 1"/>
                  <a:gd name="f111" fmla="*/ f93 f38 1"/>
                  <a:gd name="f112" fmla="*/ f94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99" y="f100"/>
                  </a:cxn>
                  <a:cxn ang="f62">
                    <a:pos x="f101" y="f102"/>
                  </a:cxn>
                  <a:cxn ang="f62">
                    <a:pos x="f103" y="f104"/>
                  </a:cxn>
                  <a:cxn ang="f62">
                    <a:pos x="f105" y="f106"/>
                  </a:cxn>
                  <a:cxn ang="f62">
                    <a:pos x="f99" y="f100"/>
                  </a:cxn>
                  <a:cxn ang="f62">
                    <a:pos x="f107" y="f108"/>
                  </a:cxn>
                  <a:cxn ang="f62">
                    <a:pos x="f105" y="f109"/>
                  </a:cxn>
                  <a:cxn ang="f62">
                    <a:pos x="f110" y="f111"/>
                  </a:cxn>
                  <a:cxn ang="f62">
                    <a:pos x="f105" y="f112"/>
                  </a:cxn>
                  <a:cxn ang="f62">
                    <a:pos x="f107" y="f108"/>
                  </a:cxn>
                </a:cxnLst>
                <a:rect l="f95" t="f98" r="f96" b="f97"/>
                <a:pathLst>
                  <a:path w="77" h="86">
                    <a:moveTo>
                      <a:pt x="f5" y="f8"/>
                    </a:moveTo>
                    <a:cubicBezTo>
                      <a:pt x="f5" y="f9"/>
                      <a:pt x="f10" y="f11"/>
                      <a:pt x="f12" y="f13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7"/>
                      <a:pt x="f19" y="f7"/>
                    </a:cubicBezTo>
                    <a:cubicBezTo>
                      <a:pt x="f20" y="f21"/>
                      <a:pt x="f5" y="f17"/>
                      <a:pt x="f5" y="f8"/>
                    </a:cubicBezTo>
                    <a:close/>
                    <a:moveTo>
                      <a:pt x="f22" y="f23"/>
                    </a:moveTo>
                    <a:cubicBezTo>
                      <a:pt x="f22" y="f24"/>
                      <a:pt x="f25" y="f26"/>
                      <a:pt x="f19" y="f26"/>
                    </a:cubicBezTo>
                    <a:cubicBezTo>
                      <a:pt x="f27" y="f28"/>
                      <a:pt x="f29" y="f24"/>
                      <a:pt x="f30" y="f31"/>
                    </a:cubicBezTo>
                    <a:cubicBezTo>
                      <a:pt x="f30" y="f32"/>
                      <a:pt x="f15" y="f33"/>
                      <a:pt x="f19" y="f33"/>
                    </a:cubicBezTo>
                    <a:cubicBezTo>
                      <a:pt x="f34" y="f35"/>
                      <a:pt x="f22" y="f32"/>
                      <a:pt x="f22" y="f2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7EFCAE5-9EAF-4311-8B5E-DC3786C48B0B}"/>
                  </a:ext>
                </a:extLst>
              </p:cNvPr>
              <p:cNvSpPr/>
              <p:nvPr/>
            </p:nvSpPr>
            <p:spPr>
              <a:xfrm rot="19800012">
                <a:off x="3255494" y="4620684"/>
                <a:ext cx="669752" cy="7727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6"/>
                  <a:gd name="f7" fmla="val 88"/>
                  <a:gd name="f8" fmla="val 43"/>
                  <a:gd name="f9" fmla="val 24"/>
                  <a:gd name="f10" fmla="val 19"/>
                  <a:gd name="f11" fmla="val 2"/>
                  <a:gd name="f12" fmla="val 37"/>
                  <a:gd name="f13" fmla="val 1"/>
                  <a:gd name="f14" fmla="val 55"/>
                  <a:gd name="f15" fmla="val 25"/>
                  <a:gd name="f16" fmla="val 46"/>
                  <a:gd name="f17" fmla="val 63"/>
                  <a:gd name="f18" fmla="val 86"/>
                  <a:gd name="f19" fmla="val 39"/>
                  <a:gd name="f20" fmla="val 87"/>
                  <a:gd name="f21" fmla="val 22"/>
                  <a:gd name="f22" fmla="val 65"/>
                  <a:gd name="f23" fmla="val 44"/>
                  <a:gd name="f24" fmla="val 30"/>
                  <a:gd name="f25" fmla="val 51"/>
                  <a:gd name="f26" fmla="val 14"/>
                  <a:gd name="f27" fmla="val 38"/>
                  <a:gd name="f28" fmla="val 13"/>
                  <a:gd name="f29" fmla="val 27"/>
                  <a:gd name="f30" fmla="val 10"/>
                  <a:gd name="f31" fmla="val 57"/>
                  <a:gd name="f32" fmla="val 23"/>
                  <a:gd name="f33" fmla="val 73"/>
                  <a:gd name="f34" fmla="val 49"/>
                  <a:gd name="f35" fmla="val 74"/>
                  <a:gd name="f36" fmla="val 58"/>
                  <a:gd name="f37" fmla="+- 0 0 -90"/>
                  <a:gd name="f38" fmla="*/ f3 1 76"/>
                  <a:gd name="f39" fmla="*/ f4 1 88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76"/>
                  <a:gd name="f48" fmla="*/ f44 1 88"/>
                  <a:gd name="f49" fmla="*/ 0 f45 1"/>
                  <a:gd name="f50" fmla="*/ 43 f44 1"/>
                  <a:gd name="f51" fmla="*/ 37 f45 1"/>
                  <a:gd name="f52" fmla="*/ 1 f44 1"/>
                  <a:gd name="f53" fmla="*/ 76 f45 1"/>
                  <a:gd name="f54" fmla="*/ 46 f44 1"/>
                  <a:gd name="f55" fmla="*/ 39 f45 1"/>
                  <a:gd name="f56" fmla="*/ 87 f44 1"/>
                  <a:gd name="f57" fmla="*/ 65 f45 1"/>
                  <a:gd name="f58" fmla="*/ 44 f44 1"/>
                  <a:gd name="f59" fmla="*/ 38 f45 1"/>
                  <a:gd name="f60" fmla="*/ 13 f44 1"/>
                  <a:gd name="f61" fmla="*/ 10 f45 1"/>
                  <a:gd name="f62" fmla="*/ 73 f44 1"/>
                  <a:gd name="f63" fmla="+- f46 0 f1"/>
                  <a:gd name="f64" fmla="*/ f49 1 76"/>
                  <a:gd name="f65" fmla="*/ f50 1 88"/>
                  <a:gd name="f66" fmla="*/ f51 1 76"/>
                  <a:gd name="f67" fmla="*/ f52 1 88"/>
                  <a:gd name="f68" fmla="*/ f53 1 76"/>
                  <a:gd name="f69" fmla="*/ f54 1 88"/>
                  <a:gd name="f70" fmla="*/ f55 1 76"/>
                  <a:gd name="f71" fmla="*/ f56 1 88"/>
                  <a:gd name="f72" fmla="*/ f57 1 76"/>
                  <a:gd name="f73" fmla="*/ f58 1 88"/>
                  <a:gd name="f74" fmla="*/ f59 1 76"/>
                  <a:gd name="f75" fmla="*/ f60 1 88"/>
                  <a:gd name="f76" fmla="*/ f61 1 76"/>
                  <a:gd name="f77" fmla="*/ f62 1 88"/>
                  <a:gd name="f78" fmla="*/ 0 1 f47"/>
                  <a:gd name="f79" fmla="*/ f41 1 f47"/>
                  <a:gd name="f80" fmla="*/ 0 1 f48"/>
                  <a:gd name="f81" fmla="*/ f42 1 f48"/>
                  <a:gd name="f82" fmla="*/ f64 1 f47"/>
                  <a:gd name="f83" fmla="*/ f65 1 f48"/>
                  <a:gd name="f84" fmla="*/ f66 1 f47"/>
                  <a:gd name="f85" fmla="*/ f67 1 f48"/>
                  <a:gd name="f86" fmla="*/ f68 1 f47"/>
                  <a:gd name="f87" fmla="*/ f69 1 f48"/>
                  <a:gd name="f88" fmla="*/ f70 1 f47"/>
                  <a:gd name="f89" fmla="*/ f71 1 f48"/>
                  <a:gd name="f90" fmla="*/ f72 1 f47"/>
                  <a:gd name="f91" fmla="*/ f73 1 f48"/>
                  <a:gd name="f92" fmla="*/ f74 1 f47"/>
                  <a:gd name="f93" fmla="*/ f75 1 f48"/>
                  <a:gd name="f94" fmla="*/ f76 1 f47"/>
                  <a:gd name="f95" fmla="*/ f77 1 f48"/>
                  <a:gd name="f96" fmla="*/ f78 f38 1"/>
                  <a:gd name="f97" fmla="*/ f79 f38 1"/>
                  <a:gd name="f98" fmla="*/ f81 f39 1"/>
                  <a:gd name="f99" fmla="*/ f80 f39 1"/>
                  <a:gd name="f100" fmla="*/ f82 f38 1"/>
                  <a:gd name="f101" fmla="*/ f83 f39 1"/>
                  <a:gd name="f102" fmla="*/ f84 f38 1"/>
                  <a:gd name="f103" fmla="*/ f85 f39 1"/>
                  <a:gd name="f104" fmla="*/ f86 f38 1"/>
                  <a:gd name="f105" fmla="*/ f87 f39 1"/>
                  <a:gd name="f106" fmla="*/ f88 f38 1"/>
                  <a:gd name="f107" fmla="*/ f89 f39 1"/>
                  <a:gd name="f108" fmla="*/ f90 f38 1"/>
                  <a:gd name="f109" fmla="*/ f91 f39 1"/>
                  <a:gd name="f110" fmla="*/ f92 f38 1"/>
                  <a:gd name="f111" fmla="*/ f93 f39 1"/>
                  <a:gd name="f112" fmla="*/ f94 f38 1"/>
                  <a:gd name="f113" fmla="*/ f95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100" y="f101"/>
                  </a:cxn>
                  <a:cxn ang="f63">
                    <a:pos x="f108" y="f109"/>
                  </a:cxn>
                  <a:cxn ang="f63">
                    <a:pos x="f110" y="f111"/>
                  </a:cxn>
                  <a:cxn ang="f63">
                    <a:pos x="f112" y="f101"/>
                  </a:cxn>
                  <a:cxn ang="f63">
                    <a:pos x="f102" y="f113"/>
                  </a:cxn>
                  <a:cxn ang="f63">
                    <a:pos x="f108" y="f109"/>
                  </a:cxn>
                </a:cxnLst>
                <a:rect l="f96" t="f99" r="f97" b="f98"/>
                <a:pathLst>
                  <a:path w="76" h="88">
                    <a:moveTo>
                      <a:pt x="f5" y="f8"/>
                    </a:moveTo>
                    <a:cubicBezTo>
                      <a:pt x="f5" y="f9"/>
                      <a:pt x="f10" y="f11"/>
                      <a:pt x="f12" y="f13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4" y="f18"/>
                      <a:pt x="f19" y="f20"/>
                    </a:cubicBezTo>
                    <a:cubicBezTo>
                      <a:pt x="f21" y="f7"/>
                      <a:pt x="f5" y="f17"/>
                      <a:pt x="f5" y="f8"/>
                    </a:cubicBezTo>
                    <a:close/>
                    <a:moveTo>
                      <a:pt x="f22" y="f23"/>
                    </a:moveTo>
                    <a:cubicBezTo>
                      <a:pt x="f22" y="f24"/>
                      <a:pt x="f25" y="f26"/>
                      <a:pt x="f27" y="f28"/>
                    </a:cubicBezTo>
                    <a:cubicBezTo>
                      <a:pt x="f29" y="f28"/>
                      <a:pt x="f30" y="f24"/>
                      <a:pt x="f30" y="f8"/>
                    </a:cubicBezTo>
                    <a:cubicBezTo>
                      <a:pt x="f30" y="f31"/>
                      <a:pt x="f32" y="f33"/>
                      <a:pt x="f12" y="f33"/>
                    </a:cubicBezTo>
                    <a:cubicBezTo>
                      <a:pt x="f34" y="f35"/>
                      <a:pt x="f22" y="f36"/>
                      <a:pt x="f22" y="f2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4EBD64F-D442-427E-8082-EA4409070A6C}"/>
                  </a:ext>
                </a:extLst>
              </p:cNvPr>
              <p:cNvSpPr/>
              <p:nvPr/>
            </p:nvSpPr>
            <p:spPr>
              <a:xfrm rot="19800012">
                <a:off x="3238267" y="3844657"/>
                <a:ext cx="677113" cy="74703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5"/>
                  <a:gd name="f8" fmla="val 44"/>
                  <a:gd name="f9" fmla="val 62"/>
                  <a:gd name="f10" fmla="val 56"/>
                  <a:gd name="f11" fmla="val 38"/>
                  <a:gd name="f12" fmla="val 20"/>
                  <a:gd name="f13" fmla="val 41"/>
                  <a:gd name="f14" fmla="val 23"/>
                  <a:gd name="f15" fmla="val 1"/>
                  <a:gd name="f16" fmla="val 65"/>
                  <a:gd name="f17" fmla="val 42"/>
                  <a:gd name="f18" fmla="val 28"/>
                  <a:gd name="f19" fmla="val 50"/>
                  <a:gd name="f20" fmla="val 13"/>
                  <a:gd name="f21" fmla="val 37"/>
                  <a:gd name="f22" fmla="val 14"/>
                  <a:gd name="f23" fmla="val 10"/>
                  <a:gd name="f24" fmla="val 29"/>
                  <a:gd name="f25" fmla="val 11"/>
                  <a:gd name="f26" fmla="val 57"/>
                  <a:gd name="f27" fmla="val 27"/>
                  <a:gd name="f28" fmla="val 74"/>
                  <a:gd name="f29" fmla="val 39"/>
                  <a:gd name="f30" fmla="val 73"/>
                  <a:gd name="f31" fmla="val 52"/>
                  <a:gd name="f32" fmla="val 72"/>
                  <a:gd name="f33" fmla="+- 0 0 -90"/>
                  <a:gd name="f34" fmla="*/ f3 1 77"/>
                  <a:gd name="f35" fmla="*/ f4 1 85"/>
                  <a:gd name="f36" fmla="val f5"/>
                  <a:gd name="f37" fmla="val f6"/>
                  <a:gd name="f38" fmla="val f7"/>
                  <a:gd name="f39" fmla="*/ f33 f0 1"/>
                  <a:gd name="f40" fmla="+- f38 0 f36"/>
                  <a:gd name="f41" fmla="+- f37 0 f36"/>
                  <a:gd name="f42" fmla="*/ f39 1 f2"/>
                  <a:gd name="f43" fmla="*/ f41 1 77"/>
                  <a:gd name="f44" fmla="*/ f40 1 85"/>
                  <a:gd name="f45" fmla="*/ 77 f41 1"/>
                  <a:gd name="f46" fmla="*/ 44 f40 1"/>
                  <a:gd name="f47" fmla="*/ 38 f41 1"/>
                  <a:gd name="f48" fmla="*/ 85 f40 1"/>
                  <a:gd name="f49" fmla="*/ 0 f41 1"/>
                  <a:gd name="f50" fmla="*/ 41 f40 1"/>
                  <a:gd name="f51" fmla="*/ 1 f40 1"/>
                  <a:gd name="f52" fmla="*/ 65 f41 1"/>
                  <a:gd name="f53" fmla="*/ 42 f40 1"/>
                  <a:gd name="f54" fmla="*/ 37 f41 1"/>
                  <a:gd name="f55" fmla="*/ 13 f40 1"/>
                  <a:gd name="f56" fmla="*/ 10 f41 1"/>
                  <a:gd name="f57" fmla="*/ 39 f41 1"/>
                  <a:gd name="f58" fmla="*/ 73 f40 1"/>
                  <a:gd name="f59" fmla="+- f42 0 f1"/>
                  <a:gd name="f60" fmla="*/ f45 1 77"/>
                  <a:gd name="f61" fmla="*/ f46 1 85"/>
                  <a:gd name="f62" fmla="*/ f47 1 77"/>
                  <a:gd name="f63" fmla="*/ f48 1 85"/>
                  <a:gd name="f64" fmla="*/ f49 1 77"/>
                  <a:gd name="f65" fmla="*/ f50 1 85"/>
                  <a:gd name="f66" fmla="*/ f51 1 85"/>
                  <a:gd name="f67" fmla="*/ f52 1 77"/>
                  <a:gd name="f68" fmla="*/ f53 1 85"/>
                  <a:gd name="f69" fmla="*/ f54 1 77"/>
                  <a:gd name="f70" fmla="*/ f55 1 85"/>
                  <a:gd name="f71" fmla="*/ f56 1 77"/>
                  <a:gd name="f72" fmla="*/ f57 1 77"/>
                  <a:gd name="f73" fmla="*/ f58 1 85"/>
                  <a:gd name="f74" fmla="*/ 0 1 f43"/>
                  <a:gd name="f75" fmla="*/ f37 1 f43"/>
                  <a:gd name="f76" fmla="*/ 0 1 f44"/>
                  <a:gd name="f77" fmla="*/ f38 1 f44"/>
                  <a:gd name="f78" fmla="*/ f60 1 f43"/>
                  <a:gd name="f79" fmla="*/ f61 1 f44"/>
                  <a:gd name="f80" fmla="*/ f62 1 f43"/>
                  <a:gd name="f81" fmla="*/ f63 1 f44"/>
                  <a:gd name="f82" fmla="*/ f64 1 f43"/>
                  <a:gd name="f83" fmla="*/ f65 1 f44"/>
                  <a:gd name="f84" fmla="*/ f66 1 f44"/>
                  <a:gd name="f85" fmla="*/ f67 1 f43"/>
                  <a:gd name="f86" fmla="*/ f68 1 f44"/>
                  <a:gd name="f87" fmla="*/ f69 1 f43"/>
                  <a:gd name="f88" fmla="*/ f70 1 f44"/>
                  <a:gd name="f89" fmla="*/ f71 1 f43"/>
                  <a:gd name="f90" fmla="*/ f72 1 f43"/>
                  <a:gd name="f91" fmla="*/ f73 1 f44"/>
                  <a:gd name="f92" fmla="*/ f74 f34 1"/>
                  <a:gd name="f93" fmla="*/ f75 f34 1"/>
                  <a:gd name="f94" fmla="*/ f77 f35 1"/>
                  <a:gd name="f95" fmla="*/ f76 f35 1"/>
                  <a:gd name="f96" fmla="*/ f78 f34 1"/>
                  <a:gd name="f97" fmla="*/ f79 f35 1"/>
                  <a:gd name="f98" fmla="*/ f80 f34 1"/>
                  <a:gd name="f99" fmla="*/ f81 f35 1"/>
                  <a:gd name="f100" fmla="*/ f82 f34 1"/>
                  <a:gd name="f101" fmla="*/ f83 f35 1"/>
                  <a:gd name="f102" fmla="*/ f84 f35 1"/>
                  <a:gd name="f103" fmla="*/ f85 f34 1"/>
                  <a:gd name="f104" fmla="*/ f86 f35 1"/>
                  <a:gd name="f105" fmla="*/ f87 f34 1"/>
                  <a:gd name="f106" fmla="*/ f88 f35 1"/>
                  <a:gd name="f107" fmla="*/ f89 f34 1"/>
                  <a:gd name="f108" fmla="*/ f90 f34 1"/>
                  <a:gd name="f109" fmla="*/ f91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6" y="f97"/>
                  </a:cxn>
                  <a:cxn ang="f59">
                    <a:pos x="f98" y="f99"/>
                  </a:cxn>
                  <a:cxn ang="f59">
                    <a:pos x="f100" y="f101"/>
                  </a:cxn>
                  <a:cxn ang="f59">
                    <a:pos x="f98" y="f102"/>
                  </a:cxn>
                  <a:cxn ang="f59">
                    <a:pos x="f96" y="f97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107" y="f97"/>
                  </a:cxn>
                  <a:cxn ang="f59">
                    <a:pos x="f108" y="f109"/>
                  </a:cxn>
                  <a:cxn ang="f59">
                    <a:pos x="f103" y="f104"/>
                  </a:cxn>
                </a:cxnLst>
                <a:rect l="f92" t="f95" r="f93" b="f94"/>
                <a:pathLst>
                  <a:path w="77" h="85">
                    <a:moveTo>
                      <a:pt x="f6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5" y="f9"/>
                      <a:pt x="f5" y="f13"/>
                    </a:cubicBezTo>
                    <a:cubicBezTo>
                      <a:pt x="f5" y="f14"/>
                      <a:pt x="f12" y="f15"/>
                      <a:pt x="f11" y="f15"/>
                    </a:cubicBezTo>
                    <a:cubicBezTo>
                      <a:pt x="f10" y="f5"/>
                      <a:pt x="f6" y="f14"/>
                      <a:pt x="f6" y="f8"/>
                    </a:cubicBezTo>
                    <a:close/>
                    <a:moveTo>
                      <a:pt x="f16" y="f17"/>
                    </a:moveTo>
                    <a:cubicBezTo>
                      <a:pt x="f16" y="f18"/>
                      <a:pt x="f19" y="f20"/>
                      <a:pt x="f21" y="f20"/>
                    </a:cubicBezTo>
                    <a:cubicBezTo>
                      <a:pt x="f14" y="f22"/>
                      <a:pt x="f23" y="f24"/>
                      <a:pt x="f23" y="f8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16" y="f26"/>
                      <a:pt x="f16" y="f1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8DEF8A2-0728-4DE2-A0AD-B418AF0F98E1}"/>
                  </a:ext>
                </a:extLst>
              </p:cNvPr>
              <p:cNvSpPr/>
              <p:nvPr/>
            </p:nvSpPr>
            <p:spPr>
              <a:xfrm rot="19800012">
                <a:off x="3947919" y="4218218"/>
                <a:ext cx="677113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7"/>
                  <a:gd name="f8" fmla="val 43"/>
                  <a:gd name="f9" fmla="val 63"/>
                  <a:gd name="f10" fmla="val 55"/>
                  <a:gd name="f11" fmla="val 38"/>
                  <a:gd name="f12" fmla="val 86"/>
                  <a:gd name="f13" fmla="val 19"/>
                  <a:gd name="f14" fmla="val 85"/>
                  <a:gd name="f15" fmla="val 42"/>
                  <a:gd name="f16" fmla="val 24"/>
                  <a:gd name="f17" fmla="val 23"/>
                  <a:gd name="f18" fmla="val 39"/>
                  <a:gd name="f19" fmla="val 1"/>
                  <a:gd name="f20" fmla="val 57"/>
                  <a:gd name="f21" fmla="val 2"/>
                  <a:gd name="f22" fmla="val 25"/>
                  <a:gd name="f23" fmla="val 66"/>
                  <a:gd name="f24" fmla="val 44"/>
                  <a:gd name="f25" fmla="val 65"/>
                  <a:gd name="f26" fmla="val 30"/>
                  <a:gd name="f27" fmla="val 51"/>
                  <a:gd name="f28" fmla="val 14"/>
                  <a:gd name="f29" fmla="val 13"/>
                  <a:gd name="f30" fmla="val 27"/>
                  <a:gd name="f31" fmla="val 11"/>
                  <a:gd name="f32" fmla="val 58"/>
                  <a:gd name="f33" fmla="val 73"/>
                  <a:gd name="f34" fmla="val 74"/>
                  <a:gd name="f35" fmla="+- 0 0 -90"/>
                  <a:gd name="f36" fmla="*/ f3 1 77"/>
                  <a:gd name="f37" fmla="*/ f4 1 8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77"/>
                  <a:gd name="f46" fmla="*/ f42 1 87"/>
                  <a:gd name="f47" fmla="*/ 77 f43 1"/>
                  <a:gd name="f48" fmla="*/ 43 f42 1"/>
                  <a:gd name="f49" fmla="*/ 38 f43 1"/>
                  <a:gd name="f50" fmla="*/ 86 f42 1"/>
                  <a:gd name="f51" fmla="*/ 0 f43 1"/>
                  <a:gd name="f52" fmla="*/ 42 f42 1"/>
                  <a:gd name="f53" fmla="*/ 39 f43 1"/>
                  <a:gd name="f54" fmla="*/ 1 f42 1"/>
                  <a:gd name="f55" fmla="*/ 66 f43 1"/>
                  <a:gd name="f56" fmla="*/ 44 f42 1"/>
                  <a:gd name="f57" fmla="*/ 13 f42 1"/>
                  <a:gd name="f58" fmla="*/ 11 f43 1"/>
                  <a:gd name="f59" fmla="*/ 73 f42 1"/>
                  <a:gd name="f60" fmla="+- f44 0 f1"/>
                  <a:gd name="f61" fmla="*/ f47 1 77"/>
                  <a:gd name="f62" fmla="*/ f48 1 87"/>
                  <a:gd name="f63" fmla="*/ f49 1 77"/>
                  <a:gd name="f64" fmla="*/ f50 1 87"/>
                  <a:gd name="f65" fmla="*/ f51 1 77"/>
                  <a:gd name="f66" fmla="*/ f52 1 87"/>
                  <a:gd name="f67" fmla="*/ f53 1 77"/>
                  <a:gd name="f68" fmla="*/ f54 1 87"/>
                  <a:gd name="f69" fmla="*/ f55 1 77"/>
                  <a:gd name="f70" fmla="*/ f56 1 87"/>
                  <a:gd name="f71" fmla="*/ f57 1 87"/>
                  <a:gd name="f72" fmla="*/ f58 1 77"/>
                  <a:gd name="f73" fmla="*/ f59 1 87"/>
                  <a:gd name="f74" fmla="*/ 0 1 f45"/>
                  <a:gd name="f75" fmla="*/ f39 1 f45"/>
                  <a:gd name="f76" fmla="*/ 0 1 f46"/>
                  <a:gd name="f77" fmla="*/ f40 1 f46"/>
                  <a:gd name="f78" fmla="*/ f61 1 f45"/>
                  <a:gd name="f79" fmla="*/ f62 1 f46"/>
                  <a:gd name="f80" fmla="*/ f63 1 f45"/>
                  <a:gd name="f81" fmla="*/ f64 1 f46"/>
                  <a:gd name="f82" fmla="*/ f65 1 f45"/>
                  <a:gd name="f83" fmla="*/ f66 1 f46"/>
                  <a:gd name="f84" fmla="*/ f67 1 f45"/>
                  <a:gd name="f85" fmla="*/ f68 1 f46"/>
                  <a:gd name="f86" fmla="*/ f69 1 f45"/>
                  <a:gd name="f87" fmla="*/ f70 1 f46"/>
                  <a:gd name="f88" fmla="*/ f71 1 f46"/>
                  <a:gd name="f89" fmla="*/ f72 1 f45"/>
                  <a:gd name="f90" fmla="*/ f73 1 f46"/>
                  <a:gd name="f91" fmla="*/ f74 f36 1"/>
                  <a:gd name="f92" fmla="*/ f75 f36 1"/>
                  <a:gd name="f93" fmla="*/ f77 f37 1"/>
                  <a:gd name="f94" fmla="*/ f76 f37 1"/>
                  <a:gd name="f95" fmla="*/ f78 f36 1"/>
                  <a:gd name="f96" fmla="*/ f79 f37 1"/>
                  <a:gd name="f97" fmla="*/ f80 f36 1"/>
                  <a:gd name="f98" fmla="*/ f81 f37 1"/>
                  <a:gd name="f99" fmla="*/ f82 f36 1"/>
                  <a:gd name="f100" fmla="*/ f83 f37 1"/>
                  <a:gd name="f101" fmla="*/ f84 f36 1"/>
                  <a:gd name="f102" fmla="*/ f85 f37 1"/>
                  <a:gd name="f103" fmla="*/ f86 f36 1"/>
                  <a:gd name="f104" fmla="*/ f87 f37 1"/>
                  <a:gd name="f105" fmla="*/ f88 f37 1"/>
                  <a:gd name="f106" fmla="*/ f89 f36 1"/>
                  <a:gd name="f107" fmla="*/ f90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5" y="f96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95" y="f96"/>
                  </a:cxn>
                  <a:cxn ang="f60">
                    <a:pos x="f103" y="f104"/>
                  </a:cxn>
                  <a:cxn ang="f60">
                    <a:pos x="f101" y="f105"/>
                  </a:cxn>
                  <a:cxn ang="f60">
                    <a:pos x="f106" y="f96"/>
                  </a:cxn>
                  <a:cxn ang="f60">
                    <a:pos x="f97" y="f107"/>
                  </a:cxn>
                  <a:cxn ang="f60">
                    <a:pos x="f103" y="f104"/>
                  </a:cxn>
                </a:cxnLst>
                <a:rect l="f91" t="f94" r="f92" b="f93"/>
                <a:pathLst>
                  <a:path w="77" h="87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9"/>
                      <a:pt x="f5" y="f15"/>
                    </a:cubicBezTo>
                    <a:cubicBezTo>
                      <a:pt x="f5" y="f16"/>
                      <a:pt x="f17" y="f5"/>
                      <a:pt x="f18" y="f19"/>
                    </a:cubicBezTo>
                    <a:cubicBezTo>
                      <a:pt x="f20" y="f21"/>
                      <a:pt x="f6" y="f22"/>
                      <a:pt x="f6" y="f8"/>
                    </a:cubicBezTo>
                    <a:close/>
                    <a:moveTo>
                      <a:pt x="f23" y="f24"/>
                    </a:moveTo>
                    <a:cubicBezTo>
                      <a:pt x="f25" y="f26"/>
                      <a:pt x="f27" y="f28"/>
                      <a:pt x="f18" y="f29"/>
                    </a:cubicBezTo>
                    <a:cubicBezTo>
                      <a:pt x="f30" y="f29"/>
                      <a:pt x="f31" y="f26"/>
                      <a:pt x="f31" y="f8"/>
                    </a:cubicBezTo>
                    <a:cubicBezTo>
                      <a:pt x="f31" y="f32"/>
                      <a:pt x="f22" y="f33"/>
                      <a:pt x="f11" y="f33"/>
                    </a:cubicBezTo>
                    <a:cubicBezTo>
                      <a:pt x="f27" y="f34"/>
                      <a:pt x="f23" y="f32"/>
                      <a:pt x="f23" y="f2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Grupo 27">
              <a:extLst>
                <a:ext uri="{FF2B5EF4-FFF2-40B4-BE49-F238E27FC236}">
                  <a16:creationId xmlns:a16="http://schemas.microsoft.com/office/drawing/2014/main" id="{4A916AB1-A1B3-4772-880F-AEC4359506D3}"/>
                </a:ext>
              </a:extLst>
            </p:cNvPr>
            <p:cNvGrpSpPr/>
            <p:nvPr/>
          </p:nvGrpSpPr>
          <p:grpSpPr>
            <a:xfrm>
              <a:off x="1127905" y="3761238"/>
              <a:ext cx="2088631" cy="2339044"/>
              <a:chOff x="1127905" y="3761238"/>
              <a:chExt cx="2088631" cy="233904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A8CD728-E678-4D40-8378-0A5643200D43}"/>
                  </a:ext>
                </a:extLst>
              </p:cNvPr>
              <p:cNvSpPr/>
              <p:nvPr/>
            </p:nvSpPr>
            <p:spPr>
              <a:xfrm rot="19800012">
                <a:off x="2504118" y="4939672"/>
                <a:ext cx="688159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7"/>
                  <a:gd name="f8" fmla="val 44"/>
                  <a:gd name="f9" fmla="val 63"/>
                  <a:gd name="f10" fmla="val 58"/>
                  <a:gd name="f11" fmla="val 85"/>
                  <a:gd name="f12" fmla="val 40"/>
                  <a:gd name="f13" fmla="val 86"/>
                  <a:gd name="f14" fmla="val 23"/>
                  <a:gd name="f15" fmla="val 62"/>
                  <a:gd name="f16" fmla="val 43"/>
                  <a:gd name="f17" fmla="val 24"/>
                  <a:gd name="f18" fmla="val 20"/>
                  <a:gd name="f19" fmla="val 2"/>
                  <a:gd name="f20" fmla="val 38"/>
                  <a:gd name="f21" fmla="val 1"/>
                  <a:gd name="f22" fmla="val 56"/>
                  <a:gd name="f23" fmla="val 12"/>
                  <a:gd name="f24" fmla="val 57"/>
                  <a:gd name="f25" fmla="val 28"/>
                  <a:gd name="f26" fmla="val 74"/>
                  <a:gd name="f27" fmla="val 53"/>
                  <a:gd name="f28" fmla="val 73"/>
                  <a:gd name="f29" fmla="val 66"/>
                  <a:gd name="f30" fmla="val 42"/>
                  <a:gd name="f31" fmla="val 29"/>
                  <a:gd name="f32" fmla="val 52"/>
                  <a:gd name="f33" fmla="val 14"/>
                  <a:gd name="f34" fmla="val 27"/>
                  <a:gd name="f35" fmla="val 13"/>
                  <a:gd name="f36" fmla="+- 0 0 -90"/>
                  <a:gd name="f37" fmla="*/ f3 1 78"/>
                  <a:gd name="f38" fmla="*/ f4 1 87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78"/>
                  <a:gd name="f47" fmla="*/ f43 1 87"/>
                  <a:gd name="f48" fmla="*/ 78 f44 1"/>
                  <a:gd name="f49" fmla="*/ 44 f43 1"/>
                  <a:gd name="f50" fmla="*/ 40 f44 1"/>
                  <a:gd name="f51" fmla="*/ 86 f43 1"/>
                  <a:gd name="f52" fmla="*/ 0 f44 1"/>
                  <a:gd name="f53" fmla="*/ 43 f43 1"/>
                  <a:gd name="f54" fmla="*/ 38 f44 1"/>
                  <a:gd name="f55" fmla="*/ 1 f43 1"/>
                  <a:gd name="f56" fmla="*/ 12 f44 1"/>
                  <a:gd name="f57" fmla="*/ 74 f43 1"/>
                  <a:gd name="f58" fmla="*/ 66 f44 1"/>
                  <a:gd name="f59" fmla="*/ 42 f43 1"/>
                  <a:gd name="f60" fmla="*/ 14 f43 1"/>
                  <a:gd name="f61" fmla="+- f45 0 f1"/>
                  <a:gd name="f62" fmla="*/ f48 1 78"/>
                  <a:gd name="f63" fmla="*/ f49 1 87"/>
                  <a:gd name="f64" fmla="*/ f50 1 78"/>
                  <a:gd name="f65" fmla="*/ f51 1 87"/>
                  <a:gd name="f66" fmla="*/ f52 1 78"/>
                  <a:gd name="f67" fmla="*/ f53 1 87"/>
                  <a:gd name="f68" fmla="*/ f54 1 78"/>
                  <a:gd name="f69" fmla="*/ f55 1 87"/>
                  <a:gd name="f70" fmla="*/ f56 1 78"/>
                  <a:gd name="f71" fmla="*/ f57 1 87"/>
                  <a:gd name="f72" fmla="*/ f58 1 78"/>
                  <a:gd name="f73" fmla="*/ f59 1 87"/>
                  <a:gd name="f74" fmla="*/ f60 1 87"/>
                  <a:gd name="f75" fmla="*/ 0 1 f46"/>
                  <a:gd name="f76" fmla="*/ f40 1 f46"/>
                  <a:gd name="f77" fmla="*/ 0 1 f47"/>
                  <a:gd name="f78" fmla="*/ f41 1 f47"/>
                  <a:gd name="f79" fmla="*/ f62 1 f46"/>
                  <a:gd name="f80" fmla="*/ f63 1 f47"/>
                  <a:gd name="f81" fmla="*/ f64 1 f46"/>
                  <a:gd name="f82" fmla="*/ f65 1 f47"/>
                  <a:gd name="f83" fmla="*/ f66 1 f46"/>
                  <a:gd name="f84" fmla="*/ f67 1 f47"/>
                  <a:gd name="f85" fmla="*/ f68 1 f46"/>
                  <a:gd name="f86" fmla="*/ f69 1 f47"/>
                  <a:gd name="f87" fmla="*/ f70 1 f46"/>
                  <a:gd name="f88" fmla="*/ f71 1 f47"/>
                  <a:gd name="f89" fmla="*/ f72 1 f46"/>
                  <a:gd name="f90" fmla="*/ f73 1 f47"/>
                  <a:gd name="f91" fmla="*/ f74 1 f47"/>
                  <a:gd name="f92" fmla="*/ f75 f37 1"/>
                  <a:gd name="f93" fmla="*/ f76 f37 1"/>
                  <a:gd name="f94" fmla="*/ f78 f38 1"/>
                  <a:gd name="f95" fmla="*/ f77 f38 1"/>
                  <a:gd name="f96" fmla="*/ f79 f37 1"/>
                  <a:gd name="f97" fmla="*/ f80 f38 1"/>
                  <a:gd name="f98" fmla="*/ f81 f37 1"/>
                  <a:gd name="f99" fmla="*/ f82 f38 1"/>
                  <a:gd name="f100" fmla="*/ f83 f37 1"/>
                  <a:gd name="f101" fmla="*/ f84 f38 1"/>
                  <a:gd name="f102" fmla="*/ f85 f37 1"/>
                  <a:gd name="f103" fmla="*/ f86 f38 1"/>
                  <a:gd name="f104" fmla="*/ f87 f37 1"/>
                  <a:gd name="f105" fmla="*/ f88 f38 1"/>
                  <a:gd name="f106" fmla="*/ f89 f37 1"/>
                  <a:gd name="f107" fmla="*/ f90 f38 1"/>
                  <a:gd name="f108" fmla="*/ f91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96" y="f97"/>
                  </a:cxn>
                  <a:cxn ang="f61">
                    <a:pos x="f98" y="f99"/>
                  </a:cxn>
                  <a:cxn ang="f61">
                    <a:pos x="f100" y="f101"/>
                  </a:cxn>
                  <a:cxn ang="f61">
                    <a:pos x="f102" y="f103"/>
                  </a:cxn>
                  <a:cxn ang="f61">
                    <a:pos x="f96" y="f97"/>
                  </a:cxn>
                  <a:cxn ang="f61">
                    <a:pos x="f104" y="f101"/>
                  </a:cxn>
                  <a:cxn ang="f61">
                    <a:pos x="f98" y="f105"/>
                  </a:cxn>
                  <a:cxn ang="f61">
                    <a:pos x="f106" y="f107"/>
                  </a:cxn>
                  <a:cxn ang="f61">
                    <a:pos x="f98" y="f108"/>
                  </a:cxn>
                  <a:cxn ang="f61">
                    <a:pos x="f104" y="f101"/>
                  </a:cxn>
                </a:cxnLst>
                <a:rect l="f92" t="f95" r="f93" b="f94"/>
                <a:pathLst>
                  <a:path w="78" h="87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7"/>
                      <a:pt x="f5" y="f15"/>
                      <a:pt x="f5" y="f16"/>
                    </a:cubicBezTo>
                    <a:cubicBezTo>
                      <a:pt x="f5" y="f17"/>
                      <a:pt x="f18" y="f19"/>
                      <a:pt x="f20" y="f21"/>
                    </a:cubicBezTo>
                    <a:cubicBezTo>
                      <a:pt x="f22" y="f5"/>
                      <a:pt x="f6" y="f17"/>
                      <a:pt x="f6" y="f8"/>
                    </a:cubicBezTo>
                    <a:close/>
                    <a:moveTo>
                      <a:pt x="f23" y="f16"/>
                    </a:moveTo>
                    <a:cubicBezTo>
                      <a:pt x="f23" y="f24"/>
                      <a:pt x="f25" y="f26"/>
                      <a:pt x="f12" y="f26"/>
                    </a:cubicBezTo>
                    <a:cubicBezTo>
                      <a:pt x="f27" y="f28"/>
                      <a:pt x="f29" y="f24"/>
                      <a:pt x="f29" y="f30"/>
                    </a:cubicBezTo>
                    <a:cubicBezTo>
                      <a:pt x="f29" y="f31"/>
                      <a:pt x="f32" y="f33"/>
                      <a:pt x="f12" y="f33"/>
                    </a:cubicBezTo>
                    <a:cubicBezTo>
                      <a:pt x="f34" y="f35"/>
                      <a:pt x="f23" y="f31"/>
                      <a:pt x="f23" y="f1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5580C658-AE50-44A9-A32E-020D5A5479BC}"/>
                  </a:ext>
                </a:extLst>
              </p:cNvPr>
              <p:cNvSpPr/>
              <p:nvPr/>
            </p:nvSpPr>
            <p:spPr>
              <a:xfrm rot="19800012">
                <a:off x="2528377" y="4135301"/>
                <a:ext cx="688159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7"/>
                  <a:gd name="f8" fmla="val 43"/>
                  <a:gd name="f9" fmla="val 62"/>
                  <a:gd name="f10" fmla="val 56"/>
                  <a:gd name="f11" fmla="val 39"/>
                  <a:gd name="f12" fmla="val 86"/>
                  <a:gd name="f13" fmla="val 21"/>
                  <a:gd name="f14" fmla="val 63"/>
                  <a:gd name="f15" fmla="val 42"/>
                  <a:gd name="f16" fmla="val 25"/>
                  <a:gd name="f17" fmla="val 23"/>
                  <a:gd name="f18" fmla="val 1"/>
                  <a:gd name="f19" fmla="val 66"/>
                  <a:gd name="f20" fmla="val 44"/>
                  <a:gd name="f21" fmla="val 30"/>
                  <a:gd name="f22" fmla="val 51"/>
                  <a:gd name="f23" fmla="val 14"/>
                  <a:gd name="f24" fmla="val 13"/>
                  <a:gd name="f25" fmla="val 27"/>
                  <a:gd name="f26" fmla="val 11"/>
                  <a:gd name="f27" fmla="val 57"/>
                  <a:gd name="f28" fmla="val 73"/>
                  <a:gd name="f29" fmla="val 52"/>
                  <a:gd name="f30" fmla="val 74"/>
                  <a:gd name="f31" fmla="val 58"/>
                  <a:gd name="f32" fmla="+- 0 0 -90"/>
                  <a:gd name="f33" fmla="*/ f3 1 78"/>
                  <a:gd name="f34" fmla="*/ f4 1 87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78"/>
                  <a:gd name="f43" fmla="*/ f39 1 87"/>
                  <a:gd name="f44" fmla="*/ 78 f40 1"/>
                  <a:gd name="f45" fmla="*/ 43 f39 1"/>
                  <a:gd name="f46" fmla="*/ 39 f40 1"/>
                  <a:gd name="f47" fmla="*/ 86 f39 1"/>
                  <a:gd name="f48" fmla="*/ 0 f40 1"/>
                  <a:gd name="f49" fmla="*/ 42 f39 1"/>
                  <a:gd name="f50" fmla="*/ 1 f39 1"/>
                  <a:gd name="f51" fmla="*/ 66 f40 1"/>
                  <a:gd name="f52" fmla="*/ 44 f39 1"/>
                  <a:gd name="f53" fmla="*/ 13 f39 1"/>
                  <a:gd name="f54" fmla="*/ 11 f40 1"/>
                  <a:gd name="f55" fmla="*/ 73 f39 1"/>
                  <a:gd name="f56" fmla="+- f41 0 f1"/>
                  <a:gd name="f57" fmla="*/ f44 1 78"/>
                  <a:gd name="f58" fmla="*/ f45 1 87"/>
                  <a:gd name="f59" fmla="*/ f46 1 78"/>
                  <a:gd name="f60" fmla="*/ f47 1 87"/>
                  <a:gd name="f61" fmla="*/ f48 1 78"/>
                  <a:gd name="f62" fmla="*/ f49 1 87"/>
                  <a:gd name="f63" fmla="*/ f50 1 87"/>
                  <a:gd name="f64" fmla="*/ f51 1 78"/>
                  <a:gd name="f65" fmla="*/ f52 1 87"/>
                  <a:gd name="f66" fmla="*/ f53 1 87"/>
                  <a:gd name="f67" fmla="*/ f54 1 78"/>
                  <a:gd name="f68" fmla="*/ f55 1 87"/>
                  <a:gd name="f69" fmla="*/ 0 1 f42"/>
                  <a:gd name="f70" fmla="*/ f36 1 f42"/>
                  <a:gd name="f71" fmla="*/ 0 1 f43"/>
                  <a:gd name="f72" fmla="*/ f37 1 f43"/>
                  <a:gd name="f73" fmla="*/ f57 1 f42"/>
                  <a:gd name="f74" fmla="*/ f58 1 f43"/>
                  <a:gd name="f75" fmla="*/ f59 1 f42"/>
                  <a:gd name="f76" fmla="*/ f60 1 f43"/>
                  <a:gd name="f77" fmla="*/ f61 1 f42"/>
                  <a:gd name="f78" fmla="*/ f62 1 f43"/>
                  <a:gd name="f79" fmla="*/ f63 1 f43"/>
                  <a:gd name="f80" fmla="*/ f64 1 f42"/>
                  <a:gd name="f81" fmla="*/ f65 1 f43"/>
                  <a:gd name="f82" fmla="*/ f66 1 f43"/>
                  <a:gd name="f83" fmla="*/ f67 1 f42"/>
                  <a:gd name="f84" fmla="*/ f68 1 f43"/>
                  <a:gd name="f85" fmla="*/ f69 f33 1"/>
                  <a:gd name="f86" fmla="*/ f70 f33 1"/>
                  <a:gd name="f87" fmla="*/ f72 f34 1"/>
                  <a:gd name="f88" fmla="*/ f71 f34 1"/>
                  <a:gd name="f89" fmla="*/ f73 f33 1"/>
                  <a:gd name="f90" fmla="*/ f74 f34 1"/>
                  <a:gd name="f91" fmla="*/ f75 f33 1"/>
                  <a:gd name="f92" fmla="*/ f76 f34 1"/>
                  <a:gd name="f93" fmla="*/ f77 f33 1"/>
                  <a:gd name="f94" fmla="*/ f78 f34 1"/>
                  <a:gd name="f95" fmla="*/ f79 f34 1"/>
                  <a:gd name="f96" fmla="*/ f80 f33 1"/>
                  <a:gd name="f97" fmla="*/ f81 f34 1"/>
                  <a:gd name="f98" fmla="*/ f82 f34 1"/>
                  <a:gd name="f99" fmla="*/ f83 f33 1"/>
                  <a:gd name="f100" fmla="*/ f8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1" y="f95"/>
                  </a:cxn>
                  <a:cxn ang="f56">
                    <a:pos x="f89" y="f90"/>
                  </a:cxn>
                  <a:cxn ang="f56">
                    <a:pos x="f96" y="f97"/>
                  </a:cxn>
                  <a:cxn ang="f56">
                    <a:pos x="f91" y="f98"/>
                  </a:cxn>
                  <a:cxn ang="f56">
                    <a:pos x="f99" y="f90"/>
                  </a:cxn>
                  <a:cxn ang="f56">
                    <a:pos x="f91" y="f100"/>
                  </a:cxn>
                  <a:cxn ang="f56">
                    <a:pos x="f96" y="f97"/>
                  </a:cxn>
                </a:cxnLst>
                <a:rect l="f85" t="f88" r="f86" b="f87"/>
                <a:pathLst>
                  <a:path w="78" h="87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2"/>
                      <a:pt x="f5" y="f14"/>
                      <a:pt x="f5" y="f15"/>
                    </a:cubicBezTo>
                    <a:cubicBezTo>
                      <a:pt x="f5" y="f16"/>
                      <a:pt x="f17" y="f5"/>
                      <a:pt x="f11" y="f18"/>
                    </a:cubicBezTo>
                    <a:cubicBezTo>
                      <a:pt x="f10" y="f18"/>
                      <a:pt x="f6" y="f16"/>
                      <a:pt x="f6" y="f8"/>
                    </a:cubicBezTo>
                    <a:close/>
                    <a:moveTo>
                      <a:pt x="f19" y="f20"/>
                    </a:moveTo>
                    <a:cubicBezTo>
                      <a:pt x="f19" y="f21"/>
                      <a:pt x="f22" y="f23"/>
                      <a:pt x="f11" y="f24"/>
                    </a:cubicBezTo>
                    <a:cubicBezTo>
                      <a:pt x="f25" y="f24"/>
                      <a:pt x="f26" y="f21"/>
                      <a:pt x="f26" y="f8"/>
                    </a:cubicBezTo>
                    <a:cubicBezTo>
                      <a:pt x="f26" y="f27"/>
                      <a:pt x="f16" y="f28"/>
                      <a:pt x="f11" y="f28"/>
                    </a:cubicBezTo>
                    <a:cubicBezTo>
                      <a:pt x="f29" y="f30"/>
                      <a:pt x="f19" y="f31"/>
                      <a:pt x="f19" y="f2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7A17DCC8-9FE2-4156-8469-ED5CB8796EDD}"/>
                  </a:ext>
                </a:extLst>
              </p:cNvPr>
              <p:cNvSpPr/>
              <p:nvPr/>
            </p:nvSpPr>
            <p:spPr>
              <a:xfrm rot="19800012">
                <a:off x="1820570" y="3761238"/>
                <a:ext cx="688159" cy="75439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8"/>
                  <a:gd name="f7" fmla="val 86"/>
                  <a:gd name="f8" fmla="val 42"/>
                  <a:gd name="f9" fmla="val 62"/>
                  <a:gd name="f10" fmla="val 56"/>
                  <a:gd name="f11" fmla="val 39"/>
                  <a:gd name="f12" fmla="val 85"/>
                  <a:gd name="f13" fmla="val 22"/>
                  <a:gd name="f14" fmla="val 1"/>
                  <a:gd name="f15" fmla="val 63"/>
                  <a:gd name="f16" fmla="val 47"/>
                  <a:gd name="f17" fmla="val 24"/>
                  <a:gd name="f18" fmla="val 20"/>
                  <a:gd name="f19" fmla="val 40"/>
                  <a:gd name="f20" fmla="val 58"/>
                  <a:gd name="f21" fmla="val 2"/>
                  <a:gd name="f22" fmla="val 66"/>
                  <a:gd name="f23" fmla="val 28"/>
                  <a:gd name="f24" fmla="val 51"/>
                  <a:gd name="f25" fmla="val 12"/>
                  <a:gd name="f26" fmla="val 38"/>
                  <a:gd name="f27" fmla="val 13"/>
                  <a:gd name="f28" fmla="val 14"/>
                  <a:gd name="f29" fmla="val 29"/>
                  <a:gd name="f30" fmla="val 45"/>
                  <a:gd name="f31" fmla="val 57"/>
                  <a:gd name="f32" fmla="val 73"/>
                  <a:gd name="f33" fmla="val 53"/>
                  <a:gd name="f34" fmla="+- 0 0 -90"/>
                  <a:gd name="f35" fmla="*/ f3 1 78"/>
                  <a:gd name="f36" fmla="*/ f4 1 86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8"/>
                  <a:gd name="f45" fmla="*/ f41 1 86"/>
                  <a:gd name="f46" fmla="*/ 78 f42 1"/>
                  <a:gd name="f47" fmla="*/ 42 f41 1"/>
                  <a:gd name="f48" fmla="*/ 39 f42 1"/>
                  <a:gd name="f49" fmla="*/ 85 f41 1"/>
                  <a:gd name="f50" fmla="*/ 0 f42 1"/>
                  <a:gd name="f51" fmla="*/ 47 f41 1"/>
                  <a:gd name="f52" fmla="*/ 40 f42 1"/>
                  <a:gd name="f53" fmla="*/ 1 f41 1"/>
                  <a:gd name="f54" fmla="*/ 66 f42 1"/>
                  <a:gd name="f55" fmla="*/ 38 f42 1"/>
                  <a:gd name="f56" fmla="*/ 13 f41 1"/>
                  <a:gd name="f57" fmla="*/ 12 f42 1"/>
                  <a:gd name="f58" fmla="*/ 45 f41 1"/>
                  <a:gd name="f59" fmla="*/ 73 f41 1"/>
                  <a:gd name="f60" fmla="+- f43 0 f1"/>
                  <a:gd name="f61" fmla="*/ f46 1 78"/>
                  <a:gd name="f62" fmla="*/ f47 1 86"/>
                  <a:gd name="f63" fmla="*/ f48 1 78"/>
                  <a:gd name="f64" fmla="*/ f49 1 86"/>
                  <a:gd name="f65" fmla="*/ f50 1 78"/>
                  <a:gd name="f66" fmla="*/ f51 1 86"/>
                  <a:gd name="f67" fmla="*/ f52 1 78"/>
                  <a:gd name="f68" fmla="*/ f53 1 86"/>
                  <a:gd name="f69" fmla="*/ f54 1 78"/>
                  <a:gd name="f70" fmla="*/ f55 1 78"/>
                  <a:gd name="f71" fmla="*/ f56 1 86"/>
                  <a:gd name="f72" fmla="*/ f57 1 78"/>
                  <a:gd name="f73" fmla="*/ f58 1 86"/>
                  <a:gd name="f74" fmla="*/ f59 1 86"/>
                  <a:gd name="f75" fmla="*/ 0 1 f44"/>
                  <a:gd name="f76" fmla="*/ f38 1 f44"/>
                  <a:gd name="f77" fmla="*/ 0 1 f45"/>
                  <a:gd name="f78" fmla="*/ f39 1 f45"/>
                  <a:gd name="f79" fmla="*/ f61 1 f44"/>
                  <a:gd name="f80" fmla="*/ f62 1 f45"/>
                  <a:gd name="f81" fmla="*/ f63 1 f44"/>
                  <a:gd name="f82" fmla="*/ f64 1 f45"/>
                  <a:gd name="f83" fmla="*/ f65 1 f44"/>
                  <a:gd name="f84" fmla="*/ f66 1 f45"/>
                  <a:gd name="f85" fmla="*/ f67 1 f44"/>
                  <a:gd name="f86" fmla="*/ f68 1 f45"/>
                  <a:gd name="f87" fmla="*/ f69 1 f44"/>
                  <a:gd name="f88" fmla="*/ f70 1 f44"/>
                  <a:gd name="f89" fmla="*/ f71 1 f45"/>
                  <a:gd name="f90" fmla="*/ f72 1 f44"/>
                  <a:gd name="f91" fmla="*/ f73 1 f45"/>
                  <a:gd name="f92" fmla="*/ f74 1 f45"/>
                  <a:gd name="f93" fmla="*/ f75 f35 1"/>
                  <a:gd name="f94" fmla="*/ f76 f35 1"/>
                  <a:gd name="f95" fmla="*/ f78 f36 1"/>
                  <a:gd name="f96" fmla="*/ f77 f36 1"/>
                  <a:gd name="f97" fmla="*/ f79 f35 1"/>
                  <a:gd name="f98" fmla="*/ f80 f36 1"/>
                  <a:gd name="f99" fmla="*/ f81 f35 1"/>
                  <a:gd name="f100" fmla="*/ f82 f36 1"/>
                  <a:gd name="f101" fmla="*/ f83 f35 1"/>
                  <a:gd name="f102" fmla="*/ f84 f36 1"/>
                  <a:gd name="f103" fmla="*/ f85 f35 1"/>
                  <a:gd name="f104" fmla="*/ f86 f36 1"/>
                  <a:gd name="f105" fmla="*/ f87 f35 1"/>
                  <a:gd name="f106" fmla="*/ f88 f35 1"/>
                  <a:gd name="f107" fmla="*/ f89 f36 1"/>
                  <a:gd name="f108" fmla="*/ f90 f35 1"/>
                  <a:gd name="f109" fmla="*/ f91 f36 1"/>
                  <a:gd name="f110" fmla="*/ f92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97" y="f98"/>
                  </a:cxn>
                  <a:cxn ang="f60">
                    <a:pos x="f105" y="f98"/>
                  </a:cxn>
                  <a:cxn ang="f60">
                    <a:pos x="f106" y="f107"/>
                  </a:cxn>
                  <a:cxn ang="f60">
                    <a:pos x="f108" y="f109"/>
                  </a:cxn>
                  <a:cxn ang="f60">
                    <a:pos x="f99" y="f110"/>
                  </a:cxn>
                  <a:cxn ang="f60">
                    <a:pos x="f105" y="f98"/>
                  </a:cxn>
                </a:cxnLst>
                <a:rect l="f93" t="f96" r="f94" b="f95"/>
                <a:pathLst>
                  <a:path w="78" h="86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2"/>
                      <a:pt x="f14" y="f15"/>
                      <a:pt x="f5" y="f16"/>
                    </a:cubicBezTo>
                    <a:cubicBezTo>
                      <a:pt x="f5" y="f17"/>
                      <a:pt x="f18" y="f5"/>
                      <a:pt x="f19" y="f14"/>
                    </a:cubicBezTo>
                    <a:cubicBezTo>
                      <a:pt x="f20" y="f21"/>
                      <a:pt x="f6" y="f17"/>
                      <a:pt x="f6" y="f8"/>
                    </a:cubicBezTo>
                    <a:close/>
                    <a:moveTo>
                      <a:pt x="f22" y="f8"/>
                    </a:move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17" y="f28"/>
                      <a:pt x="f25" y="f29"/>
                      <a:pt x="f25" y="f30"/>
                    </a:cubicBezTo>
                    <a:cubicBezTo>
                      <a:pt x="f25" y="f31"/>
                      <a:pt x="f23" y="f32"/>
                      <a:pt x="f11" y="f32"/>
                    </a:cubicBezTo>
                    <a:cubicBezTo>
                      <a:pt x="f33" y="f32"/>
                      <a:pt x="f22" y="f31"/>
                      <a:pt x="f22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BCA2058C-4D51-4D24-98A0-24FFB746BADA}"/>
                  </a:ext>
                </a:extLst>
              </p:cNvPr>
              <p:cNvSpPr/>
              <p:nvPr/>
            </p:nvSpPr>
            <p:spPr>
              <a:xfrm rot="19800012">
                <a:off x="1811454" y="5342208"/>
                <a:ext cx="677113" cy="7580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6"/>
                  <a:gd name="f8" fmla="val 42"/>
                  <a:gd name="f9" fmla="val 23"/>
                  <a:gd name="f10" fmla="val 20"/>
                  <a:gd name="f11" fmla="val 2"/>
                  <a:gd name="f12" fmla="val 37"/>
                  <a:gd name="f13" fmla="val 1"/>
                  <a:gd name="f14" fmla="val 56"/>
                  <a:gd name="f15" fmla="val 25"/>
                  <a:gd name="f16" fmla="val 47"/>
                  <a:gd name="f17" fmla="val 63"/>
                  <a:gd name="f18" fmla="val 53"/>
                  <a:gd name="f19" fmla="val 38"/>
                  <a:gd name="f20" fmla="val 19"/>
                  <a:gd name="f21" fmla="val 85"/>
                  <a:gd name="f22" fmla="val 65"/>
                  <a:gd name="f23" fmla="val 44"/>
                  <a:gd name="f24" fmla="val 29"/>
                  <a:gd name="f25" fmla="val 52"/>
                  <a:gd name="f26" fmla="val 14"/>
                  <a:gd name="f27" fmla="val 26"/>
                  <a:gd name="f28" fmla="val 13"/>
                  <a:gd name="f29" fmla="val 11"/>
                  <a:gd name="f30" fmla="val 10"/>
                  <a:gd name="f31" fmla="val 43"/>
                  <a:gd name="f32" fmla="val 57"/>
                  <a:gd name="f33" fmla="val 73"/>
                  <a:gd name="f34" fmla="val 50"/>
                  <a:gd name="f35" fmla="val 74"/>
                  <a:gd name="f36" fmla="+- 0 0 -90"/>
                  <a:gd name="f37" fmla="*/ f3 1 77"/>
                  <a:gd name="f38" fmla="*/ f4 1 86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77"/>
                  <a:gd name="f47" fmla="*/ f43 1 86"/>
                  <a:gd name="f48" fmla="*/ 0 f44 1"/>
                  <a:gd name="f49" fmla="*/ 42 f43 1"/>
                  <a:gd name="f50" fmla="*/ 37 f44 1"/>
                  <a:gd name="f51" fmla="*/ 1 f43 1"/>
                  <a:gd name="f52" fmla="*/ 77 f44 1"/>
                  <a:gd name="f53" fmla="*/ 47 f43 1"/>
                  <a:gd name="f54" fmla="*/ 38 f44 1"/>
                  <a:gd name="f55" fmla="*/ 86 f43 1"/>
                  <a:gd name="f56" fmla="*/ 65 f44 1"/>
                  <a:gd name="f57" fmla="*/ 44 f43 1"/>
                  <a:gd name="f58" fmla="*/ 14 f43 1"/>
                  <a:gd name="f59" fmla="*/ 10 f44 1"/>
                  <a:gd name="f60" fmla="*/ 43 f43 1"/>
                  <a:gd name="f61" fmla="*/ 73 f43 1"/>
                  <a:gd name="f62" fmla="+- f45 0 f1"/>
                  <a:gd name="f63" fmla="*/ f48 1 77"/>
                  <a:gd name="f64" fmla="*/ f49 1 86"/>
                  <a:gd name="f65" fmla="*/ f50 1 77"/>
                  <a:gd name="f66" fmla="*/ f51 1 86"/>
                  <a:gd name="f67" fmla="*/ f52 1 77"/>
                  <a:gd name="f68" fmla="*/ f53 1 86"/>
                  <a:gd name="f69" fmla="*/ f54 1 77"/>
                  <a:gd name="f70" fmla="*/ f55 1 86"/>
                  <a:gd name="f71" fmla="*/ f56 1 77"/>
                  <a:gd name="f72" fmla="*/ f57 1 86"/>
                  <a:gd name="f73" fmla="*/ f58 1 86"/>
                  <a:gd name="f74" fmla="*/ f59 1 77"/>
                  <a:gd name="f75" fmla="*/ f60 1 86"/>
                  <a:gd name="f76" fmla="*/ f61 1 86"/>
                  <a:gd name="f77" fmla="*/ 0 1 f46"/>
                  <a:gd name="f78" fmla="*/ f40 1 f46"/>
                  <a:gd name="f79" fmla="*/ 0 1 f47"/>
                  <a:gd name="f80" fmla="*/ f41 1 f47"/>
                  <a:gd name="f81" fmla="*/ f63 1 f46"/>
                  <a:gd name="f82" fmla="*/ f64 1 f47"/>
                  <a:gd name="f83" fmla="*/ f65 1 f46"/>
                  <a:gd name="f84" fmla="*/ f66 1 f47"/>
                  <a:gd name="f85" fmla="*/ f67 1 f46"/>
                  <a:gd name="f86" fmla="*/ f68 1 f47"/>
                  <a:gd name="f87" fmla="*/ f69 1 f46"/>
                  <a:gd name="f88" fmla="*/ f70 1 f47"/>
                  <a:gd name="f89" fmla="*/ f71 1 f46"/>
                  <a:gd name="f90" fmla="*/ f72 1 f47"/>
                  <a:gd name="f91" fmla="*/ f73 1 f47"/>
                  <a:gd name="f92" fmla="*/ f74 1 f46"/>
                  <a:gd name="f93" fmla="*/ f75 1 f47"/>
                  <a:gd name="f94" fmla="*/ f76 1 f47"/>
                  <a:gd name="f95" fmla="*/ f77 f37 1"/>
                  <a:gd name="f96" fmla="*/ f78 f37 1"/>
                  <a:gd name="f97" fmla="*/ f80 f38 1"/>
                  <a:gd name="f98" fmla="*/ f79 f38 1"/>
                  <a:gd name="f99" fmla="*/ f81 f37 1"/>
                  <a:gd name="f100" fmla="*/ f82 f38 1"/>
                  <a:gd name="f101" fmla="*/ f83 f37 1"/>
                  <a:gd name="f102" fmla="*/ f84 f38 1"/>
                  <a:gd name="f103" fmla="*/ f85 f37 1"/>
                  <a:gd name="f104" fmla="*/ f86 f38 1"/>
                  <a:gd name="f105" fmla="*/ f87 f37 1"/>
                  <a:gd name="f106" fmla="*/ f88 f38 1"/>
                  <a:gd name="f107" fmla="*/ f89 f37 1"/>
                  <a:gd name="f108" fmla="*/ f90 f38 1"/>
                  <a:gd name="f109" fmla="*/ f91 f38 1"/>
                  <a:gd name="f110" fmla="*/ f92 f37 1"/>
                  <a:gd name="f111" fmla="*/ f93 f38 1"/>
                  <a:gd name="f112" fmla="*/ f94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99" y="f100"/>
                  </a:cxn>
                  <a:cxn ang="f62">
                    <a:pos x="f101" y="f102"/>
                  </a:cxn>
                  <a:cxn ang="f62">
                    <a:pos x="f103" y="f104"/>
                  </a:cxn>
                  <a:cxn ang="f62">
                    <a:pos x="f105" y="f106"/>
                  </a:cxn>
                  <a:cxn ang="f62">
                    <a:pos x="f99" y="f100"/>
                  </a:cxn>
                  <a:cxn ang="f62">
                    <a:pos x="f107" y="f108"/>
                  </a:cxn>
                  <a:cxn ang="f62">
                    <a:pos x="f105" y="f109"/>
                  </a:cxn>
                  <a:cxn ang="f62">
                    <a:pos x="f110" y="f111"/>
                  </a:cxn>
                  <a:cxn ang="f62">
                    <a:pos x="f105" y="f112"/>
                  </a:cxn>
                  <a:cxn ang="f62">
                    <a:pos x="f107" y="f108"/>
                  </a:cxn>
                </a:cxnLst>
                <a:rect l="f95" t="f98" r="f96" b="f97"/>
                <a:pathLst>
                  <a:path w="77" h="86">
                    <a:moveTo>
                      <a:pt x="f5" y="f8"/>
                    </a:moveTo>
                    <a:cubicBezTo>
                      <a:pt x="f5" y="f9"/>
                      <a:pt x="f10" y="f11"/>
                      <a:pt x="f12" y="f13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7"/>
                      <a:pt x="f19" y="f7"/>
                    </a:cubicBezTo>
                    <a:cubicBezTo>
                      <a:pt x="f20" y="f21"/>
                      <a:pt x="f5" y="f17"/>
                      <a:pt x="f5" y="f8"/>
                    </a:cubicBezTo>
                    <a:close/>
                    <a:moveTo>
                      <a:pt x="f22" y="f23"/>
                    </a:moveTo>
                    <a:cubicBezTo>
                      <a:pt x="f22" y="f24"/>
                      <a:pt x="f25" y="f26"/>
                      <a:pt x="f19" y="f26"/>
                    </a:cubicBezTo>
                    <a:cubicBezTo>
                      <a:pt x="f27" y="f28"/>
                      <a:pt x="f29" y="f24"/>
                      <a:pt x="f30" y="f31"/>
                    </a:cubicBezTo>
                    <a:cubicBezTo>
                      <a:pt x="f30" y="f32"/>
                      <a:pt x="f15" y="f33"/>
                      <a:pt x="f19" y="f33"/>
                    </a:cubicBezTo>
                    <a:cubicBezTo>
                      <a:pt x="f34" y="f35"/>
                      <a:pt x="f22" y="f32"/>
                      <a:pt x="f22" y="f2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B492DFEE-4534-4F37-BFE8-A26DE4C62381}"/>
                  </a:ext>
                </a:extLst>
              </p:cNvPr>
              <p:cNvSpPr/>
              <p:nvPr/>
            </p:nvSpPr>
            <p:spPr>
              <a:xfrm rot="19800012">
                <a:off x="1145132" y="4939810"/>
                <a:ext cx="669752" cy="7727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6"/>
                  <a:gd name="f7" fmla="val 88"/>
                  <a:gd name="f8" fmla="val 43"/>
                  <a:gd name="f9" fmla="val 24"/>
                  <a:gd name="f10" fmla="val 19"/>
                  <a:gd name="f11" fmla="val 2"/>
                  <a:gd name="f12" fmla="val 37"/>
                  <a:gd name="f13" fmla="val 1"/>
                  <a:gd name="f14" fmla="val 55"/>
                  <a:gd name="f15" fmla="val 25"/>
                  <a:gd name="f16" fmla="val 46"/>
                  <a:gd name="f17" fmla="val 63"/>
                  <a:gd name="f18" fmla="val 86"/>
                  <a:gd name="f19" fmla="val 39"/>
                  <a:gd name="f20" fmla="val 87"/>
                  <a:gd name="f21" fmla="val 22"/>
                  <a:gd name="f22" fmla="val 65"/>
                  <a:gd name="f23" fmla="val 44"/>
                  <a:gd name="f24" fmla="val 30"/>
                  <a:gd name="f25" fmla="val 51"/>
                  <a:gd name="f26" fmla="val 14"/>
                  <a:gd name="f27" fmla="val 38"/>
                  <a:gd name="f28" fmla="val 13"/>
                  <a:gd name="f29" fmla="val 27"/>
                  <a:gd name="f30" fmla="val 10"/>
                  <a:gd name="f31" fmla="val 57"/>
                  <a:gd name="f32" fmla="val 23"/>
                  <a:gd name="f33" fmla="val 73"/>
                  <a:gd name="f34" fmla="val 49"/>
                  <a:gd name="f35" fmla="val 74"/>
                  <a:gd name="f36" fmla="val 58"/>
                  <a:gd name="f37" fmla="+- 0 0 -90"/>
                  <a:gd name="f38" fmla="*/ f3 1 76"/>
                  <a:gd name="f39" fmla="*/ f4 1 88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76"/>
                  <a:gd name="f48" fmla="*/ f44 1 88"/>
                  <a:gd name="f49" fmla="*/ 0 f45 1"/>
                  <a:gd name="f50" fmla="*/ 43 f44 1"/>
                  <a:gd name="f51" fmla="*/ 37 f45 1"/>
                  <a:gd name="f52" fmla="*/ 1 f44 1"/>
                  <a:gd name="f53" fmla="*/ 76 f45 1"/>
                  <a:gd name="f54" fmla="*/ 46 f44 1"/>
                  <a:gd name="f55" fmla="*/ 39 f45 1"/>
                  <a:gd name="f56" fmla="*/ 87 f44 1"/>
                  <a:gd name="f57" fmla="*/ 65 f45 1"/>
                  <a:gd name="f58" fmla="*/ 44 f44 1"/>
                  <a:gd name="f59" fmla="*/ 38 f45 1"/>
                  <a:gd name="f60" fmla="*/ 13 f44 1"/>
                  <a:gd name="f61" fmla="*/ 10 f45 1"/>
                  <a:gd name="f62" fmla="*/ 73 f44 1"/>
                  <a:gd name="f63" fmla="+- f46 0 f1"/>
                  <a:gd name="f64" fmla="*/ f49 1 76"/>
                  <a:gd name="f65" fmla="*/ f50 1 88"/>
                  <a:gd name="f66" fmla="*/ f51 1 76"/>
                  <a:gd name="f67" fmla="*/ f52 1 88"/>
                  <a:gd name="f68" fmla="*/ f53 1 76"/>
                  <a:gd name="f69" fmla="*/ f54 1 88"/>
                  <a:gd name="f70" fmla="*/ f55 1 76"/>
                  <a:gd name="f71" fmla="*/ f56 1 88"/>
                  <a:gd name="f72" fmla="*/ f57 1 76"/>
                  <a:gd name="f73" fmla="*/ f58 1 88"/>
                  <a:gd name="f74" fmla="*/ f59 1 76"/>
                  <a:gd name="f75" fmla="*/ f60 1 88"/>
                  <a:gd name="f76" fmla="*/ f61 1 76"/>
                  <a:gd name="f77" fmla="*/ f62 1 88"/>
                  <a:gd name="f78" fmla="*/ 0 1 f47"/>
                  <a:gd name="f79" fmla="*/ f41 1 f47"/>
                  <a:gd name="f80" fmla="*/ 0 1 f48"/>
                  <a:gd name="f81" fmla="*/ f42 1 f48"/>
                  <a:gd name="f82" fmla="*/ f64 1 f47"/>
                  <a:gd name="f83" fmla="*/ f65 1 f48"/>
                  <a:gd name="f84" fmla="*/ f66 1 f47"/>
                  <a:gd name="f85" fmla="*/ f67 1 f48"/>
                  <a:gd name="f86" fmla="*/ f68 1 f47"/>
                  <a:gd name="f87" fmla="*/ f69 1 f48"/>
                  <a:gd name="f88" fmla="*/ f70 1 f47"/>
                  <a:gd name="f89" fmla="*/ f71 1 f48"/>
                  <a:gd name="f90" fmla="*/ f72 1 f47"/>
                  <a:gd name="f91" fmla="*/ f73 1 f48"/>
                  <a:gd name="f92" fmla="*/ f74 1 f47"/>
                  <a:gd name="f93" fmla="*/ f75 1 f48"/>
                  <a:gd name="f94" fmla="*/ f76 1 f47"/>
                  <a:gd name="f95" fmla="*/ f77 1 f48"/>
                  <a:gd name="f96" fmla="*/ f78 f38 1"/>
                  <a:gd name="f97" fmla="*/ f79 f38 1"/>
                  <a:gd name="f98" fmla="*/ f81 f39 1"/>
                  <a:gd name="f99" fmla="*/ f80 f39 1"/>
                  <a:gd name="f100" fmla="*/ f82 f38 1"/>
                  <a:gd name="f101" fmla="*/ f83 f39 1"/>
                  <a:gd name="f102" fmla="*/ f84 f38 1"/>
                  <a:gd name="f103" fmla="*/ f85 f39 1"/>
                  <a:gd name="f104" fmla="*/ f86 f38 1"/>
                  <a:gd name="f105" fmla="*/ f87 f39 1"/>
                  <a:gd name="f106" fmla="*/ f88 f38 1"/>
                  <a:gd name="f107" fmla="*/ f89 f39 1"/>
                  <a:gd name="f108" fmla="*/ f90 f38 1"/>
                  <a:gd name="f109" fmla="*/ f91 f39 1"/>
                  <a:gd name="f110" fmla="*/ f92 f38 1"/>
                  <a:gd name="f111" fmla="*/ f93 f39 1"/>
                  <a:gd name="f112" fmla="*/ f94 f38 1"/>
                  <a:gd name="f113" fmla="*/ f95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100" y="f101"/>
                  </a:cxn>
                  <a:cxn ang="f63">
                    <a:pos x="f108" y="f109"/>
                  </a:cxn>
                  <a:cxn ang="f63">
                    <a:pos x="f110" y="f111"/>
                  </a:cxn>
                  <a:cxn ang="f63">
                    <a:pos x="f112" y="f101"/>
                  </a:cxn>
                  <a:cxn ang="f63">
                    <a:pos x="f102" y="f113"/>
                  </a:cxn>
                  <a:cxn ang="f63">
                    <a:pos x="f108" y="f109"/>
                  </a:cxn>
                </a:cxnLst>
                <a:rect l="f96" t="f99" r="f97" b="f98"/>
                <a:pathLst>
                  <a:path w="76" h="88">
                    <a:moveTo>
                      <a:pt x="f5" y="f8"/>
                    </a:moveTo>
                    <a:cubicBezTo>
                      <a:pt x="f5" y="f9"/>
                      <a:pt x="f10" y="f11"/>
                      <a:pt x="f12" y="f13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4" y="f18"/>
                      <a:pt x="f19" y="f20"/>
                    </a:cubicBezTo>
                    <a:cubicBezTo>
                      <a:pt x="f21" y="f7"/>
                      <a:pt x="f5" y="f17"/>
                      <a:pt x="f5" y="f8"/>
                    </a:cubicBezTo>
                    <a:close/>
                    <a:moveTo>
                      <a:pt x="f22" y="f23"/>
                    </a:moveTo>
                    <a:cubicBezTo>
                      <a:pt x="f22" y="f24"/>
                      <a:pt x="f25" y="f26"/>
                      <a:pt x="f27" y="f28"/>
                    </a:cubicBezTo>
                    <a:cubicBezTo>
                      <a:pt x="f29" y="f28"/>
                      <a:pt x="f30" y="f24"/>
                      <a:pt x="f30" y="f8"/>
                    </a:cubicBezTo>
                    <a:cubicBezTo>
                      <a:pt x="f30" y="f31"/>
                      <a:pt x="f32" y="f33"/>
                      <a:pt x="f12" y="f33"/>
                    </a:cubicBezTo>
                    <a:cubicBezTo>
                      <a:pt x="f34" y="f35"/>
                      <a:pt x="f22" y="f36"/>
                      <a:pt x="f22" y="f2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666B57CD-B497-4A63-BD0A-C50BFF421E86}"/>
                  </a:ext>
                </a:extLst>
              </p:cNvPr>
              <p:cNvSpPr/>
              <p:nvPr/>
            </p:nvSpPr>
            <p:spPr>
              <a:xfrm rot="19800012">
                <a:off x="1127905" y="4163774"/>
                <a:ext cx="677113" cy="74703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5"/>
                  <a:gd name="f8" fmla="val 44"/>
                  <a:gd name="f9" fmla="val 62"/>
                  <a:gd name="f10" fmla="val 56"/>
                  <a:gd name="f11" fmla="val 38"/>
                  <a:gd name="f12" fmla="val 20"/>
                  <a:gd name="f13" fmla="val 41"/>
                  <a:gd name="f14" fmla="val 23"/>
                  <a:gd name="f15" fmla="val 1"/>
                  <a:gd name="f16" fmla="val 65"/>
                  <a:gd name="f17" fmla="val 42"/>
                  <a:gd name="f18" fmla="val 28"/>
                  <a:gd name="f19" fmla="val 50"/>
                  <a:gd name="f20" fmla="val 13"/>
                  <a:gd name="f21" fmla="val 37"/>
                  <a:gd name="f22" fmla="val 14"/>
                  <a:gd name="f23" fmla="val 10"/>
                  <a:gd name="f24" fmla="val 29"/>
                  <a:gd name="f25" fmla="val 11"/>
                  <a:gd name="f26" fmla="val 57"/>
                  <a:gd name="f27" fmla="val 27"/>
                  <a:gd name="f28" fmla="val 74"/>
                  <a:gd name="f29" fmla="val 39"/>
                  <a:gd name="f30" fmla="val 73"/>
                  <a:gd name="f31" fmla="val 52"/>
                  <a:gd name="f32" fmla="val 72"/>
                  <a:gd name="f33" fmla="+- 0 0 -90"/>
                  <a:gd name="f34" fmla="*/ f3 1 77"/>
                  <a:gd name="f35" fmla="*/ f4 1 85"/>
                  <a:gd name="f36" fmla="val f5"/>
                  <a:gd name="f37" fmla="val f6"/>
                  <a:gd name="f38" fmla="val f7"/>
                  <a:gd name="f39" fmla="*/ f33 f0 1"/>
                  <a:gd name="f40" fmla="+- f38 0 f36"/>
                  <a:gd name="f41" fmla="+- f37 0 f36"/>
                  <a:gd name="f42" fmla="*/ f39 1 f2"/>
                  <a:gd name="f43" fmla="*/ f41 1 77"/>
                  <a:gd name="f44" fmla="*/ f40 1 85"/>
                  <a:gd name="f45" fmla="*/ 77 f41 1"/>
                  <a:gd name="f46" fmla="*/ 44 f40 1"/>
                  <a:gd name="f47" fmla="*/ 38 f41 1"/>
                  <a:gd name="f48" fmla="*/ 85 f40 1"/>
                  <a:gd name="f49" fmla="*/ 0 f41 1"/>
                  <a:gd name="f50" fmla="*/ 41 f40 1"/>
                  <a:gd name="f51" fmla="*/ 1 f40 1"/>
                  <a:gd name="f52" fmla="*/ 65 f41 1"/>
                  <a:gd name="f53" fmla="*/ 42 f40 1"/>
                  <a:gd name="f54" fmla="*/ 37 f41 1"/>
                  <a:gd name="f55" fmla="*/ 13 f40 1"/>
                  <a:gd name="f56" fmla="*/ 10 f41 1"/>
                  <a:gd name="f57" fmla="*/ 39 f41 1"/>
                  <a:gd name="f58" fmla="*/ 73 f40 1"/>
                  <a:gd name="f59" fmla="+- f42 0 f1"/>
                  <a:gd name="f60" fmla="*/ f45 1 77"/>
                  <a:gd name="f61" fmla="*/ f46 1 85"/>
                  <a:gd name="f62" fmla="*/ f47 1 77"/>
                  <a:gd name="f63" fmla="*/ f48 1 85"/>
                  <a:gd name="f64" fmla="*/ f49 1 77"/>
                  <a:gd name="f65" fmla="*/ f50 1 85"/>
                  <a:gd name="f66" fmla="*/ f51 1 85"/>
                  <a:gd name="f67" fmla="*/ f52 1 77"/>
                  <a:gd name="f68" fmla="*/ f53 1 85"/>
                  <a:gd name="f69" fmla="*/ f54 1 77"/>
                  <a:gd name="f70" fmla="*/ f55 1 85"/>
                  <a:gd name="f71" fmla="*/ f56 1 77"/>
                  <a:gd name="f72" fmla="*/ f57 1 77"/>
                  <a:gd name="f73" fmla="*/ f58 1 85"/>
                  <a:gd name="f74" fmla="*/ 0 1 f43"/>
                  <a:gd name="f75" fmla="*/ f37 1 f43"/>
                  <a:gd name="f76" fmla="*/ 0 1 f44"/>
                  <a:gd name="f77" fmla="*/ f38 1 f44"/>
                  <a:gd name="f78" fmla="*/ f60 1 f43"/>
                  <a:gd name="f79" fmla="*/ f61 1 f44"/>
                  <a:gd name="f80" fmla="*/ f62 1 f43"/>
                  <a:gd name="f81" fmla="*/ f63 1 f44"/>
                  <a:gd name="f82" fmla="*/ f64 1 f43"/>
                  <a:gd name="f83" fmla="*/ f65 1 f44"/>
                  <a:gd name="f84" fmla="*/ f66 1 f44"/>
                  <a:gd name="f85" fmla="*/ f67 1 f43"/>
                  <a:gd name="f86" fmla="*/ f68 1 f44"/>
                  <a:gd name="f87" fmla="*/ f69 1 f43"/>
                  <a:gd name="f88" fmla="*/ f70 1 f44"/>
                  <a:gd name="f89" fmla="*/ f71 1 f43"/>
                  <a:gd name="f90" fmla="*/ f72 1 f43"/>
                  <a:gd name="f91" fmla="*/ f73 1 f44"/>
                  <a:gd name="f92" fmla="*/ f74 f34 1"/>
                  <a:gd name="f93" fmla="*/ f75 f34 1"/>
                  <a:gd name="f94" fmla="*/ f77 f35 1"/>
                  <a:gd name="f95" fmla="*/ f76 f35 1"/>
                  <a:gd name="f96" fmla="*/ f78 f34 1"/>
                  <a:gd name="f97" fmla="*/ f79 f35 1"/>
                  <a:gd name="f98" fmla="*/ f80 f34 1"/>
                  <a:gd name="f99" fmla="*/ f81 f35 1"/>
                  <a:gd name="f100" fmla="*/ f82 f34 1"/>
                  <a:gd name="f101" fmla="*/ f83 f35 1"/>
                  <a:gd name="f102" fmla="*/ f84 f35 1"/>
                  <a:gd name="f103" fmla="*/ f85 f34 1"/>
                  <a:gd name="f104" fmla="*/ f86 f35 1"/>
                  <a:gd name="f105" fmla="*/ f87 f34 1"/>
                  <a:gd name="f106" fmla="*/ f88 f35 1"/>
                  <a:gd name="f107" fmla="*/ f89 f34 1"/>
                  <a:gd name="f108" fmla="*/ f90 f34 1"/>
                  <a:gd name="f109" fmla="*/ f91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96" y="f97"/>
                  </a:cxn>
                  <a:cxn ang="f59">
                    <a:pos x="f98" y="f99"/>
                  </a:cxn>
                  <a:cxn ang="f59">
                    <a:pos x="f100" y="f101"/>
                  </a:cxn>
                  <a:cxn ang="f59">
                    <a:pos x="f98" y="f102"/>
                  </a:cxn>
                  <a:cxn ang="f59">
                    <a:pos x="f96" y="f97"/>
                  </a:cxn>
                  <a:cxn ang="f59">
                    <a:pos x="f103" y="f104"/>
                  </a:cxn>
                  <a:cxn ang="f59">
                    <a:pos x="f105" y="f106"/>
                  </a:cxn>
                  <a:cxn ang="f59">
                    <a:pos x="f107" y="f97"/>
                  </a:cxn>
                  <a:cxn ang="f59">
                    <a:pos x="f108" y="f109"/>
                  </a:cxn>
                  <a:cxn ang="f59">
                    <a:pos x="f103" y="f104"/>
                  </a:cxn>
                </a:cxnLst>
                <a:rect l="f92" t="f95" r="f93" b="f94"/>
                <a:pathLst>
                  <a:path w="77" h="85">
                    <a:moveTo>
                      <a:pt x="f6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5" y="f9"/>
                      <a:pt x="f5" y="f13"/>
                    </a:cubicBezTo>
                    <a:cubicBezTo>
                      <a:pt x="f5" y="f14"/>
                      <a:pt x="f12" y="f15"/>
                      <a:pt x="f11" y="f15"/>
                    </a:cubicBezTo>
                    <a:cubicBezTo>
                      <a:pt x="f10" y="f5"/>
                      <a:pt x="f6" y="f14"/>
                      <a:pt x="f6" y="f8"/>
                    </a:cubicBezTo>
                    <a:close/>
                    <a:moveTo>
                      <a:pt x="f16" y="f17"/>
                    </a:moveTo>
                    <a:cubicBezTo>
                      <a:pt x="f16" y="f18"/>
                      <a:pt x="f19" y="f20"/>
                      <a:pt x="f21" y="f20"/>
                    </a:cubicBezTo>
                    <a:cubicBezTo>
                      <a:pt x="f14" y="f22"/>
                      <a:pt x="f23" y="f24"/>
                      <a:pt x="f23" y="f8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16" y="f26"/>
                      <a:pt x="f16" y="f1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F6345EF0-E2FB-4E81-8DF5-D783465DE77F}"/>
                  </a:ext>
                </a:extLst>
              </p:cNvPr>
              <p:cNvSpPr/>
              <p:nvPr/>
            </p:nvSpPr>
            <p:spPr>
              <a:xfrm rot="19800012">
                <a:off x="1837557" y="4537335"/>
                <a:ext cx="677113" cy="7654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87"/>
                  <a:gd name="f8" fmla="val 43"/>
                  <a:gd name="f9" fmla="val 63"/>
                  <a:gd name="f10" fmla="val 55"/>
                  <a:gd name="f11" fmla="val 38"/>
                  <a:gd name="f12" fmla="val 86"/>
                  <a:gd name="f13" fmla="val 19"/>
                  <a:gd name="f14" fmla="val 85"/>
                  <a:gd name="f15" fmla="val 42"/>
                  <a:gd name="f16" fmla="val 24"/>
                  <a:gd name="f17" fmla="val 23"/>
                  <a:gd name="f18" fmla="val 39"/>
                  <a:gd name="f19" fmla="val 1"/>
                  <a:gd name="f20" fmla="val 57"/>
                  <a:gd name="f21" fmla="val 2"/>
                  <a:gd name="f22" fmla="val 25"/>
                  <a:gd name="f23" fmla="val 66"/>
                  <a:gd name="f24" fmla="val 44"/>
                  <a:gd name="f25" fmla="val 65"/>
                  <a:gd name="f26" fmla="val 30"/>
                  <a:gd name="f27" fmla="val 51"/>
                  <a:gd name="f28" fmla="val 14"/>
                  <a:gd name="f29" fmla="val 13"/>
                  <a:gd name="f30" fmla="val 27"/>
                  <a:gd name="f31" fmla="val 11"/>
                  <a:gd name="f32" fmla="val 58"/>
                  <a:gd name="f33" fmla="val 73"/>
                  <a:gd name="f34" fmla="val 74"/>
                  <a:gd name="f35" fmla="+- 0 0 -90"/>
                  <a:gd name="f36" fmla="*/ f3 1 77"/>
                  <a:gd name="f37" fmla="*/ f4 1 8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77"/>
                  <a:gd name="f46" fmla="*/ f42 1 87"/>
                  <a:gd name="f47" fmla="*/ 77 f43 1"/>
                  <a:gd name="f48" fmla="*/ 43 f42 1"/>
                  <a:gd name="f49" fmla="*/ 38 f43 1"/>
                  <a:gd name="f50" fmla="*/ 86 f42 1"/>
                  <a:gd name="f51" fmla="*/ 0 f43 1"/>
                  <a:gd name="f52" fmla="*/ 42 f42 1"/>
                  <a:gd name="f53" fmla="*/ 39 f43 1"/>
                  <a:gd name="f54" fmla="*/ 1 f42 1"/>
                  <a:gd name="f55" fmla="*/ 66 f43 1"/>
                  <a:gd name="f56" fmla="*/ 44 f42 1"/>
                  <a:gd name="f57" fmla="*/ 13 f42 1"/>
                  <a:gd name="f58" fmla="*/ 11 f43 1"/>
                  <a:gd name="f59" fmla="*/ 73 f42 1"/>
                  <a:gd name="f60" fmla="+- f44 0 f1"/>
                  <a:gd name="f61" fmla="*/ f47 1 77"/>
                  <a:gd name="f62" fmla="*/ f48 1 87"/>
                  <a:gd name="f63" fmla="*/ f49 1 77"/>
                  <a:gd name="f64" fmla="*/ f50 1 87"/>
                  <a:gd name="f65" fmla="*/ f51 1 77"/>
                  <a:gd name="f66" fmla="*/ f52 1 87"/>
                  <a:gd name="f67" fmla="*/ f53 1 77"/>
                  <a:gd name="f68" fmla="*/ f54 1 87"/>
                  <a:gd name="f69" fmla="*/ f55 1 77"/>
                  <a:gd name="f70" fmla="*/ f56 1 87"/>
                  <a:gd name="f71" fmla="*/ f57 1 87"/>
                  <a:gd name="f72" fmla="*/ f58 1 77"/>
                  <a:gd name="f73" fmla="*/ f59 1 87"/>
                  <a:gd name="f74" fmla="*/ 0 1 f45"/>
                  <a:gd name="f75" fmla="*/ f39 1 f45"/>
                  <a:gd name="f76" fmla="*/ 0 1 f46"/>
                  <a:gd name="f77" fmla="*/ f40 1 f46"/>
                  <a:gd name="f78" fmla="*/ f61 1 f45"/>
                  <a:gd name="f79" fmla="*/ f62 1 f46"/>
                  <a:gd name="f80" fmla="*/ f63 1 f45"/>
                  <a:gd name="f81" fmla="*/ f64 1 f46"/>
                  <a:gd name="f82" fmla="*/ f65 1 f45"/>
                  <a:gd name="f83" fmla="*/ f66 1 f46"/>
                  <a:gd name="f84" fmla="*/ f67 1 f45"/>
                  <a:gd name="f85" fmla="*/ f68 1 f46"/>
                  <a:gd name="f86" fmla="*/ f69 1 f45"/>
                  <a:gd name="f87" fmla="*/ f70 1 f46"/>
                  <a:gd name="f88" fmla="*/ f71 1 f46"/>
                  <a:gd name="f89" fmla="*/ f72 1 f45"/>
                  <a:gd name="f90" fmla="*/ f73 1 f46"/>
                  <a:gd name="f91" fmla="*/ f74 f36 1"/>
                  <a:gd name="f92" fmla="*/ f75 f36 1"/>
                  <a:gd name="f93" fmla="*/ f77 f37 1"/>
                  <a:gd name="f94" fmla="*/ f76 f37 1"/>
                  <a:gd name="f95" fmla="*/ f78 f36 1"/>
                  <a:gd name="f96" fmla="*/ f79 f37 1"/>
                  <a:gd name="f97" fmla="*/ f80 f36 1"/>
                  <a:gd name="f98" fmla="*/ f81 f37 1"/>
                  <a:gd name="f99" fmla="*/ f82 f36 1"/>
                  <a:gd name="f100" fmla="*/ f83 f37 1"/>
                  <a:gd name="f101" fmla="*/ f84 f36 1"/>
                  <a:gd name="f102" fmla="*/ f85 f37 1"/>
                  <a:gd name="f103" fmla="*/ f86 f36 1"/>
                  <a:gd name="f104" fmla="*/ f87 f37 1"/>
                  <a:gd name="f105" fmla="*/ f88 f37 1"/>
                  <a:gd name="f106" fmla="*/ f89 f36 1"/>
                  <a:gd name="f107" fmla="*/ f90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5" y="f96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95" y="f96"/>
                  </a:cxn>
                  <a:cxn ang="f60">
                    <a:pos x="f103" y="f104"/>
                  </a:cxn>
                  <a:cxn ang="f60">
                    <a:pos x="f101" y="f105"/>
                  </a:cxn>
                  <a:cxn ang="f60">
                    <a:pos x="f106" y="f96"/>
                  </a:cxn>
                  <a:cxn ang="f60">
                    <a:pos x="f97" y="f107"/>
                  </a:cxn>
                  <a:cxn ang="f60">
                    <a:pos x="f103" y="f104"/>
                  </a:cxn>
                </a:cxnLst>
                <a:rect l="f91" t="f94" r="f92" b="f93"/>
                <a:pathLst>
                  <a:path w="77" h="87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9"/>
                      <a:pt x="f5" y="f15"/>
                    </a:cubicBezTo>
                    <a:cubicBezTo>
                      <a:pt x="f5" y="f16"/>
                      <a:pt x="f17" y="f5"/>
                      <a:pt x="f18" y="f19"/>
                    </a:cubicBezTo>
                    <a:cubicBezTo>
                      <a:pt x="f20" y="f21"/>
                      <a:pt x="f6" y="f22"/>
                      <a:pt x="f6" y="f8"/>
                    </a:cubicBezTo>
                    <a:close/>
                    <a:moveTo>
                      <a:pt x="f23" y="f24"/>
                    </a:moveTo>
                    <a:cubicBezTo>
                      <a:pt x="f25" y="f26"/>
                      <a:pt x="f27" y="f28"/>
                      <a:pt x="f18" y="f29"/>
                    </a:cubicBezTo>
                    <a:cubicBezTo>
                      <a:pt x="f30" y="f29"/>
                      <a:pt x="f31" y="f26"/>
                      <a:pt x="f31" y="f8"/>
                    </a:cubicBezTo>
                    <a:cubicBezTo>
                      <a:pt x="f31" y="f32"/>
                      <a:pt x="f22" y="f33"/>
                      <a:pt x="f11" y="f33"/>
                    </a:cubicBezTo>
                    <a:cubicBezTo>
                      <a:pt x="f27" y="f34"/>
                      <a:pt x="f23" y="f32"/>
                      <a:pt x="f23" y="f2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37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22" name="Imagen 2">
            <a:extLst>
              <a:ext uri="{FF2B5EF4-FFF2-40B4-BE49-F238E27FC236}">
                <a16:creationId xmlns:a16="http://schemas.microsoft.com/office/drawing/2014/main" id="{DF3C4A1B-441B-4664-9238-1FA7E7F4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0"/>
            <a:ext cx="6096003" cy="52237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8F9478D-6E4D-4528-AE45-64F18974E4E7}"/>
              </a:ext>
            </a:extLst>
          </p:cNvPr>
          <p:cNvSpPr txBox="1"/>
          <p:nvPr/>
        </p:nvSpPr>
        <p:spPr>
          <a:xfrm>
            <a:off x="5997064" y="5347493"/>
            <a:ext cx="5293635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defTabSz="914372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BF885F5-E829-42D4-804E-F2E8B54D95B2}"/>
              </a:ext>
            </a:extLst>
          </p:cNvPr>
          <p:cNvSpPr txBox="1"/>
          <p:nvPr/>
        </p:nvSpPr>
        <p:spPr>
          <a:xfrm>
            <a:off x="5671785" y="4025911"/>
            <a:ext cx="610448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171459" lvl="0" indent="-171459" algn="r" defTabSz="914372" rtl="1">
              <a:spcBef>
                <a:spcPct val="0"/>
              </a:spcBef>
              <a:spcAft>
                <a:spcPct val="0"/>
              </a:spcAft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</a:p>
          <a:p>
            <a:pPr marL="171459" lvl="0" indent="-171459" algn="r" defTabSz="914372" rtl="1">
              <a:spcBef>
                <a:spcPct val="0"/>
              </a:spcBef>
              <a:spcAft>
                <a:spcPct val="0"/>
              </a:spcAft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dirty="0">
              <a:solidFill>
                <a:srgbClr val="404040"/>
              </a:solidFill>
              <a:latin typeface="Arial"/>
              <a:ea typeface="Arial Unicode MS"/>
              <a:cs typeface="B Nazanin" panose="00000400000000000000" pitchFamily="2" charset="-78"/>
            </a:endParaRPr>
          </a:p>
          <a:p>
            <a:pPr marL="171459" lvl="0" indent="-171459" algn="r" defTabSz="914372" rtl="1">
              <a:spcBef>
                <a:spcPct val="0"/>
              </a:spcBef>
              <a:spcAft>
                <a:spcPct val="0"/>
              </a:spcAft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</a:p>
          <a:p>
            <a:pPr marL="171459" lvl="0" indent="-171459" algn="r" defTabSz="914372" rtl="1">
              <a:spcBef>
                <a:spcPct val="0"/>
              </a:spcBef>
              <a:spcAft>
                <a:spcPct val="0"/>
              </a:spcAft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dirty="0">
              <a:solidFill>
                <a:srgbClr val="404040"/>
              </a:solidFill>
              <a:latin typeface="Arial"/>
              <a:ea typeface="Arial Unicode MS"/>
              <a:cs typeface="B Nazanin" panose="00000400000000000000" pitchFamily="2" charset="-78"/>
            </a:endParaRPr>
          </a:p>
          <a:p>
            <a:pPr marL="171459" lvl="0" indent="-171459" algn="r" defTabSz="914372" rtl="1">
              <a:spcBef>
                <a:spcPct val="0"/>
              </a:spcBef>
              <a:spcAft>
                <a:spcPct val="0"/>
              </a:spcAft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404040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BEDD8F47-1AEB-467B-851A-3353995E2737}"/>
              </a:ext>
            </a:extLst>
          </p:cNvPr>
          <p:cNvSpPr txBox="1"/>
          <p:nvPr/>
        </p:nvSpPr>
        <p:spPr>
          <a:xfrm>
            <a:off x="737152" y="616579"/>
            <a:ext cx="441653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7996" tIns="0" rIns="24003" bIns="0" anchor="t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dirty="0">
                <a:solidFill>
                  <a:srgbClr val="F4971B"/>
                </a:solidFill>
                <a:latin typeface="Arial"/>
                <a:ea typeface="Arial Unicode MS"/>
                <a:cs typeface="B Nazanin" panose="00000400000000000000" pitchFamily="2" charset="-78"/>
              </a:rPr>
              <a:t>ما ارائه حرفه ای طراحی شده ایجاد می کنیم</a:t>
            </a:r>
            <a:endParaRPr lang="en-US" sz="3600" b="0" i="0" u="none" strike="noStrike" kern="1200" cap="none" spc="0" baseline="0" dirty="0">
              <a:solidFill>
                <a:srgbClr val="F4971B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5" name="Imagen 13">
            <a:extLst>
              <a:ext uri="{FF2B5EF4-FFF2-40B4-BE49-F238E27FC236}">
                <a16:creationId xmlns:a16="http://schemas.microsoft.com/office/drawing/2014/main" id="{17D3B639-EC78-46BE-B8B0-B57AF16B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05" y="842948"/>
            <a:ext cx="2589754" cy="26506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42DB38C6-690D-46A8-86B9-2921774B6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3" y="2832573"/>
            <a:ext cx="4476573" cy="40254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DE7A780E-4EFB-4727-91C0-73670A8E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19879" y="0"/>
            <a:ext cx="1221187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Lágrima 5">
            <a:extLst>
              <a:ext uri="{FF2B5EF4-FFF2-40B4-BE49-F238E27FC236}">
                <a16:creationId xmlns:a16="http://schemas.microsoft.com/office/drawing/2014/main" id="{C9389F94-C11D-4006-967D-3FD13B9B6045}"/>
              </a:ext>
            </a:extLst>
          </p:cNvPr>
          <p:cNvSpPr/>
          <p:nvPr/>
        </p:nvSpPr>
        <p:spPr>
          <a:xfrm rot="10799991">
            <a:off x="-19888" y="1053544"/>
            <a:ext cx="5804455" cy="5804455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id="{DABAA22C-A993-401E-B665-943250F2AFD8}"/>
              </a:ext>
            </a:extLst>
          </p:cNvPr>
          <p:cNvGrpSpPr/>
          <p:nvPr/>
        </p:nvGrpSpPr>
        <p:grpSpPr>
          <a:xfrm>
            <a:off x="7360" y="2875001"/>
            <a:ext cx="5749975" cy="2799408"/>
            <a:chOff x="7360" y="2875001"/>
            <a:chExt cx="5749975" cy="2799408"/>
          </a:xfrm>
        </p:grpSpPr>
        <p:sp>
          <p:nvSpPr>
            <p:cNvPr id="5" name="TextBox 154">
              <a:extLst>
                <a:ext uri="{FF2B5EF4-FFF2-40B4-BE49-F238E27FC236}">
                  <a16:creationId xmlns:a16="http://schemas.microsoft.com/office/drawing/2014/main" id="{CF93E381-09E6-46CB-A30F-5F8F017C41BA}"/>
                </a:ext>
              </a:extLst>
            </p:cNvPr>
            <p:cNvSpPr txBox="1"/>
            <p:nvPr/>
          </p:nvSpPr>
          <p:spPr>
            <a:xfrm>
              <a:off x="523375" y="2875001"/>
              <a:ext cx="4717947" cy="11079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6600" b="1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شکستن بخش</a:t>
              </a:r>
              <a:endParaRPr lang="en-US" sz="66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TextBox 155">
              <a:extLst>
                <a:ext uri="{FF2B5EF4-FFF2-40B4-BE49-F238E27FC236}">
                  <a16:creationId xmlns:a16="http://schemas.microsoft.com/office/drawing/2014/main" id="{57933B67-695C-4C15-AAC0-2C237F1F426D}"/>
                </a:ext>
              </a:extLst>
            </p:cNvPr>
            <p:cNvSpPr txBox="1"/>
            <p:nvPr/>
          </p:nvSpPr>
          <p:spPr>
            <a:xfrm>
              <a:off x="7360" y="4597191"/>
              <a:ext cx="5749975" cy="10772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320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زیرنویس را وارد کنید</a:t>
              </a:r>
            </a:p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320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شما</a:t>
              </a:r>
              <a:endPara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EE271F37-B7F6-4A00-A4E5-836159FA05A2}"/>
              </a:ext>
            </a:extLst>
          </p:cNvPr>
          <p:cNvGrpSpPr/>
          <p:nvPr/>
        </p:nvGrpSpPr>
        <p:grpSpPr>
          <a:xfrm>
            <a:off x="7233558" y="2683880"/>
            <a:ext cx="3950762" cy="2788636"/>
            <a:chOff x="8146956" y="2649931"/>
            <a:chExt cx="2988377" cy="2788636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7C07F8D-A2CE-4301-87E0-6925D86D6F0A}"/>
                </a:ext>
              </a:extLst>
            </p:cNvPr>
            <p:cNvSpPr txBox="1"/>
            <p:nvPr/>
          </p:nvSpPr>
          <p:spPr>
            <a:xfrm>
              <a:off x="8256967" y="2690365"/>
              <a:ext cx="2878366" cy="2677656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800" dirty="0">
                  <a:solidFill>
                    <a:srgbClr val="00000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" name="자유형: 도형 14">
              <a:extLst>
                <a:ext uri="{FF2B5EF4-FFF2-40B4-BE49-F238E27FC236}">
                  <a16:creationId xmlns:a16="http://schemas.microsoft.com/office/drawing/2014/main" id="{8F4D4C77-204E-45CC-9A5C-DC56B9D0DD57}"/>
                </a:ext>
              </a:extLst>
            </p:cNvPr>
            <p:cNvSpPr/>
            <p:nvPr/>
          </p:nvSpPr>
          <p:spPr>
            <a:xfrm rot="10799991">
              <a:off x="10719383" y="5156996"/>
              <a:ext cx="304440" cy="281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415"/>
                <a:gd name="f4" fmla="val 261194"/>
                <a:gd name="f5" fmla="val 258472"/>
                <a:gd name="f6" fmla="val 38091"/>
                <a:gd name="f7" fmla="val 262463"/>
                <a:gd name="f8" fmla="val 46435"/>
                <a:gd name="f9" fmla="val 247771"/>
                <a:gd name="f10" fmla="val 58859"/>
                <a:gd name="f11" fmla="val 238339"/>
                <a:gd name="f12" fmla="val 75365"/>
                <a:gd name="f13" fmla="val 228907"/>
                <a:gd name="f14" fmla="val 91871"/>
                <a:gd name="f15" fmla="val 223647"/>
                <a:gd name="f16" fmla="val 115905"/>
                <a:gd name="f17" fmla="val 222558"/>
                <a:gd name="f18" fmla="val 147466"/>
                <a:gd name="f19" fmla="val 273709"/>
                <a:gd name="f20" fmla="val 168687"/>
                <a:gd name="f21" fmla="val 171408"/>
                <a:gd name="f22" fmla="val 122797"/>
                <a:gd name="f23" fmla="val 174491"/>
                <a:gd name="f24" fmla="val 87609"/>
                <a:gd name="f25" fmla="val 186100"/>
                <a:gd name="f26" fmla="val 65843"/>
                <a:gd name="f27" fmla="val 201336"/>
                <a:gd name="f28" fmla="val 36821"/>
                <a:gd name="f29" fmla="val 225460"/>
                <a:gd name="f30" fmla="val 14874"/>
                <a:gd name="f31" fmla="val 89785"/>
                <a:gd name="f32" fmla="val 113728"/>
                <a:gd name="f33" fmla="val 93775"/>
                <a:gd name="f34" fmla="val 79083"/>
                <a:gd name="f35" fmla="val 69651"/>
                <a:gd name="f36" fmla="val 60219"/>
                <a:gd name="f37" fmla="val 54959"/>
                <a:gd name="f38" fmla="val 53871"/>
                <a:gd name="f39" fmla="val 105021"/>
                <a:gd name="f40" fmla="val 5804"/>
                <a:gd name="f41" fmla="val 17413"/>
                <a:gd name="f42" fmla="val 32649"/>
                <a:gd name="f43" fmla="val 56773"/>
                <a:gd name="f44" fmla="*/ f0 1 282415"/>
                <a:gd name="f45" fmla="*/ f1 1 26119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82415"/>
                <a:gd name="f52" fmla="*/ f49 1 26119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82415" h="261193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056768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FBDCC7AF-DA5F-4168-ACA4-F0DF40A162FB}"/>
                </a:ext>
              </a:extLst>
            </p:cNvPr>
            <p:cNvSpPr/>
            <p:nvPr/>
          </p:nvSpPr>
          <p:spPr>
            <a:xfrm>
              <a:off x="8146956" y="2649931"/>
              <a:ext cx="304440" cy="281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444"/>
                <a:gd name="f7" fmla="val 281568"/>
                <a:gd name="f8" fmla="val 278634"/>
                <a:gd name="f9" fmla="val 41062"/>
                <a:gd name="f10" fmla="val 282936"/>
                <a:gd name="f11" fmla="val 50057"/>
                <a:gd name="f12" fmla="val 267098"/>
                <a:gd name="f13" fmla="val 63450"/>
                <a:gd name="f14" fmla="val 256930"/>
                <a:gd name="f15" fmla="val 81244"/>
                <a:gd name="f16" fmla="val 246762"/>
                <a:gd name="f17" fmla="val 99037"/>
                <a:gd name="f18" fmla="val 241092"/>
                <a:gd name="f19" fmla="val 124946"/>
                <a:gd name="f20" fmla="val 239918"/>
                <a:gd name="f21" fmla="val 158969"/>
                <a:gd name="f22" fmla="val 295059"/>
                <a:gd name="f23" fmla="val 181845"/>
                <a:gd name="f24" fmla="val 184778"/>
                <a:gd name="f25" fmla="val 132376"/>
                <a:gd name="f26" fmla="val 188102"/>
                <a:gd name="f27" fmla="val 94443"/>
                <a:gd name="f28" fmla="val 200616"/>
                <a:gd name="f29" fmla="val 70979"/>
                <a:gd name="f30" fmla="val 217041"/>
                <a:gd name="f31" fmla="val 39693"/>
                <a:gd name="f32" fmla="val 243047"/>
                <a:gd name="f33" fmla="val 16034"/>
                <a:gd name="f34" fmla="val 96789"/>
                <a:gd name="f35" fmla="val 122599"/>
                <a:gd name="f36" fmla="val 101090"/>
                <a:gd name="f37" fmla="val 85252"/>
                <a:gd name="f38" fmla="val 75084"/>
                <a:gd name="f39" fmla="val 64916"/>
                <a:gd name="f40" fmla="val 59246"/>
                <a:gd name="f41" fmla="val 58073"/>
                <a:gd name="f42" fmla="val 113213"/>
                <a:gd name="f43" fmla="val 6257"/>
                <a:gd name="f44" fmla="val 18772"/>
                <a:gd name="f45" fmla="val 35196"/>
                <a:gd name="f46" fmla="val 61202"/>
                <a:gd name="f47" fmla="+- 0 0 -90"/>
                <a:gd name="f48" fmla="*/ f3 1 304444"/>
                <a:gd name="f49" fmla="*/ f4 1 2815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04444"/>
                <a:gd name="f58" fmla="*/ f54 1 281568"/>
                <a:gd name="f59" fmla="*/ 278634 f55 1"/>
                <a:gd name="f60" fmla="*/ 0 f54 1"/>
                <a:gd name="f61" fmla="*/ 304444 f55 1"/>
                <a:gd name="f62" fmla="*/ 41062 f54 1"/>
                <a:gd name="f63" fmla="*/ 256930 f55 1"/>
                <a:gd name="f64" fmla="*/ 81244 f54 1"/>
                <a:gd name="f65" fmla="*/ 239918 f55 1"/>
                <a:gd name="f66" fmla="*/ 158969 f54 1"/>
                <a:gd name="f67" fmla="*/ 295059 f55 1"/>
                <a:gd name="f68" fmla="*/ 281568 f54 1"/>
                <a:gd name="f69" fmla="*/ 181845 f55 1"/>
                <a:gd name="f70" fmla="*/ 184778 f54 1"/>
                <a:gd name="f71" fmla="*/ 200616 f55 1"/>
                <a:gd name="f72" fmla="*/ 70979 f54 1"/>
                <a:gd name="f73" fmla="*/ 96789 f55 1"/>
                <a:gd name="f74" fmla="*/ 122599 f55 1"/>
                <a:gd name="f75" fmla="*/ 75084 f55 1"/>
                <a:gd name="f76" fmla="*/ 58073 f55 1"/>
                <a:gd name="f77" fmla="*/ 113213 f55 1"/>
                <a:gd name="f78" fmla="*/ 0 f55 1"/>
                <a:gd name="f79" fmla="*/ 18772 f55 1"/>
                <a:gd name="f80" fmla="+- f56 0 f1"/>
                <a:gd name="f81" fmla="*/ f59 1 304444"/>
                <a:gd name="f82" fmla="*/ f60 1 281568"/>
                <a:gd name="f83" fmla="*/ f61 1 304444"/>
                <a:gd name="f84" fmla="*/ f62 1 281568"/>
                <a:gd name="f85" fmla="*/ f63 1 304444"/>
                <a:gd name="f86" fmla="*/ f64 1 281568"/>
                <a:gd name="f87" fmla="*/ f65 1 304444"/>
                <a:gd name="f88" fmla="*/ f66 1 281568"/>
                <a:gd name="f89" fmla="*/ f67 1 304444"/>
                <a:gd name="f90" fmla="*/ f68 1 281568"/>
                <a:gd name="f91" fmla="*/ f69 1 304444"/>
                <a:gd name="f92" fmla="*/ f70 1 281568"/>
                <a:gd name="f93" fmla="*/ f71 1 304444"/>
                <a:gd name="f94" fmla="*/ f72 1 281568"/>
                <a:gd name="f95" fmla="*/ f73 1 304444"/>
                <a:gd name="f96" fmla="*/ f74 1 304444"/>
                <a:gd name="f97" fmla="*/ f75 1 304444"/>
                <a:gd name="f98" fmla="*/ f76 1 304444"/>
                <a:gd name="f99" fmla="*/ f77 1 304444"/>
                <a:gd name="f100" fmla="*/ f78 1 304444"/>
                <a:gd name="f101" fmla="*/ f79 1 304444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7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38"/>
                </a:cxn>
                <a:cxn ang="f80">
                  <a:pos x="f139" y="f140"/>
                </a:cxn>
                <a:cxn ang="f80">
                  <a:pos x="f141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1" y="f132"/>
                </a:cxn>
                <a:cxn ang="f80">
                  <a:pos x="f145" y="f132"/>
                </a:cxn>
                <a:cxn ang="f80">
                  <a:pos x="f146" y="f134"/>
                </a:cxn>
                <a:cxn ang="f80">
                  <a:pos x="f147" y="f136"/>
                </a:cxn>
                <a:cxn ang="f80">
                  <a:pos x="f148" y="f138"/>
                </a:cxn>
                <a:cxn ang="f80">
                  <a:pos x="f149" y="f138"/>
                </a:cxn>
                <a:cxn ang="f80">
                  <a:pos x="f149" y="f140"/>
                </a:cxn>
                <a:cxn ang="f80">
                  <a:pos x="f150" y="f140"/>
                </a:cxn>
                <a:cxn ang="f80">
                  <a:pos x="f150" y="f142"/>
                </a:cxn>
                <a:cxn ang="f80">
                  <a:pos x="f151" y="f144"/>
                </a:cxn>
                <a:cxn ang="f80">
                  <a:pos x="f145" y="f132"/>
                </a:cxn>
              </a:cxnLst>
              <a:rect l="f127" t="f130" r="f128" b="f129"/>
              <a:pathLst>
                <a:path w="304444" h="281568">
                  <a:moveTo>
                    <a:pt x="f8" y="f5"/>
                  </a:moveTo>
                  <a:lnTo>
                    <a:pt x="f6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  <a:moveTo>
                    <a:pt x="f34" y="f5"/>
                  </a:moveTo>
                  <a:lnTo>
                    <a:pt x="f35" y="f9"/>
                  </a:lnTo>
                  <a:cubicBezTo>
                    <a:pt x="f36" y="f11"/>
                    <a:pt x="f37" y="f13"/>
                    <a:pt x="f38" y="f15"/>
                  </a:cubicBezTo>
                  <a:cubicBezTo>
                    <a:pt x="f39" y="f17"/>
                    <a:pt x="f40" y="f19"/>
                    <a:pt x="f41" y="f21"/>
                  </a:cubicBezTo>
                  <a:lnTo>
                    <a:pt x="f42" y="f21"/>
                  </a:lnTo>
                  <a:lnTo>
                    <a:pt x="f42" y="f7"/>
                  </a:lnTo>
                  <a:lnTo>
                    <a:pt x="f5" y="f7"/>
                  </a:lnTo>
                  <a:lnTo>
                    <a:pt x="f5" y="f24"/>
                  </a:lnTo>
                  <a:cubicBezTo>
                    <a:pt x="f5" y="f25"/>
                    <a:pt x="f43" y="f27"/>
                    <a:pt x="f44" y="f29"/>
                  </a:cubicBezTo>
                  <a:cubicBezTo>
                    <a:pt x="f45" y="f31"/>
                    <a:pt x="f46" y="f33"/>
                    <a:pt x="f3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056768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F3904095-DD5F-4A27-8BE0-98E5C1DFFC02}"/>
              </a:ext>
            </a:extLst>
          </p:cNvPr>
          <p:cNvSpPr txBox="1"/>
          <p:nvPr/>
        </p:nvSpPr>
        <p:spPr>
          <a:xfrm>
            <a:off x="7752466" y="749844"/>
            <a:ext cx="356680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عالی</a:t>
            </a:r>
            <a:endParaRPr lang="en-US" sz="44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88846BC-9C9B-4601-BD15-BF2C989BEF88}"/>
              </a:ext>
            </a:extLst>
          </p:cNvPr>
          <p:cNvSpPr txBox="1"/>
          <p:nvPr/>
        </p:nvSpPr>
        <p:spPr>
          <a:xfrm>
            <a:off x="7752466" y="1498610"/>
            <a:ext cx="356680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lvl="0" algn="r" defTabSz="91437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dirty="0">
                <a:solidFill>
                  <a:srgbClr val="FFFFFF"/>
                </a:solidFill>
                <a:latin typeface="Arial"/>
                <a:ea typeface="Arial Unicode MS"/>
                <a:cs typeface="B Nazanin" panose="00000400000000000000" pitchFamily="2" charset="-78"/>
              </a:rPr>
              <a:t>ارائه</a:t>
            </a:r>
            <a:endParaRPr lang="en-US" sz="32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5">
            <a:extLst>
              <a:ext uri="{FF2B5EF4-FFF2-40B4-BE49-F238E27FC236}">
                <a16:creationId xmlns:a16="http://schemas.microsoft.com/office/drawing/2014/main" id="{5E5DBA23-C0DC-45F6-B9C5-D2C955ADA449}"/>
              </a:ext>
            </a:extLst>
          </p:cNvPr>
          <p:cNvSpPr/>
          <p:nvPr/>
        </p:nvSpPr>
        <p:spPr>
          <a:xfrm>
            <a:off x="371017" y="5667771"/>
            <a:ext cx="5084987" cy="10129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6AD4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6765D9EF-A41C-48C8-A4E0-3B4E87D6403C}"/>
              </a:ext>
            </a:extLst>
          </p:cNvPr>
          <p:cNvSpPr txBox="1"/>
          <p:nvPr/>
        </p:nvSpPr>
        <p:spPr>
          <a:xfrm>
            <a:off x="4883716" y="1878796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36737E4C-9B5C-4C4A-909A-1726DCBA793D}"/>
              </a:ext>
            </a:extLst>
          </p:cNvPr>
          <p:cNvSpPr txBox="1"/>
          <p:nvPr/>
        </p:nvSpPr>
        <p:spPr>
          <a:xfrm>
            <a:off x="4883716" y="2852239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1AF73ECF-F4AE-4CAB-959B-863D2C78D4F3}"/>
              </a:ext>
            </a:extLst>
          </p:cNvPr>
          <p:cNvSpPr txBox="1"/>
          <p:nvPr/>
        </p:nvSpPr>
        <p:spPr>
          <a:xfrm>
            <a:off x="4883716" y="3825682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10FC9A22-86AB-44BF-924D-24006918D7A9}"/>
              </a:ext>
            </a:extLst>
          </p:cNvPr>
          <p:cNvSpPr txBox="1"/>
          <p:nvPr/>
        </p:nvSpPr>
        <p:spPr>
          <a:xfrm>
            <a:off x="4883716" y="4799134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A8A7ACED-1FD1-4274-9F81-4C40C2F90558}"/>
              </a:ext>
            </a:extLst>
          </p:cNvPr>
          <p:cNvSpPr txBox="1"/>
          <p:nvPr/>
        </p:nvSpPr>
        <p:spPr>
          <a:xfrm>
            <a:off x="4484672" y="5904908"/>
            <a:ext cx="499983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2CCD01-EC3A-4B07-9488-61B912095DE2}"/>
              </a:ext>
            </a:extLst>
          </p:cNvPr>
          <p:cNvSpPr txBox="1"/>
          <p:nvPr/>
        </p:nvSpPr>
        <p:spPr>
          <a:xfrm>
            <a:off x="-2916807" y="596207"/>
            <a:ext cx="11573195" cy="724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400" dirty="0">
                <a:solidFill>
                  <a:srgbClr val="F4971B"/>
                </a:solidFill>
                <a:latin typeface="Arial"/>
                <a:ea typeface="Arial Unicode MS"/>
                <a:cs typeface="B Nazanin" panose="00000400000000000000" pitchFamily="2" charset="-78"/>
              </a:rPr>
              <a:t>سبک تیمی ما</a:t>
            </a:r>
            <a:endParaRPr lang="en-US" sz="5400" b="0" i="0" u="none" strike="noStrike" kern="1200" cap="none" spc="0" baseline="0" dirty="0">
              <a:solidFill>
                <a:srgbClr val="F4971B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DB4B1FEE-D16E-4EEE-AFEB-37645698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80" y="2289730"/>
            <a:ext cx="3648090" cy="4211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Freeform: Shape 23">
            <a:extLst>
              <a:ext uri="{FF2B5EF4-FFF2-40B4-BE49-F238E27FC236}">
                <a16:creationId xmlns:a16="http://schemas.microsoft.com/office/drawing/2014/main" id="{B9A70AC8-2040-08BB-CA71-52CA505BC788}"/>
              </a:ext>
            </a:extLst>
          </p:cNvPr>
          <p:cNvSpPr/>
          <p:nvPr/>
        </p:nvSpPr>
        <p:spPr>
          <a:xfrm>
            <a:off x="10184466" y="1671044"/>
            <a:ext cx="259012" cy="592037"/>
          </a:xfrm>
          <a:custGeom>
            <a:avLst/>
            <a:gdLst>
              <a:gd name="f0" fmla="val w"/>
              <a:gd name="f1" fmla="val h"/>
              <a:gd name="f2" fmla="val 0"/>
              <a:gd name="f3" fmla="val 215653"/>
              <a:gd name="f4" fmla="val 492919"/>
              <a:gd name="f5" fmla="val 139304"/>
              <a:gd name="f6" fmla="val 121556"/>
              <a:gd name="f7" fmla="val 138299"/>
              <a:gd name="f8" fmla="val 87177"/>
              <a:gd name="f9" fmla="val 170446"/>
              <a:gd name="f10" fmla="val 46658"/>
              <a:gd name="f11" fmla="val 194221"/>
              <a:gd name="f12" fmla="val 209625"/>
              <a:gd name="f13" fmla="val 124235"/>
              <a:gd name="f14" fmla="val 24557"/>
              <a:gd name="f15" fmla="val 116198"/>
              <a:gd name="f16" fmla="val 51235"/>
              <a:gd name="f17" fmla="val 100962"/>
              <a:gd name="f18" fmla="val 80033"/>
              <a:gd name="f19" fmla="val 78526"/>
              <a:gd name="f20" fmla="val 108831"/>
              <a:gd name="f21" fmla="val 56090"/>
              <a:gd name="f22" fmla="val 128588"/>
              <a:gd name="f23" fmla="val 29915"/>
              <a:gd name="f24" fmla="*/ f0 1 215653"/>
              <a:gd name="f25" fmla="*/ f1 1 492919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215653"/>
              <a:gd name="f32" fmla="*/ f29 1 492919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215653" h="492919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6" y="f4"/>
                </a:lnTo>
                <a:lnTo>
                  <a:pt x="f6" y="f7"/>
                </a:lnTo>
                <a:cubicBezTo>
                  <a:pt x="f8" y="f9"/>
                  <a:pt x="f10" y="f11"/>
                  <a:pt x="f2" y="f12"/>
                </a:cubicBezTo>
                <a:lnTo>
                  <a:pt x="f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F67FB3BD-DD97-6A37-90B5-979AC6A7BD1E}"/>
              </a:ext>
            </a:extLst>
          </p:cNvPr>
          <p:cNvSpPr/>
          <p:nvPr/>
        </p:nvSpPr>
        <p:spPr>
          <a:xfrm>
            <a:off x="10184466" y="3610048"/>
            <a:ext cx="391738" cy="602086"/>
          </a:xfrm>
          <a:custGeom>
            <a:avLst/>
            <a:gdLst>
              <a:gd name="f0" fmla="val w"/>
              <a:gd name="f1" fmla="val h"/>
              <a:gd name="f2" fmla="val 0"/>
              <a:gd name="f3" fmla="val 326157"/>
              <a:gd name="f4" fmla="val 501291"/>
              <a:gd name="f5" fmla="val 158391"/>
              <a:gd name="f6" fmla="val 204602"/>
              <a:gd name="f7" fmla="val 241660"/>
              <a:gd name="f8" fmla="val 14734"/>
              <a:gd name="f9" fmla="val 269565"/>
              <a:gd name="f10" fmla="val 44202"/>
              <a:gd name="f11" fmla="val 292559"/>
              <a:gd name="f12" fmla="val 68312"/>
              <a:gd name="f13" fmla="val 304056"/>
              <a:gd name="f14" fmla="val 95548"/>
              <a:gd name="f15" fmla="val 125909"/>
              <a:gd name="f16" fmla="val 168995"/>
              <a:gd name="f17" fmla="val 280504"/>
              <a:gd name="f18" fmla="val 203374"/>
              <a:gd name="f19" fmla="val 233400"/>
              <a:gd name="f20" fmla="val 229047"/>
              <a:gd name="f21" fmla="val 261528"/>
              <a:gd name="f22" fmla="val 235074"/>
              <a:gd name="f23" fmla="val 284020"/>
              <a:gd name="f24" fmla="val 248581"/>
              <a:gd name="f25" fmla="val 300875"/>
              <a:gd name="f26" fmla="val 317730"/>
              <a:gd name="f27" fmla="val 290550"/>
              <a:gd name="f28" fmla="val 315888"/>
              <a:gd name="f29" fmla="val 345579"/>
              <a:gd name="f30" fmla="val 388665"/>
              <a:gd name="f31" fmla="val 310418"/>
              <a:gd name="f32" fmla="val 425388"/>
              <a:gd name="f33" fmla="val 278941"/>
              <a:gd name="f34" fmla="val 455749"/>
              <a:gd name="f35" fmla="val 247464"/>
              <a:gd name="f36" fmla="val 486110"/>
              <a:gd name="f37" fmla="val 208285"/>
              <a:gd name="f38" fmla="val 161404"/>
              <a:gd name="f39" fmla="val 116979"/>
              <a:gd name="f40" fmla="val 80144"/>
              <a:gd name="f41" fmla="val 488510"/>
              <a:gd name="f42" fmla="val 50899"/>
              <a:gd name="f43" fmla="val 462949"/>
              <a:gd name="f44" fmla="val 21655"/>
              <a:gd name="f45" fmla="val 437388"/>
              <a:gd name="f46" fmla="val 4688"/>
              <a:gd name="f47" fmla="val 403957"/>
              <a:gd name="f48" fmla="val 362657"/>
              <a:gd name="f49" fmla="val 91083"/>
              <a:gd name="f50" fmla="val 351607"/>
              <a:gd name="f51" fmla="val 93985"/>
              <a:gd name="f52" fmla="val 374824"/>
              <a:gd name="f53" fmla="val 101799"/>
              <a:gd name="f54" fmla="val 392572"/>
              <a:gd name="f55" fmla="val 114523"/>
              <a:gd name="f56" fmla="val 404850"/>
              <a:gd name="f57" fmla="val 127248"/>
              <a:gd name="f58" fmla="val 417128"/>
              <a:gd name="f59" fmla="val 142652"/>
              <a:gd name="f60" fmla="val 423268"/>
              <a:gd name="f61" fmla="val 160735"/>
              <a:gd name="f62" fmla="val 180157"/>
              <a:gd name="f63" fmla="val 196509"/>
              <a:gd name="f64" fmla="val 415901"/>
              <a:gd name="f65" fmla="val 209792"/>
              <a:gd name="f66" fmla="val 401167"/>
              <a:gd name="f67" fmla="val 223075"/>
              <a:gd name="f68" fmla="val 386433"/>
              <a:gd name="f69" fmla="val 229716"/>
              <a:gd name="f70" fmla="val 366564"/>
              <a:gd name="f71" fmla="val 341561"/>
              <a:gd name="f72" fmla="val 317897"/>
              <a:gd name="f73" fmla="val 223354"/>
              <a:gd name="f74" fmla="val 299145"/>
              <a:gd name="f75" fmla="val 210629"/>
              <a:gd name="f76" fmla="val 285304"/>
              <a:gd name="f77" fmla="val 197904"/>
              <a:gd name="f78" fmla="val 271463"/>
              <a:gd name="f79" fmla="val 182389"/>
              <a:gd name="f80" fmla="val 264542"/>
              <a:gd name="f81" fmla="val 164083"/>
              <a:gd name="f82" fmla="val 152028"/>
              <a:gd name="f83" fmla="val 137629"/>
              <a:gd name="f84" fmla="val 266886"/>
              <a:gd name="f85" fmla="val 120886"/>
              <a:gd name="f86" fmla="val 271575"/>
              <a:gd name="f87" fmla="val 131267"/>
              <a:gd name="f88" fmla="val 194891"/>
              <a:gd name="f89" fmla="val 156716"/>
              <a:gd name="f90" fmla="val 195561"/>
              <a:gd name="f91" fmla="val 176138"/>
              <a:gd name="f92" fmla="val 190035"/>
              <a:gd name="f93" fmla="val 189533"/>
              <a:gd name="f94" fmla="val 178315"/>
              <a:gd name="f95" fmla="val 202927"/>
              <a:gd name="f96" fmla="val 166595"/>
              <a:gd name="f97" fmla="val 209625"/>
              <a:gd name="f98" fmla="val 151024"/>
              <a:gd name="f99" fmla="val 131602"/>
              <a:gd name="f100" fmla="val 115082"/>
              <a:gd name="f101" fmla="val 204713"/>
              <a:gd name="f102" fmla="val 101910"/>
              <a:gd name="f103" fmla="val 92088"/>
              <a:gd name="f104" fmla="val 185068"/>
              <a:gd name="f105" fmla="val 82265"/>
              <a:gd name="f106" fmla="val 172008"/>
              <a:gd name="f107" fmla="val 77354"/>
              <a:gd name="f108" fmla="val 155712"/>
              <a:gd name="f109" fmla="val 139638"/>
              <a:gd name="f110" fmla="val 82935"/>
              <a:gd name="f111" fmla="val 94097"/>
              <a:gd name="f112" fmla="val 103138"/>
              <a:gd name="f113" fmla="val 105259"/>
              <a:gd name="f114" fmla="val 96217"/>
              <a:gd name="f115" fmla="val 121556"/>
              <a:gd name="f116" fmla="val 93762"/>
              <a:gd name="f117" fmla="val 142987"/>
              <a:gd name="f118" fmla="val 7032"/>
              <a:gd name="f119" fmla="val 128253"/>
              <a:gd name="f120" fmla="val 13060"/>
              <a:gd name="f121" fmla="val 98562"/>
              <a:gd name="f122" fmla="val 22157"/>
              <a:gd name="f123" fmla="val 74842"/>
              <a:gd name="f124" fmla="val 34324"/>
              <a:gd name="f125" fmla="val 57095"/>
              <a:gd name="f126" fmla="val 46490"/>
              <a:gd name="f127" fmla="val 39347"/>
              <a:gd name="f128" fmla="val 63457"/>
              <a:gd name="f129" fmla="val 25394"/>
              <a:gd name="f130" fmla="val 85223"/>
              <a:gd name="f131" fmla="val 15237"/>
              <a:gd name="f132" fmla="val 106989"/>
              <a:gd name="f133" fmla="val 5079"/>
              <a:gd name="f134" fmla="val 131378"/>
              <a:gd name="f135" fmla="*/ f0 1 326157"/>
              <a:gd name="f136" fmla="*/ f1 1 501291"/>
              <a:gd name="f137" fmla="val f2"/>
              <a:gd name="f138" fmla="val f3"/>
              <a:gd name="f139" fmla="val f4"/>
              <a:gd name="f140" fmla="+- f139 0 f137"/>
              <a:gd name="f141" fmla="+- f138 0 f137"/>
              <a:gd name="f142" fmla="*/ f141 1 326157"/>
              <a:gd name="f143" fmla="*/ f140 1 501291"/>
              <a:gd name="f144" fmla="*/ f137 1 f142"/>
              <a:gd name="f145" fmla="*/ f138 1 f142"/>
              <a:gd name="f146" fmla="*/ f137 1 f143"/>
              <a:gd name="f147" fmla="*/ f139 1 f143"/>
              <a:gd name="f148" fmla="*/ f144 f135 1"/>
              <a:gd name="f149" fmla="*/ f145 f135 1"/>
              <a:gd name="f150" fmla="*/ f147 f136 1"/>
              <a:gd name="f151" fmla="*/ f146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8" t="f151" r="f149" b="f150"/>
            <a:pathLst>
              <a:path w="326157" h="50129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3" y="f15"/>
                </a:cubicBezTo>
                <a:cubicBezTo>
                  <a:pt x="f13" y="f16"/>
                  <a:pt x="f17" y="f18"/>
                  <a:pt x="f19" y="f20"/>
                </a:cubicBezTo>
                <a:cubicBezTo>
                  <a:pt x="f21" y="f22"/>
                  <a:pt x="f23" y="f24"/>
                  <a:pt x="f25" y="f9"/>
                </a:cubicBezTo>
                <a:cubicBezTo>
                  <a:pt x="f26" y="f27"/>
                  <a:pt x="f3" y="f28"/>
                  <a:pt x="f3" y="f29"/>
                </a:cubicBezTo>
                <a:cubicBezTo>
                  <a:pt x="f3" y="f30"/>
                  <a:pt x="f31" y="f32"/>
                  <a:pt x="f33" y="f34"/>
                </a:cubicBezTo>
                <a:cubicBezTo>
                  <a:pt x="f35" y="f36"/>
                  <a:pt x="f37" y="f4"/>
                  <a:pt x="f38" y="f4"/>
                </a:cubicBezTo>
                <a:cubicBezTo>
                  <a:pt x="f39" y="f4"/>
                  <a:pt x="f40" y="f41"/>
                  <a:pt x="f42" y="f43"/>
                </a:cubicBezTo>
                <a:cubicBezTo>
                  <a:pt x="f44" y="f45"/>
                  <a:pt x="f46" y="f47"/>
                  <a:pt x="f2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5" y="f86"/>
                </a:cubicBezTo>
                <a:lnTo>
                  <a:pt x="f87" y="f88"/>
                </a:ln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7" y="f99"/>
                </a:cubicBezTo>
                <a:cubicBezTo>
                  <a:pt x="f97" y="f100"/>
                  <a:pt x="f101" y="f102"/>
                  <a:pt x="f88" y="f103"/>
                </a:cubicBezTo>
                <a:cubicBezTo>
                  <a:pt x="f104" y="f105"/>
                  <a:pt x="f106" y="f107"/>
                  <a:pt x="f108" y="f107"/>
                </a:cubicBezTo>
                <a:cubicBezTo>
                  <a:pt x="f109" y="f107"/>
                  <a:pt x="f15" y="f110"/>
                  <a:pt x="f55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2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7" name="Freeform: Shape 33">
            <a:extLst>
              <a:ext uri="{FF2B5EF4-FFF2-40B4-BE49-F238E27FC236}">
                <a16:creationId xmlns:a16="http://schemas.microsoft.com/office/drawing/2014/main" id="{615DBFC4-5237-30D6-88C9-FCF906BCB487}"/>
              </a:ext>
            </a:extLst>
          </p:cNvPr>
          <p:cNvSpPr/>
          <p:nvPr/>
        </p:nvSpPr>
        <p:spPr>
          <a:xfrm>
            <a:off x="10184466" y="4589379"/>
            <a:ext cx="423915" cy="592037"/>
          </a:xfrm>
          <a:custGeom>
            <a:avLst/>
            <a:gdLst>
              <a:gd name="f0" fmla="val w"/>
              <a:gd name="f1" fmla="val h"/>
              <a:gd name="f2" fmla="val 0"/>
              <a:gd name="f3" fmla="val 352946"/>
              <a:gd name="f4" fmla="val 492919"/>
              <a:gd name="f5" fmla="val 200919"/>
              <a:gd name="f6" fmla="val 143657"/>
              <a:gd name="f7" fmla="val 88069"/>
              <a:gd name="f8" fmla="val 311423"/>
              <a:gd name="f9" fmla="val 212974"/>
              <a:gd name="f10" fmla="val 292001"/>
              <a:gd name="f11" fmla="val 394135"/>
              <a:gd name="f12" fmla="val 311758"/>
              <a:gd name="f13" fmla="*/ f0 1 352946"/>
              <a:gd name="f14" fmla="*/ f1 1 492919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352946"/>
              <a:gd name="f21" fmla="*/ f18 1 492919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352946" h="492919">
                <a:moveTo>
                  <a:pt x="f5" y="f6"/>
                </a:moveTo>
                <a:lnTo>
                  <a:pt x="f7" y="f8"/>
                </a:lnTo>
                <a:lnTo>
                  <a:pt x="f5" y="f8"/>
                </a:lnTo>
                <a:close/>
                <a:moveTo>
                  <a:pt x="f9" y="f2"/>
                </a:moveTo>
                <a:lnTo>
                  <a:pt x="f10" y="f2"/>
                </a:lnTo>
                <a:lnTo>
                  <a:pt x="f10" y="f8"/>
                </a:lnTo>
                <a:lnTo>
                  <a:pt x="f3" y="f8"/>
                </a:lnTo>
                <a:lnTo>
                  <a:pt x="f3" y="f11"/>
                </a:lnTo>
                <a:lnTo>
                  <a:pt x="f10" y="f11"/>
                </a:lnTo>
                <a:lnTo>
                  <a:pt x="f10" y="f4"/>
                </a:lnTo>
                <a:lnTo>
                  <a:pt x="f5" y="f4"/>
                </a:lnTo>
                <a:lnTo>
                  <a:pt x="f5" y="f11"/>
                </a:lnTo>
                <a:lnTo>
                  <a:pt x="f2" y="f11"/>
                </a:lnTo>
                <a:lnTo>
                  <a:pt x="f2" y="f12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8" name="Freeform: Shape 38">
            <a:extLst>
              <a:ext uri="{FF2B5EF4-FFF2-40B4-BE49-F238E27FC236}">
                <a16:creationId xmlns:a16="http://schemas.microsoft.com/office/drawing/2014/main" id="{81EC8287-DA69-EB71-E88D-9BC009480224}"/>
              </a:ext>
            </a:extLst>
          </p:cNvPr>
          <p:cNvSpPr/>
          <p:nvPr/>
        </p:nvSpPr>
        <p:spPr>
          <a:xfrm>
            <a:off x="10184466" y="5560454"/>
            <a:ext cx="396566" cy="591635"/>
          </a:xfrm>
          <a:custGeom>
            <a:avLst/>
            <a:gdLst>
              <a:gd name="f0" fmla="val w"/>
              <a:gd name="f1" fmla="val h"/>
              <a:gd name="f2" fmla="val 0"/>
              <a:gd name="f3" fmla="val 330175"/>
              <a:gd name="f4" fmla="val 492584"/>
              <a:gd name="f5" fmla="val 59606"/>
              <a:gd name="f6" fmla="val 308409"/>
              <a:gd name="f7" fmla="val 88069"/>
              <a:gd name="f8" fmla="val 130932"/>
              <a:gd name="f9" fmla="val 116198"/>
              <a:gd name="f10" fmla="val 171450"/>
              <a:gd name="f11" fmla="val 137183"/>
              <a:gd name="f12" fmla="val 160958"/>
              <a:gd name="f13" fmla="val 158614"/>
              <a:gd name="f14" fmla="val 155711"/>
              <a:gd name="f15" fmla="val 180492"/>
              <a:gd name="f16" fmla="val 222238"/>
              <a:gd name="f17" fmla="val 257622"/>
              <a:gd name="f18" fmla="val 170892"/>
              <a:gd name="f19" fmla="val 286643"/>
              <a:gd name="f20" fmla="val 201253"/>
              <a:gd name="f21" fmla="val 315665"/>
              <a:gd name="f22" fmla="val 231614"/>
              <a:gd name="f23" fmla="val 271016"/>
              <a:gd name="f24" fmla="val 319460"/>
              <a:gd name="f25" fmla="val 359866"/>
              <a:gd name="f26" fmla="val 318455"/>
              <a:gd name="f27" fmla="val 395920"/>
              <a:gd name="f28" fmla="val 295015"/>
              <a:gd name="f29" fmla="val 427620"/>
              <a:gd name="f30" fmla="val 263091"/>
              <a:gd name="f31" fmla="val 470929"/>
              <a:gd name="f32" fmla="val 218778"/>
              <a:gd name="f33" fmla="val 162074"/>
              <a:gd name="f34" fmla="val 116756"/>
              <a:gd name="f35" fmla="val 79809"/>
              <a:gd name="f36" fmla="val 480417"/>
              <a:gd name="f37" fmla="val 51234"/>
              <a:gd name="f38" fmla="val 456084"/>
              <a:gd name="f39" fmla="val 22659"/>
              <a:gd name="f40" fmla="val 431750"/>
              <a:gd name="f41" fmla="val 5581"/>
              <a:gd name="f42" fmla="val 399045"/>
              <a:gd name="f43" fmla="val 357969"/>
              <a:gd name="f44" fmla="val 93762"/>
              <a:gd name="f45" fmla="val 348258"/>
              <a:gd name="f46" fmla="val 96441"/>
              <a:gd name="f47" fmla="val 369466"/>
              <a:gd name="f48" fmla="val 104366"/>
              <a:gd name="f49" fmla="val 386265"/>
              <a:gd name="f50" fmla="val 117537"/>
              <a:gd name="f51" fmla="val 398655"/>
              <a:gd name="f52" fmla="val 130709"/>
              <a:gd name="f53" fmla="val 411045"/>
              <a:gd name="f54" fmla="val 145889"/>
              <a:gd name="f55" fmla="val 417240"/>
              <a:gd name="f56" fmla="val 163079"/>
              <a:gd name="f57" fmla="val 182724"/>
              <a:gd name="f58" fmla="val 199356"/>
              <a:gd name="f59" fmla="val 409259"/>
              <a:gd name="f60" fmla="val 212973"/>
              <a:gd name="f61" fmla="val 393297"/>
              <a:gd name="f62" fmla="val 226591"/>
              <a:gd name="f63" fmla="val 377335"/>
              <a:gd name="f64" fmla="val 233400"/>
              <a:gd name="f65" fmla="val 353281"/>
              <a:gd name="f66" fmla="val 321134"/>
              <a:gd name="f67" fmla="val 290996"/>
              <a:gd name="f68" fmla="val 226647"/>
              <a:gd name="f69" fmla="val 268393"/>
              <a:gd name="f70" fmla="val 213141"/>
              <a:gd name="f71" fmla="val 253324"/>
              <a:gd name="f72" fmla="val 199635"/>
              <a:gd name="f73" fmla="val 238255"/>
              <a:gd name="f74" fmla="val 182054"/>
              <a:gd name="f75" fmla="val 230721"/>
              <a:gd name="f76" fmla="val 160400"/>
              <a:gd name="f77" fmla="val 133387"/>
              <a:gd name="f78" fmla="val 109166"/>
              <a:gd name="f79" fmla="val 242664"/>
              <a:gd name="f80" fmla="val 87734"/>
              <a:gd name="f81" fmla="val 266551"/>
              <a:gd name="f82" fmla="val 11386"/>
              <a:gd name="f83" fmla="val 255501"/>
              <a:gd name="f84" fmla="*/ f0 1 330175"/>
              <a:gd name="f85" fmla="*/ f1 1 492584"/>
              <a:gd name="f86" fmla="val f2"/>
              <a:gd name="f87" fmla="val f3"/>
              <a:gd name="f88" fmla="val f4"/>
              <a:gd name="f89" fmla="+- f88 0 f86"/>
              <a:gd name="f90" fmla="+- f87 0 f86"/>
              <a:gd name="f91" fmla="*/ f90 1 330175"/>
              <a:gd name="f92" fmla="*/ f89 1 492584"/>
              <a:gd name="f93" fmla="*/ f86 1 f91"/>
              <a:gd name="f94" fmla="*/ f87 1 f91"/>
              <a:gd name="f95" fmla="*/ f86 1 f92"/>
              <a:gd name="f96" fmla="*/ f88 1 f92"/>
              <a:gd name="f97" fmla="*/ f93 f84 1"/>
              <a:gd name="f98" fmla="*/ f94 f84 1"/>
              <a:gd name="f99" fmla="*/ f96 f85 1"/>
              <a:gd name="f100" fmla="*/ f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30175" h="492583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3" y="f23"/>
                  <a:pt x="f3" y="f24"/>
                </a:cubicBezTo>
                <a:cubicBezTo>
                  <a:pt x="f3" y="f25"/>
                  <a:pt x="f26" y="f27"/>
                  <a:pt x="f28" y="f29"/>
                </a:cubicBezTo>
                <a:cubicBezTo>
                  <a:pt x="f30" y="f31"/>
                  <a:pt x="f32" y="f4"/>
                  <a:pt x="f33" y="f4"/>
                </a:cubicBezTo>
                <a:cubicBezTo>
                  <a:pt x="f34" y="f4"/>
                  <a:pt x="f35" y="f36"/>
                  <a:pt x="f37" y="f38"/>
                </a:cubicBezTo>
                <a:cubicBezTo>
                  <a:pt x="f39" y="f40"/>
                  <a:pt x="f41" y="f42"/>
                  <a:pt x="f2" y="f43"/>
                </a:cubicBezTo>
                <a:lnTo>
                  <a:pt x="f44" y="f45"/>
                </a:ln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5"/>
                  <a:pt x="f58" y="f59"/>
                  <a:pt x="f60" y="f61"/>
                </a:cubicBezTo>
                <a:cubicBezTo>
                  <a:pt x="f62" y="f63"/>
                  <a:pt x="f64" y="f65"/>
                  <a:pt x="f64" y="f66"/>
                </a:cubicBezTo>
                <a:cubicBezTo>
                  <a:pt x="f64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lnTo>
                  <a:pt x="f82" y="f83"/>
                </a:ln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19" name="Freeform: Shape 41">
            <a:extLst>
              <a:ext uri="{FF2B5EF4-FFF2-40B4-BE49-F238E27FC236}">
                <a16:creationId xmlns:a16="http://schemas.microsoft.com/office/drawing/2014/main" id="{346578BB-0658-B085-539C-BB39462E6545}"/>
              </a:ext>
            </a:extLst>
          </p:cNvPr>
          <p:cNvSpPr/>
          <p:nvPr/>
        </p:nvSpPr>
        <p:spPr>
          <a:xfrm>
            <a:off x="10184466" y="2640317"/>
            <a:ext cx="396163" cy="592037"/>
          </a:xfrm>
          <a:custGeom>
            <a:avLst/>
            <a:gdLst>
              <a:gd name="f0" fmla="val w"/>
              <a:gd name="f1" fmla="val h"/>
              <a:gd name="f2" fmla="val 0"/>
              <a:gd name="f3" fmla="val 329840"/>
              <a:gd name="f4" fmla="val 492919"/>
              <a:gd name="f5" fmla="val 174129"/>
              <a:gd name="f6" fmla="val 222572"/>
              <a:gd name="f7" fmla="val 260635"/>
              <a:gd name="f8" fmla="val 13060"/>
              <a:gd name="f9" fmla="val 288317"/>
              <a:gd name="f10" fmla="val 39179"/>
              <a:gd name="f11" fmla="val 315999"/>
              <a:gd name="f12" fmla="val 65299"/>
              <a:gd name="f13" fmla="val 97780"/>
              <a:gd name="f14" fmla="val 136625"/>
              <a:gd name="f15" fmla="val 158726"/>
              <a:gd name="f16" fmla="val 325878"/>
              <a:gd name="f17" fmla="val 179766"/>
              <a:gd name="f18" fmla="val 317952"/>
              <a:gd name="f19" fmla="val 199746"/>
              <a:gd name="f20" fmla="val 310027"/>
              <a:gd name="f21" fmla="val 219727"/>
              <a:gd name="f22" fmla="val 297470"/>
              <a:gd name="f23" fmla="val 240655"/>
              <a:gd name="f24" fmla="val 280280"/>
              <a:gd name="f25" fmla="val 262533"/>
              <a:gd name="f26" fmla="val 268895"/>
              <a:gd name="f27" fmla="val 277044"/>
              <a:gd name="f28" fmla="val 248357"/>
              <a:gd name="f29" fmla="val 297917"/>
              <a:gd name="f30" fmla="val 218665"/>
              <a:gd name="f31" fmla="val 325153"/>
              <a:gd name="f32" fmla="val 188974"/>
              <a:gd name="f33" fmla="val 352388"/>
              <a:gd name="f34" fmla="val 170166"/>
              <a:gd name="f35" fmla="val 370471"/>
              <a:gd name="f36" fmla="val 162241"/>
              <a:gd name="f37" fmla="val 379401"/>
              <a:gd name="f38" fmla="val 154316"/>
              <a:gd name="f39" fmla="val 388330"/>
              <a:gd name="f40" fmla="val 147898"/>
              <a:gd name="f41" fmla="val 397037"/>
              <a:gd name="f42" fmla="val 142986"/>
              <a:gd name="f43" fmla="val 405520"/>
              <a:gd name="f44" fmla="val 3572"/>
              <a:gd name="f45" fmla="val 459879"/>
              <a:gd name="f46" fmla="val 14287"/>
              <a:gd name="f47" fmla="val 428570"/>
              <a:gd name="f48" fmla="val 32147"/>
              <a:gd name="f49" fmla="val 398990"/>
              <a:gd name="f50" fmla="val 50006"/>
              <a:gd name="f51" fmla="val 369410"/>
              <a:gd name="f52" fmla="val 85278"/>
              <a:gd name="f53" fmla="val 330176"/>
              <a:gd name="f54" fmla="val 137963"/>
              <a:gd name="f55" fmla="val 281286"/>
              <a:gd name="f56" fmla="val 180379"/>
              <a:gd name="f57" fmla="val 241772"/>
              <a:gd name="f58" fmla="val 206387"/>
              <a:gd name="f59" fmla="val 214983"/>
              <a:gd name="f60" fmla="val 215987"/>
              <a:gd name="f61" fmla="val 200918"/>
              <a:gd name="f62" fmla="val 228935"/>
              <a:gd name="f63" fmla="val 181496"/>
              <a:gd name="f64" fmla="val 235409"/>
              <a:gd name="f65" fmla="val 162297"/>
              <a:gd name="f66" fmla="val 143322"/>
              <a:gd name="f67" fmla="val 122337"/>
              <a:gd name="f68" fmla="val 229772"/>
              <a:gd name="f69" fmla="val 106208"/>
              <a:gd name="f70" fmla="val 218498"/>
              <a:gd name="f71" fmla="val 94934"/>
              <a:gd name="f72" fmla="val 207224"/>
              <a:gd name="f73" fmla="val 83660"/>
              <a:gd name="f74" fmla="val 191653"/>
              <a:gd name="f75" fmla="val 78024"/>
              <a:gd name="f76" fmla="val 171785"/>
              <a:gd name="f77" fmla="val 152139"/>
              <a:gd name="f78" fmla="val 136512"/>
              <a:gd name="f79" fmla="val 83939"/>
              <a:gd name="f80" fmla="val 124904"/>
              <a:gd name="f81" fmla="val 95771"/>
              <a:gd name="f82" fmla="val 113295"/>
              <a:gd name="f83" fmla="val 107603"/>
              <a:gd name="f84" fmla="val 106598"/>
              <a:gd name="f85" fmla="val 127248"/>
              <a:gd name="f86" fmla="val 104812"/>
              <a:gd name="f87" fmla="val 154707"/>
              <a:gd name="f88" fmla="val 11050"/>
              <a:gd name="f89" fmla="val 145331"/>
              <a:gd name="f90" fmla="val 16631"/>
              <a:gd name="f91" fmla="val 93539"/>
              <a:gd name="f92" fmla="val 34156"/>
              <a:gd name="f93" fmla="val 56369"/>
              <a:gd name="f94" fmla="val 63624"/>
              <a:gd name="f95" fmla="val 33822"/>
              <a:gd name="f96" fmla="val 93092"/>
              <a:gd name="f97" fmla="val 11274"/>
              <a:gd name="f98" fmla="val 129927"/>
              <a:gd name="f99" fmla="*/ f0 1 329840"/>
              <a:gd name="f100" fmla="*/ f1 1 492919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329840"/>
              <a:gd name="f107" fmla="*/ f104 1 492919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329840" h="49291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3" y="f13"/>
                  <a:pt x="f3" y="f14"/>
                </a:cubicBezTo>
                <a:cubicBezTo>
                  <a:pt x="f3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3" y="f43"/>
                </a:lnTo>
                <a:lnTo>
                  <a:pt x="f3" y="f4"/>
                </a:lnTo>
                <a:lnTo>
                  <a:pt x="f2" y="f4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4" y="f66"/>
                </a:cubicBezTo>
                <a:cubicBezTo>
                  <a:pt x="f64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lnTo>
                  <a:pt x="f88" y="f89"/>
                </a:ln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2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372" rtl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6768"/>
              </a:solidFill>
              <a:uFillTx/>
              <a:latin typeface="Arial"/>
              <a:ea typeface="Arial Unicode M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4">
            <a:extLst>
              <a:ext uri="{FF2B5EF4-FFF2-40B4-BE49-F238E27FC236}">
                <a16:creationId xmlns:a16="http://schemas.microsoft.com/office/drawing/2014/main" id="{4CF51072-C66F-490B-89C4-037D3081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955" b="9996"/>
          <a:stretch>
            <a:fillRect/>
          </a:stretch>
        </p:blipFill>
        <p:spPr>
          <a:xfrm>
            <a:off x="5784576" y="308061"/>
            <a:ext cx="6407429" cy="654993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그룹 154">
            <a:extLst>
              <a:ext uri="{FF2B5EF4-FFF2-40B4-BE49-F238E27FC236}">
                <a16:creationId xmlns:a16="http://schemas.microsoft.com/office/drawing/2014/main" id="{A30A8468-6F4B-4362-9F5D-97059E0D2E4D}"/>
              </a:ext>
            </a:extLst>
          </p:cNvPr>
          <p:cNvGrpSpPr/>
          <p:nvPr/>
        </p:nvGrpSpPr>
        <p:grpSpPr>
          <a:xfrm>
            <a:off x="871670" y="1757824"/>
            <a:ext cx="5244906" cy="1193704"/>
            <a:chOff x="871670" y="1757824"/>
            <a:chExt cx="5244906" cy="1193704"/>
          </a:xfrm>
        </p:grpSpPr>
        <p:sp>
          <p:nvSpPr>
            <p:cNvPr id="4" name="TextBox 155">
              <a:extLst>
                <a:ext uri="{FF2B5EF4-FFF2-40B4-BE49-F238E27FC236}">
                  <a16:creationId xmlns:a16="http://schemas.microsoft.com/office/drawing/2014/main" id="{CF82099B-1564-41FD-92C7-553F965B949A}"/>
                </a:ext>
              </a:extLst>
            </p:cNvPr>
            <p:cNvSpPr txBox="1"/>
            <p:nvPr/>
          </p:nvSpPr>
          <p:spPr>
            <a:xfrm>
              <a:off x="871670" y="2051282"/>
              <a:ext cx="524490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TextBox 156">
              <a:extLst>
                <a:ext uri="{FF2B5EF4-FFF2-40B4-BE49-F238E27FC236}">
                  <a16:creationId xmlns:a16="http://schemas.microsoft.com/office/drawing/2014/main" id="{D7F16C9E-6281-4EE1-BAC5-EDFC8AC2DEA6}"/>
                </a:ext>
              </a:extLst>
            </p:cNvPr>
            <p:cNvSpPr txBox="1"/>
            <p:nvPr/>
          </p:nvSpPr>
          <p:spPr>
            <a:xfrm>
              <a:off x="871670" y="1757824"/>
              <a:ext cx="5244906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lvl="0" algn="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FC8BBDB5-BF2C-4AB2-834A-7D6F29E3FC24}"/>
              </a:ext>
            </a:extLst>
          </p:cNvPr>
          <p:cNvGrpSpPr/>
          <p:nvPr/>
        </p:nvGrpSpPr>
        <p:grpSpPr>
          <a:xfrm>
            <a:off x="930731" y="3648803"/>
            <a:ext cx="2020842" cy="1117279"/>
            <a:chOff x="930731" y="3648803"/>
            <a:chExt cx="2020842" cy="1117279"/>
          </a:xfrm>
        </p:grpSpPr>
        <p:sp>
          <p:nvSpPr>
            <p:cNvPr id="7" name="TextBox 158">
              <a:extLst>
                <a:ext uri="{FF2B5EF4-FFF2-40B4-BE49-F238E27FC236}">
                  <a16:creationId xmlns:a16="http://schemas.microsoft.com/office/drawing/2014/main" id="{7E48F8F2-7025-4089-BA43-61C9FDB5B96B}"/>
                </a:ext>
              </a:extLst>
            </p:cNvPr>
            <p:cNvSpPr txBox="1"/>
            <p:nvPr/>
          </p:nvSpPr>
          <p:spPr>
            <a:xfrm>
              <a:off x="930731" y="3865836"/>
              <a:ext cx="202084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TextBox 159">
              <a:extLst>
                <a:ext uri="{FF2B5EF4-FFF2-40B4-BE49-F238E27FC236}">
                  <a16:creationId xmlns:a16="http://schemas.microsoft.com/office/drawing/2014/main" id="{723CF233-BC5D-4F7A-AA21-162E118E6B02}"/>
                </a:ext>
              </a:extLst>
            </p:cNvPr>
            <p:cNvSpPr txBox="1"/>
            <p:nvPr/>
          </p:nvSpPr>
          <p:spPr>
            <a:xfrm>
              <a:off x="930731" y="3648803"/>
              <a:ext cx="202084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1C342544-1C96-4446-80E6-A8BF3EA9A5F5}"/>
              </a:ext>
            </a:extLst>
          </p:cNvPr>
          <p:cNvGrpSpPr/>
          <p:nvPr/>
        </p:nvGrpSpPr>
        <p:grpSpPr>
          <a:xfrm>
            <a:off x="3763734" y="3648803"/>
            <a:ext cx="2020842" cy="1117279"/>
            <a:chOff x="3763734" y="3648803"/>
            <a:chExt cx="2020842" cy="1117279"/>
          </a:xfrm>
        </p:grpSpPr>
        <p:sp>
          <p:nvSpPr>
            <p:cNvPr id="10" name="TextBox 163">
              <a:extLst>
                <a:ext uri="{FF2B5EF4-FFF2-40B4-BE49-F238E27FC236}">
                  <a16:creationId xmlns:a16="http://schemas.microsoft.com/office/drawing/2014/main" id="{B5C577E4-6C7F-4CBD-B4F9-362706680405}"/>
                </a:ext>
              </a:extLst>
            </p:cNvPr>
            <p:cNvSpPr txBox="1"/>
            <p:nvPr/>
          </p:nvSpPr>
          <p:spPr>
            <a:xfrm>
              <a:off x="3763734" y="3865836"/>
              <a:ext cx="202084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1" name="TextBox 164">
              <a:extLst>
                <a:ext uri="{FF2B5EF4-FFF2-40B4-BE49-F238E27FC236}">
                  <a16:creationId xmlns:a16="http://schemas.microsoft.com/office/drawing/2014/main" id="{81A5A736-C63D-4E2E-AB2C-931AA7E8359D}"/>
                </a:ext>
              </a:extLst>
            </p:cNvPr>
            <p:cNvSpPr txBox="1"/>
            <p:nvPr/>
          </p:nvSpPr>
          <p:spPr>
            <a:xfrm>
              <a:off x="3763734" y="3648803"/>
              <a:ext cx="202084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D88E7586-C7C1-4313-B920-25FDFD7DCE54}"/>
              </a:ext>
            </a:extLst>
          </p:cNvPr>
          <p:cNvGrpSpPr/>
          <p:nvPr/>
        </p:nvGrpSpPr>
        <p:grpSpPr>
          <a:xfrm>
            <a:off x="920517" y="5348828"/>
            <a:ext cx="2020842" cy="1117270"/>
            <a:chOff x="920517" y="5348828"/>
            <a:chExt cx="2020842" cy="1117270"/>
          </a:xfrm>
        </p:grpSpPr>
        <p:sp>
          <p:nvSpPr>
            <p:cNvPr id="13" name="TextBox 166">
              <a:extLst>
                <a:ext uri="{FF2B5EF4-FFF2-40B4-BE49-F238E27FC236}">
                  <a16:creationId xmlns:a16="http://schemas.microsoft.com/office/drawing/2014/main" id="{4D6C8BD0-2B43-404E-BFCC-61331DBBC3A8}"/>
                </a:ext>
              </a:extLst>
            </p:cNvPr>
            <p:cNvSpPr txBox="1"/>
            <p:nvPr/>
          </p:nvSpPr>
          <p:spPr>
            <a:xfrm>
              <a:off x="920517" y="5565852"/>
              <a:ext cx="202084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4" name="TextBox 167">
              <a:extLst>
                <a:ext uri="{FF2B5EF4-FFF2-40B4-BE49-F238E27FC236}">
                  <a16:creationId xmlns:a16="http://schemas.microsoft.com/office/drawing/2014/main" id="{527BD0A4-D272-4B5E-967B-6909B8E3D336}"/>
                </a:ext>
              </a:extLst>
            </p:cNvPr>
            <p:cNvSpPr txBox="1"/>
            <p:nvPr/>
          </p:nvSpPr>
          <p:spPr>
            <a:xfrm>
              <a:off x="920517" y="5348828"/>
              <a:ext cx="202084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BE418C8B-BC29-42B4-9322-043CE04798F5}"/>
              </a:ext>
            </a:extLst>
          </p:cNvPr>
          <p:cNvGrpSpPr/>
          <p:nvPr/>
        </p:nvGrpSpPr>
        <p:grpSpPr>
          <a:xfrm>
            <a:off x="3753520" y="5348828"/>
            <a:ext cx="2020842" cy="1117270"/>
            <a:chOff x="3753520" y="5348828"/>
            <a:chExt cx="2020842" cy="1117270"/>
          </a:xfrm>
        </p:grpSpPr>
        <p:sp>
          <p:nvSpPr>
            <p:cNvPr id="16" name="TextBox 171">
              <a:extLst>
                <a:ext uri="{FF2B5EF4-FFF2-40B4-BE49-F238E27FC236}">
                  <a16:creationId xmlns:a16="http://schemas.microsoft.com/office/drawing/2014/main" id="{9318F2F6-8065-4311-A200-E2462666633F}"/>
                </a:ext>
              </a:extLst>
            </p:cNvPr>
            <p:cNvSpPr txBox="1"/>
            <p:nvPr/>
          </p:nvSpPr>
          <p:spPr>
            <a:xfrm>
              <a:off x="3753520" y="5565852"/>
              <a:ext cx="2020842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7" name="TextBox 172">
              <a:extLst>
                <a:ext uri="{FF2B5EF4-FFF2-40B4-BE49-F238E27FC236}">
                  <a16:creationId xmlns:a16="http://schemas.microsoft.com/office/drawing/2014/main" id="{86BDB163-1B56-4A74-828E-1D837BD396C5}"/>
                </a:ext>
              </a:extLst>
            </p:cNvPr>
            <p:cNvSpPr txBox="1"/>
            <p:nvPr/>
          </p:nvSpPr>
          <p:spPr>
            <a:xfrm>
              <a:off x="3753520" y="5348828"/>
              <a:ext cx="202084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lvl="0" algn="ctr" defTabSz="91437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404040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71F608E-DA13-4AA8-A987-D81C13DB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08" y="3056455"/>
            <a:ext cx="873553" cy="57389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800768F0-E10D-45A6-A7D2-6AA182AD4367}"/>
              </a:ext>
            </a:extLst>
          </p:cNvPr>
          <p:cNvGrpSpPr/>
          <p:nvPr/>
        </p:nvGrpSpPr>
        <p:grpSpPr>
          <a:xfrm>
            <a:off x="4409950" y="2980550"/>
            <a:ext cx="879479" cy="579436"/>
            <a:chOff x="4409950" y="2980550"/>
            <a:chExt cx="879479" cy="57943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A7CFE5B-3281-43DB-9230-7080B4B9C472}"/>
                </a:ext>
              </a:extLst>
            </p:cNvPr>
            <p:cNvSpPr/>
            <p:nvPr/>
          </p:nvSpPr>
          <p:spPr>
            <a:xfrm>
              <a:off x="4409950" y="2980550"/>
              <a:ext cx="879479" cy="57943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52"/>
                <a:gd name="f8" fmla="val 951"/>
                <a:gd name="f9" fmla="val 1079"/>
                <a:gd name="f10" fmla="val 377"/>
                <a:gd name="f11" fmla="val 1081"/>
                <a:gd name="f12" fmla="val 378"/>
                <a:gd name="f13" fmla="val 1082"/>
                <a:gd name="f14" fmla="val 380"/>
                <a:gd name="f15" fmla="val 1083"/>
                <a:gd name="f16" fmla="val 1087"/>
                <a:gd name="f17" fmla="val 1091"/>
                <a:gd name="f18" fmla="val 379"/>
                <a:gd name="f19" fmla="val 1095"/>
                <a:gd name="f20" fmla="val 1116"/>
                <a:gd name="f21" fmla="val 385"/>
                <a:gd name="f22" fmla="val 1137"/>
                <a:gd name="f23" fmla="val 390"/>
                <a:gd name="f24" fmla="val 1157"/>
                <a:gd name="f25" fmla="val 396"/>
                <a:gd name="f26" fmla="val 1180"/>
                <a:gd name="f27" fmla="val 401"/>
                <a:gd name="f28" fmla="val 1196"/>
                <a:gd name="f29" fmla="val 415"/>
                <a:gd name="f30" fmla="val 1210"/>
                <a:gd name="f31" fmla="val 432"/>
                <a:gd name="f32" fmla="val 1220"/>
                <a:gd name="f33" fmla="val 445"/>
                <a:gd name="f34" fmla="val 1224"/>
                <a:gd name="f35" fmla="val 460"/>
                <a:gd name="f36" fmla="val 1218"/>
                <a:gd name="f37" fmla="val 475"/>
                <a:gd name="f38" fmla="val 1215"/>
                <a:gd name="f39" fmla="val 483"/>
                <a:gd name="f40" fmla="val 1208"/>
                <a:gd name="f41" fmla="val 493"/>
                <a:gd name="f42" fmla="val 1200"/>
                <a:gd name="f43" fmla="val 496"/>
                <a:gd name="f44" fmla="val 1168"/>
                <a:gd name="f45" fmla="val 508"/>
                <a:gd name="f46" fmla="val 1134"/>
                <a:gd name="f47" fmla="val 518"/>
                <a:gd name="f48" fmla="val 1101"/>
                <a:gd name="f49" fmla="val 528"/>
                <a:gd name="f50" fmla="val 1097"/>
                <a:gd name="f51" fmla="val 529"/>
                <a:gd name="f52" fmla="val 530"/>
                <a:gd name="f53" fmla="val 531"/>
                <a:gd name="f54" fmla="val 1089"/>
                <a:gd name="f55" fmla="val 536"/>
                <a:gd name="f56" fmla="val 1093"/>
                <a:gd name="f57" fmla="val 542"/>
                <a:gd name="f58" fmla="val 1094"/>
                <a:gd name="f59" fmla="val 547"/>
                <a:gd name="f60" fmla="val 556"/>
                <a:gd name="f61" fmla="val 1088"/>
                <a:gd name="f62" fmla="val 557"/>
                <a:gd name="f63" fmla="val 559"/>
                <a:gd name="f64" fmla="val 565"/>
                <a:gd name="f65" fmla="val 1085"/>
                <a:gd name="f66" fmla="val 570"/>
                <a:gd name="f67" fmla="val 575"/>
                <a:gd name="f68" fmla="val 580"/>
                <a:gd name="f69" fmla="val 586"/>
                <a:gd name="f70" fmla="val 1092"/>
                <a:gd name="f71" fmla="val 591"/>
                <a:gd name="f72" fmla="val 602"/>
                <a:gd name="f73" fmla="val 1100"/>
                <a:gd name="f74" fmla="val 611"/>
                <a:gd name="f75" fmla="val 1112"/>
                <a:gd name="f76" fmla="val 616"/>
                <a:gd name="f77" fmla="val 1121"/>
                <a:gd name="f78" fmla="val 619"/>
                <a:gd name="f79" fmla="val 1128"/>
                <a:gd name="f80" fmla="val 630"/>
                <a:gd name="f81" fmla="val 1135"/>
                <a:gd name="f82" fmla="val 637"/>
                <a:gd name="f83" fmla="val 1132"/>
                <a:gd name="f84" fmla="val 641"/>
                <a:gd name="f85" fmla="val 1129"/>
                <a:gd name="f86" fmla="val 643"/>
                <a:gd name="f87" fmla="val 1127"/>
                <a:gd name="f88" fmla="val 646"/>
                <a:gd name="f89" fmla="val 1119"/>
                <a:gd name="f90" fmla="val 639"/>
                <a:gd name="f91" fmla="val 1102"/>
                <a:gd name="f92" fmla="val 634"/>
                <a:gd name="f93" fmla="val 642"/>
                <a:gd name="f94" fmla="val 648"/>
                <a:gd name="f95" fmla="val 654"/>
                <a:gd name="f96" fmla="val 658"/>
                <a:gd name="f97" fmla="val 1103"/>
                <a:gd name="f98" fmla="val 663"/>
                <a:gd name="f99" fmla="val 664"/>
                <a:gd name="f100" fmla="val 666"/>
                <a:gd name="f101" fmla="val 1084"/>
                <a:gd name="f102" fmla="val 657"/>
                <a:gd name="f103" fmla="val 656"/>
                <a:gd name="f104" fmla="val 1086"/>
                <a:gd name="f105" fmla="val 655"/>
                <a:gd name="f106" fmla="val 651"/>
                <a:gd name="f107" fmla="val 647"/>
                <a:gd name="f108" fmla="val 644"/>
                <a:gd name="f109" fmla="val 1090"/>
                <a:gd name="f110" fmla="val 618"/>
                <a:gd name="f111" fmla="val 605"/>
                <a:gd name="f112" fmla="val 1075"/>
                <a:gd name="f113" fmla="val 596"/>
                <a:gd name="f114" fmla="val 1071"/>
                <a:gd name="f115" fmla="val 585"/>
                <a:gd name="f116" fmla="val 1066"/>
                <a:gd name="f117" fmla="val 1042"/>
                <a:gd name="f118" fmla="val 578"/>
                <a:gd name="f119" fmla="val 1023"/>
                <a:gd name="f120" fmla="val 1024"/>
                <a:gd name="f121" fmla="val 1008"/>
                <a:gd name="f122" fmla="val 521"/>
                <a:gd name="f123" fmla="val 991"/>
                <a:gd name="f124" fmla="val 515"/>
                <a:gd name="f125" fmla="val 977"/>
                <a:gd name="f126" fmla="val 504"/>
                <a:gd name="f127" fmla="val 960"/>
                <a:gd name="f128" fmla="val 491"/>
                <a:gd name="f129" fmla="val 945"/>
                <a:gd name="f130" fmla="val 929"/>
                <a:gd name="f131" fmla="val 915"/>
                <a:gd name="f132" fmla="val 446"/>
                <a:gd name="f133" fmla="val 902"/>
                <a:gd name="f134" fmla="val 431"/>
                <a:gd name="f135" fmla="val 888"/>
                <a:gd name="f136" fmla="val 417"/>
                <a:gd name="f137" fmla="val 879"/>
                <a:gd name="f138" fmla="val 409"/>
                <a:gd name="f139" fmla="val 872"/>
                <a:gd name="f140" fmla="val 418"/>
                <a:gd name="f141" fmla="val 870"/>
                <a:gd name="f142" fmla="val 420"/>
                <a:gd name="f143" fmla="val 867"/>
                <a:gd name="f144" fmla="val 422"/>
                <a:gd name="f145" fmla="val 866"/>
                <a:gd name="f146" fmla="val 424"/>
                <a:gd name="f147" fmla="val 864"/>
                <a:gd name="f148" fmla="val 427"/>
                <a:gd name="f149" fmla="val 861"/>
                <a:gd name="f150" fmla="val 430"/>
                <a:gd name="f151" fmla="val 862"/>
                <a:gd name="f152" fmla="val 863"/>
                <a:gd name="f153" fmla="val 440"/>
                <a:gd name="f154" fmla="val 859"/>
                <a:gd name="f155" fmla="val 441"/>
                <a:gd name="f156" fmla="val 852"/>
                <a:gd name="f157" fmla="val 439"/>
                <a:gd name="f158" fmla="val 854"/>
                <a:gd name="f159" fmla="val 448"/>
                <a:gd name="f160" fmla="val 849"/>
                <a:gd name="f161" fmla="val 449"/>
                <a:gd name="f162" fmla="val 844"/>
                <a:gd name="f163" fmla="val 841"/>
                <a:gd name="f164" fmla="val 453"/>
                <a:gd name="f165" fmla="val 839"/>
                <a:gd name="f166" fmla="val 458"/>
                <a:gd name="f167" fmla="val 836"/>
                <a:gd name="f168" fmla="val 462"/>
                <a:gd name="f169" fmla="val 843"/>
                <a:gd name="f170" fmla="val 469"/>
                <a:gd name="f171" fmla="val 850"/>
                <a:gd name="f172" fmla="val 476"/>
                <a:gd name="f173" fmla="val 857"/>
                <a:gd name="f174" fmla="val 484"/>
                <a:gd name="f175" fmla="val 858"/>
                <a:gd name="f176" fmla="val 486"/>
                <a:gd name="f177" fmla="val 490"/>
                <a:gd name="f178" fmla="val 492"/>
                <a:gd name="f179" fmla="val 855"/>
                <a:gd name="f180" fmla="val 494"/>
                <a:gd name="f181" fmla="val 495"/>
                <a:gd name="f182" fmla="val 851"/>
                <a:gd name="f183" fmla="val 845"/>
                <a:gd name="f184" fmla="val 499"/>
                <a:gd name="f185" fmla="val 502"/>
                <a:gd name="f186" fmla="val 507"/>
                <a:gd name="f187" fmla="val 510"/>
                <a:gd name="f188" fmla="val 868"/>
                <a:gd name="f189" fmla="val 513"/>
                <a:gd name="f190" fmla="val 516"/>
                <a:gd name="f191" fmla="val 876"/>
                <a:gd name="f192" fmla="val 524"/>
                <a:gd name="f193" fmla="val 525"/>
                <a:gd name="f194" fmla="val 873"/>
                <a:gd name="f195" fmla="val 527"/>
                <a:gd name="f196" fmla="val 881"/>
                <a:gd name="f197" fmla="val 885"/>
                <a:gd name="f198" fmla="val 889"/>
                <a:gd name="f199" fmla="val 519"/>
                <a:gd name="f200" fmla="val 893"/>
                <a:gd name="f201" fmla="val 517"/>
                <a:gd name="f202" fmla="val 898"/>
                <a:gd name="f203" fmla="val 514"/>
                <a:gd name="f204" fmla="val 903"/>
                <a:gd name="f205" fmla="val 908"/>
                <a:gd name="f206" fmla="val 909"/>
                <a:gd name="f207" fmla="val 520"/>
                <a:gd name="f208" fmla="val 910"/>
                <a:gd name="f209" fmla="val 917"/>
                <a:gd name="f210" fmla="val 924"/>
                <a:gd name="f211" fmla="val 922"/>
                <a:gd name="f212" fmla="val 925"/>
                <a:gd name="f213" fmla="val 931"/>
                <a:gd name="f214" fmla="val 533"/>
                <a:gd name="f215" fmla="val 935"/>
                <a:gd name="f216" fmla="val 934"/>
                <a:gd name="f217" fmla="val 543"/>
                <a:gd name="f218" fmla="val 932"/>
                <a:gd name="f219" fmla="val 549"/>
                <a:gd name="f220" fmla="val 936"/>
                <a:gd name="f221" fmla="val 552"/>
                <a:gd name="f222" fmla="val 941"/>
                <a:gd name="f223" fmla="val 554"/>
                <a:gd name="f224" fmla="val 952"/>
                <a:gd name="f225" fmla="val 962"/>
                <a:gd name="f226" fmla="val 563"/>
                <a:gd name="f227" fmla="val 973"/>
                <a:gd name="f228" fmla="val 567"/>
                <a:gd name="f229" fmla="val 982"/>
                <a:gd name="f230" fmla="val 987"/>
                <a:gd name="f231" fmla="val 576"/>
                <a:gd name="f232" fmla="val 986"/>
                <a:gd name="f233" fmla="val 587"/>
                <a:gd name="f234" fmla="val 590"/>
                <a:gd name="f235" fmla="val 989"/>
                <a:gd name="f236" fmla="val 593"/>
                <a:gd name="f237" fmla="val 595"/>
                <a:gd name="f238" fmla="val 997"/>
                <a:gd name="f239" fmla="val 600"/>
                <a:gd name="f240" fmla="val 1001"/>
                <a:gd name="f241" fmla="val 604"/>
                <a:gd name="f242" fmla="val 992"/>
                <a:gd name="f243" fmla="val 610"/>
                <a:gd name="f244" fmla="val 1004"/>
                <a:gd name="f245" fmla="val 626"/>
                <a:gd name="f246" fmla="val 1016"/>
                <a:gd name="f247" fmla="val 1028"/>
                <a:gd name="f248" fmla="val 1031"/>
                <a:gd name="f249" fmla="val 661"/>
                <a:gd name="f250" fmla="val 1029"/>
                <a:gd name="f251" fmla="val 1025"/>
                <a:gd name="f252" fmla="val 1021"/>
                <a:gd name="f253" fmla="val 665"/>
                <a:gd name="f254" fmla="val 1018"/>
                <a:gd name="f255" fmla="val 1014"/>
                <a:gd name="f256" fmla="val 1015"/>
                <a:gd name="f257" fmla="val 668"/>
                <a:gd name="f258" fmla="val 672"/>
                <a:gd name="f259" fmla="val 1017"/>
                <a:gd name="f260" fmla="val 676"/>
                <a:gd name="f261" fmla="val 677"/>
                <a:gd name="f262" fmla="val 1011"/>
                <a:gd name="f263" fmla="val 678"/>
                <a:gd name="f264" fmla="val 679"/>
                <a:gd name="f265" fmla="val 1009"/>
                <a:gd name="f266" fmla="val 686"/>
                <a:gd name="f267" fmla="val 692"/>
                <a:gd name="f268" fmla="val 697"/>
                <a:gd name="f269" fmla="val 1026"/>
                <a:gd name="f270" fmla="val 703"/>
                <a:gd name="f271" fmla="val 1033"/>
                <a:gd name="f272" fmla="val 711"/>
                <a:gd name="f273" fmla="val 1041"/>
                <a:gd name="f274" fmla="val 719"/>
                <a:gd name="f275" fmla="val 721"/>
                <a:gd name="f276" fmla="val 722"/>
                <a:gd name="f277" fmla="val 1045"/>
                <a:gd name="f278" fmla="val 728"/>
                <a:gd name="f279" fmla="val 1047"/>
                <a:gd name="f280" fmla="val 734"/>
                <a:gd name="f281" fmla="val 1050"/>
                <a:gd name="f282" fmla="val 740"/>
                <a:gd name="f283" fmla="val 1053"/>
                <a:gd name="f284" fmla="val 746"/>
                <a:gd name="f285" fmla="val 1056"/>
                <a:gd name="f286" fmla="val 752"/>
                <a:gd name="f287" fmla="val 1060"/>
                <a:gd name="f288" fmla="val 759"/>
                <a:gd name="f289" fmla="val 1054"/>
                <a:gd name="f290" fmla="val 760"/>
                <a:gd name="f291" fmla="val 1051"/>
                <a:gd name="f292" fmla="val 1048"/>
                <a:gd name="f293" fmla="val 761"/>
                <a:gd name="f294" fmla="val 1049"/>
                <a:gd name="f295" fmla="val 764"/>
                <a:gd name="f296" fmla="val 1052"/>
                <a:gd name="f297" fmla="val 768"/>
                <a:gd name="f298" fmla="val 772"/>
                <a:gd name="f299" fmla="val 774"/>
                <a:gd name="f300" fmla="val 1046"/>
                <a:gd name="f301" fmla="val 775"/>
                <a:gd name="f302" fmla="val 1044"/>
                <a:gd name="f303" fmla="val 777"/>
                <a:gd name="f304" fmla="val 785"/>
                <a:gd name="f305" fmla="val 796"/>
                <a:gd name="f306" fmla="val 805"/>
                <a:gd name="f307" fmla="val 813"/>
                <a:gd name="f308" fmla="val 1039"/>
                <a:gd name="f309" fmla="val 820"/>
                <a:gd name="f310" fmla="val 1035"/>
                <a:gd name="f311" fmla="val 825"/>
                <a:gd name="f312" fmla="val 840"/>
                <a:gd name="f313" fmla="val 1032"/>
                <a:gd name="f314" fmla="val 1030"/>
                <a:gd name="f315" fmla="val 869"/>
                <a:gd name="f316" fmla="val 1010"/>
                <a:gd name="f317" fmla="val 884"/>
                <a:gd name="f318" fmla="val 1002"/>
                <a:gd name="f319" fmla="val 899"/>
                <a:gd name="f320" fmla="val 1013"/>
                <a:gd name="f321" fmla="val 946"/>
                <a:gd name="f322" fmla="val 947"/>
                <a:gd name="f323" fmla="val 950"/>
                <a:gd name="f324" fmla="val 1005"/>
                <a:gd name="f325" fmla="val 949"/>
                <a:gd name="f326" fmla="val 943"/>
                <a:gd name="f327" fmla="val 999"/>
                <a:gd name="f328" fmla="val 1000"/>
                <a:gd name="f329" fmla="val 930"/>
                <a:gd name="f330" fmla="val 923"/>
                <a:gd name="f331" fmla="val 921"/>
                <a:gd name="f332" fmla="val 979"/>
                <a:gd name="f333" fmla="val 975"/>
                <a:gd name="f334" fmla="val 937"/>
                <a:gd name="f335" fmla="val 974"/>
                <a:gd name="f336" fmla="val 972"/>
                <a:gd name="f337" fmla="val 966"/>
                <a:gd name="f338" fmla="val 959"/>
                <a:gd name="f339" fmla="val 964"/>
                <a:gd name="f340" fmla="val 926"/>
                <a:gd name="f341" fmla="val 919"/>
                <a:gd name="f342" fmla="val 969"/>
                <a:gd name="f343" fmla="val 913"/>
                <a:gd name="f344" fmla="val 906"/>
                <a:gd name="f345" fmla="val 900"/>
                <a:gd name="f346" fmla="val 988"/>
                <a:gd name="f347" fmla="val 905"/>
                <a:gd name="f348" fmla="val 994"/>
                <a:gd name="f349" fmla="val 875"/>
                <a:gd name="f350" fmla="val 860"/>
                <a:gd name="f351" fmla="val 984"/>
                <a:gd name="f352" fmla="val 985"/>
                <a:gd name="f353" fmla="val 847"/>
                <a:gd name="f354" fmla="val 983"/>
                <a:gd name="f355" fmla="val 978"/>
                <a:gd name="f356" fmla="val 831"/>
                <a:gd name="f357" fmla="val 821"/>
                <a:gd name="f358" fmla="val 810"/>
                <a:gd name="f359" fmla="val 967"/>
                <a:gd name="f360" fmla="val 803"/>
                <a:gd name="f361" fmla="val 968"/>
                <a:gd name="f362" fmla="val 794"/>
                <a:gd name="f363" fmla="val 963"/>
                <a:gd name="f364" fmla="val 788"/>
                <a:gd name="f365" fmla="val 956"/>
                <a:gd name="f366" fmla="val 781"/>
                <a:gd name="f367" fmla="val 954"/>
                <a:gd name="f368" fmla="val 765"/>
                <a:gd name="f369" fmla="val 961"/>
                <a:gd name="f370" fmla="val 948"/>
                <a:gd name="f371" fmla="val 755"/>
                <a:gd name="f372" fmla="val 754"/>
                <a:gd name="f373" fmla="val 953"/>
                <a:gd name="f374" fmla="val 741"/>
                <a:gd name="f375" fmla="val 958"/>
                <a:gd name="f376" fmla="val 730"/>
                <a:gd name="f377" fmla="val 720"/>
                <a:gd name="f378" fmla="val 710"/>
                <a:gd name="f379" fmla="val 970"/>
                <a:gd name="f380" fmla="val 705"/>
                <a:gd name="f381" fmla="val 701"/>
                <a:gd name="f382" fmla="val 696"/>
                <a:gd name="f383" fmla="val 694"/>
                <a:gd name="f384" fmla="val 690"/>
                <a:gd name="f385" fmla="val 687"/>
                <a:gd name="f386" fmla="val 681"/>
                <a:gd name="f387" fmla="val 675"/>
                <a:gd name="f388" fmla="val 671"/>
                <a:gd name="f389" fmla="val 944"/>
                <a:gd name="f390" fmla="val 942"/>
                <a:gd name="f391" fmla="val 669"/>
                <a:gd name="f392" fmla="val 940"/>
                <a:gd name="f393" fmla="val 673"/>
                <a:gd name="f394" fmla="val 927"/>
                <a:gd name="f395" fmla="val 652"/>
                <a:gd name="f396" fmla="val 627"/>
                <a:gd name="f397" fmla="val 613"/>
                <a:gd name="f398" fmla="val 599"/>
                <a:gd name="f399" fmla="val 597"/>
                <a:gd name="f400" fmla="val 928"/>
                <a:gd name="f401" fmla="val 588"/>
                <a:gd name="f402" fmla="val 582"/>
                <a:gd name="f403" fmla="val 577"/>
                <a:gd name="f404" fmla="val 920"/>
                <a:gd name="f405" fmla="val 918"/>
                <a:gd name="f406" fmla="val 912"/>
                <a:gd name="f407" fmla="val 907"/>
                <a:gd name="f408" fmla="val 895"/>
                <a:gd name="f409" fmla="val 896"/>
                <a:gd name="f410" fmla="val 601"/>
                <a:gd name="f411" fmla="val 897"/>
                <a:gd name="f412" fmla="val 607"/>
                <a:gd name="f413" fmla="val 631"/>
                <a:gd name="f414" fmla="val 882"/>
                <a:gd name="f415" fmla="val 883"/>
                <a:gd name="f416" fmla="val 891"/>
                <a:gd name="f417" fmla="val 645"/>
                <a:gd name="f418" fmla="val 689"/>
                <a:gd name="f419" fmla="val 890"/>
                <a:gd name="f420" fmla="val 708"/>
                <a:gd name="f421" fmla="val 758"/>
                <a:gd name="f422" fmla="val 877"/>
                <a:gd name="f423" fmla="val 789"/>
                <a:gd name="f424" fmla="val 792"/>
                <a:gd name="f425" fmla="val 793"/>
                <a:gd name="f426" fmla="val 853"/>
                <a:gd name="f427" fmla="val 848"/>
                <a:gd name="f428" fmla="val 838"/>
                <a:gd name="f429" fmla="val 798"/>
                <a:gd name="f430" fmla="val 809"/>
                <a:gd name="f431" fmla="val 814"/>
                <a:gd name="f432" fmla="val 750"/>
                <a:gd name="f433" fmla="val 816"/>
                <a:gd name="f434" fmla="val 732"/>
                <a:gd name="f435" fmla="val 811"/>
                <a:gd name="f436" fmla="val 808"/>
                <a:gd name="f437" fmla="val 699"/>
                <a:gd name="f438" fmla="val 806"/>
                <a:gd name="f439" fmla="val 802"/>
                <a:gd name="f440" fmla="val 693"/>
                <a:gd name="f441" fmla="val 797"/>
                <a:gd name="f442" fmla="val 688"/>
                <a:gd name="f443" fmla="val 790"/>
                <a:gd name="f444" fmla="val 786"/>
                <a:gd name="f445" fmla="val 782"/>
                <a:gd name="f446" fmla="val 783"/>
                <a:gd name="f447" fmla="val 698"/>
                <a:gd name="f448" fmla="val 784"/>
                <a:gd name="f449" fmla="val 704"/>
                <a:gd name="f450" fmla="val 706"/>
                <a:gd name="f451" fmla="val 709"/>
                <a:gd name="f452" fmla="val 778"/>
                <a:gd name="f453" fmla="val 776"/>
                <a:gd name="f454" fmla="val 700"/>
                <a:gd name="f455" fmla="val 773"/>
                <a:gd name="f456" fmla="val 695"/>
                <a:gd name="f457" fmla="val 751"/>
                <a:gd name="f458" fmla="val 691"/>
                <a:gd name="f459" fmla="val 748"/>
                <a:gd name="f460" fmla="val 744"/>
                <a:gd name="f461" fmla="val 742"/>
                <a:gd name="f462" fmla="val 702"/>
                <a:gd name="f463" fmla="val 743"/>
                <a:gd name="f464" fmla="val 718"/>
                <a:gd name="f465" fmla="val 726"/>
                <a:gd name="f466" fmla="val 747"/>
                <a:gd name="f467" fmla="val 804"/>
                <a:gd name="f468" fmla="val 749"/>
                <a:gd name="f469" fmla="val 842"/>
                <a:gd name="f470" fmla="val 738"/>
                <a:gd name="f471" fmla="val 846"/>
                <a:gd name="f472" fmla="val 737"/>
                <a:gd name="f473" fmla="val 735"/>
                <a:gd name="f474" fmla="val 733"/>
                <a:gd name="f475" fmla="val 729"/>
                <a:gd name="f476" fmla="val 725"/>
                <a:gd name="f477" fmla="val 874"/>
                <a:gd name="f478" fmla="val 716"/>
                <a:gd name="f479" fmla="val 713"/>
                <a:gd name="f480" fmla="val 835"/>
                <a:gd name="f481" fmla="val 724"/>
                <a:gd name="f482" fmla="val 739"/>
                <a:gd name="f483" fmla="val 736"/>
                <a:gd name="f484" fmla="val 714"/>
                <a:gd name="f485" fmla="val 707"/>
                <a:gd name="f486" fmla="val 685"/>
                <a:gd name="f487" fmla="val 723"/>
                <a:gd name="f488" fmla="val 715"/>
                <a:gd name="f489" fmla="val 674"/>
                <a:gd name="f490" fmla="val 670"/>
                <a:gd name="f491" fmla="val 660"/>
                <a:gd name="f492" fmla="val 682"/>
                <a:gd name="f493" fmla="val 635"/>
                <a:gd name="f494" fmla="val 633"/>
                <a:gd name="f495" fmla="val 622"/>
                <a:gd name="f496" fmla="val 620"/>
                <a:gd name="f497" fmla="val 612"/>
                <a:gd name="f498" fmla="val 615"/>
                <a:gd name="f499" fmla="val 614"/>
                <a:gd name="f500" fmla="val 659"/>
                <a:gd name="f501" fmla="val 608"/>
                <a:gd name="f502" fmla="val 609"/>
                <a:gd name="f503" fmla="val 650"/>
                <a:gd name="f504" fmla="val 624"/>
                <a:gd name="f505" fmla="val 625"/>
                <a:gd name="f506" fmla="val 636"/>
                <a:gd name="f507" fmla="val 638"/>
                <a:gd name="f508" fmla="val 632"/>
                <a:gd name="f509" fmla="val 617"/>
                <a:gd name="f510" fmla="val 667"/>
                <a:gd name="f511" fmla="val 649"/>
                <a:gd name="f512" fmla="val 712"/>
                <a:gd name="f513" fmla="val 717"/>
                <a:gd name="f514" fmla="val 629"/>
                <a:gd name="f515" fmla="val 592"/>
                <a:gd name="f516" fmla="val 727"/>
                <a:gd name="f517" fmla="val 574"/>
                <a:gd name="f518" fmla="val 572"/>
                <a:gd name="f519" fmla="val 564"/>
                <a:gd name="f520" fmla="val 562"/>
                <a:gd name="f521" fmla="val 621"/>
                <a:gd name="f522" fmla="val 561"/>
                <a:gd name="f523" fmla="val 589"/>
                <a:gd name="f524" fmla="val 555"/>
                <a:gd name="f525" fmla="val 546"/>
                <a:gd name="f526" fmla="val 541"/>
                <a:gd name="f527" fmla="val 540"/>
                <a:gd name="f528" fmla="val 537"/>
                <a:gd name="f529" fmla="val 603"/>
                <a:gd name="f530" fmla="val 535"/>
                <a:gd name="f531" fmla="val 532"/>
                <a:gd name="f532" fmla="val 623"/>
                <a:gd name="f533" fmla="val 523"/>
                <a:gd name="f534" fmla="val 512"/>
                <a:gd name="f535" fmla="val 511"/>
                <a:gd name="f536" fmla="val 509"/>
                <a:gd name="f537" fmla="val 505"/>
                <a:gd name="f538" fmla="val 503"/>
                <a:gd name="f539" fmla="val 767"/>
                <a:gd name="f540" fmla="val 498"/>
                <a:gd name="f541" fmla="val 791"/>
                <a:gd name="f542" fmla="val 795"/>
                <a:gd name="f543" fmla="val 497"/>
                <a:gd name="f544" fmla="val 800"/>
                <a:gd name="f545" fmla="val 807"/>
                <a:gd name="f546" fmla="val 487"/>
                <a:gd name="f547" fmla="val 829"/>
                <a:gd name="f548" fmla="val 830"/>
                <a:gd name="f549" fmla="val 471"/>
                <a:gd name="f550" fmla="val 470"/>
                <a:gd name="f551" fmla="val 833"/>
                <a:gd name="f552" fmla="val 466"/>
                <a:gd name="f553" fmla="val 459"/>
                <a:gd name="f554" fmla="val 465"/>
                <a:gd name="f555" fmla="val 474"/>
                <a:gd name="f556" fmla="val 485"/>
                <a:gd name="f557" fmla="val 901"/>
                <a:gd name="f558" fmla="val 911"/>
                <a:gd name="f559" fmla="val 916"/>
                <a:gd name="f560" fmla="val 477"/>
                <a:gd name="f561" fmla="val 468"/>
                <a:gd name="f562" fmla="val 443"/>
                <a:gd name="f563" fmla="val 451"/>
                <a:gd name="f564" fmla="val 452"/>
                <a:gd name="f565" fmla="val 450"/>
                <a:gd name="f566" fmla="val 878"/>
                <a:gd name="f567" fmla="val 822"/>
                <a:gd name="f568" fmla="val 425"/>
                <a:gd name="f569" fmla="val 407"/>
                <a:gd name="f570" fmla="val 406"/>
                <a:gd name="f571" fmla="val 412"/>
                <a:gd name="f572" fmla="val 780"/>
                <a:gd name="f573" fmla="val 416"/>
                <a:gd name="f574" fmla="val 419"/>
                <a:gd name="f575" fmla="val 756"/>
                <a:gd name="f576" fmla="val 421"/>
                <a:gd name="f577" fmla="val 426"/>
                <a:gd name="f578" fmla="val 731"/>
                <a:gd name="f579" fmla="val 433"/>
                <a:gd name="f580" fmla="val 429"/>
                <a:gd name="f581" fmla="val 457"/>
                <a:gd name="f582" fmla="val 456"/>
                <a:gd name="f583" fmla="val 455"/>
                <a:gd name="f584" fmla="val 447"/>
                <a:gd name="f585" fmla="val 454"/>
                <a:gd name="f586" fmla="val 606"/>
                <a:gd name="f587" fmla="val 467"/>
                <a:gd name="f588" fmla="val 583"/>
                <a:gd name="f589" fmla="val 566"/>
                <a:gd name="f590" fmla="val 544"/>
                <a:gd name="f591" fmla="val 538"/>
                <a:gd name="f592" fmla="val 522"/>
                <a:gd name="f593" fmla="val 573"/>
                <a:gd name="f594" fmla="val 506"/>
                <a:gd name="f595" fmla="val 481"/>
                <a:gd name="f596" fmla="val 478"/>
                <a:gd name="f597" fmla="val 473"/>
                <a:gd name="f598" fmla="val 461"/>
                <a:gd name="f599" fmla="val 436"/>
                <a:gd name="f600" fmla="val 594"/>
                <a:gd name="f601" fmla="val 423"/>
                <a:gd name="f602" fmla="val 414"/>
                <a:gd name="f603" fmla="val 560"/>
                <a:gd name="f604" fmla="val 548"/>
                <a:gd name="f605" fmla="val 501"/>
                <a:gd name="f606" fmla="val 435"/>
                <a:gd name="f607" fmla="val 434"/>
                <a:gd name="f608" fmla="val 569"/>
                <a:gd name="f609" fmla="val 413"/>
                <a:gd name="f610" fmla="val 408"/>
                <a:gd name="f611" fmla="val 403"/>
                <a:gd name="f612" fmla="val 568"/>
                <a:gd name="f613" fmla="val 391"/>
                <a:gd name="f614" fmla="val 382"/>
                <a:gd name="f615" fmla="val 373"/>
                <a:gd name="f616" fmla="val 364"/>
                <a:gd name="f617" fmla="val 363"/>
                <a:gd name="f618" fmla="val 365"/>
                <a:gd name="f619" fmla="val 357"/>
                <a:gd name="f620" fmla="val 354"/>
                <a:gd name="f621" fmla="val 350"/>
                <a:gd name="f622" fmla="val 348"/>
                <a:gd name="f623" fmla="val 346"/>
                <a:gd name="f624" fmla="val 345"/>
                <a:gd name="f625" fmla="val 340"/>
                <a:gd name="f626" fmla="val 334"/>
                <a:gd name="f627" fmla="val 328"/>
                <a:gd name="f628" fmla="val 327"/>
                <a:gd name="f629" fmla="val 326"/>
                <a:gd name="f630" fmla="val 324"/>
                <a:gd name="f631" fmla="val 322"/>
                <a:gd name="f632" fmla="val 318"/>
                <a:gd name="f633" fmla="val 640"/>
                <a:gd name="f634" fmla="val 316"/>
                <a:gd name="f635" fmla="val 314"/>
                <a:gd name="f636" fmla="val 313"/>
                <a:gd name="f637" fmla="val 320"/>
                <a:gd name="f638" fmla="val 330"/>
                <a:gd name="f639" fmla="val 351"/>
                <a:gd name="f640" fmla="val 353"/>
                <a:gd name="f641" fmla="val 362"/>
                <a:gd name="f642" fmla="val 371"/>
                <a:gd name="f643" fmla="val 374"/>
                <a:gd name="f644" fmla="val 558"/>
                <a:gd name="f645" fmla="val 369"/>
                <a:gd name="f646" fmla="val 370"/>
                <a:gd name="f647" fmla="val 550"/>
                <a:gd name="f648" fmla="val 375"/>
                <a:gd name="f649" fmla="val 539"/>
                <a:gd name="f650" fmla="val 534"/>
                <a:gd name="f651" fmla="val 372"/>
                <a:gd name="f652" fmla="val 526"/>
                <a:gd name="f653" fmla="val 381"/>
                <a:gd name="f654" fmla="val 386"/>
                <a:gd name="f655" fmla="val 383"/>
                <a:gd name="f656" fmla="val 358"/>
                <a:gd name="f657" fmla="val 336"/>
                <a:gd name="f658" fmla="val 277"/>
                <a:gd name="f659" fmla="val 261"/>
                <a:gd name="f660" fmla="val 252"/>
                <a:gd name="f661" fmla="val 246"/>
                <a:gd name="f662" fmla="val 250"/>
                <a:gd name="f663" fmla="val 268"/>
                <a:gd name="f664" fmla="val 288"/>
                <a:gd name="f665" fmla="val 404"/>
                <a:gd name="f666" fmla="val 311"/>
                <a:gd name="f667" fmla="val 397"/>
                <a:gd name="f668" fmla="val 335"/>
                <a:gd name="f669" fmla="val 392"/>
                <a:gd name="f670" fmla="val 356"/>
                <a:gd name="f671" fmla="val 387"/>
                <a:gd name="f672" fmla="val 400"/>
                <a:gd name="f673" fmla="val 376"/>
                <a:gd name="f674" fmla="val 366"/>
                <a:gd name="f675" fmla="val 315"/>
                <a:gd name="f676" fmla="val 298"/>
                <a:gd name="f677" fmla="val 279"/>
                <a:gd name="f678" fmla="val 352"/>
                <a:gd name="f679" fmla="val 260"/>
                <a:gd name="f680" fmla="val 236"/>
                <a:gd name="f681" fmla="val 355"/>
                <a:gd name="f682" fmla="val 213"/>
                <a:gd name="f683" fmla="val 361"/>
                <a:gd name="f684" fmla="val 189"/>
                <a:gd name="f685" fmla="val 148"/>
                <a:gd name="f686" fmla="val 341"/>
                <a:gd name="f687" fmla="val 117"/>
                <a:gd name="f688" fmla="val 91"/>
                <a:gd name="f689" fmla="val 283"/>
                <a:gd name="f690" fmla="val 76"/>
                <a:gd name="f691" fmla="val 262"/>
                <a:gd name="f692" fmla="val 57"/>
                <a:gd name="f693" fmla="val 244"/>
                <a:gd name="f694" fmla="val 41"/>
                <a:gd name="f695" fmla="val 223"/>
                <a:gd name="f696" fmla="val 25"/>
                <a:gd name="f697" fmla="val 203"/>
                <a:gd name="f698" fmla="val 12"/>
                <a:gd name="f699" fmla="val 182"/>
                <a:gd name="f700" fmla="val 6"/>
                <a:gd name="f701" fmla="val 156"/>
                <a:gd name="f702" fmla="val 126"/>
                <a:gd name="f703" fmla="val 14"/>
                <a:gd name="f704" fmla="val 106"/>
                <a:gd name="f705" fmla="val 44"/>
                <a:gd name="f706" fmla="val 104"/>
                <a:gd name="f707" fmla="val 77"/>
                <a:gd name="f708" fmla="val 102"/>
                <a:gd name="f709" fmla="val 109"/>
                <a:gd name="f710" fmla="val 140"/>
                <a:gd name="f711" fmla="val 142"/>
                <a:gd name="f712" fmla="val 144"/>
                <a:gd name="f713" fmla="val 110"/>
                <a:gd name="f714" fmla="val 146"/>
                <a:gd name="f715" fmla="val 173"/>
                <a:gd name="f716" fmla="val 124"/>
                <a:gd name="f717" fmla="val 127"/>
                <a:gd name="f718" fmla="val 232"/>
                <a:gd name="f719" fmla="val 135"/>
                <a:gd name="f720" fmla="val 286"/>
                <a:gd name="f721" fmla="val 149"/>
                <a:gd name="f722" fmla="val 337"/>
                <a:gd name="f723" fmla="val 198"/>
                <a:gd name="f724" fmla="val 219"/>
                <a:gd name="f725" fmla="val 239"/>
                <a:gd name="f726" fmla="val 259"/>
                <a:gd name="f727" fmla="val 263"/>
                <a:gd name="f728" fmla="val 254"/>
                <a:gd name="f729" fmla="val 249"/>
                <a:gd name="f730" fmla="val 500"/>
                <a:gd name="f731" fmla="val 241"/>
                <a:gd name="f732" fmla="val 238"/>
                <a:gd name="f733" fmla="val 233"/>
                <a:gd name="f734" fmla="val 221"/>
                <a:gd name="f735" fmla="val 209"/>
                <a:gd name="f736" fmla="val 207"/>
                <a:gd name="f737" fmla="val 204"/>
                <a:gd name="f738" fmla="val 196"/>
                <a:gd name="f739" fmla="val 472"/>
                <a:gd name="f740" fmla="val 195"/>
                <a:gd name="f741" fmla="val 192"/>
                <a:gd name="f742" fmla="val 187"/>
                <a:gd name="f743" fmla="val 179"/>
                <a:gd name="f744" fmla="val 171"/>
                <a:gd name="f745" fmla="val 168"/>
                <a:gd name="f746" fmla="val 163"/>
                <a:gd name="f747" fmla="val 158"/>
                <a:gd name="f748" fmla="val 138"/>
                <a:gd name="f749" fmla="val 128"/>
                <a:gd name="f750" fmla="val 125"/>
                <a:gd name="f751" fmla="val 444"/>
                <a:gd name="f752" fmla="val 122"/>
                <a:gd name="f753" fmla="val 119"/>
                <a:gd name="f754" fmla="val 111"/>
                <a:gd name="f755" fmla="val 103"/>
                <a:gd name="f756" fmla="val 94"/>
                <a:gd name="f757" fmla="val 90"/>
                <a:gd name="f758" fmla="val 85"/>
                <a:gd name="f759" fmla="val 80"/>
                <a:gd name="f760" fmla="val 72"/>
                <a:gd name="f761" fmla="val 63"/>
                <a:gd name="f762" fmla="val 442"/>
                <a:gd name="f763" fmla="val 55"/>
                <a:gd name="f764" fmla="val 54"/>
                <a:gd name="f765" fmla="val 53"/>
                <a:gd name="f766" fmla="val 35"/>
                <a:gd name="f767" fmla="val 399"/>
                <a:gd name="f768" fmla="val 40"/>
                <a:gd name="f769" fmla="val 42"/>
                <a:gd name="f770" fmla="val 36"/>
                <a:gd name="f771" fmla="val 388"/>
                <a:gd name="f772" fmla="val 26"/>
                <a:gd name="f773" fmla="val 394"/>
                <a:gd name="f774" fmla="val 411"/>
                <a:gd name="f775" fmla="val 22"/>
                <a:gd name="f776" fmla="val 405"/>
                <a:gd name="f777" fmla="val 19"/>
                <a:gd name="f778" fmla="val 16"/>
                <a:gd name="f779" fmla="val 5"/>
                <a:gd name="f780" fmla="val 3"/>
                <a:gd name="f781" fmla="val 7"/>
                <a:gd name="f782" fmla="val 17"/>
                <a:gd name="f783" fmla="val 27"/>
                <a:gd name="f784" fmla="val 48"/>
                <a:gd name="f785" fmla="val 463"/>
                <a:gd name="f786" fmla="val 59"/>
                <a:gd name="f787" fmla="val 81"/>
                <a:gd name="f788" fmla="val 84"/>
                <a:gd name="f789" fmla="val 482"/>
                <a:gd name="f790" fmla="val 88"/>
                <a:gd name="f791" fmla="val 97"/>
                <a:gd name="f792" fmla="val 488"/>
                <a:gd name="f793" fmla="val 105"/>
                <a:gd name="f794" fmla="val 113"/>
                <a:gd name="f795" fmla="val 121"/>
                <a:gd name="f796" fmla="val 120"/>
                <a:gd name="f797" fmla="val 118"/>
                <a:gd name="f798" fmla="val 131"/>
                <a:gd name="f799" fmla="val 160"/>
                <a:gd name="f800" fmla="val 170"/>
                <a:gd name="f801" fmla="val 214"/>
                <a:gd name="f802" fmla="val 216"/>
                <a:gd name="f803" fmla="val 551"/>
                <a:gd name="f804" fmla="val 217"/>
                <a:gd name="f805" fmla="val 218"/>
                <a:gd name="f806" fmla="val 220"/>
                <a:gd name="f807" fmla="val 553"/>
                <a:gd name="f808" fmla="val 215"/>
                <a:gd name="f809" fmla="val 222"/>
                <a:gd name="f810" fmla="val 228"/>
                <a:gd name="f811" fmla="val 235"/>
                <a:gd name="f812" fmla="val 231"/>
                <a:gd name="f813" fmla="val 579"/>
                <a:gd name="f814" fmla="val 584"/>
                <a:gd name="f815" fmla="val 240"/>
                <a:gd name="f816" fmla="val 248"/>
                <a:gd name="f817" fmla="val 247"/>
                <a:gd name="f818" fmla="val 245"/>
                <a:gd name="f819" fmla="val 234"/>
                <a:gd name="f820" fmla="val 628"/>
                <a:gd name="f821" fmla="val 186"/>
                <a:gd name="f822" fmla="val 134"/>
                <a:gd name="f823" fmla="val 133"/>
                <a:gd name="f824" fmla="val 132"/>
                <a:gd name="f825" fmla="val 100"/>
                <a:gd name="f826" fmla="val 99"/>
                <a:gd name="f827" fmla="val 98"/>
                <a:gd name="f828" fmla="val 101"/>
                <a:gd name="f829" fmla="val 107"/>
                <a:gd name="f830" fmla="val 96"/>
                <a:gd name="f831" fmla="val 95"/>
                <a:gd name="f832" fmla="val 87"/>
                <a:gd name="f833" fmla="val 89"/>
                <a:gd name="f834" fmla="val 115"/>
                <a:gd name="f835" fmla="val 123"/>
                <a:gd name="f836" fmla="val 130"/>
                <a:gd name="f837" fmla="val 771"/>
                <a:gd name="f838" fmla="val 129"/>
                <a:gd name="f839" fmla="val 93"/>
                <a:gd name="f840" fmla="val 933"/>
                <a:gd name="f841" fmla="val 114"/>
                <a:gd name="f842" fmla="val 894"/>
                <a:gd name="f843" fmla="val 892"/>
                <a:gd name="f844" fmla="val 886"/>
                <a:gd name="f845" fmla="val 865"/>
                <a:gd name="f846" fmla="val 108"/>
                <a:gd name="f847" fmla="val 826"/>
                <a:gd name="f848" fmla="val 823"/>
                <a:gd name="f849" fmla="val 112"/>
                <a:gd name="f850" fmla="val 136"/>
                <a:gd name="f851" fmla="val 137"/>
                <a:gd name="f852" fmla="val 818"/>
                <a:gd name="f853" fmla="val 824"/>
                <a:gd name="f854" fmla="val 139"/>
                <a:gd name="f855" fmla="val 827"/>
                <a:gd name="f856" fmla="val 174"/>
                <a:gd name="f857" fmla="val 856"/>
                <a:gd name="f858" fmla="val 210"/>
                <a:gd name="f859" fmla="val 224"/>
                <a:gd name="f860" fmla="val 257"/>
                <a:gd name="f861" fmla="val 256"/>
                <a:gd name="f862" fmla="val 230"/>
                <a:gd name="f863" fmla="val 211"/>
                <a:gd name="f864" fmla="val 208"/>
                <a:gd name="f865" fmla="val 199"/>
                <a:gd name="f866" fmla="val 201"/>
                <a:gd name="f867" fmla="val 159"/>
                <a:gd name="f868" fmla="val 955"/>
                <a:gd name="f869" fmla="val 143"/>
                <a:gd name="f870" fmla="val 86"/>
                <a:gd name="f871" fmla="val 82"/>
                <a:gd name="f872" fmla="val 1003"/>
                <a:gd name="f873" fmla="val 75"/>
                <a:gd name="f874" fmla="val 68"/>
                <a:gd name="f875" fmla="val 62"/>
                <a:gd name="f876" fmla="val 31"/>
                <a:gd name="f877" fmla="val 30"/>
                <a:gd name="f878" fmla="val 23"/>
                <a:gd name="f879" fmla="val 1058"/>
                <a:gd name="f880" fmla="val 9"/>
                <a:gd name="f881" fmla="val 1067"/>
                <a:gd name="f882" fmla="val 1"/>
                <a:gd name="f883" fmla="val 1078"/>
                <a:gd name="f884" fmla="val 10"/>
                <a:gd name="f885" fmla="val 13"/>
                <a:gd name="f886" fmla="val 1080"/>
                <a:gd name="f887" fmla="val 20"/>
                <a:gd name="f888" fmla="val 1076"/>
                <a:gd name="f889" fmla="val 1077"/>
                <a:gd name="f890" fmla="val 32"/>
                <a:gd name="f891" fmla="val 29"/>
                <a:gd name="f892" fmla="val 1096"/>
                <a:gd name="f893" fmla="val 1098"/>
                <a:gd name="f894" fmla="val 1099"/>
                <a:gd name="f895" fmla="val 37"/>
                <a:gd name="f896" fmla="val 39"/>
                <a:gd name="f897" fmla="val 1070"/>
                <a:gd name="f898" fmla="val 1069"/>
                <a:gd name="f899" fmla="val 50"/>
                <a:gd name="f900" fmla="val 60"/>
                <a:gd name="f901" fmla="val 1022"/>
                <a:gd name="f902" fmla="val 83"/>
                <a:gd name="f903" fmla="val 1027"/>
                <a:gd name="f904" fmla="val 116"/>
                <a:gd name="f905" fmla="val 1019"/>
                <a:gd name="f906" fmla="val 154"/>
                <a:gd name="f907" fmla="val 1012"/>
                <a:gd name="f908" fmla="val 167"/>
                <a:gd name="f909" fmla="val 1006"/>
                <a:gd name="f910" fmla="val 175"/>
                <a:gd name="f911" fmla="val 1007"/>
                <a:gd name="f912" fmla="val 183"/>
                <a:gd name="f913" fmla="val 188"/>
                <a:gd name="f914" fmla="val 191"/>
                <a:gd name="f915" fmla="val 998"/>
                <a:gd name="f916" fmla="val 206"/>
                <a:gd name="f917" fmla="val 212"/>
                <a:gd name="f918" fmla="val 971"/>
                <a:gd name="f919" fmla="val 965"/>
                <a:gd name="f920" fmla="val 243"/>
                <a:gd name="f921" fmla="val 251"/>
                <a:gd name="f922" fmla="val 269"/>
                <a:gd name="f923" fmla="val 281"/>
                <a:gd name="f924" fmla="val 284"/>
                <a:gd name="f925" fmla="val 285"/>
                <a:gd name="f926" fmla="val 276"/>
                <a:gd name="f927" fmla="val 270"/>
                <a:gd name="f928" fmla="val 237"/>
                <a:gd name="f929" fmla="val 1043"/>
                <a:gd name="f930" fmla="val 226"/>
                <a:gd name="f931" fmla="val 1120"/>
                <a:gd name="f932" fmla="val 1145"/>
                <a:gd name="f933" fmla="val 1172"/>
                <a:gd name="f934" fmla="val 1226"/>
                <a:gd name="f935" fmla="val 151"/>
                <a:gd name="f936" fmla="val 1280"/>
                <a:gd name="f937" fmla="val 1337"/>
                <a:gd name="f938" fmla="val 1364"/>
                <a:gd name="f939" fmla="val 1391"/>
                <a:gd name="f940" fmla="val 1418"/>
                <a:gd name="f941" fmla="val 1437"/>
                <a:gd name="f942" fmla="val 162"/>
                <a:gd name="f943" fmla="val 1443"/>
                <a:gd name="f944" fmla="val 181"/>
                <a:gd name="f945" fmla="val 1430"/>
                <a:gd name="f946" fmla="val 1420"/>
                <a:gd name="f947" fmla="val 225"/>
                <a:gd name="f948" fmla="val 1404"/>
                <a:gd name="f949" fmla="val 1385"/>
                <a:gd name="f950" fmla="val 1367"/>
                <a:gd name="f951" fmla="val 293"/>
                <a:gd name="f952" fmla="val 1362"/>
                <a:gd name="f953" fmla="val 300"/>
                <a:gd name="f954" fmla="val 1356"/>
                <a:gd name="f955" fmla="val 306"/>
                <a:gd name="f956" fmla="val 1352"/>
                <a:gd name="f957" fmla="val 1333"/>
                <a:gd name="f958" fmla="val 1305"/>
                <a:gd name="f959" fmla="val 1273"/>
                <a:gd name="f960" fmla="val 1257"/>
                <a:gd name="f961" fmla="val 1239"/>
                <a:gd name="f962" fmla="val 1209"/>
                <a:gd name="f963" fmla="val 1183"/>
                <a:gd name="f964" fmla="val 344"/>
                <a:gd name="f965" fmla="val 1181"/>
                <a:gd name="f966" fmla="val 343"/>
                <a:gd name="f967" fmla="val 1178"/>
                <a:gd name="f968" fmla="val 342"/>
                <a:gd name="f969" fmla="val 1177"/>
                <a:gd name="f970" fmla="val 1167"/>
                <a:gd name="f971" fmla="val 1147"/>
                <a:gd name="f972" fmla="val 1140"/>
                <a:gd name="f973" fmla="val 367"/>
                <a:gd name="f974" fmla="val 1131"/>
                <a:gd name="f975" fmla="val 368"/>
                <a:gd name="f976" fmla="val 1123"/>
                <a:gd name="f977" fmla="val 1109"/>
                <a:gd name="f978" fmla="val 683"/>
                <a:gd name="f979" fmla="val 438"/>
                <a:gd name="f980" fmla="val 464"/>
                <a:gd name="f981" fmla="val 757"/>
                <a:gd name="f982" fmla="val 763"/>
                <a:gd name="f983" fmla="val 801"/>
                <a:gd name="f984" fmla="val 812"/>
                <a:gd name="f985" fmla="val 837"/>
                <a:gd name="f986" fmla="val 828"/>
                <a:gd name="f987" fmla="val 410"/>
                <a:gd name="f988" fmla="val 347"/>
                <a:gd name="f989" fmla="val 299"/>
                <a:gd name="f990" fmla="val 294"/>
                <a:gd name="f991" fmla="val 295"/>
                <a:gd name="f992" fmla="val 297"/>
                <a:gd name="f993" fmla="val 301"/>
                <a:gd name="f994" fmla="val 296"/>
                <a:gd name="f995" fmla="val 292"/>
                <a:gd name="f996" fmla="val 287"/>
                <a:gd name="f997" fmla="val 282"/>
                <a:gd name="f998" fmla="val 278"/>
                <a:gd name="f999" fmla="val 265"/>
                <a:gd name="f1000" fmla="val 264"/>
                <a:gd name="f1001" fmla="val 258"/>
                <a:gd name="f1002" fmla="val 255"/>
                <a:gd name="f1003" fmla="val 253"/>
                <a:gd name="f1004" fmla="val 229"/>
                <a:gd name="f1005" fmla="val 662"/>
                <a:gd name="f1006" fmla="val 271"/>
                <a:gd name="f1007" fmla="val 280"/>
                <a:gd name="f1008" fmla="val 302"/>
                <a:gd name="f1009" fmla="val 310"/>
                <a:gd name="f1010" fmla="val 325"/>
                <a:gd name="f1011" fmla="val 332"/>
                <a:gd name="f1012" fmla="val 338"/>
                <a:gd name="f1013" fmla="val 389"/>
                <a:gd name="f1014" fmla="val 428"/>
                <a:gd name="f1015" fmla="val 653"/>
                <a:gd name="f1016" fmla="val 480"/>
                <a:gd name="f1017" fmla="val 571"/>
                <a:gd name="f1018" fmla="val 319"/>
                <a:gd name="f1019" fmla="val 312"/>
                <a:gd name="f1020" fmla="val 303"/>
                <a:gd name="f1021" fmla="val 289"/>
                <a:gd name="f1022" fmla="val 266"/>
                <a:gd name="f1023" fmla="val 273"/>
                <a:gd name="f1024" fmla="val 155"/>
                <a:gd name="f1025" fmla="val 150"/>
                <a:gd name="f1026" fmla="val 141"/>
                <a:gd name="f1027" fmla="val 177"/>
                <a:gd name="f1028" fmla="val 147"/>
                <a:gd name="f1029" fmla="val 172"/>
                <a:gd name="f1030" fmla="val 46"/>
                <a:gd name="f1031" fmla="val 21"/>
                <a:gd name="f1032" fmla="val 169"/>
                <a:gd name="f1033" fmla="val 34"/>
                <a:gd name="f1034" fmla="val 329"/>
                <a:gd name="f1035" fmla="val 242"/>
                <a:gd name="f1036" fmla="val 339"/>
                <a:gd name="f1037" fmla="val 267"/>
                <a:gd name="f1038" fmla="val 194"/>
                <a:gd name="f1039" fmla="val 193"/>
                <a:gd name="f1040" fmla="val 275"/>
                <a:gd name="f1041" fmla="val 309"/>
                <a:gd name="f1042" fmla="val 307"/>
                <a:gd name="f1043" fmla="val 305"/>
                <a:gd name="f1044" fmla="val 291"/>
                <a:gd name="f1045" fmla="val 227"/>
                <a:gd name="f1046" fmla="val 274"/>
                <a:gd name="f1047" fmla="val 272"/>
                <a:gd name="f1048" fmla="val 317"/>
                <a:gd name="f1049" fmla="val 1275"/>
                <a:gd name="f1050" fmla="val 1274"/>
                <a:gd name="f1051" fmla="val 1267"/>
                <a:gd name="f1052" fmla="val 1261"/>
                <a:gd name="f1053" fmla="val 1254"/>
                <a:gd name="f1054" fmla="val 1250"/>
                <a:gd name="f1055" fmla="val 1244"/>
                <a:gd name="f1056" fmla="val 1241"/>
                <a:gd name="f1057" fmla="val 1227"/>
                <a:gd name="f1058" fmla="val 1192"/>
                <a:gd name="f1059" fmla="val 1166"/>
                <a:gd name="f1060" fmla="val 1160"/>
                <a:gd name="f1061" fmla="val 1153"/>
                <a:gd name="f1062" fmla="val 1146"/>
                <a:gd name="f1063" fmla="val 1111"/>
                <a:gd name="f1064" fmla="val 1107"/>
                <a:gd name="f1065" fmla="val 1179"/>
                <a:gd name="f1066" fmla="val 1199"/>
                <a:gd name="f1067" fmla="val 1219"/>
                <a:gd name="f1068" fmla="val 1238"/>
                <a:gd name="f1069" fmla="val 1258"/>
                <a:gd name="f1070" fmla="val 1285"/>
                <a:gd name="f1071" fmla="val 1281"/>
                <a:gd name="f1072" fmla="val 1276"/>
                <a:gd name="f1073" fmla="val 1272"/>
                <a:gd name="f1074" fmla="val 1263"/>
                <a:gd name="f1075" fmla="val 1245"/>
                <a:gd name="f1076" fmla="val 1237"/>
                <a:gd name="f1077" fmla="val 1223"/>
                <a:gd name="f1078" fmla="val 1197"/>
                <a:gd name="f1079" fmla="val 1182"/>
                <a:gd name="f1080" fmla="val 1202"/>
                <a:gd name="f1081" fmla="val 1268"/>
                <a:gd name="f1082" fmla="val 1294"/>
                <a:gd name="f1083" fmla="val 1320"/>
                <a:gd name="f1084" fmla="val 1340"/>
                <a:gd name="f1085" fmla="val 308"/>
                <a:gd name="f1086" fmla="val 1343"/>
                <a:gd name="f1087" fmla="val 1346"/>
                <a:gd name="f1088" fmla="val 1363"/>
                <a:gd name="f1089" fmla="val 1379"/>
                <a:gd name="f1090" fmla="val 1395"/>
                <a:gd name="f1091" fmla="val 1399"/>
                <a:gd name="f1092" fmla="val 1406"/>
                <a:gd name="f1093" fmla="val 1400"/>
                <a:gd name="f1094" fmla="val 1409"/>
                <a:gd name="f1095" fmla="val 1416"/>
                <a:gd name="f1096" fmla="val 205"/>
                <a:gd name="f1097" fmla="val 1424"/>
                <a:gd name="f1098" fmla="val 1429"/>
                <a:gd name="f1099" fmla="val 1432"/>
                <a:gd name="f1100" fmla="val 1434"/>
                <a:gd name="f1101" fmla="val 164"/>
                <a:gd name="f1102" fmla="val 1431"/>
                <a:gd name="f1103" fmla="val 157"/>
                <a:gd name="f1104" fmla="val 1425"/>
                <a:gd name="f1105" fmla="val 1413"/>
                <a:gd name="f1106" fmla="val 1397"/>
                <a:gd name="f1107" fmla="val 1375"/>
                <a:gd name="f1108" fmla="val 1354"/>
                <a:gd name="f1109" fmla="val 1311"/>
                <a:gd name="f1110" fmla="val 1289"/>
                <a:gd name="f1111" fmla="val 1228"/>
                <a:gd name="f1112" fmla="val 166"/>
                <a:gd name="f1113" fmla="val 1189"/>
                <a:gd name="f1114" fmla="val 1152"/>
                <a:gd name="f1115" fmla="val 1142"/>
                <a:gd name="f1116" fmla="val 200"/>
                <a:gd name="f1117" fmla="val 1144"/>
                <a:gd name="f1118" fmla="val 1161"/>
                <a:gd name="f1119" fmla="val 1162"/>
                <a:gd name="f1120" fmla="val 1163"/>
                <a:gd name="f1121" fmla="val 1169"/>
                <a:gd name="f1122" fmla="val 1173"/>
                <a:gd name="f1123" fmla="val 1190"/>
                <a:gd name="f1124" fmla="val 1201"/>
                <a:gd name="f1125" fmla="val 1198"/>
                <a:gd name="f1126" fmla="val 1195"/>
                <a:gd name="f1127" fmla="val 197"/>
                <a:gd name="f1128" fmla="val 1207"/>
                <a:gd name="f1129" fmla="val 1217"/>
                <a:gd name="f1130" fmla="val 1229"/>
                <a:gd name="f1131" fmla="val 1264"/>
                <a:gd name="f1132" fmla="val 1300"/>
                <a:gd name="f1133" fmla="val 1335"/>
                <a:gd name="f1134" fmla="val 161"/>
                <a:gd name="f1135" fmla="val 1339"/>
                <a:gd name="f1136" fmla="val 1344"/>
                <a:gd name="f1137" fmla="val 1348"/>
                <a:gd name="f1138" fmla="val 1349"/>
                <a:gd name="f1139" fmla="val 153"/>
                <a:gd name="f1140" fmla="val 152"/>
                <a:gd name="f1141" fmla="val 1358"/>
                <a:gd name="f1142" fmla="val 1372"/>
                <a:gd name="f1143" fmla="val 1378"/>
                <a:gd name="f1144" fmla="val 1389"/>
                <a:gd name="f1145" fmla="val 1398"/>
                <a:gd name="f1146" fmla="val 1401"/>
                <a:gd name="f1147" fmla="val 1393"/>
                <a:gd name="f1148" fmla="val 1384"/>
                <a:gd name="f1149" fmla="val 1376"/>
                <a:gd name="f1150" fmla="val 1310"/>
                <a:gd name="f1151" fmla="val 1277"/>
                <a:gd name="f1152" fmla="val 178"/>
                <a:gd name="f1153" fmla="val 1269"/>
                <a:gd name="f1154" fmla="val 184"/>
                <a:gd name="f1155" fmla="val 185"/>
                <a:gd name="f1156" fmla="val 1265"/>
                <a:gd name="f1157" fmla="val 1262"/>
                <a:gd name="f1158" fmla="val 1259"/>
                <a:gd name="f1159" fmla="val 1255"/>
                <a:gd name="f1160" fmla="val 1253"/>
                <a:gd name="f1161" fmla="val 1251"/>
                <a:gd name="f1162" fmla="val 1249"/>
                <a:gd name="f1163" fmla="val 1235"/>
                <a:gd name="f1164" fmla="val 1216"/>
                <a:gd name="f1165" fmla="val 1205"/>
                <a:gd name="f1166" fmla="val 1206"/>
                <a:gd name="f1167" fmla="val 1212"/>
                <a:gd name="f1168" fmla="val 1231"/>
                <a:gd name="f1169" fmla="val 1270"/>
                <a:gd name="f1170" fmla="val 402"/>
                <a:gd name="f1171" fmla="val 398"/>
                <a:gd name="f1172" fmla="val 489"/>
                <a:gd name="f1173" fmla="val 393"/>
                <a:gd name="f1174" fmla="val 581"/>
                <a:gd name="f1175" fmla="val 349"/>
                <a:gd name="f1176" fmla="val 479"/>
                <a:gd name="f1177" fmla="val 395"/>
                <a:gd name="f1178" fmla="val 887"/>
                <a:gd name="f1179" fmla="val 957"/>
                <a:gd name="f1180" fmla="val 981"/>
                <a:gd name="f1181" fmla="val 1188"/>
                <a:gd name="f1182" fmla="val 1194"/>
                <a:gd name="f1183" fmla="val 437"/>
                <a:gd name="f1184" fmla="val 1106"/>
                <a:gd name="f1185" fmla="val 1064"/>
                <a:gd name="f1186" fmla="val 1065"/>
                <a:gd name="f1187" fmla="val 1063"/>
                <a:gd name="f1188" fmla="val 1061"/>
                <a:gd name="f1189" fmla="val 1126"/>
                <a:gd name="f1190" fmla="val 1073"/>
                <a:gd name="f1191" fmla="val 1055"/>
                <a:gd name="f1192" fmla="val 1074"/>
                <a:gd name="f1193" fmla="val 1068"/>
                <a:gd name="f1194" fmla="val 1038"/>
                <a:gd name="f1195" fmla="val 914"/>
                <a:gd name="f1196" fmla="val 745"/>
                <a:gd name="f1197" fmla="val 766"/>
                <a:gd name="f1198" fmla="val 769"/>
                <a:gd name="f1199" fmla="val 779"/>
                <a:gd name="f1200" fmla="val 799"/>
                <a:gd name="f1201" fmla="val 815"/>
                <a:gd name="f1202" fmla="val 817"/>
                <a:gd name="f1203" fmla="val 819"/>
                <a:gd name="f1204" fmla="val 832"/>
                <a:gd name="f1205" fmla="val 680"/>
                <a:gd name="f1206" fmla="val 304"/>
                <a:gd name="f1207" fmla="val 1037"/>
                <a:gd name="f1208" fmla="val 290"/>
                <a:gd name="f1209" fmla="val 1110"/>
                <a:gd name="f1210" fmla="val 1124"/>
                <a:gd name="f1211" fmla="val 1118"/>
                <a:gd name="f1212" fmla="val 545"/>
                <a:gd name="f1213" fmla="val 321"/>
                <a:gd name="f1214" fmla="val 333"/>
                <a:gd name="f1215" fmla="val 1057"/>
                <a:gd name="f1216" fmla="val 331"/>
                <a:gd name="f1217" fmla="val 1040"/>
                <a:gd name="f1218" fmla="val 359"/>
                <a:gd name="f1219" fmla="val 1036"/>
                <a:gd name="f1220" fmla="val 1020"/>
                <a:gd name="f1221" fmla="val 939"/>
                <a:gd name="f1222" fmla="val 938"/>
                <a:gd name="f1223" fmla="val 384"/>
                <a:gd name="f1224" fmla="val 993"/>
                <a:gd name="f1225" fmla="val 1059"/>
                <a:gd name="f1226" fmla="val 1104"/>
                <a:gd name="f1227" fmla="val 1105"/>
                <a:gd name="f1228" fmla="val 1113"/>
                <a:gd name="f1229" fmla="val 1117"/>
                <a:gd name="f1230" fmla="val 1170"/>
                <a:gd name="f1231" fmla="val 1211"/>
                <a:gd name="f1232" fmla="val 1221"/>
                <a:gd name="f1233" fmla="val 1233"/>
                <a:gd name="f1234" fmla="val 1232"/>
                <a:gd name="f1235" fmla="val 1165"/>
                <a:gd name="f1236" fmla="val 1130"/>
                <a:gd name="f1237" fmla="val 1114"/>
                <a:gd name="f1238" fmla="val 1062"/>
                <a:gd name="f1239" fmla="val 1072"/>
                <a:gd name="f1240" fmla="val 880"/>
                <a:gd name="f1241" fmla="val 834"/>
                <a:gd name="f1242" fmla="val 323"/>
                <a:gd name="f1243" fmla="val 904"/>
                <a:gd name="f1244" fmla="+- 0 0 -90"/>
                <a:gd name="f1245" fmla="*/ f4 1 1452"/>
                <a:gd name="f1246" fmla="*/ f5 1 951"/>
                <a:gd name="f1247" fmla="val f6"/>
                <a:gd name="f1248" fmla="val f7"/>
                <a:gd name="f1249" fmla="val f8"/>
                <a:gd name="f1250" fmla="*/ f1244 f0 1"/>
                <a:gd name="f1251" fmla="+- f1249 0 f1247"/>
                <a:gd name="f1252" fmla="+- f1248 0 f1247"/>
                <a:gd name="f1253" fmla="*/ f1250 1 f3"/>
                <a:gd name="f1254" fmla="*/ f1252 1 1452"/>
                <a:gd name="f1255" fmla="*/ f1251 1 951"/>
                <a:gd name="f1256" fmla="*/ 1112 f1252 1"/>
                <a:gd name="f1257" fmla="*/ 616 f1251 1"/>
                <a:gd name="f1258" fmla="*/ 929 f1252 1"/>
                <a:gd name="f1259" fmla="*/ 460 f1251 1"/>
                <a:gd name="f1260" fmla="*/ 872 f1252 1"/>
                <a:gd name="f1261" fmla="*/ 524 f1251 1"/>
                <a:gd name="f1262" fmla="*/ 1028 f1252 1"/>
                <a:gd name="f1263" fmla="*/ 657 f1251 1"/>
                <a:gd name="f1264" fmla="*/ 1035 f1252 1"/>
                <a:gd name="f1265" fmla="*/ 825 f1251 1"/>
                <a:gd name="f1266" fmla="*/ 985 f1252 1"/>
                <a:gd name="f1267" fmla="*/ 847 f1251 1"/>
                <a:gd name="f1268" fmla="*/ 926 f1252 1"/>
                <a:gd name="f1269" fmla="*/ 599 f1251 1"/>
                <a:gd name="f1270" fmla="*/ 853 f1252 1"/>
                <a:gd name="f1271" fmla="*/ 794 f1251 1"/>
                <a:gd name="f1272" fmla="*/ 726 f1252 1"/>
                <a:gd name="f1273" fmla="*/ 747 f1251 1"/>
                <a:gd name="f1274" fmla="*/ 696 f1252 1"/>
                <a:gd name="f1275" fmla="*/ 678 f1251 1"/>
                <a:gd name="f1276" fmla="*/ 644 f1252 1"/>
                <a:gd name="f1277" fmla="*/ 644 f1251 1"/>
                <a:gd name="f1278" fmla="*/ 592 f1252 1"/>
                <a:gd name="f1279" fmla="*/ 727 f1251 1"/>
                <a:gd name="f1280" fmla="*/ 514 f1252 1"/>
                <a:gd name="f1281" fmla="*/ 688 f1251 1"/>
                <a:gd name="f1282" fmla="*/ 465 f1252 1"/>
                <a:gd name="f1283" fmla="*/ 868 f1251 1"/>
                <a:gd name="f1284" fmla="*/ 421 f1252 1"/>
                <a:gd name="f1285" fmla="*/ 752 f1251 1"/>
                <a:gd name="f1286" fmla="*/ 524 f1252 1"/>
                <a:gd name="f1287" fmla="*/ 557 f1251 1"/>
                <a:gd name="f1288" fmla="*/ 572 f1252 1"/>
                <a:gd name="f1289" fmla="*/ 429 f1251 1"/>
                <a:gd name="f1290" fmla="*/ 345 f1252 1"/>
                <a:gd name="f1291" fmla="*/ 634 f1251 1"/>
                <a:gd name="f1292" fmla="*/ 380 f1252 1"/>
                <a:gd name="f1293" fmla="*/ 509 f1251 1"/>
                <a:gd name="f1294" fmla="*/ 140 f1252 1"/>
                <a:gd name="f1295" fmla="*/ 109 f1251 1"/>
                <a:gd name="f1296" fmla="*/ 455 f1252 1"/>
                <a:gd name="f1297" fmla="*/ 158 f1251 1"/>
                <a:gd name="f1298" fmla="*/ 439 f1252 1"/>
                <a:gd name="f1299" fmla="*/ 35 f1251 1"/>
                <a:gd name="f1300" fmla="*/ 570 f1252 1"/>
                <a:gd name="f1301" fmla="*/ 235 f1251 1"/>
                <a:gd name="f1302" fmla="*/ 509 f1252 1"/>
                <a:gd name="f1303" fmla="*/ 102 f1251 1"/>
                <a:gd name="f1304" fmla="*/ 918 f1252 1"/>
                <a:gd name="f1305" fmla="*/ 93 f1251 1"/>
                <a:gd name="f1306" fmla="*/ 896 f1252 1"/>
                <a:gd name="f1307" fmla="*/ 240 f1251 1"/>
                <a:gd name="f1308" fmla="*/ 1053 f1252 1"/>
                <a:gd name="f1309" fmla="*/ 23 f1251 1"/>
                <a:gd name="f1310" fmla="*/ 1027 f1252 1"/>
                <a:gd name="f1311" fmla="*/ 116 f1251 1"/>
                <a:gd name="f1312" fmla="*/ 1018 f1252 1"/>
                <a:gd name="f1313" fmla="*/ 237 f1251 1"/>
                <a:gd name="f1314" fmla="*/ 1123 f1252 1"/>
                <a:gd name="f1315" fmla="*/ 370 f1251 1"/>
                <a:gd name="f1316" fmla="*/ 763 f1252 1"/>
                <a:gd name="f1317" fmla="*/ 445 f1251 1"/>
                <a:gd name="f1318" fmla="*/ 846 f1252 1"/>
                <a:gd name="f1319" fmla="*/ 404 f1251 1"/>
                <a:gd name="f1320" fmla="*/ 857 f1252 1"/>
                <a:gd name="f1321" fmla="*/ 255 f1251 1"/>
                <a:gd name="f1322" fmla="*/ 634 f1252 1"/>
                <a:gd name="f1323" fmla="*/ 325 f1251 1"/>
                <a:gd name="f1324" fmla="*/ 635 f1252 1"/>
                <a:gd name="f1325" fmla="*/ 683 f1252 1"/>
                <a:gd name="f1326" fmla="*/ 452 f1251 1"/>
                <a:gd name="f1327" fmla="*/ 101 f1252 1"/>
                <a:gd name="f1328" fmla="*/ 118 f1251 1"/>
                <a:gd name="f1329" fmla="*/ 286 f1252 1"/>
                <a:gd name="f1330" fmla="*/ 302 f1251 1"/>
                <a:gd name="f1331" fmla="*/ 544 f1252 1"/>
                <a:gd name="f1332" fmla="*/ 314 f1251 1"/>
                <a:gd name="f1333" fmla="*/ 1276 f1252 1"/>
                <a:gd name="f1334" fmla="*/ 262 f1251 1"/>
                <a:gd name="f1335" fmla="*/ 1333 f1252 1"/>
                <a:gd name="f1336" fmla="*/ 137 f1251 1"/>
                <a:gd name="f1337" fmla="*/ 1362 f1252 1"/>
                <a:gd name="f1338" fmla="*/ 155 f1251 1"/>
                <a:gd name="f1339" fmla="*/ 1270 f1252 1"/>
                <a:gd name="f1340" fmla="*/ 230 f1251 1"/>
                <a:gd name="f1341" fmla="*/ 558 f1252 1"/>
                <a:gd name="f1342" fmla="*/ 419 f1251 1"/>
                <a:gd name="f1343" fmla="*/ 417 f1252 1"/>
                <a:gd name="f1344" fmla="*/ 443 f1251 1"/>
                <a:gd name="f1345" fmla="*/ 371 f1252 1"/>
                <a:gd name="f1346" fmla="*/ 410 f1251 1"/>
                <a:gd name="f1347" fmla="*/ 1054 f1252 1"/>
                <a:gd name="f1348" fmla="*/ 391 f1251 1"/>
                <a:gd name="f1349" fmla="*/ 607 f1252 1"/>
                <a:gd name="f1350" fmla="*/ 516 f1251 1"/>
                <a:gd name="f1351" fmla="*/ 737 f1252 1"/>
                <a:gd name="f1352" fmla="*/ 585 f1251 1"/>
                <a:gd name="f1353" fmla="*/ 858 f1252 1"/>
                <a:gd name="f1354" fmla="*/ 543 f1251 1"/>
                <a:gd name="f1355" fmla="*/ 669 f1252 1"/>
                <a:gd name="f1356" fmla="*/ 522 f1251 1"/>
                <a:gd name="f1357" fmla="*/ 966 f1252 1"/>
                <a:gd name="f1358" fmla="*/ 287 f1251 1"/>
                <a:gd name="f1359" fmla="*/ 373 f1252 1"/>
                <a:gd name="f1360" fmla="*/ 340 f1251 1"/>
                <a:gd name="f1361" fmla="*/ 395 f1252 1"/>
                <a:gd name="f1362" fmla="*/ 329 f1251 1"/>
                <a:gd name="f1363" fmla="*/ 1092 f1252 1"/>
                <a:gd name="f1364" fmla="*/ 351 f1251 1"/>
                <a:gd name="f1365" fmla="*/ 1104 f1252 1"/>
                <a:gd name="f1366" fmla="*/ 284 f1251 1"/>
                <a:gd name="f1367" fmla="*/ 575 f1252 1"/>
                <a:gd name="f1368" fmla="*/ 365 f1251 1"/>
                <a:gd name="f1369" fmla="*/ 1062 f1252 1"/>
                <a:gd name="f1370" fmla="*/ 321 f1251 1"/>
                <a:gd name="f1371" fmla="*/ 344 f1251 1"/>
                <a:gd name="f1372" fmla="*/ 791 f1252 1"/>
                <a:gd name="f1373" fmla="*/ 669 f1251 1"/>
                <a:gd name="f1374" fmla="+- f1253 0 f1"/>
                <a:gd name="f1375" fmla="*/ f1256 1 1452"/>
                <a:gd name="f1376" fmla="*/ f1257 1 951"/>
                <a:gd name="f1377" fmla="*/ f1258 1 1452"/>
                <a:gd name="f1378" fmla="*/ f1259 1 951"/>
                <a:gd name="f1379" fmla="*/ f1260 1 1452"/>
                <a:gd name="f1380" fmla="*/ f1261 1 951"/>
                <a:gd name="f1381" fmla="*/ f1262 1 1452"/>
                <a:gd name="f1382" fmla="*/ f1263 1 951"/>
                <a:gd name="f1383" fmla="*/ f1264 1 1452"/>
                <a:gd name="f1384" fmla="*/ f1265 1 951"/>
                <a:gd name="f1385" fmla="*/ f1266 1 1452"/>
                <a:gd name="f1386" fmla="*/ f1267 1 951"/>
                <a:gd name="f1387" fmla="*/ f1268 1 1452"/>
                <a:gd name="f1388" fmla="*/ f1269 1 951"/>
                <a:gd name="f1389" fmla="*/ f1270 1 1452"/>
                <a:gd name="f1390" fmla="*/ f1271 1 951"/>
                <a:gd name="f1391" fmla="*/ f1272 1 1452"/>
                <a:gd name="f1392" fmla="*/ f1273 1 951"/>
                <a:gd name="f1393" fmla="*/ f1274 1 1452"/>
                <a:gd name="f1394" fmla="*/ f1275 1 951"/>
                <a:gd name="f1395" fmla="*/ f1276 1 1452"/>
                <a:gd name="f1396" fmla="*/ f1277 1 951"/>
                <a:gd name="f1397" fmla="*/ f1278 1 1452"/>
                <a:gd name="f1398" fmla="*/ f1279 1 951"/>
                <a:gd name="f1399" fmla="*/ f1280 1 1452"/>
                <a:gd name="f1400" fmla="*/ f1281 1 951"/>
                <a:gd name="f1401" fmla="*/ f1282 1 1452"/>
                <a:gd name="f1402" fmla="*/ f1283 1 951"/>
                <a:gd name="f1403" fmla="*/ f1284 1 1452"/>
                <a:gd name="f1404" fmla="*/ f1285 1 951"/>
                <a:gd name="f1405" fmla="*/ f1286 1 1452"/>
                <a:gd name="f1406" fmla="*/ f1287 1 951"/>
                <a:gd name="f1407" fmla="*/ f1288 1 1452"/>
                <a:gd name="f1408" fmla="*/ f1289 1 951"/>
                <a:gd name="f1409" fmla="*/ f1290 1 1452"/>
                <a:gd name="f1410" fmla="*/ f1291 1 951"/>
                <a:gd name="f1411" fmla="*/ f1292 1 1452"/>
                <a:gd name="f1412" fmla="*/ f1293 1 951"/>
                <a:gd name="f1413" fmla="*/ f1294 1 1452"/>
                <a:gd name="f1414" fmla="*/ f1295 1 951"/>
                <a:gd name="f1415" fmla="*/ f1296 1 1452"/>
                <a:gd name="f1416" fmla="*/ f1297 1 951"/>
                <a:gd name="f1417" fmla="*/ f1298 1 1452"/>
                <a:gd name="f1418" fmla="*/ f1299 1 951"/>
                <a:gd name="f1419" fmla="*/ f1300 1 1452"/>
                <a:gd name="f1420" fmla="*/ f1301 1 951"/>
                <a:gd name="f1421" fmla="*/ f1302 1 1452"/>
                <a:gd name="f1422" fmla="*/ f1303 1 951"/>
                <a:gd name="f1423" fmla="*/ f1304 1 1452"/>
                <a:gd name="f1424" fmla="*/ f1305 1 951"/>
                <a:gd name="f1425" fmla="*/ f1306 1 1452"/>
                <a:gd name="f1426" fmla="*/ f1307 1 951"/>
                <a:gd name="f1427" fmla="*/ f1308 1 1452"/>
                <a:gd name="f1428" fmla="*/ f1309 1 951"/>
                <a:gd name="f1429" fmla="*/ f1310 1 1452"/>
                <a:gd name="f1430" fmla="*/ f1311 1 951"/>
                <a:gd name="f1431" fmla="*/ f1312 1 1452"/>
                <a:gd name="f1432" fmla="*/ f1313 1 951"/>
                <a:gd name="f1433" fmla="*/ f1314 1 1452"/>
                <a:gd name="f1434" fmla="*/ f1315 1 951"/>
                <a:gd name="f1435" fmla="*/ f1316 1 1452"/>
                <a:gd name="f1436" fmla="*/ f1317 1 951"/>
                <a:gd name="f1437" fmla="*/ f1318 1 1452"/>
                <a:gd name="f1438" fmla="*/ f1319 1 951"/>
                <a:gd name="f1439" fmla="*/ f1320 1 1452"/>
                <a:gd name="f1440" fmla="*/ f1321 1 951"/>
                <a:gd name="f1441" fmla="*/ f1322 1 1452"/>
                <a:gd name="f1442" fmla="*/ f1323 1 951"/>
                <a:gd name="f1443" fmla="*/ f1324 1 1452"/>
                <a:gd name="f1444" fmla="*/ f1325 1 1452"/>
                <a:gd name="f1445" fmla="*/ f1326 1 951"/>
                <a:gd name="f1446" fmla="*/ f1327 1 1452"/>
                <a:gd name="f1447" fmla="*/ f1328 1 951"/>
                <a:gd name="f1448" fmla="*/ f1329 1 1452"/>
                <a:gd name="f1449" fmla="*/ f1330 1 951"/>
                <a:gd name="f1450" fmla="*/ f1331 1 1452"/>
                <a:gd name="f1451" fmla="*/ f1332 1 951"/>
                <a:gd name="f1452" fmla="*/ f1333 1 1452"/>
                <a:gd name="f1453" fmla="*/ f1334 1 951"/>
                <a:gd name="f1454" fmla="*/ f1335 1 1452"/>
                <a:gd name="f1455" fmla="*/ f1336 1 951"/>
                <a:gd name="f1456" fmla="*/ f1337 1 1452"/>
                <a:gd name="f1457" fmla="*/ f1338 1 951"/>
                <a:gd name="f1458" fmla="*/ f1339 1 1452"/>
                <a:gd name="f1459" fmla="*/ f1340 1 951"/>
                <a:gd name="f1460" fmla="*/ f1341 1 1452"/>
                <a:gd name="f1461" fmla="*/ f1342 1 951"/>
                <a:gd name="f1462" fmla="*/ f1343 1 1452"/>
                <a:gd name="f1463" fmla="*/ f1344 1 951"/>
                <a:gd name="f1464" fmla="*/ f1345 1 1452"/>
                <a:gd name="f1465" fmla="*/ f1346 1 951"/>
                <a:gd name="f1466" fmla="*/ f1347 1 1452"/>
                <a:gd name="f1467" fmla="*/ f1348 1 951"/>
                <a:gd name="f1468" fmla="*/ f1349 1 1452"/>
                <a:gd name="f1469" fmla="*/ f1350 1 951"/>
                <a:gd name="f1470" fmla="*/ f1351 1 1452"/>
                <a:gd name="f1471" fmla="*/ f1352 1 951"/>
                <a:gd name="f1472" fmla="*/ f1353 1 1452"/>
                <a:gd name="f1473" fmla="*/ f1354 1 951"/>
                <a:gd name="f1474" fmla="*/ f1355 1 1452"/>
                <a:gd name="f1475" fmla="*/ f1356 1 951"/>
                <a:gd name="f1476" fmla="*/ f1357 1 1452"/>
                <a:gd name="f1477" fmla="*/ f1358 1 951"/>
                <a:gd name="f1478" fmla="*/ f1359 1 1452"/>
                <a:gd name="f1479" fmla="*/ f1360 1 951"/>
                <a:gd name="f1480" fmla="*/ f1361 1 1452"/>
                <a:gd name="f1481" fmla="*/ f1362 1 951"/>
                <a:gd name="f1482" fmla="*/ f1363 1 1452"/>
                <a:gd name="f1483" fmla="*/ f1364 1 951"/>
                <a:gd name="f1484" fmla="*/ f1365 1 1452"/>
                <a:gd name="f1485" fmla="*/ f1366 1 951"/>
                <a:gd name="f1486" fmla="*/ f1367 1 1452"/>
                <a:gd name="f1487" fmla="*/ f1368 1 951"/>
                <a:gd name="f1488" fmla="*/ f1369 1 1452"/>
                <a:gd name="f1489" fmla="*/ f1370 1 951"/>
                <a:gd name="f1490" fmla="*/ f1371 1 951"/>
                <a:gd name="f1491" fmla="*/ f1372 1 1452"/>
                <a:gd name="f1492" fmla="*/ f1373 1 951"/>
                <a:gd name="f1493" fmla="*/ 0 1 f1254"/>
                <a:gd name="f1494" fmla="*/ f1248 1 f1254"/>
                <a:gd name="f1495" fmla="*/ 0 1 f1255"/>
                <a:gd name="f1496" fmla="*/ f1249 1 f1255"/>
                <a:gd name="f1497" fmla="*/ f1375 1 f1254"/>
                <a:gd name="f1498" fmla="*/ f1376 1 f1255"/>
                <a:gd name="f1499" fmla="*/ f1377 1 f1254"/>
                <a:gd name="f1500" fmla="*/ f1378 1 f1255"/>
                <a:gd name="f1501" fmla="*/ f1379 1 f1254"/>
                <a:gd name="f1502" fmla="*/ f1380 1 f1255"/>
                <a:gd name="f1503" fmla="*/ f1381 1 f1254"/>
                <a:gd name="f1504" fmla="*/ f1382 1 f1255"/>
                <a:gd name="f1505" fmla="*/ f1383 1 f1254"/>
                <a:gd name="f1506" fmla="*/ f1384 1 f1255"/>
                <a:gd name="f1507" fmla="*/ f1385 1 f1254"/>
                <a:gd name="f1508" fmla="*/ f1386 1 f1255"/>
                <a:gd name="f1509" fmla="*/ f1387 1 f1254"/>
                <a:gd name="f1510" fmla="*/ f1388 1 f1255"/>
                <a:gd name="f1511" fmla="*/ f1389 1 f1254"/>
                <a:gd name="f1512" fmla="*/ f1390 1 f1255"/>
                <a:gd name="f1513" fmla="*/ f1391 1 f1254"/>
                <a:gd name="f1514" fmla="*/ f1392 1 f1255"/>
                <a:gd name="f1515" fmla="*/ f1393 1 f1254"/>
                <a:gd name="f1516" fmla="*/ f1394 1 f1255"/>
                <a:gd name="f1517" fmla="*/ f1395 1 f1254"/>
                <a:gd name="f1518" fmla="*/ f1396 1 f1255"/>
                <a:gd name="f1519" fmla="*/ f1397 1 f1254"/>
                <a:gd name="f1520" fmla="*/ f1398 1 f1255"/>
                <a:gd name="f1521" fmla="*/ f1399 1 f1254"/>
                <a:gd name="f1522" fmla="*/ f1400 1 f1255"/>
                <a:gd name="f1523" fmla="*/ f1401 1 f1254"/>
                <a:gd name="f1524" fmla="*/ f1402 1 f1255"/>
                <a:gd name="f1525" fmla="*/ f1403 1 f1254"/>
                <a:gd name="f1526" fmla="*/ f1404 1 f1255"/>
                <a:gd name="f1527" fmla="*/ f1405 1 f1254"/>
                <a:gd name="f1528" fmla="*/ f1406 1 f1255"/>
                <a:gd name="f1529" fmla="*/ f1407 1 f1254"/>
                <a:gd name="f1530" fmla="*/ f1408 1 f1255"/>
                <a:gd name="f1531" fmla="*/ f1409 1 f1254"/>
                <a:gd name="f1532" fmla="*/ f1410 1 f1255"/>
                <a:gd name="f1533" fmla="*/ f1411 1 f1254"/>
                <a:gd name="f1534" fmla="*/ f1412 1 f1255"/>
                <a:gd name="f1535" fmla="*/ f1413 1 f1254"/>
                <a:gd name="f1536" fmla="*/ f1414 1 f1255"/>
                <a:gd name="f1537" fmla="*/ f1415 1 f1254"/>
                <a:gd name="f1538" fmla="*/ f1416 1 f1255"/>
                <a:gd name="f1539" fmla="*/ f1417 1 f1254"/>
                <a:gd name="f1540" fmla="*/ f1418 1 f1255"/>
                <a:gd name="f1541" fmla="*/ f1419 1 f1254"/>
                <a:gd name="f1542" fmla="*/ f1420 1 f1255"/>
                <a:gd name="f1543" fmla="*/ f1421 1 f1254"/>
                <a:gd name="f1544" fmla="*/ f1422 1 f1255"/>
                <a:gd name="f1545" fmla="*/ f1423 1 f1254"/>
                <a:gd name="f1546" fmla="*/ f1424 1 f1255"/>
                <a:gd name="f1547" fmla="*/ f1425 1 f1254"/>
                <a:gd name="f1548" fmla="*/ f1426 1 f1255"/>
                <a:gd name="f1549" fmla="*/ f1427 1 f1254"/>
                <a:gd name="f1550" fmla="*/ f1428 1 f1255"/>
                <a:gd name="f1551" fmla="*/ f1429 1 f1254"/>
                <a:gd name="f1552" fmla="*/ f1430 1 f1255"/>
                <a:gd name="f1553" fmla="*/ f1431 1 f1254"/>
                <a:gd name="f1554" fmla="*/ f1432 1 f1255"/>
                <a:gd name="f1555" fmla="*/ f1433 1 f1254"/>
                <a:gd name="f1556" fmla="*/ f1434 1 f1255"/>
                <a:gd name="f1557" fmla="*/ f1435 1 f1254"/>
                <a:gd name="f1558" fmla="*/ f1436 1 f1255"/>
                <a:gd name="f1559" fmla="*/ f1437 1 f1254"/>
                <a:gd name="f1560" fmla="*/ f1438 1 f1255"/>
                <a:gd name="f1561" fmla="*/ f1439 1 f1254"/>
                <a:gd name="f1562" fmla="*/ f1440 1 f1255"/>
                <a:gd name="f1563" fmla="*/ f1441 1 f1254"/>
                <a:gd name="f1564" fmla="*/ f1442 1 f1255"/>
                <a:gd name="f1565" fmla="*/ f1443 1 f1254"/>
                <a:gd name="f1566" fmla="*/ f1444 1 f1254"/>
                <a:gd name="f1567" fmla="*/ f1445 1 f1255"/>
                <a:gd name="f1568" fmla="*/ f1446 1 f1254"/>
                <a:gd name="f1569" fmla="*/ f1447 1 f1255"/>
                <a:gd name="f1570" fmla="*/ f1448 1 f1254"/>
                <a:gd name="f1571" fmla="*/ f1449 1 f1255"/>
                <a:gd name="f1572" fmla="*/ f1450 1 f1254"/>
                <a:gd name="f1573" fmla="*/ f1451 1 f1255"/>
                <a:gd name="f1574" fmla="*/ f1452 1 f1254"/>
                <a:gd name="f1575" fmla="*/ f1453 1 f1255"/>
                <a:gd name="f1576" fmla="*/ f1454 1 f1254"/>
                <a:gd name="f1577" fmla="*/ f1455 1 f1255"/>
                <a:gd name="f1578" fmla="*/ f1456 1 f1254"/>
                <a:gd name="f1579" fmla="*/ f1457 1 f1255"/>
                <a:gd name="f1580" fmla="*/ f1458 1 f1254"/>
                <a:gd name="f1581" fmla="*/ f1459 1 f1255"/>
                <a:gd name="f1582" fmla="*/ f1460 1 f1254"/>
                <a:gd name="f1583" fmla="*/ f1461 1 f1255"/>
                <a:gd name="f1584" fmla="*/ f1462 1 f1254"/>
                <a:gd name="f1585" fmla="*/ f1463 1 f1255"/>
                <a:gd name="f1586" fmla="*/ f1464 1 f1254"/>
                <a:gd name="f1587" fmla="*/ f1465 1 f1255"/>
                <a:gd name="f1588" fmla="*/ f1466 1 f1254"/>
                <a:gd name="f1589" fmla="*/ f1467 1 f1255"/>
                <a:gd name="f1590" fmla="*/ f1468 1 f1254"/>
                <a:gd name="f1591" fmla="*/ f1469 1 f1255"/>
                <a:gd name="f1592" fmla="*/ f1470 1 f1254"/>
                <a:gd name="f1593" fmla="*/ f1471 1 f1255"/>
                <a:gd name="f1594" fmla="*/ f1472 1 f1254"/>
                <a:gd name="f1595" fmla="*/ f1473 1 f1255"/>
                <a:gd name="f1596" fmla="*/ f1474 1 f1254"/>
                <a:gd name="f1597" fmla="*/ f1475 1 f1255"/>
                <a:gd name="f1598" fmla="*/ f1476 1 f1254"/>
                <a:gd name="f1599" fmla="*/ f1477 1 f1255"/>
                <a:gd name="f1600" fmla="*/ f1478 1 f1254"/>
                <a:gd name="f1601" fmla="*/ f1479 1 f1255"/>
                <a:gd name="f1602" fmla="*/ f1480 1 f1254"/>
                <a:gd name="f1603" fmla="*/ f1481 1 f1255"/>
                <a:gd name="f1604" fmla="*/ f1482 1 f1254"/>
                <a:gd name="f1605" fmla="*/ f1483 1 f1255"/>
                <a:gd name="f1606" fmla="*/ f1484 1 f1254"/>
                <a:gd name="f1607" fmla="*/ f1485 1 f1255"/>
                <a:gd name="f1608" fmla="*/ f1486 1 f1254"/>
                <a:gd name="f1609" fmla="*/ f1487 1 f1255"/>
                <a:gd name="f1610" fmla="*/ f1488 1 f1254"/>
                <a:gd name="f1611" fmla="*/ f1489 1 f1255"/>
                <a:gd name="f1612" fmla="*/ f1490 1 f1255"/>
                <a:gd name="f1613" fmla="*/ f1491 1 f1254"/>
                <a:gd name="f1614" fmla="*/ f1492 1 f1255"/>
                <a:gd name="f1615" fmla="*/ f1493 f1245 1"/>
                <a:gd name="f1616" fmla="*/ f1494 f1245 1"/>
                <a:gd name="f1617" fmla="*/ f1496 f1246 1"/>
                <a:gd name="f1618" fmla="*/ f1495 f1246 1"/>
                <a:gd name="f1619" fmla="*/ f1497 f1245 1"/>
                <a:gd name="f1620" fmla="*/ f1498 f1246 1"/>
                <a:gd name="f1621" fmla="*/ f1499 f1245 1"/>
                <a:gd name="f1622" fmla="*/ f1500 f1246 1"/>
                <a:gd name="f1623" fmla="*/ f1501 f1245 1"/>
                <a:gd name="f1624" fmla="*/ f1502 f1246 1"/>
                <a:gd name="f1625" fmla="*/ f1503 f1245 1"/>
                <a:gd name="f1626" fmla="*/ f1504 f1246 1"/>
                <a:gd name="f1627" fmla="*/ f1505 f1245 1"/>
                <a:gd name="f1628" fmla="*/ f1506 f1246 1"/>
                <a:gd name="f1629" fmla="*/ f1507 f1245 1"/>
                <a:gd name="f1630" fmla="*/ f1508 f1246 1"/>
                <a:gd name="f1631" fmla="*/ f1509 f1245 1"/>
                <a:gd name="f1632" fmla="*/ f1510 f1246 1"/>
                <a:gd name="f1633" fmla="*/ f1511 f1245 1"/>
                <a:gd name="f1634" fmla="*/ f1512 f1246 1"/>
                <a:gd name="f1635" fmla="*/ f1513 f1245 1"/>
                <a:gd name="f1636" fmla="*/ f1514 f1246 1"/>
                <a:gd name="f1637" fmla="*/ f1515 f1245 1"/>
                <a:gd name="f1638" fmla="*/ f1516 f1246 1"/>
                <a:gd name="f1639" fmla="*/ f1517 f1245 1"/>
                <a:gd name="f1640" fmla="*/ f1518 f1246 1"/>
                <a:gd name="f1641" fmla="*/ f1519 f1245 1"/>
                <a:gd name="f1642" fmla="*/ f1520 f1246 1"/>
                <a:gd name="f1643" fmla="*/ f1521 f1245 1"/>
                <a:gd name="f1644" fmla="*/ f1522 f1246 1"/>
                <a:gd name="f1645" fmla="*/ f1523 f1245 1"/>
                <a:gd name="f1646" fmla="*/ f1524 f1246 1"/>
                <a:gd name="f1647" fmla="*/ f1525 f1245 1"/>
                <a:gd name="f1648" fmla="*/ f1526 f1246 1"/>
                <a:gd name="f1649" fmla="*/ f1527 f1245 1"/>
                <a:gd name="f1650" fmla="*/ f1528 f1246 1"/>
                <a:gd name="f1651" fmla="*/ f1529 f1245 1"/>
                <a:gd name="f1652" fmla="*/ f1530 f1246 1"/>
                <a:gd name="f1653" fmla="*/ f1531 f1245 1"/>
                <a:gd name="f1654" fmla="*/ f1532 f1246 1"/>
                <a:gd name="f1655" fmla="*/ f1533 f1245 1"/>
                <a:gd name="f1656" fmla="*/ f1534 f1246 1"/>
                <a:gd name="f1657" fmla="*/ f1535 f1245 1"/>
                <a:gd name="f1658" fmla="*/ f1536 f1246 1"/>
                <a:gd name="f1659" fmla="*/ f1537 f1245 1"/>
                <a:gd name="f1660" fmla="*/ f1538 f1246 1"/>
                <a:gd name="f1661" fmla="*/ f1539 f1245 1"/>
                <a:gd name="f1662" fmla="*/ f1540 f1246 1"/>
                <a:gd name="f1663" fmla="*/ f1541 f1245 1"/>
                <a:gd name="f1664" fmla="*/ f1542 f1246 1"/>
                <a:gd name="f1665" fmla="*/ f1543 f1245 1"/>
                <a:gd name="f1666" fmla="*/ f1544 f1246 1"/>
                <a:gd name="f1667" fmla="*/ f1545 f1245 1"/>
                <a:gd name="f1668" fmla="*/ f1546 f1246 1"/>
                <a:gd name="f1669" fmla="*/ f1547 f1245 1"/>
                <a:gd name="f1670" fmla="*/ f1548 f1246 1"/>
                <a:gd name="f1671" fmla="*/ f1549 f1245 1"/>
                <a:gd name="f1672" fmla="*/ f1550 f1246 1"/>
                <a:gd name="f1673" fmla="*/ f1551 f1245 1"/>
                <a:gd name="f1674" fmla="*/ f1552 f1246 1"/>
                <a:gd name="f1675" fmla="*/ f1553 f1245 1"/>
                <a:gd name="f1676" fmla="*/ f1554 f1246 1"/>
                <a:gd name="f1677" fmla="*/ f1555 f1245 1"/>
                <a:gd name="f1678" fmla="*/ f1556 f1246 1"/>
                <a:gd name="f1679" fmla="*/ f1557 f1245 1"/>
                <a:gd name="f1680" fmla="*/ f1558 f1246 1"/>
                <a:gd name="f1681" fmla="*/ f1559 f1245 1"/>
                <a:gd name="f1682" fmla="*/ f1560 f1246 1"/>
                <a:gd name="f1683" fmla="*/ f1561 f1245 1"/>
                <a:gd name="f1684" fmla="*/ f1562 f1246 1"/>
                <a:gd name="f1685" fmla="*/ f1563 f1245 1"/>
                <a:gd name="f1686" fmla="*/ f1564 f1246 1"/>
                <a:gd name="f1687" fmla="*/ f1565 f1245 1"/>
                <a:gd name="f1688" fmla="*/ f1566 f1245 1"/>
                <a:gd name="f1689" fmla="*/ f1567 f1246 1"/>
                <a:gd name="f1690" fmla="*/ f1568 f1245 1"/>
                <a:gd name="f1691" fmla="*/ f1569 f1246 1"/>
                <a:gd name="f1692" fmla="*/ f1570 f1245 1"/>
                <a:gd name="f1693" fmla="*/ f1571 f1246 1"/>
                <a:gd name="f1694" fmla="*/ f1572 f1245 1"/>
                <a:gd name="f1695" fmla="*/ f1573 f1246 1"/>
                <a:gd name="f1696" fmla="*/ f1574 f1245 1"/>
                <a:gd name="f1697" fmla="*/ f1575 f1246 1"/>
                <a:gd name="f1698" fmla="*/ f1576 f1245 1"/>
                <a:gd name="f1699" fmla="*/ f1577 f1246 1"/>
                <a:gd name="f1700" fmla="*/ f1578 f1245 1"/>
                <a:gd name="f1701" fmla="*/ f1579 f1246 1"/>
                <a:gd name="f1702" fmla="*/ f1580 f1245 1"/>
                <a:gd name="f1703" fmla="*/ f1581 f1246 1"/>
                <a:gd name="f1704" fmla="*/ f1582 f1245 1"/>
                <a:gd name="f1705" fmla="*/ f1583 f1246 1"/>
                <a:gd name="f1706" fmla="*/ f1584 f1245 1"/>
                <a:gd name="f1707" fmla="*/ f1585 f1246 1"/>
                <a:gd name="f1708" fmla="*/ f1586 f1245 1"/>
                <a:gd name="f1709" fmla="*/ f1587 f1246 1"/>
                <a:gd name="f1710" fmla="*/ f1588 f1245 1"/>
                <a:gd name="f1711" fmla="*/ f1589 f1246 1"/>
                <a:gd name="f1712" fmla="*/ f1590 f1245 1"/>
                <a:gd name="f1713" fmla="*/ f1591 f1246 1"/>
                <a:gd name="f1714" fmla="*/ f1592 f1245 1"/>
                <a:gd name="f1715" fmla="*/ f1593 f1246 1"/>
                <a:gd name="f1716" fmla="*/ f1594 f1245 1"/>
                <a:gd name="f1717" fmla="*/ f1595 f1246 1"/>
                <a:gd name="f1718" fmla="*/ f1596 f1245 1"/>
                <a:gd name="f1719" fmla="*/ f1597 f1246 1"/>
                <a:gd name="f1720" fmla="*/ f1598 f1245 1"/>
                <a:gd name="f1721" fmla="*/ f1599 f1246 1"/>
                <a:gd name="f1722" fmla="*/ f1600 f1245 1"/>
                <a:gd name="f1723" fmla="*/ f1601 f1246 1"/>
                <a:gd name="f1724" fmla="*/ f1602 f1245 1"/>
                <a:gd name="f1725" fmla="*/ f1603 f1246 1"/>
                <a:gd name="f1726" fmla="*/ f1604 f1245 1"/>
                <a:gd name="f1727" fmla="*/ f1605 f1246 1"/>
                <a:gd name="f1728" fmla="*/ f1606 f1245 1"/>
                <a:gd name="f1729" fmla="*/ f1607 f1246 1"/>
                <a:gd name="f1730" fmla="*/ f1608 f1245 1"/>
                <a:gd name="f1731" fmla="*/ f1609 f1246 1"/>
                <a:gd name="f1732" fmla="*/ f1610 f1245 1"/>
                <a:gd name="f1733" fmla="*/ f1611 f1246 1"/>
                <a:gd name="f1734" fmla="*/ f1612 f1246 1"/>
                <a:gd name="f1735" fmla="*/ f1613 f1245 1"/>
                <a:gd name="f1736" fmla="*/ f1614 f1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4">
                  <a:pos x="f1619" y="f1620"/>
                </a:cxn>
                <a:cxn ang="f1374">
                  <a:pos x="f1621" y="f1622"/>
                </a:cxn>
                <a:cxn ang="f1374">
                  <a:pos x="f1623" y="f1624"/>
                </a:cxn>
                <a:cxn ang="f1374">
                  <a:pos x="f1625" y="f1626"/>
                </a:cxn>
                <a:cxn ang="f1374">
                  <a:pos x="f1627" y="f1628"/>
                </a:cxn>
                <a:cxn ang="f1374">
                  <a:pos x="f1629" y="f1630"/>
                </a:cxn>
                <a:cxn ang="f1374">
                  <a:pos x="f1631" y="f1632"/>
                </a:cxn>
                <a:cxn ang="f1374">
                  <a:pos x="f1633" y="f1634"/>
                </a:cxn>
                <a:cxn ang="f1374">
                  <a:pos x="f1635" y="f1636"/>
                </a:cxn>
                <a:cxn ang="f1374">
                  <a:pos x="f1637" y="f1638"/>
                </a:cxn>
                <a:cxn ang="f1374">
                  <a:pos x="f1639" y="f1640"/>
                </a:cxn>
                <a:cxn ang="f1374">
                  <a:pos x="f1641" y="f1642"/>
                </a:cxn>
                <a:cxn ang="f1374">
                  <a:pos x="f1643" y="f1644"/>
                </a:cxn>
                <a:cxn ang="f1374">
                  <a:pos x="f1645" y="f1646"/>
                </a:cxn>
                <a:cxn ang="f1374">
                  <a:pos x="f1647" y="f1648"/>
                </a:cxn>
                <a:cxn ang="f1374">
                  <a:pos x="f1649" y="f1650"/>
                </a:cxn>
                <a:cxn ang="f1374">
                  <a:pos x="f1651" y="f1652"/>
                </a:cxn>
                <a:cxn ang="f1374">
                  <a:pos x="f1653" y="f1654"/>
                </a:cxn>
                <a:cxn ang="f1374">
                  <a:pos x="f1655" y="f1656"/>
                </a:cxn>
                <a:cxn ang="f1374">
                  <a:pos x="f1657" y="f1658"/>
                </a:cxn>
                <a:cxn ang="f1374">
                  <a:pos x="f1659" y="f1660"/>
                </a:cxn>
                <a:cxn ang="f1374">
                  <a:pos x="f1661" y="f1662"/>
                </a:cxn>
                <a:cxn ang="f1374">
                  <a:pos x="f1663" y="f1664"/>
                </a:cxn>
                <a:cxn ang="f1374">
                  <a:pos x="f1665" y="f1666"/>
                </a:cxn>
                <a:cxn ang="f1374">
                  <a:pos x="f1667" y="f1668"/>
                </a:cxn>
                <a:cxn ang="f1374">
                  <a:pos x="f1669" y="f1670"/>
                </a:cxn>
                <a:cxn ang="f1374">
                  <a:pos x="f1671" y="f1672"/>
                </a:cxn>
                <a:cxn ang="f1374">
                  <a:pos x="f1673" y="f1674"/>
                </a:cxn>
                <a:cxn ang="f1374">
                  <a:pos x="f1675" y="f1676"/>
                </a:cxn>
                <a:cxn ang="f1374">
                  <a:pos x="f1677" y="f1678"/>
                </a:cxn>
                <a:cxn ang="f1374">
                  <a:pos x="f1679" y="f1680"/>
                </a:cxn>
                <a:cxn ang="f1374">
                  <a:pos x="f1681" y="f1682"/>
                </a:cxn>
                <a:cxn ang="f1374">
                  <a:pos x="f1683" y="f1684"/>
                </a:cxn>
                <a:cxn ang="f1374">
                  <a:pos x="f1685" y="f1686"/>
                </a:cxn>
                <a:cxn ang="f1374">
                  <a:pos x="f1687" y="f1652"/>
                </a:cxn>
                <a:cxn ang="f1374">
                  <a:pos x="f1688" y="f1689"/>
                </a:cxn>
                <a:cxn ang="f1374">
                  <a:pos x="f1690" y="f1691"/>
                </a:cxn>
                <a:cxn ang="f1374">
                  <a:pos x="f1692" y="f1693"/>
                </a:cxn>
                <a:cxn ang="f1374">
                  <a:pos x="f1694" y="f1695"/>
                </a:cxn>
                <a:cxn ang="f1374">
                  <a:pos x="f1696" y="f1697"/>
                </a:cxn>
                <a:cxn ang="f1374">
                  <a:pos x="f1698" y="f1699"/>
                </a:cxn>
                <a:cxn ang="f1374">
                  <a:pos x="f1700" y="f1701"/>
                </a:cxn>
                <a:cxn ang="f1374">
                  <a:pos x="f1702" y="f1703"/>
                </a:cxn>
                <a:cxn ang="f1374">
                  <a:pos x="f1704" y="f1705"/>
                </a:cxn>
                <a:cxn ang="f1374">
                  <a:pos x="f1706" y="f1707"/>
                </a:cxn>
                <a:cxn ang="f1374">
                  <a:pos x="f1708" y="f1709"/>
                </a:cxn>
                <a:cxn ang="f1374">
                  <a:pos x="f1710" y="f1711"/>
                </a:cxn>
                <a:cxn ang="f1374">
                  <a:pos x="f1712" y="f1713"/>
                </a:cxn>
                <a:cxn ang="f1374">
                  <a:pos x="f1714" y="f1715"/>
                </a:cxn>
                <a:cxn ang="f1374">
                  <a:pos x="f1716" y="f1717"/>
                </a:cxn>
                <a:cxn ang="f1374">
                  <a:pos x="f1718" y="f1719"/>
                </a:cxn>
                <a:cxn ang="f1374">
                  <a:pos x="f1720" y="f1721"/>
                </a:cxn>
                <a:cxn ang="f1374">
                  <a:pos x="f1722" y="f1723"/>
                </a:cxn>
                <a:cxn ang="f1374">
                  <a:pos x="f1724" y="f1725"/>
                </a:cxn>
                <a:cxn ang="f1374">
                  <a:pos x="f1726" y="f1727"/>
                </a:cxn>
                <a:cxn ang="f1374">
                  <a:pos x="f1728" y="f1729"/>
                </a:cxn>
                <a:cxn ang="f1374">
                  <a:pos x="f1728" y="f1729"/>
                </a:cxn>
                <a:cxn ang="f1374">
                  <a:pos x="f1730" y="f1731"/>
                </a:cxn>
                <a:cxn ang="f1374">
                  <a:pos x="f1732" y="f1733"/>
                </a:cxn>
                <a:cxn ang="f1374">
                  <a:pos x="f1716" y="f1734"/>
                </a:cxn>
                <a:cxn ang="f1374">
                  <a:pos x="f1735" y="f1736"/>
                </a:cxn>
              </a:cxnLst>
              <a:rect l="f1615" t="f1618" r="f1616" b="f1617"/>
              <a:pathLst>
                <a:path w="1452" h="951">
                  <a:moveTo>
                    <a:pt x="f9" y="f10"/>
                  </a:move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4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17" y="f52"/>
                    <a:pt x="f16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19" y="f60"/>
                    <a:pt x="f61" y="f62"/>
                    <a:pt x="f11" y="f63"/>
                  </a:cubicBezTo>
                  <a:cubicBezTo>
                    <a:pt x="f15" y="f64"/>
                    <a:pt x="f65" y="f66"/>
                    <a:pt x="f16" y="f67"/>
                  </a:cubicBezTo>
                  <a:cubicBezTo>
                    <a:pt x="f61" y="f68"/>
                    <a:pt x="f17" y="f69"/>
                    <a:pt x="f70" y="f71"/>
                  </a:cubicBezTo>
                  <a:cubicBezTo>
                    <a:pt x="f1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86"/>
                    <a:pt x="f75" y="f90"/>
                    <a:pt x="f91" y="f92"/>
                  </a:cubicBezTo>
                  <a:cubicBezTo>
                    <a:pt x="f91" y="f93"/>
                    <a:pt x="f48" y="f94"/>
                    <a:pt x="f48" y="f95"/>
                  </a:cubicBezTo>
                  <a:cubicBezTo>
                    <a:pt x="f48" y="f96"/>
                    <a:pt x="f97" y="f98"/>
                    <a:pt x="f50" y="f99"/>
                  </a:cubicBezTo>
                  <a:cubicBezTo>
                    <a:pt x="f17" y="f99"/>
                    <a:pt x="f65" y="f100"/>
                    <a:pt x="f13" y="f96"/>
                  </a:cubicBezTo>
                  <a:cubicBezTo>
                    <a:pt x="f101" y="f102"/>
                    <a:pt x="f65" y="f102"/>
                    <a:pt x="f16" y="f103"/>
                  </a:cubicBezTo>
                  <a:cubicBezTo>
                    <a:pt x="f104" y="f103"/>
                    <a:pt x="f65" y="f105"/>
                    <a:pt x="f101" y="f105"/>
                  </a:cubicBezTo>
                  <a:cubicBezTo>
                    <a:pt x="f65" y="f106"/>
                    <a:pt x="f101" y="f107"/>
                    <a:pt x="f65" y="f108"/>
                  </a:cubicBezTo>
                  <a:cubicBezTo>
                    <a:pt x="f109" y="f80"/>
                    <a:pt x="f70" y="f110"/>
                    <a:pt x="f13" y="f111"/>
                  </a:cubicBezTo>
                  <a:cubicBezTo>
                    <a:pt x="f112" y="f113"/>
                    <a:pt x="f114" y="f115"/>
                    <a:pt x="f116" y="f67"/>
                  </a:cubicBezTo>
                  <a:cubicBezTo>
                    <a:pt x="f117" y="f118"/>
                    <a:pt x="f119" y="f60"/>
                    <a:pt x="f120" y="f52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37"/>
                    <a:pt x="f130" y="f35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3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59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54" y="f177"/>
                    <a:pt x="f154" y="f178"/>
                  </a:cubicBezTo>
                  <a:cubicBezTo>
                    <a:pt x="f154" y="f41"/>
                    <a:pt x="f179" y="f180"/>
                    <a:pt x="f156" y="f181"/>
                  </a:cubicBezTo>
                  <a:cubicBezTo>
                    <a:pt x="f182" y="f181"/>
                    <a:pt x="f160" y="f181"/>
                    <a:pt x="f183" y="f181"/>
                  </a:cubicBezTo>
                  <a:cubicBezTo>
                    <a:pt x="f160" y="f184"/>
                    <a:pt x="f156" y="f185"/>
                    <a:pt x="f179" y="f126"/>
                  </a:cubicBezTo>
                  <a:cubicBezTo>
                    <a:pt x="f154" y="f186"/>
                    <a:pt x="f147" y="f187"/>
                    <a:pt x="f188" y="f189"/>
                  </a:cubicBezTo>
                  <a:cubicBezTo>
                    <a:pt x="f139" y="f190"/>
                    <a:pt x="f191" y="f47"/>
                    <a:pt x="f139" y="f192"/>
                  </a:cubicBezTo>
                  <a:cubicBezTo>
                    <a:pt x="f139" y="f193"/>
                    <a:pt x="f194" y="f49"/>
                    <a:pt x="f194" y="f51"/>
                  </a:cubicBezTo>
                  <a:cubicBezTo>
                    <a:pt x="f191" y="f195"/>
                    <a:pt x="f137" y="f193"/>
                    <a:pt x="f196" y="f192"/>
                  </a:cubicBezTo>
                  <a:cubicBezTo>
                    <a:pt x="f197" y="f122"/>
                    <a:pt x="f198" y="f199"/>
                    <a:pt x="f200" y="f201"/>
                  </a:cubicBezTo>
                  <a:cubicBezTo>
                    <a:pt x="f202" y="f203"/>
                    <a:pt x="f204" y="f189"/>
                    <a:pt x="f205" y="f47"/>
                  </a:cubicBezTo>
                  <a:cubicBezTo>
                    <a:pt x="f206" y="f199"/>
                    <a:pt x="f206" y="f207"/>
                    <a:pt x="f208" y="f207"/>
                  </a:cubicBezTo>
                  <a:cubicBezTo>
                    <a:pt x="f209" y="f207"/>
                    <a:pt x="f210" y="f199"/>
                    <a:pt x="f211" y="f52"/>
                  </a:cubicBezTo>
                  <a:cubicBezTo>
                    <a:pt x="f211" y="f52"/>
                    <a:pt x="f210" y="f52"/>
                    <a:pt x="f212" y="f53"/>
                  </a:cubicBezTo>
                  <a:cubicBezTo>
                    <a:pt x="f213" y="f214"/>
                    <a:pt x="f215" y="f5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63"/>
                    <a:pt x="f225" y="f226"/>
                    <a:pt x="f227" y="f228"/>
                  </a:cubicBezTo>
                  <a:cubicBezTo>
                    <a:pt x="f229" y="f66"/>
                    <a:pt x="f230" y="f231"/>
                    <a:pt x="f232" y="f233"/>
                  </a:cubicBezTo>
                  <a:cubicBezTo>
                    <a:pt x="f232" y="f234"/>
                    <a:pt x="f235" y="f236"/>
                    <a:pt x="f123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84"/>
                    <a:pt x="f247" y="f102"/>
                  </a:cubicBezTo>
                  <a:cubicBezTo>
                    <a:pt x="f248" y="f249"/>
                    <a:pt x="f250" y="f98"/>
                    <a:pt x="f251" y="f99"/>
                  </a:cubicBezTo>
                  <a:cubicBezTo>
                    <a:pt x="f252" y="f253"/>
                    <a:pt x="f254" y="f99"/>
                    <a:pt x="f255" y="f99"/>
                  </a:cubicBezTo>
                  <a:cubicBezTo>
                    <a:pt x="f256" y="f257"/>
                    <a:pt x="f246" y="f258"/>
                    <a:pt x="f259" y="f260"/>
                  </a:cubicBezTo>
                  <a:cubicBezTo>
                    <a:pt x="f255" y="f261"/>
                    <a:pt x="f262" y="f263"/>
                    <a:pt x="f121" y="f264"/>
                  </a:cubicBezTo>
                  <a:cubicBezTo>
                    <a:pt x="f265" y="f266"/>
                    <a:pt x="f265" y="f267"/>
                    <a:pt x="f259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117" y="f274"/>
                    <a:pt x="f273" y="f275"/>
                    <a:pt x="f117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0"/>
                    <a:pt x="f292" y="f293"/>
                  </a:cubicBezTo>
                  <a:cubicBezTo>
                    <a:pt x="f294" y="f295"/>
                    <a:pt x="f296" y="f297"/>
                    <a:pt x="f296" y="f298"/>
                  </a:cubicBezTo>
                  <a:cubicBezTo>
                    <a:pt x="f296" y="f299"/>
                    <a:pt x="f300" y="f301"/>
                    <a:pt x="f302" y="f303"/>
                  </a:cubicBezTo>
                  <a:cubicBezTo>
                    <a:pt x="f300" y="f304"/>
                    <a:pt x="f291" y="f305"/>
                    <a:pt x="f281" y="f306"/>
                  </a:cubicBezTo>
                  <a:cubicBezTo>
                    <a:pt x="f294" y="f307"/>
                    <a:pt x="f308" y="f309"/>
                    <a:pt x="f310" y="f311"/>
                  </a:cubicBezTo>
                  <a:cubicBezTo>
                    <a:pt x="f271" y="f312"/>
                    <a:pt x="f313" y="f179"/>
                    <a:pt x="f314" y="f141"/>
                  </a:cubicBezTo>
                  <a:cubicBezTo>
                    <a:pt x="f251" y="f315"/>
                    <a:pt x="f252" y="f315"/>
                    <a:pt x="f246" y="f188"/>
                  </a:cubicBezTo>
                  <a:cubicBezTo>
                    <a:pt x="f316" y="f317"/>
                    <a:pt x="f318" y="f319"/>
                    <a:pt x="f320" y="f209"/>
                  </a:cubicBezTo>
                  <a:cubicBezTo>
                    <a:pt x="f254" y="f210"/>
                    <a:pt x="f256" y="f220"/>
                    <a:pt x="f246" y="f321"/>
                  </a:cubicBezTo>
                  <a:cubicBezTo>
                    <a:pt x="f246" y="f322"/>
                    <a:pt x="f316" y="f8"/>
                    <a:pt x="f265" y="f323"/>
                  </a:cubicBezTo>
                  <a:cubicBezTo>
                    <a:pt x="f324" y="f325"/>
                    <a:pt x="f240" y="f321"/>
                    <a:pt x="f240" y="f326"/>
                  </a:cubicBezTo>
                  <a:cubicBezTo>
                    <a:pt x="f327" y="f220"/>
                    <a:pt x="f328" y="f329"/>
                    <a:pt x="f328" y="f330"/>
                  </a:cubicBezTo>
                  <a:cubicBezTo>
                    <a:pt x="f232" y="f331"/>
                    <a:pt x="f332" y="f212"/>
                    <a:pt x="f333" y="f334"/>
                  </a:cubicBezTo>
                  <a:cubicBezTo>
                    <a:pt x="f335" y="f222"/>
                    <a:pt x="f336" y="f129"/>
                    <a:pt x="f337" y="f326"/>
                  </a:cubicBezTo>
                  <a:cubicBezTo>
                    <a:pt x="f127" y="f222"/>
                    <a:pt x="f338" y="f334"/>
                    <a:pt x="f225" y="f218"/>
                  </a:cubicBezTo>
                  <a:cubicBezTo>
                    <a:pt x="f339" y="f340"/>
                    <a:pt x="f337" y="f341"/>
                    <a:pt x="f342" y="f343"/>
                  </a:cubicBezTo>
                  <a:cubicBezTo>
                    <a:pt x="f336" y="f344"/>
                    <a:pt x="f125" y="f345"/>
                    <a:pt x="f346" y="f347"/>
                  </a:cubicBezTo>
                  <a:cubicBezTo>
                    <a:pt x="f123" y="f198"/>
                    <a:pt x="f348" y="f349"/>
                    <a:pt x="f238" y="f350"/>
                  </a:cubicBezTo>
                  <a:cubicBezTo>
                    <a:pt x="f235" y="f350"/>
                    <a:pt x="f351" y="f173"/>
                    <a:pt x="f352" y="f353"/>
                  </a:cubicBezTo>
                  <a:cubicBezTo>
                    <a:pt x="f352" y="f183"/>
                    <a:pt x="f351" y="f169"/>
                    <a:pt x="f354" y="f163"/>
                  </a:cubicBezTo>
                  <a:cubicBezTo>
                    <a:pt x="f355" y="f356"/>
                    <a:pt x="f336" y="f357"/>
                    <a:pt x="f342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299"/>
                    <a:pt x="f127" y="f368"/>
                  </a:cubicBezTo>
                  <a:cubicBezTo>
                    <a:pt x="f369" y="f295"/>
                    <a:pt x="f127" y="f293"/>
                    <a:pt x="f369" y="f290"/>
                  </a:cubicBezTo>
                  <a:cubicBezTo>
                    <a:pt x="f370" y="f371"/>
                    <a:pt x="f322" y="f372"/>
                    <a:pt x="f373" y="f374"/>
                  </a:cubicBezTo>
                  <a:cubicBezTo>
                    <a:pt x="f375" y="f376"/>
                    <a:pt x="f363" y="f377"/>
                    <a:pt x="f361" y="f378"/>
                  </a:cubicBezTo>
                  <a:cubicBezTo>
                    <a:pt x="f379" y="f380"/>
                    <a:pt x="f336" y="f381"/>
                    <a:pt x="f359" y="f382"/>
                  </a:cubicBezTo>
                  <a:cubicBezTo>
                    <a:pt x="f339" y="f383"/>
                    <a:pt x="f339" y="f384"/>
                    <a:pt x="f363" y="f385"/>
                  </a:cubicBezTo>
                  <a:cubicBezTo>
                    <a:pt x="f369" y="f386"/>
                    <a:pt x="f338" y="f261"/>
                    <a:pt x="f224" y="f260"/>
                  </a:cubicBezTo>
                  <a:cubicBezTo>
                    <a:pt x="f325" y="f387"/>
                    <a:pt x="f322" y="f388"/>
                    <a:pt x="f389" y="f257"/>
                  </a:cubicBezTo>
                  <a:cubicBezTo>
                    <a:pt x="f390" y="f391"/>
                    <a:pt x="f392" y="f388"/>
                    <a:pt x="f334" y="f393"/>
                  </a:cubicBezTo>
                  <a:cubicBezTo>
                    <a:pt x="f130" y="f99"/>
                    <a:pt x="f394" y="f395"/>
                    <a:pt x="f394" y="f84"/>
                  </a:cubicBezTo>
                  <a:cubicBezTo>
                    <a:pt x="f340" y="f396"/>
                    <a:pt x="f340" y="f397"/>
                    <a:pt x="f340" y="f398"/>
                  </a:cubicBezTo>
                  <a:cubicBezTo>
                    <a:pt x="f340" y="f399"/>
                    <a:pt x="f394" y="f237"/>
                    <a:pt x="f400" y="f236"/>
                  </a:cubicBezTo>
                  <a:cubicBezTo>
                    <a:pt x="f130" y="f401"/>
                    <a:pt x="f213" y="f402"/>
                    <a:pt x="f216" y="f67"/>
                  </a:cubicBezTo>
                  <a:cubicBezTo>
                    <a:pt x="f394" y="f231"/>
                    <a:pt x="f330" y="f403"/>
                    <a:pt x="f331" y="f118"/>
                  </a:cubicBezTo>
                  <a:cubicBezTo>
                    <a:pt x="f404" y="f402"/>
                    <a:pt x="f404" y="f233"/>
                    <a:pt x="f405" y="f401"/>
                  </a:cubicBezTo>
                  <a:cubicBezTo>
                    <a:pt x="f406" y="f71"/>
                    <a:pt x="f407" y="f241"/>
                    <a:pt x="f408" y="f236"/>
                  </a:cubicBezTo>
                  <a:cubicBezTo>
                    <a:pt x="f408" y="f399"/>
                    <a:pt x="f409" y="f410"/>
                    <a:pt x="f409" y="f241"/>
                  </a:cubicBezTo>
                  <a:cubicBezTo>
                    <a:pt x="f411" y="f412"/>
                    <a:pt x="f202" y="f243"/>
                    <a:pt x="f319" y="f397"/>
                  </a:cubicBezTo>
                  <a:cubicBezTo>
                    <a:pt x="f133" y="f396"/>
                    <a:pt x="f202" y="f413"/>
                    <a:pt x="f317" y="f396"/>
                  </a:cubicBezTo>
                  <a:cubicBezTo>
                    <a:pt x="f414" y="f92"/>
                    <a:pt x="f415" y="f90"/>
                    <a:pt x="f416" y="f84"/>
                  </a:cubicBezTo>
                  <a:cubicBezTo>
                    <a:pt x="f200" y="f93"/>
                    <a:pt x="f408" y="f417"/>
                    <a:pt x="f409" y="f107"/>
                  </a:cubicBezTo>
                  <a:cubicBezTo>
                    <a:pt x="f319" y="f257"/>
                    <a:pt x="f345" y="f418"/>
                    <a:pt x="f419" y="f420"/>
                  </a:cubicBezTo>
                  <a:cubicBezTo>
                    <a:pt x="f197" y="f274"/>
                    <a:pt x="f415" y="f278"/>
                    <a:pt x="f414" y="f282"/>
                  </a:cubicBezTo>
                  <a:cubicBezTo>
                    <a:pt x="f414" y="f421"/>
                    <a:pt x="f422" y="f301"/>
                    <a:pt x="f147" y="f423"/>
                  </a:cubicBezTo>
                  <a:cubicBezTo>
                    <a:pt x="f149" y="f424"/>
                    <a:pt x="f173" y="f425"/>
                    <a:pt x="f426" y="f362"/>
                  </a:cubicBezTo>
                  <a:cubicBezTo>
                    <a:pt x="f427" y="f305"/>
                    <a:pt x="f169" y="f305"/>
                    <a:pt x="f428" y="f429"/>
                  </a:cubicBezTo>
                  <a:cubicBezTo>
                    <a:pt x="f307" y="f358"/>
                    <a:pt x="f304" y="f430"/>
                    <a:pt x="f421" y="f431"/>
                  </a:cubicBezTo>
                  <a:cubicBezTo>
                    <a:pt x="f432" y="f433"/>
                    <a:pt x="f282" y="f307"/>
                    <a:pt x="f434" y="f435"/>
                  </a:cubicBezTo>
                  <a:cubicBezTo>
                    <a:pt x="f275" y="f358"/>
                    <a:pt x="f378" y="f436"/>
                    <a:pt x="f437" y="f438"/>
                  </a:cubicBezTo>
                  <a:cubicBezTo>
                    <a:pt x="f382" y="f439"/>
                    <a:pt x="f440" y="f441"/>
                    <a:pt x="f418" y="f424"/>
                  </a:cubicBezTo>
                  <a:cubicBezTo>
                    <a:pt x="f442" y="f424"/>
                    <a:pt x="f385" y="f425"/>
                    <a:pt x="f266" y="f425"/>
                  </a:cubicBezTo>
                  <a:cubicBezTo>
                    <a:pt x="f385" y="f443"/>
                    <a:pt x="f442" y="f444"/>
                    <a:pt x="f418" y="f445"/>
                  </a:cubicBezTo>
                  <a:cubicBezTo>
                    <a:pt x="f383" y="f446"/>
                    <a:pt x="f447" y="f448"/>
                    <a:pt x="f270" y="f304"/>
                  </a:cubicBezTo>
                  <a:cubicBezTo>
                    <a:pt x="f449" y="f446"/>
                    <a:pt x="f450" y="f366"/>
                    <a:pt x="f451" y="f452"/>
                  </a:cubicBezTo>
                  <a:cubicBezTo>
                    <a:pt x="f449" y="f453"/>
                    <a:pt x="f454" y="f455"/>
                    <a:pt x="f382" y="f298"/>
                  </a:cubicBezTo>
                  <a:cubicBezTo>
                    <a:pt x="f456" y="f368"/>
                    <a:pt x="f440" y="f421"/>
                    <a:pt x="f267" y="f457"/>
                  </a:cubicBezTo>
                  <a:cubicBezTo>
                    <a:pt x="f458" y="f459"/>
                    <a:pt x="f267" y="f460"/>
                    <a:pt x="f383" y="f374"/>
                  </a:cubicBezTo>
                  <a:cubicBezTo>
                    <a:pt x="f383" y="f282"/>
                    <a:pt x="f437" y="f461"/>
                    <a:pt x="f462" y="f463"/>
                  </a:cubicBezTo>
                  <a:cubicBezTo>
                    <a:pt x="f378" y="f460"/>
                    <a:pt x="f464" y="f284"/>
                    <a:pt x="f465" y="f466"/>
                  </a:cubicBezTo>
                  <a:cubicBezTo>
                    <a:pt x="f368" y="f459"/>
                    <a:pt x="f467" y="f468"/>
                    <a:pt x="f469" y="f470"/>
                  </a:cubicBezTo>
                  <a:cubicBezTo>
                    <a:pt x="f471" y="f472"/>
                    <a:pt x="f171" y="f473"/>
                    <a:pt x="f179" y="f280"/>
                  </a:cubicBezTo>
                  <a:cubicBezTo>
                    <a:pt x="f154" y="f474"/>
                    <a:pt x="f152" y="f474"/>
                    <a:pt x="f143" y="f434"/>
                  </a:cubicBezTo>
                  <a:cubicBezTo>
                    <a:pt x="f141" y="f475"/>
                    <a:pt x="f194" y="f476"/>
                    <a:pt x="f422" y="f275"/>
                  </a:cubicBezTo>
                  <a:cubicBezTo>
                    <a:pt x="f191" y="f274"/>
                    <a:pt x="f477" y="f478"/>
                    <a:pt x="f139" y="f479"/>
                  </a:cubicBezTo>
                  <a:cubicBezTo>
                    <a:pt x="f480" y="f280"/>
                    <a:pt x="f362" y="f280"/>
                    <a:pt x="f372" y="f473"/>
                  </a:cubicBezTo>
                  <a:cubicBezTo>
                    <a:pt x="f460" y="f473"/>
                    <a:pt x="f280" y="f470"/>
                    <a:pt x="f481" y="f470"/>
                  </a:cubicBezTo>
                  <a:cubicBezTo>
                    <a:pt x="f377" y="f482"/>
                    <a:pt x="f478" y="f472"/>
                    <a:pt x="f272" y="f483"/>
                  </a:cubicBezTo>
                  <a:cubicBezTo>
                    <a:pt x="f378" y="f483"/>
                    <a:pt x="f451" y="f473"/>
                    <a:pt x="f420" y="f473"/>
                  </a:cubicBezTo>
                  <a:cubicBezTo>
                    <a:pt x="f381" y="f474"/>
                    <a:pt x="f383" y="f434"/>
                    <a:pt x="f456" y="f275"/>
                  </a:cubicBezTo>
                  <a:cubicBezTo>
                    <a:pt x="f456" y="f484"/>
                    <a:pt x="f440" y="f485"/>
                    <a:pt x="f440" y="f454"/>
                  </a:cubicBezTo>
                  <a:cubicBezTo>
                    <a:pt x="f440" y="f454"/>
                    <a:pt x="f383" y="f437"/>
                    <a:pt x="f456" y="f437"/>
                  </a:cubicBezTo>
                  <a:cubicBezTo>
                    <a:pt x="f458" y="f437"/>
                    <a:pt x="f385" y="f447"/>
                    <a:pt x="f386" y="f447"/>
                  </a:cubicBezTo>
                  <a:cubicBezTo>
                    <a:pt x="f266" y="f458"/>
                    <a:pt x="f384" y="f486"/>
                    <a:pt x="f382" y="f263"/>
                  </a:cubicBezTo>
                  <a:cubicBezTo>
                    <a:pt x="f420" y="f263"/>
                    <a:pt x="f487" y="f263"/>
                    <a:pt x="f470" y="f263"/>
                  </a:cubicBezTo>
                  <a:cubicBezTo>
                    <a:pt x="f470" y="f261"/>
                    <a:pt x="f470" y="f261"/>
                    <a:pt x="f470" y="f260"/>
                  </a:cubicBezTo>
                  <a:cubicBezTo>
                    <a:pt x="f465" y="f387"/>
                    <a:pt x="f488" y="f489"/>
                    <a:pt x="f449" y="f258"/>
                  </a:cubicBezTo>
                  <a:cubicBezTo>
                    <a:pt x="f458" y="f490"/>
                    <a:pt x="f458" y="f257"/>
                    <a:pt x="f268" y="f491"/>
                  </a:cubicBezTo>
                  <a:cubicBezTo>
                    <a:pt x="f383" y="f103"/>
                    <a:pt x="f384" y="f395"/>
                    <a:pt x="f442" y="f94"/>
                  </a:cubicBezTo>
                  <a:cubicBezTo>
                    <a:pt x="f486" y="f108"/>
                    <a:pt x="f492" y="f90"/>
                    <a:pt x="f442" y="f493"/>
                  </a:cubicBezTo>
                  <a:cubicBezTo>
                    <a:pt x="f458" y="f494"/>
                    <a:pt x="f384" y="f396"/>
                    <a:pt x="f458" y="f495"/>
                  </a:cubicBezTo>
                  <a:cubicBezTo>
                    <a:pt x="f486" y="f496"/>
                    <a:pt x="f261" y="f496"/>
                    <a:pt x="f264" y="f243"/>
                  </a:cubicBezTo>
                  <a:cubicBezTo>
                    <a:pt x="f489" y="f497"/>
                    <a:pt x="f391" y="f498"/>
                    <a:pt x="f253" y="f498"/>
                  </a:cubicBezTo>
                  <a:cubicBezTo>
                    <a:pt x="f98" y="f499"/>
                    <a:pt x="f249" y="f412"/>
                    <a:pt x="f500" y="f241"/>
                  </a:cubicBezTo>
                  <a:cubicBezTo>
                    <a:pt x="f106" y="f501"/>
                    <a:pt x="f106" y="f502"/>
                    <a:pt x="f503" y="f504"/>
                  </a:cubicBezTo>
                  <a:cubicBezTo>
                    <a:pt x="f94" y="f504"/>
                    <a:pt x="f417" y="f504"/>
                    <a:pt x="f86" y="f505"/>
                  </a:cubicBezTo>
                  <a:cubicBezTo>
                    <a:pt x="f84" y="f505"/>
                    <a:pt x="f90" y="f505"/>
                    <a:pt x="f506" y="f505"/>
                  </a:cubicBezTo>
                  <a:cubicBezTo>
                    <a:pt x="f90" y="f413"/>
                    <a:pt x="f84" y="f507"/>
                    <a:pt x="f108" y="f108"/>
                  </a:cubicBezTo>
                  <a:cubicBezTo>
                    <a:pt x="f86" y="f108"/>
                    <a:pt x="f93" y="f417"/>
                    <a:pt x="f93" y="f417"/>
                  </a:cubicBezTo>
                  <a:cubicBezTo>
                    <a:pt x="f108" y="f88"/>
                    <a:pt x="f107" y="f107"/>
                    <a:pt x="f106" y="f94"/>
                  </a:cubicBezTo>
                  <a:cubicBezTo>
                    <a:pt x="f84" y="f103"/>
                    <a:pt x="f508" y="f491"/>
                    <a:pt x="f496" y="f249"/>
                  </a:cubicBezTo>
                  <a:cubicBezTo>
                    <a:pt x="f509" y="f249"/>
                    <a:pt x="f499" y="f99"/>
                    <a:pt x="f243" y="f253"/>
                  </a:cubicBezTo>
                  <a:cubicBezTo>
                    <a:pt x="f74" y="f510"/>
                    <a:pt x="f74" y="f257"/>
                    <a:pt x="f74" y="f391"/>
                  </a:cubicBezTo>
                  <a:cubicBezTo>
                    <a:pt x="f110" y="f490"/>
                    <a:pt x="f504" y="f388"/>
                    <a:pt x="f413" y="f388"/>
                  </a:cubicBezTo>
                  <a:cubicBezTo>
                    <a:pt x="f88" y="f258"/>
                    <a:pt x="f88" y="f258"/>
                    <a:pt x="f94" y="f266"/>
                  </a:cubicBezTo>
                  <a:cubicBezTo>
                    <a:pt x="f511" y="f458"/>
                    <a:pt x="f503" y="f382"/>
                    <a:pt x="f503" y="f454"/>
                  </a:cubicBezTo>
                  <a:cubicBezTo>
                    <a:pt x="f511" y="f381"/>
                    <a:pt x="f511" y="f381"/>
                    <a:pt x="f94" y="f381"/>
                  </a:cubicBezTo>
                  <a:cubicBezTo>
                    <a:pt x="f503" y="f462"/>
                    <a:pt x="f395" y="f449"/>
                    <a:pt x="f105" y="f450"/>
                  </a:cubicBezTo>
                  <a:cubicBezTo>
                    <a:pt x="f395" y="f451"/>
                    <a:pt x="f511" y="f512"/>
                    <a:pt x="f417" y="f484"/>
                  </a:cubicBezTo>
                  <a:cubicBezTo>
                    <a:pt x="f107" y="f478"/>
                    <a:pt x="f94" y="f513"/>
                    <a:pt x="f395" y="f275"/>
                  </a:cubicBezTo>
                  <a:cubicBezTo>
                    <a:pt x="f86" y="f481"/>
                    <a:pt x="f82" y="f278"/>
                    <a:pt x="f514" y="f475"/>
                  </a:cubicBezTo>
                  <a:cubicBezTo>
                    <a:pt x="f509" y="f475"/>
                    <a:pt x="f241" y="f475"/>
                    <a:pt x="f515" y="f516"/>
                  </a:cubicBezTo>
                  <a:cubicBezTo>
                    <a:pt x="f402" y="f465"/>
                    <a:pt x="f517" y="f464"/>
                    <a:pt x="f518" y="f451"/>
                  </a:cubicBezTo>
                  <a:cubicBezTo>
                    <a:pt x="f228" y="f384"/>
                    <a:pt x="f519" y="f388"/>
                    <a:pt x="f226" y="f395"/>
                  </a:cubicBezTo>
                  <a:cubicBezTo>
                    <a:pt x="f226" y="f417"/>
                    <a:pt x="f520" y="f507"/>
                    <a:pt x="f520" y="f413"/>
                  </a:cubicBezTo>
                  <a:cubicBezTo>
                    <a:pt x="f520" y="f521"/>
                    <a:pt x="f519" y="f243"/>
                    <a:pt x="f64" y="f239"/>
                  </a:cubicBezTo>
                  <a:cubicBezTo>
                    <a:pt x="f64" y="f113"/>
                    <a:pt x="f228" y="f515"/>
                    <a:pt x="f228" y="f234"/>
                  </a:cubicBezTo>
                  <a:cubicBezTo>
                    <a:pt x="f522" y="f523"/>
                    <a:pt x="f524" y="f401"/>
                    <a:pt x="f219" y="f401"/>
                  </a:cubicBezTo>
                  <a:cubicBezTo>
                    <a:pt x="f525" y="f401"/>
                    <a:pt x="f526" y="f523"/>
                    <a:pt x="f527" y="f515"/>
                  </a:cubicBezTo>
                  <a:cubicBezTo>
                    <a:pt x="f528" y="f399"/>
                    <a:pt x="f55" y="f529"/>
                    <a:pt x="f530" y="f502"/>
                  </a:cubicBezTo>
                  <a:cubicBezTo>
                    <a:pt x="f214" y="f76"/>
                    <a:pt x="f531" y="f532"/>
                    <a:pt x="f52" y="f80"/>
                  </a:cubicBezTo>
                  <a:cubicBezTo>
                    <a:pt x="f52" y="f413"/>
                    <a:pt x="f52" y="f508"/>
                    <a:pt x="f52" y="f494"/>
                  </a:cubicBezTo>
                  <a:cubicBezTo>
                    <a:pt x="f53" y="f93"/>
                    <a:pt x="f214" y="f503"/>
                    <a:pt x="f214" y="f500"/>
                  </a:cubicBezTo>
                  <a:cubicBezTo>
                    <a:pt x="f214" y="f253"/>
                    <a:pt x="f531" y="f490"/>
                    <a:pt x="f192" y="f490"/>
                  </a:cubicBezTo>
                  <a:cubicBezTo>
                    <a:pt x="f533" y="f490"/>
                    <a:pt x="f122" y="f489"/>
                    <a:pt x="f122" y="f261"/>
                  </a:cubicBezTo>
                  <a:cubicBezTo>
                    <a:pt x="f207" y="f386"/>
                    <a:pt x="f533" y="f442"/>
                    <a:pt x="f203" y="f442"/>
                  </a:cubicBezTo>
                  <a:cubicBezTo>
                    <a:pt x="f534" y="f418"/>
                    <a:pt x="f535" y="f440"/>
                    <a:pt x="f536" y="f382"/>
                  </a:cubicBezTo>
                  <a:cubicBezTo>
                    <a:pt x="f537" y="f456"/>
                    <a:pt x="f185" y="f440"/>
                    <a:pt x="f43" y="f384"/>
                  </a:cubicBezTo>
                  <a:cubicBezTo>
                    <a:pt x="f538" y="f380"/>
                    <a:pt x="f536" y="f464"/>
                    <a:pt x="f124" y="f434"/>
                  </a:cubicBezTo>
                  <a:cubicBezTo>
                    <a:pt x="f190" y="f483"/>
                    <a:pt x="f124" y="f282"/>
                    <a:pt x="f124" y="f460"/>
                  </a:cubicBezTo>
                  <a:cubicBezTo>
                    <a:pt x="f124" y="f459"/>
                    <a:pt x="f203" y="f457"/>
                    <a:pt x="f203" y="f372"/>
                  </a:cubicBezTo>
                  <a:cubicBezTo>
                    <a:pt x="f124" y="f290"/>
                    <a:pt x="f124" y="f539"/>
                    <a:pt x="f190" y="f455"/>
                  </a:cubicBezTo>
                  <a:cubicBezTo>
                    <a:pt x="f203" y="f299"/>
                    <a:pt x="f189" y="f299"/>
                    <a:pt x="f534" y="f299"/>
                  </a:cubicBezTo>
                  <a:cubicBezTo>
                    <a:pt x="f184" y="f455"/>
                    <a:pt x="f184" y="f455"/>
                    <a:pt x="f184" y="f444"/>
                  </a:cubicBezTo>
                  <a:cubicBezTo>
                    <a:pt x="f540" y="f541"/>
                    <a:pt x="f540" y="f542"/>
                    <a:pt x="f543" y="f544"/>
                  </a:cubicBezTo>
                  <a:cubicBezTo>
                    <a:pt x="f543" y="f545"/>
                    <a:pt x="f180" y="f435"/>
                    <a:pt x="f546" y="f435"/>
                  </a:cubicBezTo>
                  <a:cubicBezTo>
                    <a:pt x="f174" y="f547"/>
                    <a:pt x="f39" y="f548"/>
                    <a:pt x="f549" y="f548"/>
                  </a:cubicBezTo>
                  <a:cubicBezTo>
                    <a:pt x="f550" y="f551"/>
                    <a:pt x="f550" y="f480"/>
                    <a:pt x="f170" y="f428"/>
                  </a:cubicBezTo>
                  <a:cubicBezTo>
                    <a:pt x="f552" y="f165"/>
                    <a:pt x="f168" y="f165"/>
                    <a:pt x="f166" y="f165"/>
                  </a:cubicBezTo>
                  <a:cubicBezTo>
                    <a:pt x="f166" y="f171"/>
                    <a:pt x="f553" y="f175"/>
                    <a:pt x="f554" y="f188"/>
                  </a:cubicBezTo>
                  <a:cubicBezTo>
                    <a:pt x="f555" y="f196"/>
                    <a:pt x="f556" y="f197"/>
                    <a:pt x="f540" y="f419"/>
                  </a:cubicBezTo>
                  <a:cubicBezTo>
                    <a:pt x="f186" y="f200"/>
                    <a:pt x="f534" y="f557"/>
                    <a:pt x="f535" y="f344"/>
                  </a:cubicBezTo>
                  <a:cubicBezTo>
                    <a:pt x="f536" y="f558"/>
                    <a:pt x="f540" y="f559"/>
                    <a:pt x="f177" y="f343"/>
                  </a:cubicBezTo>
                  <a:cubicBezTo>
                    <a:pt x="f174" y="f558"/>
                    <a:pt x="f560" y="f205"/>
                    <a:pt x="f170" y="f347"/>
                  </a:cubicBezTo>
                  <a:cubicBezTo>
                    <a:pt x="f170" y="f343"/>
                    <a:pt x="f561" y="f331"/>
                    <a:pt x="f561" y="f329"/>
                  </a:cubicBezTo>
                  <a:cubicBezTo>
                    <a:pt x="f35" y="f400"/>
                    <a:pt x="f164" y="f394"/>
                    <a:pt x="f562" y="f212"/>
                  </a:cubicBezTo>
                  <a:cubicBezTo>
                    <a:pt x="f132" y="f343"/>
                    <a:pt x="f159" y="f557"/>
                    <a:pt x="f563" y="f419"/>
                  </a:cubicBezTo>
                  <a:cubicBezTo>
                    <a:pt x="f564" y="f197"/>
                    <a:pt x="f164" y="f414"/>
                    <a:pt x="f565" y="f566"/>
                  </a:cubicBezTo>
                  <a:cubicBezTo>
                    <a:pt x="f562" y="f145"/>
                    <a:pt x="f155" y="f426"/>
                    <a:pt x="f153" y="f428"/>
                  </a:cubicBezTo>
                  <a:cubicBezTo>
                    <a:pt x="f153" y="f548"/>
                    <a:pt x="f31" y="f567"/>
                    <a:pt x="f148" y="f431"/>
                  </a:cubicBezTo>
                  <a:cubicBezTo>
                    <a:pt x="f568" y="f435"/>
                    <a:pt x="f144" y="f436"/>
                    <a:pt x="f140" y="f467"/>
                  </a:cubicBezTo>
                  <a:cubicBezTo>
                    <a:pt x="f569" y="f439"/>
                    <a:pt x="f570" y="f544"/>
                    <a:pt x="f571" y="f364"/>
                  </a:cubicBezTo>
                  <a:cubicBezTo>
                    <a:pt x="f29" y="f572"/>
                    <a:pt x="f142" y="f455"/>
                    <a:pt x="f573" y="f295"/>
                  </a:cubicBezTo>
                  <a:cubicBezTo>
                    <a:pt x="f29" y="f293"/>
                    <a:pt x="f574" y="f575"/>
                    <a:pt x="f576" y="f286"/>
                  </a:cubicBezTo>
                  <a:cubicBezTo>
                    <a:pt x="f574" y="f432"/>
                    <a:pt x="f573" y="f466"/>
                    <a:pt x="f571" y="f460"/>
                  </a:cubicBezTo>
                  <a:cubicBezTo>
                    <a:pt x="f574" y="f472"/>
                    <a:pt x="f577" y="f578"/>
                    <a:pt x="f579" y="f481"/>
                  </a:cubicBezTo>
                  <a:cubicBezTo>
                    <a:pt x="f134" y="f487"/>
                    <a:pt x="f580" y="f276"/>
                    <a:pt x="f577" y="f377"/>
                  </a:cubicBezTo>
                  <a:cubicBezTo>
                    <a:pt x="f148" y="f451"/>
                    <a:pt x="f31" y="f381"/>
                    <a:pt x="f155" y="f382"/>
                  </a:cubicBezTo>
                  <a:cubicBezTo>
                    <a:pt x="f161" y="f458"/>
                    <a:pt x="f581" y="f486"/>
                    <a:pt x="f552" y="f264"/>
                  </a:cubicBezTo>
                  <a:cubicBezTo>
                    <a:pt x="f168" y="f261"/>
                    <a:pt x="f581" y="f260"/>
                    <a:pt x="f582" y="f393"/>
                  </a:cubicBezTo>
                  <a:cubicBezTo>
                    <a:pt x="f583" y="f490"/>
                    <a:pt x="f581" y="f100"/>
                    <a:pt x="f166" y="f98"/>
                  </a:cubicBezTo>
                  <a:cubicBezTo>
                    <a:pt x="f584" y="f96"/>
                    <a:pt x="f584" y="f395"/>
                    <a:pt x="f583" y="f93"/>
                  </a:cubicBezTo>
                  <a:cubicBezTo>
                    <a:pt x="f562" y="f82"/>
                    <a:pt x="f562" y="f92"/>
                    <a:pt x="f563" y="f505"/>
                  </a:cubicBezTo>
                  <a:cubicBezTo>
                    <a:pt x="f564" y="f532"/>
                    <a:pt x="f585" y="f521"/>
                    <a:pt x="f585" y="f496"/>
                  </a:cubicBezTo>
                  <a:cubicBezTo>
                    <a:pt x="f563" y="f243"/>
                    <a:pt x="f166" y="f586"/>
                    <a:pt x="f552" y="f72"/>
                  </a:cubicBezTo>
                  <a:cubicBezTo>
                    <a:pt x="f35" y="f399"/>
                    <a:pt x="f168" y="f236"/>
                    <a:pt x="f587" y="f523"/>
                  </a:cubicBezTo>
                  <a:cubicBezTo>
                    <a:pt x="f172" y="f588"/>
                    <a:pt x="f556" y="f403"/>
                    <a:pt x="f180" y="f518"/>
                  </a:cubicBezTo>
                  <a:cubicBezTo>
                    <a:pt x="f126" y="f589"/>
                    <a:pt x="f203" y="f520"/>
                    <a:pt x="f192" y="f62"/>
                  </a:cubicBezTo>
                  <a:cubicBezTo>
                    <a:pt x="f533" y="f590"/>
                    <a:pt x="f195" y="f530"/>
                    <a:pt x="f591" y="f53"/>
                  </a:cubicBezTo>
                  <a:cubicBezTo>
                    <a:pt x="f57" y="f51"/>
                    <a:pt x="f525" y="f195"/>
                    <a:pt x="f219" y="f193"/>
                  </a:cubicBezTo>
                  <a:cubicBezTo>
                    <a:pt x="f219" y="f192"/>
                    <a:pt x="f219" y="f533"/>
                    <a:pt x="f219" y="f592"/>
                  </a:cubicBezTo>
                  <a:cubicBezTo>
                    <a:pt x="f522" y="f192"/>
                    <a:pt x="f593" y="f193"/>
                    <a:pt x="f115" y="f195"/>
                  </a:cubicBezTo>
                  <a:cubicBezTo>
                    <a:pt x="f402" y="f190"/>
                    <a:pt x="f69" y="f535"/>
                    <a:pt x="f398" y="f536"/>
                  </a:cubicBezTo>
                  <a:cubicBezTo>
                    <a:pt x="f501" y="f45"/>
                    <a:pt x="f502" y="f594"/>
                    <a:pt x="f586" y="f540"/>
                  </a:cubicBezTo>
                  <a:cubicBezTo>
                    <a:pt x="f72" y="f546"/>
                    <a:pt x="f72" y="f546"/>
                    <a:pt x="f397" y="f556"/>
                  </a:cubicBezTo>
                  <a:cubicBezTo>
                    <a:pt x="f76" y="f556"/>
                    <a:pt x="f78" y="f595"/>
                    <a:pt x="f521" y="f596"/>
                  </a:cubicBezTo>
                  <a:cubicBezTo>
                    <a:pt x="f504" y="f597"/>
                    <a:pt x="f245" y="f587"/>
                    <a:pt x="f514" y="f598"/>
                  </a:cubicBezTo>
                  <a:cubicBezTo>
                    <a:pt x="f505" y="f164"/>
                    <a:pt x="f110" y="f132"/>
                    <a:pt x="f412" y="f562"/>
                  </a:cubicBezTo>
                  <a:cubicBezTo>
                    <a:pt x="f398" y="f155"/>
                    <a:pt x="f241" y="f599"/>
                    <a:pt x="f586" y="f31"/>
                  </a:cubicBezTo>
                  <a:cubicBezTo>
                    <a:pt x="f72" y="f31"/>
                    <a:pt x="f398" y="f134"/>
                    <a:pt x="f600" y="f134"/>
                  </a:cubicBezTo>
                  <a:cubicBezTo>
                    <a:pt x="f237" y="f148"/>
                    <a:pt x="f113" y="f601"/>
                    <a:pt x="f399" y="f142"/>
                  </a:cubicBezTo>
                  <a:cubicBezTo>
                    <a:pt x="f69" y="f602"/>
                    <a:pt x="f118" y="f144"/>
                    <a:pt x="f518" y="f580"/>
                  </a:cubicBezTo>
                  <a:cubicBezTo>
                    <a:pt x="f603" y="f155"/>
                    <a:pt x="f604" y="f164"/>
                    <a:pt x="f527" y="f587"/>
                  </a:cubicBezTo>
                  <a:cubicBezTo>
                    <a:pt x="f193" y="f177"/>
                    <a:pt x="f537" y="f605"/>
                    <a:pt x="f596" y="f185"/>
                  </a:cubicBezTo>
                  <a:cubicBezTo>
                    <a:pt x="f587" y="f538"/>
                    <a:pt x="f582" y="f537"/>
                    <a:pt x="f33" y="f186"/>
                  </a:cubicBezTo>
                  <a:cubicBezTo>
                    <a:pt x="f132" y="f122"/>
                    <a:pt x="f33" y="f214"/>
                    <a:pt x="f606" y="f217"/>
                  </a:cubicBezTo>
                  <a:cubicBezTo>
                    <a:pt x="f607" y="f590"/>
                    <a:pt x="f606" y="f59"/>
                    <a:pt x="f607" y="f219"/>
                  </a:cubicBezTo>
                  <a:cubicBezTo>
                    <a:pt x="f580" y="f524"/>
                    <a:pt x="f568" y="f520"/>
                    <a:pt x="f574" y="f608"/>
                  </a:cubicBezTo>
                  <a:cubicBezTo>
                    <a:pt x="f136" y="f518"/>
                    <a:pt x="f609" y="f518"/>
                    <a:pt x="f138" y="f608"/>
                  </a:cubicBezTo>
                  <a:cubicBezTo>
                    <a:pt x="f610" y="f228"/>
                    <a:pt x="f611" y="f228"/>
                    <a:pt x="f27" y="f612"/>
                  </a:cubicBezTo>
                  <a:cubicBezTo>
                    <a:pt x="f613" y="f118"/>
                    <a:pt x="f614" y="f233"/>
                    <a:pt x="f615" y="f399"/>
                  </a:cubicBezTo>
                  <a:cubicBezTo>
                    <a:pt x="f616" y="f412"/>
                    <a:pt x="f617" y="f110"/>
                    <a:pt x="f616" y="f413"/>
                  </a:cubicBezTo>
                  <a:cubicBezTo>
                    <a:pt x="f616" y="f493"/>
                    <a:pt x="f618" y="f84"/>
                    <a:pt x="f616" y="f417"/>
                  </a:cubicBezTo>
                  <a:cubicBezTo>
                    <a:pt x="f617" y="f94"/>
                    <a:pt x="f2" y="f106"/>
                    <a:pt x="f619" y="f95"/>
                  </a:cubicBezTo>
                  <a:cubicBezTo>
                    <a:pt x="f620" y="f106"/>
                    <a:pt x="f621" y="f511"/>
                    <a:pt x="f622" y="f417"/>
                  </a:cubicBezTo>
                  <a:cubicBezTo>
                    <a:pt x="f623" y="f93"/>
                    <a:pt x="f623" y="f92"/>
                    <a:pt x="f624" y="f92"/>
                  </a:cubicBezTo>
                  <a:cubicBezTo>
                    <a:pt x="f625" y="f493"/>
                    <a:pt x="f626" y="f506"/>
                    <a:pt x="f627" y="f82"/>
                  </a:cubicBezTo>
                  <a:cubicBezTo>
                    <a:pt x="f628" y="f82"/>
                    <a:pt x="f629" y="f90"/>
                    <a:pt x="f630" y="f90"/>
                  </a:cubicBezTo>
                  <a:cubicBezTo>
                    <a:pt x="f631" y="f90"/>
                    <a:pt x="f632" y="f633"/>
                    <a:pt x="f634" y="f507"/>
                  </a:cubicBezTo>
                  <a:cubicBezTo>
                    <a:pt x="f635" y="f82"/>
                    <a:pt x="f636" y="f508"/>
                    <a:pt x="f635" y="f80"/>
                  </a:cubicBezTo>
                  <a:cubicBezTo>
                    <a:pt x="f637" y="f76"/>
                    <a:pt x="f638" y="f502"/>
                    <a:pt x="f624" y="f586"/>
                  </a:cubicBezTo>
                  <a:cubicBezTo>
                    <a:pt x="f622" y="f586"/>
                    <a:pt x="f639" y="f241"/>
                    <a:pt x="f640" y="f72"/>
                  </a:cubicBezTo>
                  <a:cubicBezTo>
                    <a:pt x="f641" y="f523"/>
                    <a:pt x="f642" y="f67"/>
                    <a:pt x="f14" y="f520"/>
                  </a:cubicBezTo>
                  <a:cubicBezTo>
                    <a:pt x="f18" y="f520"/>
                    <a:pt x="f12" y="f520"/>
                    <a:pt x="f10" y="f520"/>
                  </a:cubicBezTo>
                  <a:cubicBezTo>
                    <a:pt x="f643" y="f644"/>
                    <a:pt x="f645" y="f223"/>
                    <a:pt x="f646" y="f647"/>
                  </a:cubicBezTo>
                  <a:cubicBezTo>
                    <a:pt x="f646" y="f59"/>
                    <a:pt x="f648" y="f217"/>
                    <a:pt x="f18" y="f649"/>
                  </a:cubicBezTo>
                  <a:cubicBezTo>
                    <a:pt x="f643" y="f591"/>
                    <a:pt x="f646" y="f528"/>
                    <a:pt x="f618" y="f55"/>
                  </a:cubicBezTo>
                  <a:cubicBezTo>
                    <a:pt x="f618" y="f530"/>
                    <a:pt x="f618" y="f650"/>
                    <a:pt x="f616" y="f214"/>
                  </a:cubicBezTo>
                  <a:cubicBezTo>
                    <a:pt x="f651" y="f652"/>
                    <a:pt x="f653" y="f199"/>
                    <a:pt x="f613" y="f187"/>
                  </a:cubicBezTo>
                  <a:cubicBezTo>
                    <a:pt x="f654" y="f536"/>
                    <a:pt x="f655" y="f536"/>
                    <a:pt x="f14" y="f536"/>
                  </a:cubicBezTo>
                  <a:cubicBezTo>
                    <a:pt x="f656" y="f536"/>
                    <a:pt x="f657" y="f536"/>
                    <a:pt x="f636" y="f536"/>
                  </a:cubicBezTo>
                  <a:cubicBezTo>
                    <a:pt x="f658" y="f187"/>
                    <a:pt x="f659" y="f546"/>
                    <a:pt x="f660" y="f553"/>
                  </a:cubicBezTo>
                  <a:cubicBezTo>
                    <a:pt x="f661" y="f155"/>
                    <a:pt x="f662" y="f31"/>
                    <a:pt x="f663" y="f574"/>
                  </a:cubicBezTo>
                  <a:cubicBezTo>
                    <a:pt x="f664" y="f665"/>
                    <a:pt x="f666" y="f667"/>
                    <a:pt x="f668" y="f669"/>
                  </a:cubicBezTo>
                  <a:cubicBezTo>
                    <a:pt x="f670" y="f671"/>
                    <a:pt x="f10" y="f655"/>
                    <a:pt x="f672" y="f12"/>
                  </a:cubicBezTo>
                  <a:cubicBezTo>
                    <a:pt x="f23" y="f673"/>
                    <a:pt x="f614" y="f643"/>
                    <a:pt x="f643" y="f651"/>
                  </a:cubicBezTo>
                  <a:cubicBezTo>
                    <a:pt x="f620" y="f674"/>
                    <a:pt x="f668" y="f670"/>
                    <a:pt x="f675" y="f640"/>
                  </a:cubicBezTo>
                  <a:cubicBezTo>
                    <a:pt x="f676" y="f621"/>
                    <a:pt x="f677" y="f678"/>
                    <a:pt x="f679" y="f640"/>
                  </a:cubicBezTo>
                  <a:cubicBezTo>
                    <a:pt x="f680" y="f681"/>
                    <a:pt x="f682" y="f683"/>
                    <a:pt x="f684" y="f620"/>
                  </a:cubicBezTo>
                  <a:cubicBezTo>
                    <a:pt x="f685" y="f686"/>
                    <a:pt x="f687" y="f634"/>
                    <a:pt x="f688" y="f689"/>
                  </a:cubicBezTo>
                  <a:cubicBezTo>
                    <a:pt x="f690" y="f691"/>
                    <a:pt x="f692" y="f693"/>
                    <a:pt x="f694" y="f695"/>
                  </a:cubicBezTo>
                  <a:cubicBezTo>
                    <a:pt x="f696" y="f697"/>
                    <a:pt x="f698" y="f699"/>
                    <a:pt x="f700" y="f701"/>
                  </a:cubicBezTo>
                  <a:cubicBezTo>
                    <a:pt x="f6" y="f702"/>
                    <a:pt x="f703" y="f704"/>
                    <a:pt x="f705" y="f706"/>
                  </a:cubicBezTo>
                  <a:cubicBezTo>
                    <a:pt x="f707" y="f708"/>
                    <a:pt x="f709" y="f708"/>
                    <a:pt x="f710" y="f709"/>
                  </a:cubicBezTo>
                  <a:cubicBezTo>
                    <a:pt x="f711" y="f709"/>
                    <a:pt x="f712" y="f713"/>
                    <a:pt x="f714" y="f713"/>
                  </a:cubicBezTo>
                  <a:cubicBezTo>
                    <a:pt x="f715" y="f716"/>
                    <a:pt x="f697" y="f717"/>
                    <a:pt x="f718" y="f719"/>
                  </a:cubicBezTo>
                  <a:cubicBezTo>
                    <a:pt x="f720" y="f721"/>
                    <a:pt x="f722" y="f715"/>
                    <a:pt x="f671" y="f723"/>
                  </a:cubicBezTo>
                  <a:cubicBezTo>
                    <a:pt x="f580" y="f724"/>
                    <a:pt x="f597" y="f725"/>
                    <a:pt x="f124" y="f726"/>
                  </a:cubicBezTo>
                  <a:cubicBezTo>
                    <a:pt x="f199" y="f659"/>
                    <a:pt x="f533" y="f691"/>
                    <a:pt x="f652" y="f727"/>
                  </a:cubicBezTo>
                  <a:cubicBezTo>
                    <a:pt x="f195" y="f691"/>
                    <a:pt x="f195" y="f659"/>
                    <a:pt x="f49" y="f679"/>
                  </a:cubicBezTo>
                  <a:cubicBezTo>
                    <a:pt x="f207" y="f728"/>
                    <a:pt x="f189" y="f729"/>
                    <a:pt x="f537" y="f693"/>
                  </a:cubicBezTo>
                  <a:cubicBezTo>
                    <a:pt x="f730" y="f731"/>
                    <a:pt x="f540" y="f732"/>
                    <a:pt x="f540" y="f733"/>
                  </a:cubicBezTo>
                  <a:cubicBezTo>
                    <a:pt x="f184" y="f734"/>
                    <a:pt x="f181" y="f682"/>
                    <a:pt x="f39" y="f735"/>
                  </a:cubicBezTo>
                  <a:cubicBezTo>
                    <a:pt x="f596" y="f736"/>
                    <a:pt x="f597" y="f737"/>
                    <a:pt x="f560" y="f723"/>
                  </a:cubicBezTo>
                  <a:cubicBezTo>
                    <a:pt x="f37" y="f738"/>
                    <a:pt x="f597" y="f738"/>
                    <a:pt x="f739" y="f740"/>
                  </a:cubicBezTo>
                  <a:cubicBezTo>
                    <a:pt x="f550" y="f741"/>
                    <a:pt x="f561" y="f684"/>
                    <a:pt x="f552" y="f742"/>
                  </a:cubicBezTo>
                  <a:cubicBezTo>
                    <a:pt x="f168" y="f699"/>
                    <a:pt x="f581" y="f743"/>
                    <a:pt x="f166" y="f744"/>
                  </a:cubicBezTo>
                  <a:cubicBezTo>
                    <a:pt x="f553" y="f745"/>
                    <a:pt x="f583" y="f746"/>
                    <a:pt x="f583" y="f747"/>
                  </a:cubicBezTo>
                  <a:cubicBezTo>
                    <a:pt x="f585" y="f685"/>
                    <a:pt x="f161" y="f748"/>
                    <a:pt x="f132" y="f749"/>
                  </a:cubicBezTo>
                  <a:cubicBezTo>
                    <a:pt x="f33" y="f750"/>
                    <a:pt x="f751" y="f752"/>
                    <a:pt x="f33" y="f753"/>
                  </a:cubicBezTo>
                  <a:cubicBezTo>
                    <a:pt x="f584" y="f754"/>
                    <a:pt x="f161" y="f755"/>
                    <a:pt x="f563" y="f756"/>
                  </a:cubicBezTo>
                  <a:cubicBezTo>
                    <a:pt x="f585" y="f756"/>
                    <a:pt x="f582" y="f756"/>
                    <a:pt x="f582" y="f756"/>
                  </a:cubicBezTo>
                  <a:cubicBezTo>
                    <a:pt x="f583" y="f757"/>
                    <a:pt x="f585" y="f758"/>
                    <a:pt x="f564" y="f759"/>
                  </a:cubicBezTo>
                  <a:cubicBezTo>
                    <a:pt x="f161" y="f760"/>
                    <a:pt x="f33" y="f761"/>
                    <a:pt x="f762" y="f763"/>
                  </a:cubicBezTo>
                  <a:cubicBezTo>
                    <a:pt x="f762" y="f764"/>
                    <a:pt x="f155" y="f765"/>
                    <a:pt x="f155" y="f765"/>
                  </a:cubicBezTo>
                  <a:cubicBezTo>
                    <a:pt x="f568" y="f764"/>
                    <a:pt x="f136" y="f766"/>
                    <a:pt x="f767" y="f768"/>
                  </a:cubicBezTo>
                  <a:cubicBezTo>
                    <a:pt x="f23" y="f769"/>
                    <a:pt x="f671" y="f770"/>
                    <a:pt x="f771" y="f772"/>
                  </a:cubicBezTo>
                  <a:cubicBezTo>
                    <a:pt x="f773" y="f772"/>
                    <a:pt x="f27" y="f772"/>
                    <a:pt x="f774" y="f772"/>
                  </a:cubicBezTo>
                  <a:cubicBezTo>
                    <a:pt x="f610" y="f775"/>
                    <a:pt x="f776" y="f777"/>
                    <a:pt x="f665" y="f778"/>
                  </a:cubicBezTo>
                  <a:cubicBezTo>
                    <a:pt x="f611" y="f698"/>
                    <a:pt x="f611" y="f779"/>
                    <a:pt x="f665" y="f779"/>
                  </a:cubicBezTo>
                  <a:cubicBezTo>
                    <a:pt x="f138" y="f780"/>
                    <a:pt x="f29" y="f6"/>
                    <a:pt x="f574" y="f781"/>
                  </a:cubicBezTo>
                  <a:cubicBezTo>
                    <a:pt x="f568" y="f782"/>
                    <a:pt x="f31" y="f783"/>
                    <a:pt x="f157" y="f766"/>
                  </a:cubicBezTo>
                  <a:cubicBezTo>
                    <a:pt x="f563" y="f784"/>
                    <a:pt x="f785" y="f786"/>
                    <a:pt x="f587" y="f707"/>
                  </a:cubicBezTo>
                  <a:cubicBezTo>
                    <a:pt x="f170" y="f787"/>
                    <a:pt x="f560" y="f788"/>
                    <a:pt x="f789" y="f790"/>
                  </a:cubicBezTo>
                  <a:cubicBezTo>
                    <a:pt x="f556" y="f757"/>
                    <a:pt x="f546" y="f756"/>
                    <a:pt x="f546" y="f791"/>
                  </a:cubicBezTo>
                  <a:cubicBezTo>
                    <a:pt x="f792" y="f793"/>
                    <a:pt x="f792" y="f794"/>
                    <a:pt x="f792" y="f795"/>
                  </a:cubicBezTo>
                  <a:cubicBezTo>
                    <a:pt x="f177" y="f796"/>
                    <a:pt x="f178" y="f753"/>
                    <a:pt x="f41" y="f797"/>
                  </a:cubicBezTo>
                  <a:cubicBezTo>
                    <a:pt x="f180" y="f797"/>
                    <a:pt x="f181" y="f797"/>
                    <a:pt x="f181" y="f797"/>
                  </a:cubicBezTo>
                  <a:cubicBezTo>
                    <a:pt x="f540" y="f750"/>
                    <a:pt x="f538" y="f798"/>
                    <a:pt x="f537" y="f748"/>
                  </a:cubicBezTo>
                  <a:cubicBezTo>
                    <a:pt x="f186" y="f685"/>
                    <a:pt x="f537" y="f799"/>
                    <a:pt x="f45" y="f800"/>
                  </a:cubicBezTo>
                  <a:cubicBezTo>
                    <a:pt x="f534" y="f3"/>
                    <a:pt x="f47" y="f684"/>
                    <a:pt x="f192" y="f723"/>
                  </a:cubicBezTo>
                  <a:cubicBezTo>
                    <a:pt x="f49" y="f737"/>
                    <a:pt x="f531" y="f735"/>
                    <a:pt x="f530" y="f682"/>
                  </a:cubicBezTo>
                  <a:cubicBezTo>
                    <a:pt x="f526" y="f801"/>
                    <a:pt x="f525" y="f802"/>
                    <a:pt x="f803" y="f804"/>
                  </a:cubicBezTo>
                  <a:cubicBezTo>
                    <a:pt x="f803" y="f805"/>
                    <a:pt x="f803" y="f724"/>
                    <a:pt x="f803" y="f806"/>
                  </a:cubicBezTo>
                  <a:cubicBezTo>
                    <a:pt x="f807" y="f805"/>
                    <a:pt x="f524" y="f804"/>
                    <a:pt x="f644" y="f808"/>
                  </a:cubicBezTo>
                  <a:cubicBezTo>
                    <a:pt x="f520" y="f809"/>
                    <a:pt x="f64" y="f810"/>
                    <a:pt x="f66" y="f811"/>
                  </a:cubicBezTo>
                  <a:cubicBezTo>
                    <a:pt x="f231" y="f812"/>
                    <a:pt x="f813" y="f680"/>
                    <a:pt x="f814" y="f815"/>
                  </a:cubicBezTo>
                  <a:cubicBezTo>
                    <a:pt x="f401" y="f693"/>
                    <a:pt x="f113" y="f816"/>
                    <a:pt x="f410" y="f817"/>
                  </a:cubicBezTo>
                  <a:cubicBezTo>
                    <a:pt x="f501" y="f818"/>
                    <a:pt x="f499" y="f732"/>
                    <a:pt x="f521" y="f718"/>
                  </a:cubicBezTo>
                  <a:cubicBezTo>
                    <a:pt x="f495" y="f718"/>
                    <a:pt x="f505" y="f733"/>
                    <a:pt x="f514" y="f819"/>
                  </a:cubicBezTo>
                  <a:cubicBezTo>
                    <a:pt x="f820" y="f718"/>
                    <a:pt x="f820" y="f812"/>
                    <a:pt x="f396" y="f812"/>
                  </a:cubicBezTo>
                  <a:cubicBezTo>
                    <a:pt x="f586" y="f695"/>
                    <a:pt x="f111" y="f737"/>
                    <a:pt x="f111" y="f821"/>
                  </a:cubicBezTo>
                  <a:cubicBezTo>
                    <a:pt x="f529" y="f685"/>
                    <a:pt x="f514" y="f748"/>
                    <a:pt x="f95" y="f822"/>
                  </a:cubicBezTo>
                  <a:cubicBezTo>
                    <a:pt x="f249" y="f823"/>
                    <a:pt x="f257" y="f823"/>
                    <a:pt x="f387" y="f824"/>
                  </a:cubicBezTo>
                  <a:cubicBezTo>
                    <a:pt x="f100" y="f750"/>
                    <a:pt x="f103" y="f687"/>
                    <a:pt x="f88" y="f713"/>
                  </a:cubicBezTo>
                  <a:cubicBezTo>
                    <a:pt x="f413" y="f825"/>
                    <a:pt x="f397" y="f826"/>
                    <a:pt x="f237" y="f826"/>
                  </a:cubicBezTo>
                  <a:cubicBezTo>
                    <a:pt x="f69" y="f826"/>
                    <a:pt x="f403" y="f827"/>
                    <a:pt x="f612" y="f827"/>
                  </a:cubicBezTo>
                  <a:cubicBezTo>
                    <a:pt x="f519" y="f827"/>
                    <a:pt x="f603" y="f828"/>
                    <a:pt x="f60" y="f708"/>
                  </a:cubicBezTo>
                  <a:cubicBezTo>
                    <a:pt x="f525" y="f706"/>
                    <a:pt x="f530" y="f704"/>
                    <a:pt x="f193" y="f829"/>
                  </a:cubicBezTo>
                  <a:cubicBezTo>
                    <a:pt x="f122" y="f829"/>
                    <a:pt x="f190" y="f706"/>
                    <a:pt x="f536" y="f708"/>
                  </a:cubicBezTo>
                  <a:cubicBezTo>
                    <a:pt x="f203" y="f826"/>
                    <a:pt x="f201" y="f830"/>
                    <a:pt x="f122" y="f831"/>
                  </a:cubicBezTo>
                  <a:cubicBezTo>
                    <a:pt x="f604" y="f788"/>
                    <a:pt x="f403" y="f759"/>
                    <a:pt x="f412" y="f788"/>
                  </a:cubicBezTo>
                  <a:cubicBezTo>
                    <a:pt x="f78" y="f758"/>
                    <a:pt x="f80" y="f832"/>
                    <a:pt x="f93" y="f833"/>
                  </a:cubicBezTo>
                  <a:cubicBezTo>
                    <a:pt x="f86" y="f833"/>
                    <a:pt x="f108" y="f833"/>
                    <a:pt x="f417" y="f757"/>
                  </a:cubicBezTo>
                  <a:cubicBezTo>
                    <a:pt x="f491" y="f827"/>
                    <a:pt x="f489" y="f704"/>
                    <a:pt x="f418" y="f834"/>
                  </a:cubicBezTo>
                  <a:cubicBezTo>
                    <a:pt x="f440" y="f797"/>
                    <a:pt x="f382" y="f716"/>
                    <a:pt x="f437" y="f749"/>
                  </a:cubicBezTo>
                  <a:cubicBezTo>
                    <a:pt x="f451" y="f835"/>
                    <a:pt x="f451" y="f835"/>
                    <a:pt x="f478" y="f748"/>
                  </a:cubicBezTo>
                  <a:cubicBezTo>
                    <a:pt x="f276" y="f798"/>
                    <a:pt x="f516" y="f750"/>
                    <a:pt x="f474" y="f797"/>
                  </a:cubicBezTo>
                  <a:cubicBezTo>
                    <a:pt x="f280" y="f797"/>
                    <a:pt x="f472" y="f797"/>
                    <a:pt x="f374" y="f797"/>
                  </a:cubicBezTo>
                  <a:cubicBezTo>
                    <a:pt x="f461" y="f795"/>
                    <a:pt x="f461" y="f835"/>
                    <a:pt x="f463" y="f750"/>
                  </a:cubicBezTo>
                  <a:cubicBezTo>
                    <a:pt x="f468" y="f717"/>
                    <a:pt x="f371" y="f749"/>
                    <a:pt x="f293" y="f836"/>
                  </a:cubicBezTo>
                  <a:cubicBezTo>
                    <a:pt x="f297" y="f823"/>
                    <a:pt x="f837" y="f838"/>
                    <a:pt x="f453" y="f750"/>
                  </a:cubicBezTo>
                  <a:cubicBezTo>
                    <a:pt x="f545" y="f826"/>
                    <a:pt x="f169" y="f788"/>
                    <a:pt x="f197" y="f833"/>
                  </a:cubicBezTo>
                  <a:cubicBezTo>
                    <a:pt x="f409" y="f757"/>
                    <a:pt x="f407" y="f688"/>
                    <a:pt x="f405" y="f839"/>
                  </a:cubicBezTo>
                  <a:cubicBezTo>
                    <a:pt x="f400" y="f831"/>
                    <a:pt x="f840" y="f755"/>
                    <a:pt x="f329" y="f841"/>
                  </a:cubicBezTo>
                  <a:cubicBezTo>
                    <a:pt x="f405" y="f754"/>
                    <a:pt x="f347" y="f754"/>
                    <a:pt x="f842" y="f828"/>
                  </a:cubicBezTo>
                  <a:cubicBezTo>
                    <a:pt x="f843" y="f825"/>
                    <a:pt x="f198" y="f828"/>
                    <a:pt x="f844" y="f828"/>
                  </a:cubicBezTo>
                  <a:cubicBezTo>
                    <a:pt x="f191" y="f828"/>
                    <a:pt x="f845" y="f828"/>
                    <a:pt x="f179" y="f828"/>
                  </a:cubicBezTo>
                  <a:cubicBezTo>
                    <a:pt x="f426" y="f828"/>
                    <a:pt x="f171" y="f828"/>
                    <a:pt x="f427" y="f708"/>
                  </a:cubicBezTo>
                  <a:cubicBezTo>
                    <a:pt x="f163" y="f793"/>
                    <a:pt x="f551" y="f846"/>
                    <a:pt x="f847" y="f754"/>
                  </a:cubicBezTo>
                  <a:cubicBezTo>
                    <a:pt x="f311" y="f754"/>
                    <a:pt x="f848" y="f754"/>
                    <a:pt x="f567" y="f849"/>
                  </a:cubicBezTo>
                  <a:cubicBezTo>
                    <a:pt x="f307" y="f796"/>
                    <a:pt x="f467" y="f717"/>
                    <a:pt x="f542" y="f719"/>
                  </a:cubicBezTo>
                  <a:cubicBezTo>
                    <a:pt x="f360" y="f850"/>
                    <a:pt x="f358" y="f851"/>
                    <a:pt x="f852" y="f748"/>
                  </a:cubicBezTo>
                  <a:cubicBezTo>
                    <a:pt x="f357" y="f748"/>
                    <a:pt x="f853" y="f854"/>
                    <a:pt x="f855" y="f710"/>
                  </a:cubicBezTo>
                  <a:cubicBezTo>
                    <a:pt x="f154" y="f721"/>
                    <a:pt x="f141" y="f856"/>
                    <a:pt x="f857" y="f737"/>
                  </a:cubicBezTo>
                  <a:cubicBezTo>
                    <a:pt x="f426" y="f858"/>
                    <a:pt x="f160" y="f802"/>
                    <a:pt x="f471" y="f859"/>
                  </a:cubicBezTo>
                  <a:cubicBezTo>
                    <a:pt x="f173" y="f733"/>
                    <a:pt x="f139" y="f725"/>
                    <a:pt x="f349" y="f860"/>
                  </a:cubicBezTo>
                  <a:cubicBezTo>
                    <a:pt x="f844" y="f861"/>
                    <a:pt x="f416" y="f816"/>
                    <a:pt x="f409" y="f815"/>
                  </a:cubicBezTo>
                  <a:cubicBezTo>
                    <a:pt x="f133" y="f862"/>
                    <a:pt x="f208" y="f806"/>
                    <a:pt x="f405" y="f863"/>
                  </a:cubicBezTo>
                  <a:cubicBezTo>
                    <a:pt x="f341" y="f858"/>
                    <a:pt x="f331" y="f858"/>
                    <a:pt x="f330" y="f735"/>
                  </a:cubicBezTo>
                  <a:cubicBezTo>
                    <a:pt x="f212" y="f735"/>
                    <a:pt x="f130" y="f735"/>
                    <a:pt x="f130" y="f864"/>
                  </a:cubicBezTo>
                  <a:cubicBezTo>
                    <a:pt x="f215" y="f865"/>
                    <a:pt x="f129" y="f866"/>
                    <a:pt x="f373" y="f866"/>
                  </a:cubicBezTo>
                  <a:cubicBezTo>
                    <a:pt x="f8" y="f742"/>
                    <a:pt x="f323" y="f856"/>
                    <a:pt x="f325" y="f799"/>
                  </a:cubicBezTo>
                  <a:cubicBezTo>
                    <a:pt x="f224" y="f867"/>
                    <a:pt x="f868" y="f867"/>
                    <a:pt x="f365" y="f867"/>
                  </a:cubicBezTo>
                  <a:cubicBezTo>
                    <a:pt x="f369" y="f869"/>
                    <a:pt x="f337" y="f749"/>
                    <a:pt x="f336" y="f849"/>
                  </a:cubicBezTo>
                  <a:cubicBezTo>
                    <a:pt x="f332" y="f834"/>
                    <a:pt x="f229" y="f713"/>
                    <a:pt x="f232" y="f793"/>
                  </a:cubicBezTo>
                  <a:cubicBezTo>
                    <a:pt x="f235" y="f828"/>
                    <a:pt x="f348" y="f827"/>
                    <a:pt x="f238" y="f839"/>
                  </a:cubicBezTo>
                  <a:cubicBezTo>
                    <a:pt x="f327" y="f757"/>
                    <a:pt x="f328" y="f870"/>
                    <a:pt x="f318" y="f871"/>
                  </a:cubicBezTo>
                  <a:cubicBezTo>
                    <a:pt x="f872" y="f759"/>
                    <a:pt x="f872" y="f707"/>
                    <a:pt x="f244" y="f707"/>
                  </a:cubicBezTo>
                  <a:cubicBezTo>
                    <a:pt x="f320" y="f873"/>
                    <a:pt x="f255" y="f874"/>
                    <a:pt x="f259" y="f875"/>
                  </a:cubicBezTo>
                  <a:cubicBezTo>
                    <a:pt x="f120" y="f784"/>
                    <a:pt x="f313" y="f770"/>
                    <a:pt x="f292" y="f876"/>
                  </a:cubicBezTo>
                  <a:cubicBezTo>
                    <a:pt x="f281" y="f877"/>
                    <a:pt x="f296" y="f772"/>
                    <a:pt x="f283" y="f878"/>
                  </a:cubicBezTo>
                  <a:cubicBezTo>
                    <a:pt x="f879" y="f880"/>
                    <a:pt x="f881" y="f882"/>
                    <a:pt x="f883" y="f780"/>
                  </a:cubicBezTo>
                  <a:cubicBezTo>
                    <a:pt x="f11" y="f780"/>
                    <a:pt x="f101" y="f700"/>
                    <a:pt x="f16" y="f781"/>
                  </a:cubicBezTo>
                  <a:cubicBezTo>
                    <a:pt x="f65" y="f884"/>
                    <a:pt x="f101" y="f885"/>
                    <a:pt x="f13" y="f782"/>
                  </a:cubicBezTo>
                  <a:cubicBezTo>
                    <a:pt x="f886" y="f887"/>
                    <a:pt x="f888" y="f878"/>
                    <a:pt x="f889" y="f772"/>
                  </a:cubicBezTo>
                  <a:cubicBezTo>
                    <a:pt x="f883" y="f877"/>
                    <a:pt x="f15" y="f890"/>
                    <a:pt x="f61" y="f877"/>
                  </a:cubicBezTo>
                  <a:cubicBezTo>
                    <a:pt x="f109" y="f891"/>
                    <a:pt x="f56" y="f891"/>
                    <a:pt x="f58" y="f877"/>
                  </a:cubicBezTo>
                  <a:cubicBezTo>
                    <a:pt x="f892" y="f890"/>
                    <a:pt x="f893" y="f766"/>
                    <a:pt x="f894" y="f895"/>
                  </a:cubicBezTo>
                  <a:cubicBezTo>
                    <a:pt x="f50" y="f896"/>
                    <a:pt x="f19" y="f694"/>
                    <a:pt x="f56" y="f694"/>
                  </a:cubicBezTo>
                  <a:cubicBezTo>
                    <a:pt x="f65" y="f769"/>
                    <a:pt x="f889" y="f694"/>
                    <a:pt x="f897" y="f694"/>
                  </a:cubicBezTo>
                  <a:cubicBezTo>
                    <a:pt x="f898" y="f694"/>
                    <a:pt x="f881" y="f694"/>
                    <a:pt x="f116" y="f694"/>
                  </a:cubicBezTo>
                  <a:cubicBezTo>
                    <a:pt x="f292" y="f899"/>
                    <a:pt x="f248" y="f900"/>
                    <a:pt x="f119" y="f787"/>
                  </a:cubicBezTo>
                  <a:cubicBezTo>
                    <a:pt x="f901" y="f902"/>
                    <a:pt x="f901" y="f870"/>
                    <a:pt x="f252" y="f757"/>
                  </a:cubicBezTo>
                  <a:cubicBezTo>
                    <a:pt x="f120" y="f757"/>
                    <a:pt x="f903" y="f757"/>
                    <a:pt x="f314" y="f688"/>
                  </a:cubicBezTo>
                  <a:cubicBezTo>
                    <a:pt x="f250" y="f825"/>
                    <a:pt x="f247" y="f846"/>
                    <a:pt x="f903" y="f904"/>
                  </a:cubicBezTo>
                  <a:cubicBezTo>
                    <a:pt x="f269" y="f752"/>
                    <a:pt x="f120" y="f749"/>
                    <a:pt x="f269" y="f823"/>
                  </a:cubicBezTo>
                  <a:cubicBezTo>
                    <a:pt x="f247" y="f711"/>
                    <a:pt x="f120" y="f685"/>
                    <a:pt x="f905" y="f906"/>
                  </a:cubicBezTo>
                  <a:cubicBezTo>
                    <a:pt x="f246" y="f747"/>
                    <a:pt x="f907" y="f746"/>
                    <a:pt x="f265" y="f908"/>
                  </a:cubicBezTo>
                  <a:cubicBezTo>
                    <a:pt x="f909" y="f744"/>
                    <a:pt x="f244" y="f910"/>
                    <a:pt x="f911" y="f3"/>
                  </a:cubicBezTo>
                  <a:cubicBezTo>
                    <a:pt x="f121" y="f912"/>
                    <a:pt x="f909" y="f913"/>
                    <a:pt x="f244" y="f914"/>
                  </a:cubicBezTo>
                  <a:cubicBezTo>
                    <a:pt x="f915" y="f738"/>
                    <a:pt x="f242" y="f866"/>
                    <a:pt x="f352" y="f916"/>
                  </a:cubicBezTo>
                  <a:cubicBezTo>
                    <a:pt x="f332" y="f917"/>
                    <a:pt x="f335" y="f805"/>
                    <a:pt x="f336" y="f810"/>
                  </a:cubicBezTo>
                  <a:cubicBezTo>
                    <a:pt x="f918" y="f680"/>
                    <a:pt x="f919" y="f920"/>
                    <a:pt x="f225" y="f816"/>
                  </a:cubicBezTo>
                  <a:cubicBezTo>
                    <a:pt x="f367" y="f662"/>
                    <a:pt x="f370" y="f921"/>
                    <a:pt x="f326" y="f728"/>
                  </a:cubicBezTo>
                  <a:cubicBezTo>
                    <a:pt x="f218" y="f659"/>
                    <a:pt x="f331" y="f922"/>
                    <a:pt x="f208" y="f658"/>
                  </a:cubicBezTo>
                  <a:cubicBezTo>
                    <a:pt x="f344" y="f677"/>
                    <a:pt x="f133" y="f923"/>
                    <a:pt x="f411" y="f689"/>
                  </a:cubicBezTo>
                  <a:cubicBezTo>
                    <a:pt x="f202" y="f924"/>
                    <a:pt x="f202" y="f925"/>
                    <a:pt x="f202" y="f720"/>
                  </a:cubicBezTo>
                  <a:cubicBezTo>
                    <a:pt x="f406" y="f923"/>
                    <a:pt x="f340" y="f926"/>
                    <a:pt x="f392" y="f927"/>
                  </a:cubicBezTo>
                  <a:cubicBezTo>
                    <a:pt x="f337" y="f726"/>
                    <a:pt x="f242" y="f817"/>
                    <a:pt x="f254" y="f928"/>
                  </a:cubicBezTo>
                  <a:cubicBezTo>
                    <a:pt x="f929" y="f930"/>
                    <a:pt x="f898" y="f805"/>
                    <a:pt x="f56" y="f736"/>
                  </a:cubicBezTo>
                  <a:cubicBezTo>
                    <a:pt x="f931" y="f740"/>
                    <a:pt x="f932" y="f743"/>
                    <a:pt x="f933" y="f800"/>
                  </a:cubicBezTo>
                  <a:cubicBezTo>
                    <a:pt x="f934" y="f935"/>
                    <a:pt x="f936" y="f838"/>
                    <a:pt x="f937" y="f752"/>
                  </a:cubicBezTo>
                  <a:cubicBezTo>
                    <a:pt x="f938" y="f753"/>
                    <a:pt x="f939" y="f904"/>
                    <a:pt x="f940" y="f750"/>
                  </a:cubicBezTo>
                  <a:cubicBezTo>
                    <a:pt x="f941" y="f824"/>
                    <a:pt x="f7" y="f942"/>
                    <a:pt x="f943" y="f944"/>
                  </a:cubicBezTo>
                  <a:cubicBezTo>
                    <a:pt x="f941" y="f738"/>
                    <a:pt x="f945" y="f863"/>
                    <a:pt x="f946" y="f947"/>
                  </a:cubicBezTo>
                  <a:cubicBezTo>
                    <a:pt x="f948" y="f816"/>
                    <a:pt x="f949" y="f927"/>
                    <a:pt x="f950" y="f951"/>
                  </a:cubicBezTo>
                  <a:cubicBezTo>
                    <a:pt x="f952" y="f953"/>
                    <a:pt x="f954" y="f955"/>
                    <a:pt x="f956" y="f636"/>
                  </a:cubicBezTo>
                  <a:cubicBezTo>
                    <a:pt x="f957" y="f686"/>
                    <a:pt x="f958" y="f681"/>
                    <a:pt x="f959" y="f683"/>
                  </a:cubicBezTo>
                  <a:cubicBezTo>
                    <a:pt x="f960" y="f616"/>
                    <a:pt x="f961" y="f618"/>
                    <a:pt x="f34" y="f641"/>
                  </a:cubicBezTo>
                  <a:cubicBezTo>
                    <a:pt x="f962" y="f2"/>
                    <a:pt x="f28" y="f621"/>
                    <a:pt x="f963" y="f964"/>
                  </a:cubicBezTo>
                  <a:cubicBezTo>
                    <a:pt x="f965" y="f966"/>
                    <a:pt x="f967" y="f968"/>
                    <a:pt x="f969" y="f966"/>
                  </a:cubicBezTo>
                  <a:cubicBezTo>
                    <a:pt x="f970" y="f621"/>
                    <a:pt x="f24" y="f619"/>
                    <a:pt x="f971" y="f617"/>
                  </a:cubicBezTo>
                  <a:cubicBezTo>
                    <a:pt x="f972" y="f973"/>
                    <a:pt x="f974" y="f975"/>
                    <a:pt x="f976" y="f646"/>
                  </a:cubicBezTo>
                  <a:cubicBezTo>
                    <a:pt x="f977" y="f615"/>
                    <a:pt x="f58" y="f643"/>
                    <a:pt x="f9" y="f10"/>
                  </a:cubicBezTo>
                  <a:close/>
                  <a:moveTo>
                    <a:pt x="f978" y="f564"/>
                  </a:moveTo>
                  <a:cubicBezTo>
                    <a:pt x="f266" y="f564"/>
                    <a:pt x="f442" y="f564"/>
                    <a:pt x="f267" y="f164"/>
                  </a:cubicBezTo>
                  <a:cubicBezTo>
                    <a:pt x="f440" y="f584"/>
                    <a:pt x="f383" y="f155"/>
                    <a:pt x="f382" y="f606"/>
                  </a:cubicBezTo>
                  <a:cubicBezTo>
                    <a:pt x="f268" y="f606"/>
                    <a:pt x="f447" y="f606"/>
                    <a:pt x="f437" y="f599"/>
                  </a:cubicBezTo>
                  <a:cubicBezTo>
                    <a:pt x="f454" y="f155"/>
                    <a:pt x="f462" y="f584"/>
                    <a:pt x="f449" y="f585"/>
                  </a:cubicBezTo>
                  <a:cubicBezTo>
                    <a:pt x="f451" y="f564"/>
                    <a:pt x="f479" y="f563"/>
                    <a:pt x="f464" y="f161"/>
                  </a:cubicBezTo>
                  <a:cubicBezTo>
                    <a:pt x="f464" y="f33"/>
                    <a:pt x="f464" y="f762"/>
                    <a:pt x="f464" y="f157"/>
                  </a:cubicBezTo>
                  <a:cubicBezTo>
                    <a:pt x="f274" y="f157"/>
                    <a:pt x="f377" y="f979"/>
                    <a:pt x="f275" y="f979"/>
                  </a:cubicBezTo>
                  <a:cubicBezTo>
                    <a:pt x="f276" y="f762"/>
                    <a:pt x="f476" y="f159"/>
                    <a:pt x="f481" y="f161"/>
                  </a:cubicBezTo>
                  <a:cubicBezTo>
                    <a:pt x="f488" y="f583"/>
                    <a:pt x="f476" y="f553"/>
                    <a:pt x="f476" y="f980"/>
                  </a:cubicBezTo>
                  <a:cubicBezTo>
                    <a:pt x="f578" y="f35"/>
                    <a:pt x="f476" y="f155"/>
                    <a:pt x="f374" y="f563"/>
                  </a:cubicBezTo>
                  <a:cubicBezTo>
                    <a:pt x="f284" y="f762"/>
                    <a:pt x="f459" y="f762"/>
                    <a:pt x="f372" y="f565"/>
                  </a:cubicBezTo>
                  <a:cubicBezTo>
                    <a:pt x="f981" y="f159"/>
                    <a:pt x="f290" y="f33"/>
                    <a:pt x="f982" y="f33"/>
                  </a:cubicBezTo>
                  <a:cubicBezTo>
                    <a:pt x="f539" y="f33"/>
                    <a:pt x="f455" y="f132"/>
                    <a:pt x="f453" y="f161"/>
                  </a:cubicBezTo>
                  <a:cubicBezTo>
                    <a:pt x="f444" y="f581"/>
                    <a:pt x="f453" y="f785"/>
                    <a:pt x="f298" y="f549"/>
                  </a:cubicBezTo>
                  <a:cubicBezTo>
                    <a:pt x="f453" y="f549"/>
                    <a:pt x="f366" y="f739"/>
                    <a:pt x="f445" y="f549"/>
                  </a:cubicBezTo>
                  <a:cubicBezTo>
                    <a:pt x="f364" y="f168"/>
                    <a:pt x="f362" y="f587"/>
                    <a:pt x="f983" y="f739"/>
                  </a:cubicBezTo>
                  <a:cubicBezTo>
                    <a:pt x="f983" y="f587"/>
                    <a:pt x="f983" y="f980"/>
                    <a:pt x="f983" y="f598"/>
                  </a:cubicBezTo>
                  <a:cubicBezTo>
                    <a:pt x="f306" y="f598"/>
                    <a:pt x="f430" y="f168"/>
                    <a:pt x="f431" y="f168"/>
                  </a:cubicBezTo>
                  <a:cubicBezTo>
                    <a:pt x="f436" y="f565"/>
                    <a:pt x="f984" y="f584"/>
                    <a:pt x="f848" y="f159"/>
                  </a:cubicBezTo>
                  <a:cubicBezTo>
                    <a:pt x="f311" y="f159"/>
                    <a:pt x="f855" y="f33"/>
                    <a:pt x="f547" y="f562"/>
                  </a:cubicBezTo>
                  <a:cubicBezTo>
                    <a:pt x="f356" y="f155"/>
                    <a:pt x="f551" y="f979"/>
                    <a:pt x="f480" y="f599"/>
                  </a:cubicBezTo>
                  <a:cubicBezTo>
                    <a:pt x="f167" y="f607"/>
                    <a:pt x="f985" y="f579"/>
                    <a:pt x="f165" y="f134"/>
                  </a:cubicBezTo>
                  <a:cubicBezTo>
                    <a:pt x="f847" y="f580"/>
                    <a:pt x="f567" y="f144"/>
                    <a:pt x="f986" y="f987"/>
                  </a:cubicBezTo>
                  <a:cubicBezTo>
                    <a:pt x="f356" y="f573"/>
                    <a:pt x="f551" y="f576"/>
                    <a:pt x="f167" y="f577"/>
                  </a:cubicBezTo>
                  <a:cubicBezTo>
                    <a:pt x="f312" y="f568"/>
                    <a:pt x="f169" y="f601"/>
                    <a:pt x="f353" y="f144"/>
                  </a:cubicBezTo>
                  <a:cubicBezTo>
                    <a:pt x="f469" y="f138"/>
                    <a:pt x="f469" y="f138"/>
                    <a:pt x="f471" y="f665"/>
                  </a:cubicBezTo>
                  <a:cubicBezTo>
                    <a:pt x="f160" y="f610"/>
                    <a:pt x="f182" y="f571"/>
                    <a:pt x="f158" y="f573"/>
                  </a:cubicBezTo>
                  <a:cubicBezTo>
                    <a:pt x="f179" y="f774"/>
                    <a:pt x="f857" y="f569"/>
                    <a:pt x="f175" y="f776"/>
                  </a:cubicBezTo>
                  <a:cubicBezTo>
                    <a:pt x="f152" y="f672"/>
                    <a:pt x="f147" y="f613"/>
                    <a:pt x="f173" y="f671"/>
                  </a:cubicBezTo>
                  <a:cubicBezTo>
                    <a:pt x="f182" y="f655"/>
                    <a:pt x="f162" y="f14"/>
                    <a:pt x="f428" y="f673"/>
                  </a:cubicBezTo>
                  <a:cubicBezTo>
                    <a:pt x="f855" y="f646"/>
                    <a:pt x="f855" y="f640"/>
                    <a:pt x="f985" y="f988"/>
                  </a:cubicBezTo>
                  <a:cubicBezTo>
                    <a:pt x="f985" y="f624"/>
                    <a:pt x="f167" y="f966"/>
                    <a:pt x="f167" y="f625"/>
                  </a:cubicBezTo>
                  <a:cubicBezTo>
                    <a:pt x="f985" y="f628"/>
                    <a:pt x="f428" y="f636"/>
                    <a:pt x="f312" y="f989"/>
                  </a:cubicBezTo>
                  <a:cubicBezTo>
                    <a:pt x="f312" y="f990"/>
                    <a:pt x="f169" y="f991"/>
                    <a:pt x="f353" y="f992"/>
                  </a:cubicBezTo>
                  <a:cubicBezTo>
                    <a:pt x="f173" y="f993"/>
                    <a:pt x="f188" y="f993"/>
                    <a:pt x="f566" y="f994"/>
                  </a:cubicBezTo>
                  <a:cubicBezTo>
                    <a:pt x="f422" y="f995"/>
                    <a:pt x="f191" y="f996"/>
                    <a:pt x="f477" y="f924"/>
                  </a:cubicBezTo>
                  <a:cubicBezTo>
                    <a:pt x="f422" y="f689"/>
                    <a:pt x="f137" y="f689"/>
                    <a:pt x="f415" y="f997"/>
                  </a:cubicBezTo>
                  <a:cubicBezTo>
                    <a:pt x="f477" y="f998"/>
                    <a:pt x="f147" y="f926"/>
                    <a:pt x="f143" y="f999"/>
                  </a:cubicBezTo>
                  <a:cubicBezTo>
                    <a:pt x="f147" y="f999"/>
                    <a:pt x="f149" y="f1000"/>
                    <a:pt x="f175" y="f1000"/>
                  </a:cubicBezTo>
                  <a:cubicBezTo>
                    <a:pt x="f175" y="f679"/>
                    <a:pt x="f173" y="f1001"/>
                    <a:pt x="f173" y="f1002"/>
                  </a:cubicBezTo>
                  <a:cubicBezTo>
                    <a:pt x="f160" y="f861"/>
                    <a:pt x="f183" y="f1003"/>
                    <a:pt x="f427" y="f661"/>
                  </a:cubicBezTo>
                  <a:cubicBezTo>
                    <a:pt x="f469" y="f920"/>
                    <a:pt x="f167" y="f725"/>
                    <a:pt x="f547" y="f928"/>
                  </a:cubicBezTo>
                  <a:cubicBezTo>
                    <a:pt x="f847" y="f811"/>
                    <a:pt x="f567" y="f819"/>
                    <a:pt x="f852" y="f733"/>
                  </a:cubicBezTo>
                  <a:cubicBezTo>
                    <a:pt x="f984" y="f812"/>
                    <a:pt x="f438" y="f812"/>
                    <a:pt x="f544" y="f1004"/>
                  </a:cubicBezTo>
                  <a:cubicBezTo>
                    <a:pt x="f295" y="f808"/>
                    <a:pt x="f278" y="f801"/>
                    <a:pt x="f458" y="f806"/>
                  </a:cubicBezTo>
                  <a:cubicBezTo>
                    <a:pt x="f386" y="f734"/>
                    <a:pt x="f388" y="f859"/>
                    <a:pt x="f1005" y="f810"/>
                  </a:cubicBezTo>
                  <a:cubicBezTo>
                    <a:pt x="f105" y="f718"/>
                    <a:pt x="f503" y="f928"/>
                    <a:pt x="f84" y="f928"/>
                  </a:cubicBezTo>
                  <a:cubicBezTo>
                    <a:pt x="f633" y="f928"/>
                    <a:pt x="f90" y="f815"/>
                    <a:pt x="f507" y="f731"/>
                  </a:cubicBezTo>
                  <a:cubicBezTo>
                    <a:pt x="f493" y="f693"/>
                    <a:pt x="f494" y="f661"/>
                    <a:pt x="f80" y="f816"/>
                  </a:cubicBezTo>
                  <a:cubicBezTo>
                    <a:pt x="f504" y="f921"/>
                    <a:pt x="f76" y="f660"/>
                    <a:pt x="f74" y="f861"/>
                  </a:cubicBezTo>
                  <a:cubicBezTo>
                    <a:pt x="f111" y="f727"/>
                    <a:pt x="f410" y="f1006"/>
                    <a:pt x="f113" y="f1007"/>
                  </a:cubicBezTo>
                  <a:cubicBezTo>
                    <a:pt x="f398" y="f1007"/>
                    <a:pt x="f410" y="f1007"/>
                    <a:pt x="f72" y="f1007"/>
                  </a:cubicBezTo>
                  <a:cubicBezTo>
                    <a:pt x="f498" y="f997"/>
                    <a:pt x="f820" y="f951"/>
                    <a:pt x="f514" y="f1008"/>
                  </a:cubicBezTo>
                  <a:cubicBezTo>
                    <a:pt x="f80" y="f1009"/>
                    <a:pt x="f413" y="f632"/>
                    <a:pt x="f92" y="f1010"/>
                  </a:cubicBezTo>
                  <a:cubicBezTo>
                    <a:pt x="f506" y="f1011"/>
                    <a:pt x="f82" y="f1012"/>
                    <a:pt x="f514" y="f964"/>
                  </a:cubicBezTo>
                  <a:cubicBezTo>
                    <a:pt x="f417" y="f623"/>
                    <a:pt x="f88" y="f627"/>
                    <a:pt x="f96" y="f628"/>
                  </a:cubicBezTo>
                  <a:cubicBezTo>
                    <a:pt x="f103" y="f1012"/>
                    <a:pt x="f395" y="f964"/>
                    <a:pt x="f86" y="f988"/>
                  </a:cubicBezTo>
                  <a:cubicBezTo>
                    <a:pt x="f506" y="f621"/>
                    <a:pt x="f92" y="f620"/>
                    <a:pt x="f507" y="f683"/>
                  </a:cubicBezTo>
                  <a:cubicBezTo>
                    <a:pt x="f86" y="f642"/>
                    <a:pt x="f84" y="f12"/>
                    <a:pt x="f413" y="f21"/>
                  </a:cubicBezTo>
                  <a:cubicBezTo>
                    <a:pt x="f505" y="f1013"/>
                    <a:pt x="f78" y="f669"/>
                    <a:pt x="f397" y="f25"/>
                  </a:cubicBezTo>
                  <a:cubicBezTo>
                    <a:pt x="f502" y="f672"/>
                    <a:pt x="f586" y="f665"/>
                    <a:pt x="f529" y="f610"/>
                  </a:cubicBezTo>
                  <a:cubicBezTo>
                    <a:pt x="f529" y="f138"/>
                    <a:pt x="f241" y="f138"/>
                    <a:pt x="f241" y="f987"/>
                  </a:cubicBezTo>
                  <a:cubicBezTo>
                    <a:pt x="f412" y="f610"/>
                    <a:pt x="f243" y="f570"/>
                    <a:pt x="f397" y="f776"/>
                  </a:cubicBezTo>
                  <a:cubicBezTo>
                    <a:pt x="f499" y="f776"/>
                    <a:pt x="f498" y="f776"/>
                    <a:pt x="f76" y="f570"/>
                  </a:cubicBezTo>
                  <a:cubicBezTo>
                    <a:pt x="f498" y="f138"/>
                    <a:pt x="f499" y="f609"/>
                    <a:pt x="f497" y="f136"/>
                  </a:cubicBezTo>
                  <a:cubicBezTo>
                    <a:pt x="f498" y="f573"/>
                    <a:pt x="f509" y="f573"/>
                    <a:pt x="f496" y="f573"/>
                  </a:cubicBezTo>
                  <a:cubicBezTo>
                    <a:pt x="f496" y="f144"/>
                    <a:pt x="f496" y="f148"/>
                    <a:pt x="f521" y="f607"/>
                  </a:cubicBezTo>
                  <a:cubicBezTo>
                    <a:pt x="f505" y="f31"/>
                    <a:pt x="f80" y="f134"/>
                    <a:pt x="f493" y="f580"/>
                  </a:cubicBezTo>
                  <a:cubicBezTo>
                    <a:pt x="f92" y="f574"/>
                    <a:pt x="f82" y="f29"/>
                    <a:pt x="f108" y="f602"/>
                  </a:cubicBezTo>
                  <a:cubicBezTo>
                    <a:pt x="f106" y="f601"/>
                    <a:pt x="f494" y="f580"/>
                    <a:pt x="f633" y="f979"/>
                  </a:cubicBezTo>
                  <a:cubicBezTo>
                    <a:pt x="f86" y="f579"/>
                    <a:pt x="f88" y="f1014"/>
                    <a:pt x="f503" y="f601"/>
                  </a:cubicBezTo>
                  <a:cubicBezTo>
                    <a:pt x="f102" y="f606"/>
                    <a:pt x="f107" y="f153"/>
                    <a:pt x="f108" y="f33"/>
                  </a:cubicBezTo>
                  <a:cubicBezTo>
                    <a:pt x="f107" y="f159"/>
                    <a:pt x="f511" y="f563"/>
                    <a:pt x="f503" y="f164"/>
                  </a:cubicBezTo>
                  <a:cubicBezTo>
                    <a:pt x="f395" y="f583"/>
                    <a:pt x="f1015" y="f581"/>
                    <a:pt x="f95" y="f166"/>
                  </a:cubicBezTo>
                  <a:cubicBezTo>
                    <a:pt x="f500" y="f785"/>
                    <a:pt x="f253" y="f552"/>
                    <a:pt x="f490" y="f549"/>
                  </a:cubicBezTo>
                  <a:cubicBezTo>
                    <a:pt x="f489" y="f37"/>
                    <a:pt x="f261" y="f1016"/>
                    <a:pt x="f492" y="f597"/>
                  </a:cubicBezTo>
                  <a:cubicBezTo>
                    <a:pt x="f978" y="f739"/>
                    <a:pt x="f266" y="f739"/>
                    <a:pt x="f442" y="f597"/>
                  </a:cubicBezTo>
                  <a:cubicBezTo>
                    <a:pt x="f418" y="f555"/>
                    <a:pt x="f384" y="f172"/>
                    <a:pt x="f384" y="f596"/>
                  </a:cubicBezTo>
                  <a:cubicBezTo>
                    <a:pt x="f384" y="f1016"/>
                    <a:pt x="f418" y="f39"/>
                    <a:pt x="f418" y="f174"/>
                  </a:cubicBezTo>
                  <a:cubicBezTo>
                    <a:pt x="f267" y="f595"/>
                    <a:pt x="f382" y="f560"/>
                    <a:pt x="f447" y="f555"/>
                  </a:cubicBezTo>
                  <a:cubicBezTo>
                    <a:pt x="f440" y="f587"/>
                    <a:pt x="f442" y="f553"/>
                    <a:pt x="f978" y="f563"/>
                  </a:cubicBezTo>
                  <a:lnTo>
                    <a:pt x="f978" y="f564"/>
                  </a:lnTo>
                  <a:close/>
                  <a:moveTo>
                    <a:pt x="f1017" y="f1018"/>
                  </a:moveTo>
                  <a:cubicBezTo>
                    <a:pt x="f66" y="f1019"/>
                    <a:pt x="f66" y="f955"/>
                    <a:pt x="f228" y="f1020"/>
                  </a:cubicBezTo>
                  <a:cubicBezTo>
                    <a:pt x="f519" y="f953"/>
                    <a:pt x="f62" y="f989"/>
                    <a:pt x="f221" y="f676"/>
                  </a:cubicBezTo>
                  <a:cubicBezTo>
                    <a:pt x="f604" y="f992"/>
                    <a:pt x="f217" y="f991"/>
                    <a:pt x="f649" y="f991"/>
                  </a:cubicBezTo>
                  <a:cubicBezTo>
                    <a:pt x="f187" y="f1021"/>
                    <a:pt x="f39" y="f1007"/>
                    <a:pt x="f581" y="f1022"/>
                  </a:cubicBezTo>
                  <a:cubicBezTo>
                    <a:pt x="f155" y="f860"/>
                    <a:pt x="f568" y="f817"/>
                    <a:pt x="f138" y="f680"/>
                  </a:cubicBezTo>
                  <a:cubicBezTo>
                    <a:pt x="f973" y="f736"/>
                    <a:pt x="f1018" y="f913"/>
                    <a:pt x="f1023" y="f908"/>
                  </a:cubicBezTo>
                  <a:cubicBezTo>
                    <a:pt x="f661" y="f1024"/>
                    <a:pt x="f802" y="f1025"/>
                    <a:pt x="f913" y="f1026"/>
                  </a:cubicBezTo>
                  <a:cubicBezTo>
                    <a:pt x="f699" y="f854"/>
                    <a:pt x="f1027" y="f748"/>
                    <a:pt x="f715" y="f1028"/>
                  </a:cubicBezTo>
                  <a:cubicBezTo>
                    <a:pt x="f1029" y="f869"/>
                    <a:pt x="f744" y="f748"/>
                    <a:pt x="f800" y="f748"/>
                  </a:cubicBezTo>
                  <a:cubicBezTo>
                    <a:pt x="f867" y="f719"/>
                    <a:pt x="f721" y="f717"/>
                    <a:pt x="f710" y="f823"/>
                  </a:cubicBezTo>
                  <a:cubicBezTo>
                    <a:pt x="f719" y="f836"/>
                    <a:pt x="f824" y="f702"/>
                    <a:pt x="f749" y="f750"/>
                  </a:cubicBezTo>
                  <a:cubicBezTo>
                    <a:pt x="f796" y="f835"/>
                    <a:pt x="f754" y="f795"/>
                    <a:pt x="f755" y="f753"/>
                  </a:cubicBezTo>
                  <a:cubicBezTo>
                    <a:pt x="f708" y="f797"/>
                    <a:pt x="f828" y="f797"/>
                    <a:pt x="f828" y="f797"/>
                  </a:cubicBezTo>
                  <a:cubicBezTo>
                    <a:pt x="f831" y="f753"/>
                    <a:pt x="f757" y="f795"/>
                    <a:pt x="f758" y="f795"/>
                  </a:cubicBezTo>
                  <a:cubicBezTo>
                    <a:pt x="f760" y="f752"/>
                    <a:pt x="f786" y="f752"/>
                    <a:pt x="f1030" y="f835"/>
                  </a:cubicBezTo>
                  <a:cubicBezTo>
                    <a:pt x="f1031" y="f702"/>
                    <a:pt x="f880" y="f714"/>
                    <a:pt x="f775" y="f1032"/>
                  </a:cubicBezTo>
                  <a:cubicBezTo>
                    <a:pt x="f1033" y="f913"/>
                    <a:pt x="f1030" y="f736"/>
                    <a:pt x="f900" y="f947"/>
                  </a:cubicBezTo>
                  <a:cubicBezTo>
                    <a:pt x="f871" y="f660"/>
                    <a:pt x="f704" y="f1007"/>
                    <a:pt x="f798" y="f955"/>
                  </a:cubicBezTo>
                  <a:cubicBezTo>
                    <a:pt x="f906" y="f1034"/>
                    <a:pt x="f699" y="f964"/>
                    <a:pt x="f804" y="f968"/>
                  </a:cubicBezTo>
                  <a:cubicBezTo>
                    <a:pt x="f1004" y="f686"/>
                    <a:pt x="f1035" y="f686"/>
                    <a:pt x="f728" y="f1036"/>
                  </a:cubicBezTo>
                  <a:cubicBezTo>
                    <a:pt x="f1037" y="f1012"/>
                    <a:pt x="f677" y="f722"/>
                    <a:pt x="f995" y="f668"/>
                  </a:cubicBezTo>
                  <a:cubicBezTo>
                    <a:pt x="f664" y="f1034"/>
                    <a:pt x="f720" y="f631"/>
                    <a:pt x="f923" y="f1018"/>
                  </a:cubicBezTo>
                  <a:cubicBezTo>
                    <a:pt x="f728" y="f993"/>
                    <a:pt x="f930" y="f925"/>
                    <a:pt x="f723" y="f1037"/>
                  </a:cubicBezTo>
                  <a:cubicBezTo>
                    <a:pt x="f738" y="f1022"/>
                    <a:pt x="f1038" y="f727"/>
                    <a:pt x="f741" y="f659"/>
                  </a:cubicBezTo>
                  <a:cubicBezTo>
                    <a:pt x="f741" y="f679"/>
                    <a:pt x="f1039" y="f726"/>
                    <a:pt x="f1038" y="f1001"/>
                  </a:cubicBezTo>
                  <a:cubicBezTo>
                    <a:pt x="f859" y="f1040"/>
                    <a:pt x="f1003" y="f995"/>
                    <a:pt x="f689" y="f1041"/>
                  </a:cubicBezTo>
                  <a:cubicBezTo>
                    <a:pt x="f924" y="f1042"/>
                    <a:pt x="f925" y="f1043"/>
                    <a:pt x="f720" y="f1008"/>
                  </a:cubicBezTo>
                  <a:cubicBezTo>
                    <a:pt x="f1044" y="f951"/>
                    <a:pt x="f1021" y="f996"/>
                    <a:pt x="f1007" y="f997"/>
                  </a:cubicBezTo>
                  <a:cubicBezTo>
                    <a:pt x="f860" y="f663"/>
                    <a:pt x="f928" y="f660"/>
                    <a:pt x="f695" y="f810"/>
                  </a:cubicBezTo>
                  <a:cubicBezTo>
                    <a:pt x="f734" y="f947"/>
                    <a:pt x="f734" y="f809"/>
                    <a:pt x="f734" y="f805"/>
                  </a:cubicBezTo>
                  <a:cubicBezTo>
                    <a:pt x="f947" y="f724"/>
                    <a:pt x="f1004" y="f806"/>
                    <a:pt x="f718" y="f809"/>
                  </a:cubicBezTo>
                  <a:cubicBezTo>
                    <a:pt x="f819" y="f695"/>
                    <a:pt x="f819" y="f1045"/>
                    <a:pt x="f811" y="f1004"/>
                  </a:cubicBezTo>
                  <a:cubicBezTo>
                    <a:pt x="f928" y="f733"/>
                    <a:pt x="f732" y="f732"/>
                    <a:pt x="f731" y="f731"/>
                  </a:cubicBezTo>
                  <a:cubicBezTo>
                    <a:pt x="f860" y="f1003"/>
                    <a:pt x="f1023" y="f1000"/>
                    <a:pt x="f1021" y="f926"/>
                  </a:cubicBezTo>
                  <a:cubicBezTo>
                    <a:pt x="f992" y="f997"/>
                    <a:pt x="f1043" y="f689"/>
                    <a:pt x="f635" y="f689"/>
                  </a:cubicBezTo>
                  <a:cubicBezTo>
                    <a:pt x="f628" y="f997"/>
                    <a:pt x="f625" y="f1046"/>
                    <a:pt x="f620" y="f926"/>
                  </a:cubicBezTo>
                  <a:cubicBezTo>
                    <a:pt x="f681" y="f658"/>
                    <a:pt x="f619" y="f1040"/>
                    <a:pt x="f656" y="f1040"/>
                  </a:cubicBezTo>
                  <a:cubicBezTo>
                    <a:pt x="f617" y="f1046"/>
                    <a:pt x="f973" y="f1023"/>
                    <a:pt x="f651" y="f1047"/>
                  </a:cubicBezTo>
                  <a:cubicBezTo>
                    <a:pt x="f615" y="f658"/>
                    <a:pt x="f615" y="f1007"/>
                    <a:pt x="f615" y="f923"/>
                  </a:cubicBezTo>
                  <a:cubicBezTo>
                    <a:pt x="f767" y="f1044"/>
                    <a:pt x="f568" y="f664"/>
                    <a:pt x="f563" y="f951"/>
                  </a:cubicBezTo>
                  <a:cubicBezTo>
                    <a:pt x="f789" y="f676"/>
                    <a:pt x="f203" y="f1008"/>
                    <a:pt x="f590" y="f635"/>
                  </a:cubicBezTo>
                  <a:cubicBezTo>
                    <a:pt x="f221" y="f1048"/>
                    <a:pt x="f522" y="f1048"/>
                    <a:pt x="f1017" y="f1018"/>
                  </a:cubicBezTo>
                  <a:close/>
                  <a:moveTo>
                    <a:pt x="f1049" y="f725"/>
                  </a:moveTo>
                  <a:cubicBezTo>
                    <a:pt x="f1049" y="f725"/>
                    <a:pt x="f1050" y="f725"/>
                    <a:pt x="f959" y="f815"/>
                  </a:cubicBezTo>
                  <a:cubicBezTo>
                    <a:pt x="f1051" y="f680"/>
                    <a:pt x="f1052" y="f733"/>
                    <a:pt x="f1053" y="f862"/>
                  </a:cubicBezTo>
                  <a:cubicBezTo>
                    <a:pt x="f1054" y="f1004"/>
                    <a:pt x="f1055" y="f1045"/>
                    <a:pt x="f1056" y="f733"/>
                  </a:cubicBezTo>
                  <a:cubicBezTo>
                    <a:pt x="f1057" y="f1022"/>
                    <a:pt x="f1058" y="f922"/>
                    <a:pt x="f1059" y="f689"/>
                  </a:cubicBezTo>
                  <a:cubicBezTo>
                    <a:pt x="f1060" y="f720"/>
                    <a:pt x="f1061" y="f925"/>
                    <a:pt x="f1062" y="f720"/>
                  </a:cubicBezTo>
                  <a:cubicBezTo>
                    <a:pt x="f974" y="f664"/>
                    <a:pt x="f20" y="f1044"/>
                    <a:pt x="f97" y="f953"/>
                  </a:cubicBezTo>
                  <a:cubicBezTo>
                    <a:pt x="f73" y="f1008"/>
                    <a:pt x="f893" y="f1042"/>
                    <a:pt x="f893" y="f1009"/>
                  </a:cubicBezTo>
                  <a:cubicBezTo>
                    <a:pt x="f97" y="f629"/>
                    <a:pt x="f1063" y="f686"/>
                    <a:pt x="f1064" y="f619"/>
                  </a:cubicBezTo>
                  <a:cubicBezTo>
                    <a:pt x="f85" y="f2"/>
                    <a:pt x="f932" y="f622"/>
                    <a:pt x="f1060" y="f668"/>
                  </a:cubicBezTo>
                  <a:cubicBezTo>
                    <a:pt x="f1065" y="f632"/>
                    <a:pt x="f1066" y="f1008"/>
                    <a:pt x="f1067" y="f720"/>
                  </a:cubicBezTo>
                  <a:cubicBezTo>
                    <a:pt x="f1068" y="f1006"/>
                    <a:pt x="f1069" y="f726"/>
                    <a:pt x="f936" y="f660"/>
                  </a:cubicBezTo>
                  <a:cubicBezTo>
                    <a:pt x="f1070" y="f1001"/>
                    <a:pt x="f1071" y="f679"/>
                    <a:pt x="f1072" y="f691"/>
                  </a:cubicBezTo>
                  <a:cubicBezTo>
                    <a:pt x="f1073" y="f1000"/>
                    <a:pt x="f1051" y="f1000"/>
                    <a:pt x="f1074" y="f1022"/>
                  </a:cubicBezTo>
                  <a:cubicBezTo>
                    <a:pt x="f1053" y="f1006"/>
                    <a:pt x="f1075" y="f926"/>
                    <a:pt x="f1076" y="f997"/>
                  </a:cubicBezTo>
                  <a:cubicBezTo>
                    <a:pt x="f1077" y="f995"/>
                    <a:pt x="f962" y="f993"/>
                    <a:pt x="f1078" y="f1019"/>
                  </a:cubicBezTo>
                  <a:cubicBezTo>
                    <a:pt x="f1079" y="f1010"/>
                    <a:pt x="f965" y="f638"/>
                    <a:pt x="f1080" y="f686"/>
                  </a:cubicBezTo>
                  <a:cubicBezTo>
                    <a:pt x="f1077" y="f640"/>
                    <a:pt x="f1075" y="f678"/>
                    <a:pt x="f1081" y="f988"/>
                  </a:cubicBezTo>
                  <a:cubicBezTo>
                    <a:pt x="f1082" y="f686"/>
                    <a:pt x="f1083" y="f668"/>
                    <a:pt x="f937" y="f1019"/>
                  </a:cubicBezTo>
                  <a:cubicBezTo>
                    <a:pt x="f1084" y="f1085"/>
                    <a:pt x="f1086" y="f1043"/>
                    <a:pt x="f1087" y="f993"/>
                  </a:cubicBezTo>
                  <a:cubicBezTo>
                    <a:pt x="f1088" y="f1007"/>
                    <a:pt x="f1089" y="f726"/>
                    <a:pt x="f1090" y="f732"/>
                  </a:cubicBezTo>
                  <a:cubicBezTo>
                    <a:pt x="f1091" y="f718"/>
                    <a:pt x="f1092" y="f947"/>
                    <a:pt x="f1093" y="f808"/>
                  </a:cubicBezTo>
                  <a:cubicBezTo>
                    <a:pt x="f948" y="f802"/>
                    <a:pt x="f1092" y="f802"/>
                    <a:pt x="f1094" y="f804"/>
                  </a:cubicBezTo>
                  <a:cubicBezTo>
                    <a:pt x="f1095" y="f1096"/>
                    <a:pt x="f1097" y="f1038"/>
                    <a:pt x="f1098" y="f944"/>
                  </a:cubicBezTo>
                  <a:cubicBezTo>
                    <a:pt x="f1099" y="f856"/>
                    <a:pt x="f1100" y="f1101"/>
                    <a:pt x="f1102" y="f1103"/>
                  </a:cubicBezTo>
                  <a:cubicBezTo>
                    <a:pt x="f1104" y="f869"/>
                    <a:pt x="f1105" y="f823"/>
                    <a:pt x="f1106" y="f823"/>
                  </a:cubicBezTo>
                  <a:cubicBezTo>
                    <a:pt x="f1107" y="f823"/>
                    <a:pt x="f1108" y="f822"/>
                    <a:pt x="f957" y="f851"/>
                  </a:cubicBezTo>
                  <a:cubicBezTo>
                    <a:pt x="f1109" y="f1026"/>
                    <a:pt x="f1110" y="f685"/>
                    <a:pt x="f1051" y="f906"/>
                  </a:cubicBezTo>
                  <a:cubicBezTo>
                    <a:pt x="f1111" y="f1112"/>
                    <a:pt x="f1113" y="f1027"/>
                    <a:pt x="f1114" y="f740"/>
                  </a:cubicBezTo>
                  <a:cubicBezTo>
                    <a:pt x="f1115" y="f1116"/>
                    <a:pt x="f46" y="f808"/>
                    <a:pt x="f46" y="f1045"/>
                  </a:cubicBezTo>
                  <a:cubicBezTo>
                    <a:pt x="f1117" y="f930"/>
                    <a:pt x="f1061" y="f947"/>
                    <a:pt x="f1118" y="f859"/>
                  </a:cubicBezTo>
                  <a:cubicBezTo>
                    <a:pt x="f1119" y="f734"/>
                    <a:pt x="f1119" y="f805"/>
                    <a:pt x="f1120" y="f802"/>
                  </a:cubicBezTo>
                  <a:cubicBezTo>
                    <a:pt x="f1059" y="f724"/>
                    <a:pt x="f1121" y="f809"/>
                    <a:pt x="f1122" y="f1045"/>
                  </a:cubicBezTo>
                  <a:cubicBezTo>
                    <a:pt x="f965" y="f947"/>
                    <a:pt x="f1123" y="f695"/>
                    <a:pt x="f1124" y="f806"/>
                  </a:cubicBezTo>
                  <a:cubicBezTo>
                    <a:pt x="f1125" y="f804"/>
                    <a:pt x="f1078" y="f808"/>
                    <a:pt x="f1126" y="f917"/>
                  </a:cubicBezTo>
                  <a:cubicBezTo>
                    <a:pt x="f1113" y="f916"/>
                    <a:pt x="f1058" y="f866"/>
                    <a:pt x="f1078" y="f1127"/>
                  </a:cubicBezTo>
                  <a:cubicBezTo>
                    <a:pt x="f1128" y="f914"/>
                    <a:pt x="f1129" y="f699"/>
                    <a:pt x="f1130" y="f3"/>
                  </a:cubicBezTo>
                  <a:cubicBezTo>
                    <a:pt x="f1131" y="f1029"/>
                    <a:pt x="f1132" y="f908"/>
                    <a:pt x="f1133" y="f1134"/>
                  </a:cubicBezTo>
                  <a:cubicBezTo>
                    <a:pt x="f1135" y="f799"/>
                    <a:pt x="f1136" y="f867"/>
                    <a:pt x="f1137" y="f867"/>
                  </a:cubicBezTo>
                  <a:cubicBezTo>
                    <a:pt x="f1137" y="f701"/>
                    <a:pt x="f1138" y="f1139"/>
                    <a:pt x="f1138" y="f1025"/>
                  </a:cubicBezTo>
                  <a:cubicBezTo>
                    <a:pt x="f1108" y="f1140"/>
                    <a:pt x="f1141" y="f1024"/>
                    <a:pt x="f952" y="f1024"/>
                  </a:cubicBezTo>
                  <a:cubicBezTo>
                    <a:pt x="f950" y="f701"/>
                    <a:pt x="f1142" y="f1139"/>
                    <a:pt x="f1143" y="f1139"/>
                  </a:cubicBezTo>
                  <a:cubicBezTo>
                    <a:pt x="f1144" y="f935"/>
                    <a:pt x="f1145" y="f1024"/>
                    <a:pt x="f1146" y="f1134"/>
                  </a:cubicBezTo>
                  <a:cubicBezTo>
                    <a:pt x="f1147" y="f1134"/>
                    <a:pt x="f1148" y="f942"/>
                    <a:pt x="f1149" y="f746"/>
                  </a:cubicBezTo>
                  <a:cubicBezTo>
                    <a:pt x="f1086" y="f745"/>
                    <a:pt x="f1150" y="f1029"/>
                    <a:pt x="f1151" y="f1152"/>
                  </a:cubicBezTo>
                  <a:cubicBezTo>
                    <a:pt x="f959" y="f1152"/>
                    <a:pt x="f1153" y="f699"/>
                    <a:pt x="f1131" y="f1154"/>
                  </a:cubicBezTo>
                  <a:cubicBezTo>
                    <a:pt x="f1131" y="f1155"/>
                    <a:pt x="f1156" y="f821"/>
                    <a:pt x="f1156" y="f742"/>
                  </a:cubicBezTo>
                  <a:cubicBezTo>
                    <a:pt x="f1157" y="f1155"/>
                    <a:pt x="f1158" y="f912"/>
                    <a:pt x="f1159" y="f944"/>
                  </a:cubicBezTo>
                  <a:cubicBezTo>
                    <a:pt x="f1160" y="f1154"/>
                    <a:pt x="f1161" y="f913"/>
                    <a:pt x="f1162" y="f914"/>
                  </a:cubicBezTo>
                  <a:cubicBezTo>
                    <a:pt x="f1163" y="f1155"/>
                    <a:pt x="f1164" y="f914"/>
                    <a:pt x="f1128" y="f697"/>
                  </a:cubicBezTo>
                  <a:cubicBezTo>
                    <a:pt x="f1165" y="f1096"/>
                    <a:pt x="f1165" y="f864"/>
                    <a:pt x="f1165" y="f858"/>
                  </a:cubicBezTo>
                  <a:cubicBezTo>
                    <a:pt x="f1166" y="f801"/>
                    <a:pt x="f1128" y="f805"/>
                    <a:pt x="f1128" y="f734"/>
                  </a:cubicBezTo>
                  <a:cubicBezTo>
                    <a:pt x="f1167" y="f734"/>
                    <a:pt x="f1067" y="f734"/>
                    <a:pt x="f934" y="f734"/>
                  </a:cubicBezTo>
                  <a:cubicBezTo>
                    <a:pt x="f1168" y="f806"/>
                    <a:pt x="f1076" y="f802"/>
                    <a:pt x="f1056" y="f805"/>
                  </a:cubicBezTo>
                  <a:cubicBezTo>
                    <a:pt x="f1161" y="f734"/>
                    <a:pt x="f1052" y="f947"/>
                    <a:pt x="f1169" y="f862"/>
                  </a:cubicBezTo>
                  <a:cubicBezTo>
                    <a:pt x="f1073" y="f718"/>
                    <a:pt x="f959" y="f680"/>
                    <a:pt x="f1049" y="f725"/>
                  </a:cubicBezTo>
                  <a:close/>
                  <a:moveTo>
                    <a:pt x="f648" y="f136"/>
                  </a:moveTo>
                  <a:cubicBezTo>
                    <a:pt x="f1013" y="f138"/>
                    <a:pt x="f1170" y="f672"/>
                    <a:pt x="f140" y="f23"/>
                  </a:cubicBezTo>
                  <a:cubicBezTo>
                    <a:pt x="f609" y="f23"/>
                    <a:pt x="f571" y="f23"/>
                    <a:pt x="f987" y="f23"/>
                  </a:cubicBezTo>
                  <a:cubicBezTo>
                    <a:pt x="f771" y="f773"/>
                    <a:pt x="f674" y="f1171"/>
                    <a:pt x="f964" y="f1170"/>
                  </a:cubicBezTo>
                  <a:cubicBezTo>
                    <a:pt x="f632" y="f570"/>
                    <a:pt x="f990" y="f29"/>
                    <a:pt x="f1023" y="f31"/>
                  </a:cubicBezTo>
                  <a:cubicBezTo>
                    <a:pt x="f691" y="f155"/>
                    <a:pt x="f726" y="f164"/>
                    <a:pt x="f1022" y="f552"/>
                  </a:cubicBezTo>
                  <a:cubicBezTo>
                    <a:pt x="f658" y="f556"/>
                    <a:pt x="f990" y="f43"/>
                    <a:pt x="f634" y="f43"/>
                  </a:cubicBezTo>
                  <a:cubicBezTo>
                    <a:pt x="f988" y="f543"/>
                    <a:pt x="f18" y="f543"/>
                    <a:pt x="f987" y="f43"/>
                  </a:cubicBezTo>
                  <a:cubicBezTo>
                    <a:pt x="f602" y="f43"/>
                    <a:pt x="f136" y="f43"/>
                    <a:pt x="f142" y="f181"/>
                  </a:cubicBezTo>
                  <a:cubicBezTo>
                    <a:pt x="f979" y="f128"/>
                    <a:pt x="f582" y="f546"/>
                    <a:pt x="f555" y="f1172"/>
                  </a:cubicBezTo>
                  <a:cubicBezTo>
                    <a:pt x="f180" y="f128"/>
                    <a:pt x="f535" y="f174"/>
                    <a:pt x="f192" y="f170"/>
                  </a:cubicBezTo>
                  <a:cubicBezTo>
                    <a:pt x="f55" y="f164"/>
                    <a:pt x="f59" y="f599"/>
                    <a:pt x="f63" y="f142"/>
                  </a:cubicBezTo>
                  <a:cubicBezTo>
                    <a:pt x="f63" y="f142"/>
                    <a:pt x="f644" y="f574"/>
                    <a:pt x="f644" y="f574"/>
                  </a:cubicBezTo>
                  <a:cubicBezTo>
                    <a:pt x="f524" y="f576"/>
                    <a:pt x="f803" y="f146"/>
                    <a:pt x="f604" y="f577"/>
                  </a:cubicBezTo>
                  <a:cubicBezTo>
                    <a:pt x="f604" y="f146"/>
                    <a:pt x="f604" y="f144"/>
                    <a:pt x="f219" y="f576"/>
                  </a:cubicBezTo>
                  <a:cubicBezTo>
                    <a:pt x="f62" y="f609"/>
                    <a:pt x="f519" y="f776"/>
                    <a:pt x="f518" y="f667"/>
                  </a:cubicBezTo>
                  <a:cubicBezTo>
                    <a:pt x="f231" y="f1173"/>
                    <a:pt x="f1174" y="f23"/>
                    <a:pt x="f68" y="f655"/>
                  </a:cubicBezTo>
                  <a:cubicBezTo>
                    <a:pt x="f68" y="f12"/>
                    <a:pt x="f588" y="f673"/>
                    <a:pt x="f401" y="f18"/>
                  </a:cubicBezTo>
                  <a:cubicBezTo>
                    <a:pt x="f234" y="f14"/>
                    <a:pt x="f236" y="f14"/>
                    <a:pt x="f237" y="f18"/>
                  </a:cubicBezTo>
                  <a:cubicBezTo>
                    <a:pt x="f410" y="f673"/>
                    <a:pt x="f412" y="f642"/>
                    <a:pt x="f397" y="f975"/>
                  </a:cubicBezTo>
                  <a:cubicBezTo>
                    <a:pt x="f499" y="f617"/>
                    <a:pt x="f499" y="f656"/>
                    <a:pt x="f499" y="f640"/>
                  </a:cubicBezTo>
                  <a:cubicBezTo>
                    <a:pt x="f397" y="f678"/>
                    <a:pt x="f502" y="f1175"/>
                    <a:pt x="f412" y="f621"/>
                  </a:cubicBezTo>
                  <a:cubicBezTo>
                    <a:pt x="f399" y="f640"/>
                    <a:pt x="f401" y="f619"/>
                    <a:pt x="f115" y="f645"/>
                  </a:cubicBezTo>
                  <a:cubicBezTo>
                    <a:pt x="f814" y="f651"/>
                    <a:pt x="f1174" y="f648"/>
                    <a:pt x="f118" y="f673"/>
                  </a:cubicBezTo>
                  <a:cubicBezTo>
                    <a:pt x="f59" y="f1013"/>
                    <a:pt x="f190" y="f27"/>
                    <a:pt x="f556" y="f602"/>
                  </a:cubicBezTo>
                  <a:cubicBezTo>
                    <a:pt x="f555" y="f574"/>
                    <a:pt x="f980" y="f1014"/>
                    <a:pt x="f564" y="f134"/>
                  </a:cubicBezTo>
                  <a:cubicBezTo>
                    <a:pt x="f155" y="f606"/>
                    <a:pt x="f580" y="f157"/>
                    <a:pt x="f136" y="f562"/>
                  </a:cubicBezTo>
                  <a:cubicBezTo>
                    <a:pt x="f573" y="f132"/>
                    <a:pt x="f29" y="f564"/>
                    <a:pt x="f602" y="f166"/>
                  </a:cubicBezTo>
                  <a:cubicBezTo>
                    <a:pt x="f609" y="f166"/>
                    <a:pt x="f571" y="f553"/>
                    <a:pt x="f571" y="f553"/>
                  </a:cubicBezTo>
                  <a:cubicBezTo>
                    <a:pt x="f774" y="f582"/>
                    <a:pt x="f138" y="f585"/>
                    <a:pt x="f569" y="f565"/>
                  </a:cubicBezTo>
                  <a:cubicBezTo>
                    <a:pt x="f767" y="f582"/>
                    <a:pt x="f771" y="f35"/>
                    <a:pt x="f614" y="f587"/>
                  </a:cubicBezTo>
                  <a:cubicBezTo>
                    <a:pt x="f648" y="f560"/>
                    <a:pt x="f617" y="f596"/>
                    <a:pt x="f681" y="f556"/>
                  </a:cubicBezTo>
                  <a:cubicBezTo>
                    <a:pt x="f656" y="f1176"/>
                    <a:pt x="f683" y="f555"/>
                    <a:pt x="f618" y="f170"/>
                  </a:cubicBezTo>
                  <a:cubicBezTo>
                    <a:pt x="f646" y="f980"/>
                    <a:pt x="f615" y="f581"/>
                    <a:pt x="f18" y="f585"/>
                  </a:cubicBezTo>
                  <a:cubicBezTo>
                    <a:pt x="f771" y="f159"/>
                    <a:pt x="f1171" y="f33"/>
                    <a:pt x="f776" y="f155"/>
                  </a:cubicBezTo>
                  <a:cubicBezTo>
                    <a:pt x="f1170" y="f134"/>
                    <a:pt x="f767" y="f146"/>
                    <a:pt x="f1177" y="f573"/>
                  </a:cubicBezTo>
                  <a:cubicBezTo>
                    <a:pt x="f653" y="f146"/>
                    <a:pt x="f973" y="f31"/>
                    <a:pt x="f640" y="f153"/>
                  </a:cubicBezTo>
                  <a:cubicBezTo>
                    <a:pt x="f678" y="f157"/>
                    <a:pt x="f678" y="f979"/>
                    <a:pt x="f639" y="f979"/>
                  </a:cubicBezTo>
                  <a:cubicBezTo>
                    <a:pt x="f656" y="f134"/>
                    <a:pt x="f618" y="f568"/>
                    <a:pt x="f651" y="f140"/>
                  </a:cubicBezTo>
                  <a:cubicBezTo>
                    <a:pt x="f642" y="f140"/>
                    <a:pt x="f646" y="f140"/>
                    <a:pt x="f646" y="f136"/>
                  </a:cubicBezTo>
                  <a:cubicBezTo>
                    <a:pt x="f646" y="f29"/>
                    <a:pt x="f642" y="f571"/>
                    <a:pt x="f642" y="f987"/>
                  </a:cubicBezTo>
                  <a:cubicBezTo>
                    <a:pt x="f651" y="f987"/>
                    <a:pt x="f615" y="f987"/>
                    <a:pt x="f643" y="f987"/>
                  </a:cubicBezTo>
                  <a:cubicBezTo>
                    <a:pt x="f643" y="f571"/>
                    <a:pt x="f648" y="f29"/>
                    <a:pt x="f648" y="f136"/>
                  </a:cubicBezTo>
                  <a:close/>
                  <a:moveTo>
                    <a:pt x="f135" y="f1171"/>
                  </a:moveTo>
                  <a:cubicBezTo>
                    <a:pt x="f135" y="f767"/>
                    <a:pt x="f135" y="f672"/>
                    <a:pt x="f1178" y="f27"/>
                  </a:cubicBezTo>
                  <a:cubicBezTo>
                    <a:pt x="f198" y="f1170"/>
                    <a:pt x="f419" y="f665"/>
                    <a:pt x="f843" y="f570"/>
                  </a:cubicBezTo>
                  <a:cubicBezTo>
                    <a:pt x="f208" y="f576"/>
                    <a:pt x="f394" y="f599"/>
                    <a:pt x="f389" y="f164"/>
                  </a:cubicBezTo>
                  <a:cubicBezTo>
                    <a:pt x="f1179" y="f554"/>
                    <a:pt x="f361" y="f1016"/>
                    <a:pt x="f1180" y="f178"/>
                  </a:cubicBezTo>
                  <a:cubicBezTo>
                    <a:pt x="f872" y="f535"/>
                    <a:pt x="f248" y="f124"/>
                    <a:pt x="f879" y="f190"/>
                  </a:cubicBezTo>
                  <a:cubicBezTo>
                    <a:pt x="f50" y="f201"/>
                    <a:pt x="f81" y="f536"/>
                    <a:pt x="f933" y="f181"/>
                  </a:cubicBezTo>
                  <a:cubicBezTo>
                    <a:pt x="f1065" y="f178"/>
                    <a:pt x="f1181" y="f177"/>
                    <a:pt x="f1182" y="f556"/>
                  </a:cubicBezTo>
                  <a:cubicBezTo>
                    <a:pt x="f962" y="f37"/>
                    <a:pt x="f30" y="f585"/>
                    <a:pt x="f1124" y="f1183"/>
                  </a:cubicBezTo>
                  <a:cubicBezTo>
                    <a:pt x="f1182" y="f144"/>
                    <a:pt x="f1065" y="f142"/>
                    <a:pt x="f970" y="f571"/>
                  </a:cubicBezTo>
                  <a:cubicBezTo>
                    <a:pt x="f24" y="f776"/>
                    <a:pt x="f1117" y="f27"/>
                    <a:pt x="f974" y="f672"/>
                  </a:cubicBezTo>
                  <a:cubicBezTo>
                    <a:pt x="f1184" y="f25"/>
                    <a:pt x="f886" y="f773"/>
                    <a:pt x="f289" y="f613"/>
                  </a:cubicBezTo>
                  <a:cubicBezTo>
                    <a:pt x="f879" y="f767"/>
                    <a:pt x="f1185" y="f570"/>
                    <a:pt x="f1186" y="f609"/>
                  </a:cubicBezTo>
                  <a:cubicBezTo>
                    <a:pt x="f116" y="f576"/>
                    <a:pt x="f1187" y="f150"/>
                    <a:pt x="f1188" y="f979"/>
                  </a:cubicBezTo>
                  <a:cubicBezTo>
                    <a:pt x="f91" y="f155"/>
                    <a:pt x="f1189" y="f583"/>
                    <a:pt x="f1189" y="f172"/>
                  </a:cubicBezTo>
                  <a:cubicBezTo>
                    <a:pt x="f91" y="f159"/>
                    <a:pt x="f1190" y="f153"/>
                    <a:pt x="f1191" y="f582"/>
                  </a:cubicBezTo>
                  <a:cubicBezTo>
                    <a:pt x="f1186" y="f598"/>
                    <a:pt x="f1192" y="f980"/>
                    <a:pt x="f15" y="f561"/>
                  </a:cubicBezTo>
                  <a:cubicBezTo>
                    <a:pt x="f65" y="f587"/>
                    <a:pt x="f65" y="f170"/>
                    <a:pt x="f104" y="f550"/>
                  </a:cubicBezTo>
                  <a:cubicBezTo>
                    <a:pt x="f104" y="f549"/>
                    <a:pt x="f104" y="f597"/>
                    <a:pt x="f16" y="f37"/>
                  </a:cubicBezTo>
                  <a:cubicBezTo>
                    <a:pt x="f1193" y="f550"/>
                    <a:pt x="f291" y="f554"/>
                    <a:pt x="f1194" y="f563"/>
                  </a:cubicBezTo>
                  <a:cubicBezTo>
                    <a:pt x="f247" y="f762"/>
                    <a:pt x="f259" y="f599"/>
                    <a:pt x="f909" y="f134"/>
                  </a:cubicBezTo>
                  <a:cubicBezTo>
                    <a:pt x="f333" y="f142"/>
                    <a:pt x="f129" y="f774"/>
                    <a:pt x="f1195" y="f27"/>
                  </a:cubicBezTo>
                  <a:cubicBezTo>
                    <a:pt x="f344" y="f767"/>
                    <a:pt x="f411" y="f767"/>
                    <a:pt x="f135" y="f1171"/>
                  </a:cubicBezTo>
                  <a:close/>
                  <a:moveTo>
                    <a:pt x="f94" y="f190"/>
                  </a:moveTo>
                  <a:cubicBezTo>
                    <a:pt x="f84" y="f124"/>
                    <a:pt x="f493" y="f189"/>
                    <a:pt x="f80" y="f189"/>
                  </a:cubicBezTo>
                  <a:cubicBezTo>
                    <a:pt x="f495" y="f189"/>
                    <a:pt x="f498" y="f124"/>
                    <a:pt x="f412" y="f190"/>
                  </a:cubicBezTo>
                  <a:cubicBezTo>
                    <a:pt x="f111" y="f201"/>
                    <a:pt x="f72" y="f199"/>
                    <a:pt x="f72" y="f199"/>
                  </a:cubicBezTo>
                  <a:cubicBezTo>
                    <a:pt x="f412" y="f49"/>
                    <a:pt x="f399" y="f51"/>
                    <a:pt x="f237" y="f650"/>
                  </a:cubicBezTo>
                  <a:cubicBezTo>
                    <a:pt x="f398" y="f527"/>
                    <a:pt x="f398" y="f527"/>
                    <a:pt x="f600" y="f219"/>
                  </a:cubicBezTo>
                  <a:cubicBezTo>
                    <a:pt x="f523" y="f62"/>
                    <a:pt x="f234" y="f520"/>
                    <a:pt x="f398" y="f228"/>
                  </a:cubicBezTo>
                  <a:cubicBezTo>
                    <a:pt x="f586" y="f1017"/>
                    <a:pt x="f497" y="f517"/>
                    <a:pt x="f496" y="f1017"/>
                  </a:cubicBezTo>
                  <a:cubicBezTo>
                    <a:pt x="f521" y="f1017"/>
                    <a:pt x="f505" y="f518"/>
                    <a:pt x="f505" y="f593"/>
                  </a:cubicBezTo>
                  <a:cubicBezTo>
                    <a:pt x="f820" y="f402"/>
                    <a:pt x="f506" y="f68"/>
                    <a:pt x="f93" y="f1174"/>
                  </a:cubicBezTo>
                  <a:cubicBezTo>
                    <a:pt x="f94" y="f588"/>
                    <a:pt x="f105" y="f402"/>
                    <a:pt x="f249" y="f588"/>
                  </a:cubicBezTo>
                  <a:cubicBezTo>
                    <a:pt x="f257" y="f115"/>
                    <a:pt x="f260" y="f115"/>
                    <a:pt x="f489" y="f113"/>
                  </a:cubicBezTo>
                  <a:cubicBezTo>
                    <a:pt x="f492" y="f600"/>
                    <a:pt x="f418" y="f231"/>
                    <a:pt x="f447" y="f237"/>
                  </a:cubicBezTo>
                  <a:cubicBezTo>
                    <a:pt x="f454" y="f515"/>
                    <a:pt x="f270" y="f71"/>
                    <a:pt x="f380" y="f523"/>
                  </a:cubicBezTo>
                  <a:cubicBezTo>
                    <a:pt x="f378" y="f814"/>
                    <a:pt x="f488" y="f813"/>
                    <a:pt x="f276" y="f233"/>
                  </a:cubicBezTo>
                  <a:cubicBezTo>
                    <a:pt x="f276" y="f233"/>
                    <a:pt x="f481" y="f233"/>
                    <a:pt x="f476" y="f233"/>
                  </a:cubicBezTo>
                  <a:cubicBezTo>
                    <a:pt x="f376" y="f69"/>
                    <a:pt x="f280" y="f115"/>
                    <a:pt x="f472" y="f115"/>
                  </a:cubicBezTo>
                  <a:cubicBezTo>
                    <a:pt x="f374" y="f523"/>
                    <a:pt x="f463" y="f515"/>
                    <a:pt x="f1196" y="f237"/>
                  </a:cubicBezTo>
                  <a:cubicBezTo>
                    <a:pt x="f459" y="f401"/>
                    <a:pt x="f432" y="f814"/>
                    <a:pt x="f286" y="f813"/>
                  </a:cubicBezTo>
                  <a:cubicBezTo>
                    <a:pt x="f575" y="f402"/>
                    <a:pt x="f290" y="f814"/>
                    <a:pt x="f368" y="f233"/>
                  </a:cubicBezTo>
                  <a:cubicBezTo>
                    <a:pt x="f1197" y="f68"/>
                    <a:pt x="f1198" y="f231"/>
                    <a:pt x="f303" y="f588"/>
                  </a:cubicBezTo>
                  <a:cubicBezTo>
                    <a:pt x="f1199" y="f813"/>
                    <a:pt x="f572" y="f67"/>
                    <a:pt x="f445" y="f517"/>
                  </a:cubicBezTo>
                  <a:cubicBezTo>
                    <a:pt x="f304" y="f517"/>
                    <a:pt x="f364" y="f403"/>
                    <a:pt x="f541" y="f813"/>
                  </a:cubicBezTo>
                  <a:cubicBezTo>
                    <a:pt x="f542" y="f68"/>
                    <a:pt x="f1200" y="f402"/>
                    <a:pt x="f439" y="f814"/>
                  </a:cubicBezTo>
                  <a:cubicBezTo>
                    <a:pt x="f467" y="f813"/>
                    <a:pt x="f306" y="f231"/>
                    <a:pt x="f438" y="f593"/>
                  </a:cubicBezTo>
                  <a:cubicBezTo>
                    <a:pt x="f430" y="f517"/>
                    <a:pt x="f984" y="f231"/>
                    <a:pt x="f1201" y="f403"/>
                  </a:cubicBezTo>
                  <a:cubicBezTo>
                    <a:pt x="f1202" y="f118"/>
                    <a:pt x="f1203" y="f813"/>
                    <a:pt x="f1203" y="f813"/>
                  </a:cubicBezTo>
                  <a:cubicBezTo>
                    <a:pt x="f567" y="f517"/>
                    <a:pt x="f311" y="f66"/>
                    <a:pt x="f986" y="f589"/>
                  </a:cubicBezTo>
                  <a:cubicBezTo>
                    <a:pt x="f1204" y="f608"/>
                    <a:pt x="f167" y="f593"/>
                    <a:pt x="f312" y="f231"/>
                  </a:cubicBezTo>
                  <a:cubicBezTo>
                    <a:pt x="f169" y="f66"/>
                    <a:pt x="f183" y="f519"/>
                    <a:pt x="f427" y="f63"/>
                  </a:cubicBezTo>
                  <a:cubicBezTo>
                    <a:pt x="f182" y="f807"/>
                    <a:pt x="f158" y="f604"/>
                    <a:pt x="f175" y="f217"/>
                  </a:cubicBezTo>
                  <a:cubicBezTo>
                    <a:pt x="f350" y="f527"/>
                    <a:pt x="f152" y="f649"/>
                    <a:pt x="f143" y="f528"/>
                  </a:cubicBezTo>
                  <a:cubicBezTo>
                    <a:pt x="f145" y="f530"/>
                    <a:pt x="f147" y="f531"/>
                    <a:pt x="f151" y="f49"/>
                  </a:cubicBezTo>
                  <a:cubicBezTo>
                    <a:pt x="f156" y="f535"/>
                    <a:pt x="f163" y="f186"/>
                    <a:pt x="f567" y="f535"/>
                  </a:cubicBezTo>
                  <a:cubicBezTo>
                    <a:pt x="f309" y="f534"/>
                    <a:pt x="f433" y="f187"/>
                    <a:pt x="f431" y="f187"/>
                  </a:cubicBezTo>
                  <a:cubicBezTo>
                    <a:pt x="f436" y="f207"/>
                    <a:pt x="f439" y="f535"/>
                    <a:pt x="f305" y="f187"/>
                  </a:cubicBezTo>
                  <a:cubicBezTo>
                    <a:pt x="f362" y="f534"/>
                    <a:pt x="f425" y="f190"/>
                    <a:pt x="f424" y="f124"/>
                  </a:cubicBezTo>
                  <a:cubicBezTo>
                    <a:pt x="f445" y="f189"/>
                    <a:pt x="f299" y="f207"/>
                    <a:pt x="f368" y="f122"/>
                  </a:cubicBezTo>
                  <a:cubicBezTo>
                    <a:pt x="f288" y="f533"/>
                    <a:pt x="f457" y="f190"/>
                    <a:pt x="f460" y="f192"/>
                  </a:cubicBezTo>
                  <a:cubicBezTo>
                    <a:pt x="f460" y="f192"/>
                    <a:pt x="f460" y="f192"/>
                    <a:pt x="f463" y="f192"/>
                  </a:cubicBezTo>
                  <a:cubicBezTo>
                    <a:pt x="f473" y="f199"/>
                    <a:pt x="f475" y="f192"/>
                    <a:pt x="f481" y="f51"/>
                  </a:cubicBezTo>
                  <a:cubicBezTo>
                    <a:pt x="f275" y="f195"/>
                    <a:pt x="f274" y="f193"/>
                    <a:pt x="f513" y="f533"/>
                  </a:cubicBezTo>
                  <a:cubicBezTo>
                    <a:pt x="f378" y="f214"/>
                    <a:pt x="f378" y="f214"/>
                    <a:pt x="f437" y="f533"/>
                  </a:cubicBezTo>
                  <a:cubicBezTo>
                    <a:pt x="f418" y="f533"/>
                    <a:pt x="f1205" y="f533"/>
                    <a:pt x="f490" y="f533"/>
                  </a:cubicBezTo>
                  <a:cubicBezTo>
                    <a:pt x="f391" y="f533"/>
                    <a:pt x="f391" y="f592"/>
                    <a:pt x="f391" y="f592"/>
                  </a:cubicBezTo>
                  <a:cubicBezTo>
                    <a:pt x="f510" y="f592"/>
                    <a:pt x="f99" y="f122"/>
                    <a:pt x="f98" y="f592"/>
                  </a:cubicBezTo>
                  <a:cubicBezTo>
                    <a:pt x="f106" y="f49"/>
                    <a:pt x="f106" y="f49"/>
                    <a:pt x="f94" y="f190"/>
                  </a:cubicBezTo>
                  <a:close/>
                  <a:moveTo>
                    <a:pt x="f340" y="f1009"/>
                  </a:moveTo>
                  <a:cubicBezTo>
                    <a:pt x="f218" y="f1009"/>
                    <a:pt x="f334" y="f1019"/>
                    <a:pt x="f222" y="f1019"/>
                  </a:cubicBezTo>
                  <a:cubicBezTo>
                    <a:pt x="f224" y="f666"/>
                    <a:pt x="f225" y="f1041"/>
                    <a:pt x="f227" y="f1042"/>
                  </a:cubicBezTo>
                  <a:cubicBezTo>
                    <a:pt x="f324" y="f1206"/>
                    <a:pt x="f1207" y="f953"/>
                    <a:pt x="f898" y="f994"/>
                  </a:cubicBezTo>
                  <a:cubicBezTo>
                    <a:pt x="f15" y="f991"/>
                    <a:pt x="f58" y="f1208"/>
                    <a:pt x="f73" y="f1040"/>
                  </a:cubicBezTo>
                  <a:cubicBezTo>
                    <a:pt x="f1209" y="f728"/>
                    <a:pt x="f77" y="f733"/>
                    <a:pt x="f79" y="f735"/>
                  </a:cubicBezTo>
                  <a:cubicBezTo>
                    <a:pt x="f1210" y="f863"/>
                    <a:pt x="f77" y="f917"/>
                    <a:pt x="f1211" y="f682"/>
                  </a:cubicBezTo>
                  <a:cubicBezTo>
                    <a:pt x="f104" y="f1045"/>
                    <a:pt x="f283" y="f731"/>
                    <a:pt x="f252" y="f1002"/>
                  </a:cubicBezTo>
                  <a:cubicBezTo>
                    <a:pt x="f255" y="f1001"/>
                    <a:pt x="f316" y="f679"/>
                    <a:pt x="f262" y="f663"/>
                  </a:cubicBezTo>
                  <a:cubicBezTo>
                    <a:pt x="f262" y="f922"/>
                    <a:pt x="f316" y="f1006"/>
                    <a:pt x="f265" y="f1023"/>
                  </a:cubicBezTo>
                  <a:cubicBezTo>
                    <a:pt x="f911" y="f927"/>
                    <a:pt x="f909" y="f663"/>
                    <a:pt x="f909" y="f1037"/>
                  </a:cubicBezTo>
                  <a:cubicBezTo>
                    <a:pt x="f242" y="f1046"/>
                    <a:pt x="f332" y="f923"/>
                    <a:pt x="f337" y="f996"/>
                  </a:cubicBezTo>
                  <a:cubicBezTo>
                    <a:pt x="f321" y="f994"/>
                    <a:pt x="f340" y="f1206"/>
                    <a:pt x="f407" y="f1019"/>
                  </a:cubicBezTo>
                  <a:cubicBezTo>
                    <a:pt x="f407" y="f636"/>
                    <a:pt x="f407" y="f675"/>
                    <a:pt x="f205" y="f634"/>
                  </a:cubicBezTo>
                  <a:cubicBezTo>
                    <a:pt x="f1195" y="f635"/>
                    <a:pt x="f404" y="f666"/>
                    <a:pt x="f340" y="f1009"/>
                  </a:cubicBezTo>
                  <a:close/>
                  <a:moveTo>
                    <a:pt x="f630" y="f657"/>
                  </a:moveTo>
                  <a:cubicBezTo>
                    <a:pt x="f628" y="f1036"/>
                    <a:pt x="f627" y="f968"/>
                    <a:pt x="f638" y="f966"/>
                  </a:cubicBezTo>
                  <a:cubicBezTo>
                    <a:pt x="f681" y="f640"/>
                    <a:pt x="f14" y="f617"/>
                    <a:pt x="f569" y="f641"/>
                  </a:cubicBezTo>
                  <a:cubicBezTo>
                    <a:pt x="f987" y="f641"/>
                    <a:pt x="f571" y="f616"/>
                    <a:pt x="f29" y="f618"/>
                  </a:cubicBezTo>
                  <a:cubicBezTo>
                    <a:pt x="f142" y="f975"/>
                    <a:pt x="f601" y="f975"/>
                    <a:pt x="f146" y="f641"/>
                  </a:cubicBezTo>
                  <a:cubicBezTo>
                    <a:pt x="f739" y="f975"/>
                    <a:pt x="f190" y="f621"/>
                    <a:pt x="f603" y="f625"/>
                  </a:cubicBezTo>
                  <a:cubicBezTo>
                    <a:pt x="f524" y="f1036"/>
                    <a:pt x="f647" y="f1036"/>
                    <a:pt x="f1212" y="f1036"/>
                  </a:cubicBezTo>
                  <a:cubicBezTo>
                    <a:pt x="f51" y="f968"/>
                    <a:pt x="f203" y="f624"/>
                    <a:pt x="f540" y="f988"/>
                  </a:cubicBezTo>
                  <a:cubicBezTo>
                    <a:pt x="f552" y="f1175"/>
                    <a:pt x="f607" y="f966"/>
                    <a:pt x="f611" y="f1036"/>
                  </a:cubicBezTo>
                  <a:cubicBezTo>
                    <a:pt x="f25" y="f1012"/>
                    <a:pt x="f613" y="f722"/>
                    <a:pt x="f771" y="f966"/>
                  </a:cubicBezTo>
                  <a:cubicBezTo>
                    <a:pt x="f655" y="f968"/>
                    <a:pt x="f10" y="f1036"/>
                    <a:pt x="f615" y="f625"/>
                  </a:cubicBezTo>
                  <a:cubicBezTo>
                    <a:pt x="f674" y="f966"/>
                    <a:pt x="f616" y="f1036"/>
                    <a:pt x="f641" y="f626"/>
                  </a:cubicBezTo>
                  <a:cubicBezTo>
                    <a:pt x="f683" y="f638"/>
                    <a:pt x="f2" y="f629"/>
                    <a:pt x="f656" y="f631"/>
                  </a:cubicBezTo>
                  <a:cubicBezTo>
                    <a:pt x="f641" y="f631"/>
                    <a:pt x="f618" y="f1213"/>
                    <a:pt x="f646" y="f1213"/>
                  </a:cubicBezTo>
                  <a:cubicBezTo>
                    <a:pt x="f645" y="f1019"/>
                    <a:pt x="f975" y="f1020"/>
                    <a:pt x="f973" y="f990"/>
                  </a:cubicBezTo>
                  <a:cubicBezTo>
                    <a:pt x="f973" y="f951"/>
                    <a:pt x="f617" y="f1208"/>
                    <a:pt x="f683" y="f1208"/>
                  </a:cubicBezTo>
                  <a:cubicBezTo>
                    <a:pt x="f1036" y="f1044"/>
                    <a:pt x="f634" y="f951"/>
                    <a:pt x="f990" y="f991"/>
                  </a:cubicBezTo>
                  <a:cubicBezTo>
                    <a:pt x="f951" y="f630"/>
                    <a:pt x="f1020" y="f668"/>
                    <a:pt x="f630" y="f657"/>
                  </a:cubicBezTo>
                  <a:close/>
                  <a:moveTo>
                    <a:pt x="f62" y="f627"/>
                  </a:moveTo>
                  <a:cubicBezTo>
                    <a:pt x="f528" y="f632"/>
                    <a:pt x="f47" y="f1042"/>
                    <a:pt x="f43" y="f1041"/>
                  </a:cubicBezTo>
                  <a:cubicBezTo>
                    <a:pt x="f540" y="f1009"/>
                    <a:pt x="f605" y="f666"/>
                    <a:pt x="f538" y="f1019"/>
                  </a:cubicBezTo>
                  <a:cubicBezTo>
                    <a:pt x="f168" y="f1008"/>
                    <a:pt x="f574" y="f994"/>
                    <a:pt x="f10" y="f951"/>
                  </a:cubicBezTo>
                  <a:cubicBezTo>
                    <a:pt x="f10" y="f989"/>
                    <a:pt x="f10" y="f1020"/>
                    <a:pt x="f10" y="f1085"/>
                  </a:cubicBezTo>
                  <a:cubicBezTo>
                    <a:pt x="f14" y="f1009"/>
                    <a:pt x="f614" y="f666"/>
                    <a:pt x="f21" y="f1019"/>
                  </a:cubicBezTo>
                  <a:cubicBezTo>
                    <a:pt x="f18" y="f1010"/>
                    <a:pt x="f14" y="f628"/>
                    <a:pt x="f1177" y="f1034"/>
                  </a:cubicBezTo>
                  <a:cubicBezTo>
                    <a:pt x="f606" y="f668"/>
                    <a:pt x="f37" y="f1012"/>
                    <a:pt x="f124" y="f626"/>
                  </a:cubicBezTo>
                  <a:cubicBezTo>
                    <a:pt x="f51" y="f1214"/>
                    <a:pt x="f217" y="f638"/>
                    <a:pt x="f62" y="f627"/>
                  </a:cubicBezTo>
                  <a:close/>
                  <a:moveTo>
                    <a:pt x="f70" y="f639"/>
                  </a:moveTo>
                  <a:cubicBezTo>
                    <a:pt x="f56" y="f1175"/>
                    <a:pt x="f56" y="f1175"/>
                    <a:pt x="f58" y="f622"/>
                  </a:cubicBezTo>
                  <a:cubicBezTo>
                    <a:pt x="f892" y="f624"/>
                    <a:pt x="f73" y="f968"/>
                    <a:pt x="f894" y="f686"/>
                  </a:cubicBezTo>
                  <a:cubicBezTo>
                    <a:pt x="f893" y="f1012"/>
                    <a:pt x="f19" y="f668"/>
                    <a:pt x="f70" y="f668"/>
                  </a:cubicBezTo>
                  <a:cubicBezTo>
                    <a:pt x="f112" y="f1214"/>
                    <a:pt x="f1215" y="f1216"/>
                    <a:pt x="f1217" y="f1011"/>
                  </a:cubicBezTo>
                  <a:cubicBezTo>
                    <a:pt x="f265" y="f1214"/>
                    <a:pt x="f332" y="f657"/>
                    <a:pt x="f370" y="f1012"/>
                  </a:cubicBezTo>
                  <a:cubicBezTo>
                    <a:pt x="f389" y="f1012"/>
                    <a:pt x="f392" y="f625"/>
                    <a:pt x="f334" y="f686"/>
                  </a:cubicBezTo>
                  <a:cubicBezTo>
                    <a:pt x="f400" y="f625"/>
                    <a:pt x="f331" y="f625"/>
                    <a:pt x="f343" y="f1036"/>
                  </a:cubicBezTo>
                  <a:cubicBezTo>
                    <a:pt x="f343" y="f625"/>
                    <a:pt x="f343" y="f686"/>
                    <a:pt x="f1195" y="f968"/>
                  </a:cubicBezTo>
                  <a:cubicBezTo>
                    <a:pt x="f343" y="f623"/>
                    <a:pt x="f406" y="f621"/>
                    <a:pt x="f558" y="f681"/>
                  </a:cubicBezTo>
                  <a:cubicBezTo>
                    <a:pt x="f335" y="f1218"/>
                    <a:pt x="f1219" y="f646"/>
                    <a:pt x="f48" y="f656"/>
                  </a:cubicBezTo>
                  <a:cubicBezTo>
                    <a:pt x="f50" y="f681"/>
                    <a:pt x="f19" y="f640"/>
                    <a:pt x="f70" y="f639"/>
                  </a:cubicBezTo>
                  <a:close/>
                  <a:moveTo>
                    <a:pt x="f929" y="f1177"/>
                  </a:moveTo>
                  <a:cubicBezTo>
                    <a:pt x="f929" y="f773"/>
                    <a:pt x="f929" y="f1173"/>
                    <a:pt x="f929" y="f669"/>
                  </a:cubicBezTo>
                  <a:cubicBezTo>
                    <a:pt x="f1219" y="f613"/>
                    <a:pt x="f247" y="f1013"/>
                    <a:pt x="f1220" y="f771"/>
                  </a:cubicBezTo>
                  <a:cubicBezTo>
                    <a:pt x="f348" y="f671"/>
                    <a:pt x="f359" y="f654"/>
                    <a:pt x="f222" y="f21"/>
                  </a:cubicBezTo>
                  <a:cubicBezTo>
                    <a:pt x="f1221" y="f21"/>
                    <a:pt x="f1222" y="f1223"/>
                    <a:pt x="f220" y="f1223"/>
                  </a:cubicBezTo>
                  <a:cubicBezTo>
                    <a:pt x="f209" y="f653"/>
                    <a:pt x="f202" y="f10"/>
                    <a:pt x="f422" y="f643"/>
                  </a:cubicBezTo>
                  <a:cubicBezTo>
                    <a:pt x="f844" y="f1223"/>
                    <a:pt x="f411" y="f771"/>
                    <a:pt x="f205" y="f669"/>
                  </a:cubicBezTo>
                  <a:cubicBezTo>
                    <a:pt x="f340" y="f1171"/>
                    <a:pt x="f129" y="f611"/>
                    <a:pt x="f339" y="f138"/>
                  </a:cubicBezTo>
                  <a:cubicBezTo>
                    <a:pt x="f1224" y="f574"/>
                    <a:pt x="f252" y="f134"/>
                    <a:pt x="f291" y="f579"/>
                  </a:cubicBezTo>
                  <a:cubicBezTo>
                    <a:pt x="f1225" y="f601"/>
                    <a:pt x="f1225" y="f602"/>
                    <a:pt x="f294" y="f570"/>
                  </a:cubicBezTo>
                  <a:cubicBezTo>
                    <a:pt x="f277" y="f665"/>
                    <a:pt x="f1217" y="f611"/>
                    <a:pt x="f1219" y="f1170"/>
                  </a:cubicBezTo>
                  <a:cubicBezTo>
                    <a:pt x="f1219" y="f27"/>
                    <a:pt x="f1219" y="f672"/>
                    <a:pt x="f1219" y="f767"/>
                  </a:cubicBezTo>
                  <a:cubicBezTo>
                    <a:pt x="f308" y="f1171"/>
                    <a:pt x="f273" y="f667"/>
                    <a:pt x="f929" y="f1177"/>
                  </a:cubicBezTo>
                  <a:close/>
                  <a:moveTo>
                    <a:pt x="f1226" y="f924"/>
                  </a:moveTo>
                  <a:cubicBezTo>
                    <a:pt x="f1227" y="f924"/>
                    <a:pt x="f1227" y="f925"/>
                    <a:pt x="f1184" y="f925"/>
                  </a:cubicBezTo>
                  <a:cubicBezTo>
                    <a:pt x="f1209" y="f689"/>
                    <a:pt x="f1228" y="f677"/>
                    <a:pt x="f1229" y="f677"/>
                  </a:cubicBezTo>
                  <a:cubicBezTo>
                    <a:pt x="f932" y="f1007"/>
                    <a:pt x="f1230" y="f1006"/>
                    <a:pt x="f28" y="f659"/>
                  </a:cubicBezTo>
                  <a:cubicBezTo>
                    <a:pt x="f1080" y="f1001"/>
                    <a:pt x="f1128" y="f861"/>
                    <a:pt x="f1128" y="f729"/>
                  </a:cubicBezTo>
                  <a:cubicBezTo>
                    <a:pt x="f1128" y="f816"/>
                    <a:pt x="f40" y="f816"/>
                    <a:pt x="f962" y="f817"/>
                  </a:cubicBezTo>
                  <a:cubicBezTo>
                    <a:pt x="f1231" y="f816"/>
                    <a:pt x="f1167" y="f662"/>
                    <a:pt x="f38" y="f660"/>
                  </a:cubicBezTo>
                  <a:cubicBezTo>
                    <a:pt x="f1232" y="f818"/>
                    <a:pt x="f1057" y="f725"/>
                    <a:pt x="f1233" y="f718"/>
                  </a:cubicBezTo>
                  <a:cubicBezTo>
                    <a:pt x="f1234" y="f862"/>
                    <a:pt x="f1234" y="f862"/>
                    <a:pt x="f1168" y="f862"/>
                  </a:cubicBezTo>
                  <a:cubicBezTo>
                    <a:pt x="f1125" y="f718"/>
                    <a:pt x="f1235" y="f733"/>
                    <a:pt x="f974" y="f811"/>
                  </a:cubicBezTo>
                  <a:cubicBezTo>
                    <a:pt x="f1236" y="f811"/>
                    <a:pt x="f79" y="f928"/>
                    <a:pt x="f87" y="f732"/>
                  </a:cubicBezTo>
                  <a:cubicBezTo>
                    <a:pt x="f89" y="f661"/>
                    <a:pt x="f79" y="f679"/>
                    <a:pt x="f20" y="f1037"/>
                  </a:cubicBezTo>
                  <a:cubicBezTo>
                    <a:pt x="f20" y="f1037"/>
                    <a:pt x="f20" y="f1037"/>
                    <a:pt x="f20" y="f663"/>
                  </a:cubicBezTo>
                  <a:cubicBezTo>
                    <a:pt x="f1237" y="f1006"/>
                    <a:pt x="f1228" y="f1046"/>
                    <a:pt x="f1063" y="f658"/>
                  </a:cubicBezTo>
                  <a:cubicBezTo>
                    <a:pt x="f977" y="f677"/>
                    <a:pt x="f1064" y="f997"/>
                    <a:pt x="f1226" y="f924"/>
                  </a:cubicBezTo>
                  <a:close/>
                  <a:moveTo>
                    <a:pt x="f67" y="f618"/>
                  </a:moveTo>
                  <a:cubicBezTo>
                    <a:pt x="f67" y="f616"/>
                    <a:pt x="f517" y="f617"/>
                    <a:pt x="f593" y="f641"/>
                  </a:cubicBezTo>
                  <a:cubicBezTo>
                    <a:pt x="f1017" y="f617"/>
                    <a:pt x="f608" y="f617"/>
                    <a:pt x="f228" y="f616"/>
                  </a:cubicBezTo>
                  <a:cubicBezTo>
                    <a:pt x="f214" y="f673"/>
                    <a:pt x="f540" y="f653"/>
                    <a:pt x="f168" y="f655"/>
                  </a:cubicBezTo>
                  <a:cubicBezTo>
                    <a:pt x="f164" y="f655"/>
                    <a:pt x="f762" y="f614"/>
                    <a:pt x="f599" y="f669"/>
                  </a:cubicBezTo>
                  <a:cubicBezTo>
                    <a:pt x="f606" y="f773"/>
                    <a:pt x="f134" y="f1177"/>
                    <a:pt x="f580" y="f667"/>
                  </a:cubicBezTo>
                  <a:cubicBezTo>
                    <a:pt x="f601" y="f672"/>
                    <a:pt x="f136" y="f611"/>
                    <a:pt x="f774" y="f569"/>
                  </a:cubicBezTo>
                  <a:cubicBezTo>
                    <a:pt x="f665" y="f571"/>
                    <a:pt x="f665" y="f140"/>
                    <a:pt x="f569" y="f568"/>
                  </a:cubicBezTo>
                  <a:cubicBezTo>
                    <a:pt x="f774" y="f579"/>
                    <a:pt x="f140" y="f134"/>
                    <a:pt x="f146" y="f134"/>
                  </a:cubicBezTo>
                  <a:cubicBezTo>
                    <a:pt x="f33" y="f150"/>
                    <a:pt x="f168" y="f573"/>
                    <a:pt x="f1016" y="f610"/>
                  </a:cubicBezTo>
                  <a:cubicBezTo>
                    <a:pt x="f1016" y="f776"/>
                    <a:pt x="f1016" y="f1170"/>
                    <a:pt x="f1176" y="f27"/>
                  </a:cubicBezTo>
                  <a:cubicBezTo>
                    <a:pt x="f174" y="f27"/>
                    <a:pt x="f1172" y="f611"/>
                    <a:pt x="f178" y="f27"/>
                  </a:cubicBezTo>
                  <a:cubicBezTo>
                    <a:pt x="f47" y="f613"/>
                    <a:pt x="f590" y="f14"/>
                    <a:pt x="f608" y="f645"/>
                  </a:cubicBezTo>
                  <a:cubicBezTo>
                    <a:pt x="f518" y="f975"/>
                    <a:pt x="f593" y="f674"/>
                    <a:pt x="f67" y="f618"/>
                  </a:cubicBezTo>
                  <a:close/>
                  <a:moveTo>
                    <a:pt x="f56" y="f1213"/>
                  </a:moveTo>
                  <a:cubicBezTo>
                    <a:pt x="f17" y="f675"/>
                    <a:pt x="f54" y="f1041"/>
                    <a:pt x="f16" y="f1206"/>
                  </a:cubicBezTo>
                  <a:cubicBezTo>
                    <a:pt x="f13" y="f955"/>
                    <a:pt x="f883" y="f1042"/>
                    <a:pt x="f1192" y="f1042"/>
                  </a:cubicBezTo>
                  <a:cubicBezTo>
                    <a:pt x="f1225" y="f1041"/>
                    <a:pt x="f929" y="f1009"/>
                    <a:pt x="f247" y="f1019"/>
                  </a:cubicBezTo>
                  <a:cubicBezTo>
                    <a:pt x="f328" y="f635"/>
                    <a:pt x="f336" y="f1048"/>
                    <a:pt x="f389" y="f637"/>
                  </a:cubicBezTo>
                  <a:cubicBezTo>
                    <a:pt x="f840" y="f1213"/>
                    <a:pt x="f404" y="f637"/>
                    <a:pt x="f208" y="f638"/>
                  </a:cubicBezTo>
                  <a:cubicBezTo>
                    <a:pt x="f330" y="f1034"/>
                    <a:pt x="f215" y="f627"/>
                    <a:pt x="f322" y="f627"/>
                  </a:cubicBezTo>
                  <a:cubicBezTo>
                    <a:pt x="f919" y="f628"/>
                    <a:pt x="f351" y="f627"/>
                    <a:pt x="f872" y="f628"/>
                  </a:cubicBezTo>
                  <a:cubicBezTo>
                    <a:pt x="f320" y="f629"/>
                    <a:pt x="f251" y="f1034"/>
                    <a:pt x="f313" y="f1018"/>
                  </a:cubicBezTo>
                  <a:cubicBezTo>
                    <a:pt x="f1194" y="f637"/>
                    <a:pt x="f929" y="f1213"/>
                    <a:pt x="f294" y="f631"/>
                  </a:cubicBezTo>
                  <a:cubicBezTo>
                    <a:pt x="f294" y="f637"/>
                    <a:pt x="f281" y="f1018"/>
                    <a:pt x="f281" y="f632"/>
                  </a:cubicBezTo>
                  <a:cubicBezTo>
                    <a:pt x="f291" y="f634"/>
                    <a:pt x="f296" y="f675"/>
                    <a:pt x="f283" y="f636"/>
                  </a:cubicBezTo>
                  <a:cubicBezTo>
                    <a:pt x="f289" y="f635"/>
                    <a:pt x="f1191" y="f634"/>
                    <a:pt x="f285" y="f632"/>
                  </a:cubicBezTo>
                  <a:cubicBezTo>
                    <a:pt x="f879" y="f1018"/>
                    <a:pt x="f287" y="f1213"/>
                    <a:pt x="f1238" y="f1213"/>
                  </a:cubicBezTo>
                  <a:cubicBezTo>
                    <a:pt x="f1239" y="f1213"/>
                    <a:pt x="f13" y="f1213"/>
                    <a:pt x="f56" y="f1213"/>
                  </a:cubicBezTo>
                  <a:close/>
                  <a:moveTo>
                    <a:pt x="f280" y="f102"/>
                  </a:moveTo>
                  <a:cubicBezTo>
                    <a:pt x="f982" y="f99"/>
                    <a:pt x="f541" y="f102"/>
                    <a:pt x="f1203" y="f395"/>
                  </a:cubicBezTo>
                  <a:cubicBezTo>
                    <a:pt x="f312" y="f511"/>
                    <a:pt x="f350" y="f88"/>
                    <a:pt x="f414" y="f511"/>
                  </a:cubicBezTo>
                  <a:cubicBezTo>
                    <a:pt x="f196" y="f84"/>
                    <a:pt x="f196" y="f92"/>
                    <a:pt x="f1240" y="f245"/>
                  </a:cubicBezTo>
                  <a:cubicBezTo>
                    <a:pt x="f175" y="f108"/>
                    <a:pt x="f1241" y="f107"/>
                    <a:pt x="f430" y="f503"/>
                  </a:cubicBezTo>
                  <a:cubicBezTo>
                    <a:pt x="f448" y="f395"/>
                    <a:pt x="f288" y="f95"/>
                    <a:pt x="f280" y="f102"/>
                  </a:cubicBezTo>
                  <a:close/>
                  <a:moveTo>
                    <a:pt x="f407" y="f966"/>
                  </a:moveTo>
                  <a:cubicBezTo>
                    <a:pt x="f344" y="f968"/>
                    <a:pt x="f344" y="f968"/>
                    <a:pt x="f347" y="f686"/>
                  </a:cubicBezTo>
                  <a:cubicBezTo>
                    <a:pt x="f319" y="f966"/>
                    <a:pt x="f843" y="f624"/>
                    <a:pt x="f844" y="f988"/>
                  </a:cubicBezTo>
                  <a:cubicBezTo>
                    <a:pt x="f844" y="f623"/>
                    <a:pt x="f197" y="f624"/>
                    <a:pt x="f197" y="f624"/>
                  </a:cubicBezTo>
                  <a:cubicBezTo>
                    <a:pt x="f198" y="f625"/>
                    <a:pt x="f200" y="f657"/>
                    <a:pt x="f411" y="f1216"/>
                  </a:cubicBezTo>
                  <a:cubicBezTo>
                    <a:pt x="f415" y="f638"/>
                    <a:pt x="f315" y="f1242"/>
                    <a:pt x="f350" y="f625"/>
                  </a:cubicBezTo>
                  <a:cubicBezTo>
                    <a:pt x="f350" y="f686"/>
                    <a:pt x="f175" y="f966"/>
                    <a:pt x="f175" y="f964"/>
                  </a:cubicBezTo>
                  <a:cubicBezTo>
                    <a:pt x="f175" y="f623"/>
                    <a:pt x="f350" y="f622"/>
                    <a:pt x="f151" y="f622"/>
                  </a:cubicBezTo>
                  <a:cubicBezTo>
                    <a:pt x="f139" y="f621"/>
                    <a:pt x="f415" y="f678"/>
                    <a:pt x="f200" y="f678"/>
                  </a:cubicBezTo>
                  <a:cubicBezTo>
                    <a:pt x="f345" y="f640"/>
                    <a:pt x="f1243" y="f1175"/>
                    <a:pt x="f407" y="f966"/>
                  </a:cubicBezTo>
                  <a:close/>
                  <a:moveTo>
                    <a:pt x="f402" y="f637"/>
                  </a:moveTo>
                  <a:cubicBezTo>
                    <a:pt x="f233" y="f1213"/>
                    <a:pt x="f71" y="f1213"/>
                    <a:pt x="f237" y="f1242"/>
                  </a:cubicBezTo>
                  <a:cubicBezTo>
                    <a:pt x="f239" y="f630"/>
                    <a:pt x="f241" y="f629"/>
                    <a:pt x="f243" y="f1034"/>
                  </a:cubicBezTo>
                  <a:cubicBezTo>
                    <a:pt x="f586" y="f631"/>
                    <a:pt x="f529" y="f632"/>
                    <a:pt x="f72" y="f635"/>
                  </a:cubicBezTo>
                  <a:cubicBezTo>
                    <a:pt x="f239" y="f1043"/>
                    <a:pt x="f600" y="f955"/>
                    <a:pt x="f401" y="f1085"/>
                  </a:cubicBezTo>
                  <a:cubicBezTo>
                    <a:pt x="f1174" y="f1041"/>
                    <a:pt x="f68" y="f635"/>
                    <a:pt x="f402" y="f637"/>
                  </a:cubicBezTo>
                  <a:close/>
                  <a:moveTo>
                    <a:pt x="f67" y="f820"/>
                  </a:moveTo>
                  <a:cubicBezTo>
                    <a:pt x="f231" y="f86"/>
                    <a:pt x="f814" y="f503"/>
                    <a:pt x="f399" y="f94"/>
                  </a:cubicBezTo>
                  <a:cubicBezTo>
                    <a:pt x="f234" y="f93"/>
                    <a:pt x="f588" y="f493"/>
                    <a:pt x="f67" y="f820"/>
                  </a:cubicBezTo>
                  <a:close/>
                  <a:moveTo>
                    <a:pt x="f541" y="f388"/>
                  </a:moveTo>
                  <a:cubicBezTo>
                    <a:pt x="f541" y="f388"/>
                    <a:pt x="f541" y="f490"/>
                    <a:pt x="f541" y="f391"/>
                  </a:cubicBezTo>
                  <a:cubicBezTo>
                    <a:pt x="f1199" y="f490"/>
                    <a:pt x="f297" y="f258"/>
                    <a:pt x="f575" y="f393"/>
                  </a:cubicBezTo>
                  <a:cubicBezTo>
                    <a:pt x="f575" y="f489"/>
                    <a:pt x="f575" y="f387"/>
                    <a:pt x="f575" y="f260"/>
                  </a:cubicBezTo>
                  <a:cubicBezTo>
                    <a:pt x="f297" y="f489"/>
                    <a:pt x="f572" y="f393"/>
                    <a:pt x="f541" y="f388"/>
                  </a:cubicBezTo>
                  <a:close/>
                  <a:moveTo>
                    <a:pt x="f311" y="f1154"/>
                  </a:moveTo>
                  <a:cubicBezTo>
                    <a:pt x="f311" y="f1155"/>
                    <a:pt x="f847" y="f742"/>
                    <a:pt x="f847" y="f913"/>
                  </a:cubicBezTo>
                  <a:cubicBezTo>
                    <a:pt x="f547" y="f742"/>
                    <a:pt x="f551" y="f742"/>
                    <a:pt x="f167" y="f821"/>
                  </a:cubicBezTo>
                  <a:cubicBezTo>
                    <a:pt x="f480" y="f1154"/>
                    <a:pt x="f1241" y="f699"/>
                    <a:pt x="f1241" y="f743"/>
                  </a:cubicBezTo>
                  <a:cubicBezTo>
                    <a:pt x="f356" y="f944"/>
                    <a:pt x="f986" y="f699"/>
                    <a:pt x="f311" y="f1154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72017DB-8610-4ECA-8F4B-138B892609D1}"/>
                </a:ext>
              </a:extLst>
            </p:cNvPr>
            <p:cNvSpPr/>
            <p:nvPr/>
          </p:nvSpPr>
          <p:spPr>
            <a:xfrm>
              <a:off x="4792544" y="3469498"/>
              <a:ext cx="133346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96"/>
                <a:gd name="f8" fmla="val 105"/>
                <a:gd name="f9" fmla="val 88"/>
                <a:gd name="f10" fmla="val 101"/>
                <a:gd name="f11" fmla="val 95"/>
                <a:gd name="f12" fmla="val 94"/>
                <a:gd name="f13" fmla="val 91"/>
                <a:gd name="f14" fmla="val 76"/>
                <a:gd name="f15" fmla="val 85"/>
                <a:gd name="f16" fmla="val 63"/>
                <a:gd name="f17" fmla="val 80"/>
                <a:gd name="f18" fmla="val 53"/>
                <a:gd name="f19" fmla="val 70"/>
                <a:gd name="f20" fmla="val 47"/>
                <a:gd name="f21" fmla="val 39"/>
                <a:gd name="f22" fmla="val 60"/>
                <a:gd name="f23" fmla="val 31"/>
                <a:gd name="f24" fmla="val 55"/>
                <a:gd name="f25" fmla="val 17"/>
                <a:gd name="f26" fmla="val 45"/>
                <a:gd name="f27" fmla="val 4"/>
                <a:gd name="f28" fmla="val 34"/>
                <a:gd name="f29" fmla="val 15"/>
                <a:gd name="f30" fmla="val 20"/>
                <a:gd name="f31" fmla="val 40"/>
                <a:gd name="f32" fmla="val 25"/>
                <a:gd name="f33" fmla="val 43"/>
                <a:gd name="f34" fmla="val 26"/>
                <a:gd name="f35" fmla="val 54"/>
                <a:gd name="f36" fmla="val 38"/>
                <a:gd name="f37" fmla="val 64"/>
                <a:gd name="f38" fmla="val 50"/>
                <a:gd name="f39" fmla="val 74"/>
                <a:gd name="f40" fmla="val 61"/>
                <a:gd name="f41" fmla="val 75"/>
                <a:gd name="f42" fmla="val 62"/>
                <a:gd name="f43" fmla="val 79"/>
                <a:gd name="f44" fmla="val 81"/>
                <a:gd name="f45" fmla="val 59"/>
                <a:gd name="f46" fmla="val 49"/>
                <a:gd name="f47" fmla="val 73"/>
                <a:gd name="f48" fmla="val 36"/>
                <a:gd name="f49" fmla="val 78"/>
                <a:gd name="f50" fmla="val 27"/>
                <a:gd name="f51" fmla="val 71"/>
                <a:gd name="f52" fmla="val 21"/>
                <a:gd name="f53" fmla="val 19"/>
                <a:gd name="f54" fmla="val 107"/>
                <a:gd name="f55" fmla="val 18"/>
                <a:gd name="f56" fmla="val 134"/>
                <a:gd name="f57" fmla="val 162"/>
                <a:gd name="f58" fmla="val 189"/>
                <a:gd name="f59" fmla="val 13"/>
                <a:gd name="f60" fmla="val 192"/>
                <a:gd name="f61" fmla="val 195"/>
                <a:gd name="f62" fmla="val 11"/>
                <a:gd name="f63" fmla="val 198"/>
                <a:gd name="f64" fmla="val 10"/>
                <a:gd name="f65" fmla="val 204"/>
                <a:gd name="f66" fmla="val 7"/>
                <a:gd name="f67" fmla="val 211"/>
                <a:gd name="f68" fmla="val 219"/>
                <a:gd name="f69" fmla="val 12"/>
                <a:gd name="f70" fmla="val 217"/>
                <a:gd name="f71" fmla="val 207"/>
                <a:gd name="f72" fmla="val 171"/>
                <a:gd name="f73" fmla="val 156"/>
                <a:gd name="f74" fmla="val 139"/>
                <a:gd name="f75" fmla="val 122"/>
                <a:gd name="f76" fmla="val 117"/>
                <a:gd name="f77" fmla="val 90"/>
                <a:gd name="f78" fmla="val 111"/>
                <a:gd name="f79" fmla="+- 0 0 -90"/>
                <a:gd name="f80" fmla="*/ f3 1 220"/>
                <a:gd name="f81" fmla="*/ f4 1 96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20"/>
                <a:gd name="f90" fmla="*/ f86 1 96"/>
                <a:gd name="f91" fmla="*/ 105 f87 1"/>
                <a:gd name="f92" fmla="*/ 88 f86 1"/>
                <a:gd name="f93" fmla="*/ 88 f87 1"/>
                <a:gd name="f94" fmla="*/ 91 f86 1"/>
                <a:gd name="f95" fmla="*/ 53 f87 1"/>
                <a:gd name="f96" fmla="*/ 70 f86 1"/>
                <a:gd name="f97" fmla="*/ 31 f87 1"/>
                <a:gd name="f98" fmla="*/ 55 f86 1"/>
                <a:gd name="f99" fmla="*/ 0 f87 1"/>
                <a:gd name="f100" fmla="*/ 15 f86 1"/>
                <a:gd name="f101" fmla="*/ 60 f87 1"/>
                <a:gd name="f102" fmla="*/ 43 f87 1"/>
                <a:gd name="f103" fmla="*/ 26 f86 1"/>
                <a:gd name="f104" fmla="*/ 74 f87 1"/>
                <a:gd name="f105" fmla="*/ 61 f86 1"/>
                <a:gd name="f106" fmla="*/ 81 f87 1"/>
                <a:gd name="f107" fmla="*/ 59 f86 1"/>
                <a:gd name="f108" fmla="*/ 75 f87 1"/>
                <a:gd name="f109" fmla="*/ 45 f86 1"/>
                <a:gd name="f110" fmla="*/ 36 f86 1"/>
                <a:gd name="f111" fmla="*/ 71 f87 1"/>
                <a:gd name="f112" fmla="*/ 21 f86 1"/>
                <a:gd name="f113" fmla="*/ 107 f87 1"/>
                <a:gd name="f114" fmla="*/ 18 f86 1"/>
                <a:gd name="f115" fmla="*/ 189 f87 1"/>
                <a:gd name="f116" fmla="*/ 13 f86 1"/>
                <a:gd name="f117" fmla="*/ 198 f87 1"/>
                <a:gd name="f118" fmla="*/ 10 f86 1"/>
                <a:gd name="f119" fmla="*/ 220 f87 1"/>
                <a:gd name="f120" fmla="*/ 0 f86 1"/>
                <a:gd name="f121" fmla="*/ 217 f87 1"/>
                <a:gd name="f122" fmla="*/ 171 f87 1"/>
                <a:gd name="f123" fmla="*/ 63 f86 1"/>
                <a:gd name="f124" fmla="*/ 122 f87 1"/>
                <a:gd name="f125" fmla="+- f88 0 f1"/>
                <a:gd name="f126" fmla="*/ f91 1 220"/>
                <a:gd name="f127" fmla="*/ f92 1 96"/>
                <a:gd name="f128" fmla="*/ f93 1 220"/>
                <a:gd name="f129" fmla="*/ f94 1 96"/>
                <a:gd name="f130" fmla="*/ f95 1 220"/>
                <a:gd name="f131" fmla="*/ f96 1 96"/>
                <a:gd name="f132" fmla="*/ f97 1 220"/>
                <a:gd name="f133" fmla="*/ f98 1 96"/>
                <a:gd name="f134" fmla="*/ f99 1 220"/>
                <a:gd name="f135" fmla="*/ f100 1 96"/>
                <a:gd name="f136" fmla="*/ f101 1 220"/>
                <a:gd name="f137" fmla="*/ f102 1 220"/>
                <a:gd name="f138" fmla="*/ f103 1 96"/>
                <a:gd name="f139" fmla="*/ f104 1 220"/>
                <a:gd name="f140" fmla="*/ f105 1 96"/>
                <a:gd name="f141" fmla="*/ f106 1 220"/>
                <a:gd name="f142" fmla="*/ f107 1 96"/>
                <a:gd name="f143" fmla="*/ f108 1 220"/>
                <a:gd name="f144" fmla="*/ f109 1 96"/>
                <a:gd name="f145" fmla="*/ f110 1 96"/>
                <a:gd name="f146" fmla="*/ f111 1 220"/>
                <a:gd name="f147" fmla="*/ f112 1 96"/>
                <a:gd name="f148" fmla="*/ f113 1 220"/>
                <a:gd name="f149" fmla="*/ f114 1 96"/>
                <a:gd name="f150" fmla="*/ f115 1 220"/>
                <a:gd name="f151" fmla="*/ f116 1 96"/>
                <a:gd name="f152" fmla="*/ f117 1 220"/>
                <a:gd name="f153" fmla="*/ f118 1 96"/>
                <a:gd name="f154" fmla="*/ f119 1 220"/>
                <a:gd name="f155" fmla="*/ f120 1 96"/>
                <a:gd name="f156" fmla="*/ f121 1 220"/>
                <a:gd name="f157" fmla="*/ f122 1 220"/>
                <a:gd name="f158" fmla="*/ f123 1 96"/>
                <a:gd name="f159" fmla="*/ f124 1 220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90"/>
                <a:gd name="f168" fmla="*/ f130 1 f89"/>
                <a:gd name="f169" fmla="*/ f131 1 f90"/>
                <a:gd name="f170" fmla="*/ f132 1 f89"/>
                <a:gd name="f171" fmla="*/ f133 1 f90"/>
                <a:gd name="f172" fmla="*/ f134 1 f89"/>
                <a:gd name="f173" fmla="*/ f135 1 f90"/>
                <a:gd name="f174" fmla="*/ f136 1 f89"/>
                <a:gd name="f175" fmla="*/ f137 1 f89"/>
                <a:gd name="f176" fmla="*/ f138 1 f90"/>
                <a:gd name="f177" fmla="*/ f139 1 f89"/>
                <a:gd name="f178" fmla="*/ f140 1 f90"/>
                <a:gd name="f179" fmla="*/ f141 1 f89"/>
                <a:gd name="f180" fmla="*/ f142 1 f90"/>
                <a:gd name="f181" fmla="*/ f143 1 f89"/>
                <a:gd name="f182" fmla="*/ f144 1 f90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90"/>
                <a:gd name="f194" fmla="*/ f156 1 f89"/>
                <a:gd name="f195" fmla="*/ f157 1 f89"/>
                <a:gd name="f196" fmla="*/ f158 1 f90"/>
                <a:gd name="f197" fmla="*/ f159 1 f89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1 1"/>
                <a:gd name="f206" fmla="*/ f168 f80 1"/>
                <a:gd name="f207" fmla="*/ f169 f81 1"/>
                <a:gd name="f208" fmla="*/ f170 f80 1"/>
                <a:gd name="f209" fmla="*/ f171 f81 1"/>
                <a:gd name="f210" fmla="*/ f172 f80 1"/>
                <a:gd name="f211" fmla="*/ f173 f81 1"/>
                <a:gd name="f212" fmla="*/ f174 f80 1"/>
                <a:gd name="f213" fmla="*/ f175 f80 1"/>
                <a:gd name="f214" fmla="*/ f176 f81 1"/>
                <a:gd name="f215" fmla="*/ f177 f80 1"/>
                <a:gd name="f216" fmla="*/ f178 f81 1"/>
                <a:gd name="f217" fmla="*/ f179 f80 1"/>
                <a:gd name="f218" fmla="*/ f180 f81 1"/>
                <a:gd name="f219" fmla="*/ f181 f80 1"/>
                <a:gd name="f220" fmla="*/ f182 f81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1 1"/>
                <a:gd name="f232" fmla="*/ f194 f80 1"/>
                <a:gd name="f233" fmla="*/ f195 f80 1"/>
                <a:gd name="f234" fmla="*/ f196 f81 1"/>
                <a:gd name="f235" fmla="*/ f19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1"/>
                </a:cxn>
                <a:cxn ang="f125">
                  <a:pos x="f213" y="f214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17" y="f221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230" y="f231"/>
                </a:cxn>
                <a:cxn ang="f125">
                  <a:pos x="f232" y="f211"/>
                </a:cxn>
                <a:cxn ang="f125">
                  <a:pos x="f233" y="f234"/>
                </a:cxn>
                <a:cxn ang="f125">
                  <a:pos x="f235" y="f203"/>
                </a:cxn>
                <a:cxn ang="f125">
                  <a:pos x="f202" y="f203"/>
                </a:cxn>
              </a:cxnLst>
              <a:rect l="f198" t="f201" r="f199" b="f200"/>
              <a:pathLst>
                <a:path w="220" h="96">
                  <a:moveTo>
                    <a:pt x="f8" y="f9"/>
                  </a:moveTo>
                  <a:cubicBezTo>
                    <a:pt x="f10" y="f7"/>
                    <a:pt x="f11" y="f12"/>
                    <a:pt x="f9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29"/>
                    <a:pt x="f31" y="f29"/>
                    <a:pt x="f22" y="f29"/>
                  </a:cubicBezTo>
                  <a:cubicBezTo>
                    <a:pt x="f16" y="f32"/>
                    <a:pt x="f16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2"/>
                    <a:pt x="f44" y="f45"/>
                  </a:cubicBezTo>
                  <a:cubicBezTo>
                    <a:pt x="f43" y="f18"/>
                    <a:pt x="f14" y="f46"/>
                    <a:pt x="f41" y="f26"/>
                  </a:cubicBezTo>
                  <a:cubicBezTo>
                    <a:pt x="f39" y="f31"/>
                    <a:pt x="f47" y="f28"/>
                    <a:pt x="f44" y="f48"/>
                  </a:cubicBezTo>
                  <a:cubicBezTo>
                    <a:pt x="f49" y="f23"/>
                    <a:pt x="f41" y="f50"/>
                    <a:pt x="f51" y="f52"/>
                  </a:cubicBezTo>
                  <a:cubicBezTo>
                    <a:pt x="f15" y="f30"/>
                    <a:pt x="f7" y="f53"/>
                    <a:pt x="f54" y="f55"/>
                  </a:cubicBezTo>
                  <a:cubicBezTo>
                    <a:pt x="f56" y="f25"/>
                    <a:pt x="f57" y="f29"/>
                    <a:pt x="f58" y="f59"/>
                  </a:cubicBez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27"/>
                    <a:pt x="f6" y="f5"/>
                  </a:cubicBezTo>
                  <a:cubicBezTo>
                    <a:pt x="f68" y="f66"/>
                    <a:pt x="f68" y="f69"/>
                    <a:pt x="f70" y="f29"/>
                  </a:cubicBezTo>
                  <a:cubicBezTo>
                    <a:pt x="f71" y="f48"/>
                    <a:pt x="f58" y="f38"/>
                    <a:pt x="f72" y="f16"/>
                  </a:cubicBezTo>
                  <a:cubicBezTo>
                    <a:pt x="f73" y="f47"/>
                    <a:pt x="f74" y="f17"/>
                    <a:pt x="f75" y="f9"/>
                  </a:cubicBezTo>
                  <a:cubicBezTo>
                    <a:pt x="f76" y="f77"/>
                    <a:pt x="f78" y="f12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82F19CA-F9B9-4CA2-883E-6E1A772C88B1}"/>
                </a:ext>
              </a:extLst>
            </p:cNvPr>
            <p:cNvSpPr/>
            <p:nvPr/>
          </p:nvSpPr>
          <p:spPr>
            <a:xfrm>
              <a:off x="4765551" y="3425049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85"/>
                <a:gd name="f8" fmla="val 51"/>
                <a:gd name="f9" fmla="val 15"/>
                <a:gd name="f10" fmla="val 48"/>
                <a:gd name="f11" fmla="val 21"/>
                <a:gd name="f12" fmla="val 23"/>
                <a:gd name="f13" fmla="val 56"/>
                <a:gd name="f14" fmla="val 62"/>
                <a:gd name="f15" fmla="val 24"/>
                <a:gd name="f16" fmla="val 67"/>
                <a:gd name="f17" fmla="val 72"/>
                <a:gd name="f18" fmla="val 76"/>
                <a:gd name="f19" fmla="val 79"/>
                <a:gd name="f20" fmla="val 82"/>
                <a:gd name="f21" fmla="val 25"/>
                <a:gd name="f22" fmla="val 80"/>
                <a:gd name="f23" fmla="val 34"/>
                <a:gd name="f24" fmla="val 42"/>
                <a:gd name="f25" fmla="val 77"/>
                <a:gd name="f26" fmla="val 50"/>
                <a:gd name="f27" fmla="val 78"/>
                <a:gd name="f28" fmla="val 54"/>
                <a:gd name="f29" fmla="val 58"/>
                <a:gd name="f30" fmla="val 81"/>
                <a:gd name="f31" fmla="val 65"/>
                <a:gd name="f32" fmla="val 84"/>
                <a:gd name="f33" fmla="val 68"/>
                <a:gd name="f34" fmla="val 73"/>
                <a:gd name="f35" fmla="val 86"/>
                <a:gd name="f36" fmla="val 74"/>
                <a:gd name="f37" fmla="val 75"/>
                <a:gd name="f38" fmla="val 70"/>
                <a:gd name="f39" fmla="val 64"/>
                <a:gd name="f40" fmla="val 63"/>
                <a:gd name="f41" fmla="val 32"/>
                <a:gd name="f42" fmla="val 83"/>
                <a:gd name="f43" fmla="val 22"/>
                <a:gd name="f44" fmla="val 66"/>
                <a:gd name="f45" fmla="val 18"/>
                <a:gd name="f46" fmla="val 59"/>
                <a:gd name="f47" fmla="val 9"/>
                <a:gd name="f48" fmla="val 53"/>
                <a:gd name="f49" fmla="val 7"/>
                <a:gd name="f50" fmla="val 44"/>
                <a:gd name="f51" fmla="val 4"/>
                <a:gd name="f52" fmla="val 36"/>
                <a:gd name="f53" fmla="val 2"/>
                <a:gd name="f54" fmla="val 27"/>
                <a:gd name="f55" fmla="val 1"/>
                <a:gd name="f56" fmla="val 5"/>
                <a:gd name="f57" fmla="val 19"/>
                <a:gd name="f58" fmla="val 35"/>
                <a:gd name="f59" fmla="val 10"/>
                <a:gd name="f60" fmla="val 13"/>
                <a:gd name="f61" fmla="val 46"/>
                <a:gd name="f62" fmla="val 14"/>
                <a:gd name="f63" fmla="+- 0 0 -90"/>
                <a:gd name="f64" fmla="*/ f3 1 87"/>
                <a:gd name="f65" fmla="*/ f4 1 85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87"/>
                <a:gd name="f74" fmla="*/ f70 1 85"/>
                <a:gd name="f75" fmla="*/ 51 f71 1"/>
                <a:gd name="f76" fmla="*/ 15 f70 1"/>
                <a:gd name="f77" fmla="*/ 56 f71 1"/>
                <a:gd name="f78" fmla="*/ 23 f70 1"/>
                <a:gd name="f79" fmla="*/ 72 f71 1"/>
                <a:gd name="f80" fmla="*/ 82 f71 1"/>
                <a:gd name="f81" fmla="*/ 25 f70 1"/>
                <a:gd name="f82" fmla="*/ 77 f71 1"/>
                <a:gd name="f83" fmla="*/ 50 f70 1"/>
                <a:gd name="f84" fmla="*/ 79 f71 1"/>
                <a:gd name="f85" fmla="*/ 81 f71 1"/>
                <a:gd name="f86" fmla="*/ 62 f70 1"/>
                <a:gd name="f87" fmla="*/ 87 f71 1"/>
                <a:gd name="f88" fmla="*/ 73 f70 1"/>
                <a:gd name="f89" fmla="*/ 78 f70 1"/>
                <a:gd name="f90" fmla="*/ 64 f71 1"/>
                <a:gd name="f91" fmla="*/ 85 f70 1"/>
                <a:gd name="f92" fmla="*/ 63 f71 1"/>
                <a:gd name="f93" fmla="*/ 22 f71 1"/>
                <a:gd name="f94" fmla="*/ 66 f70 1"/>
                <a:gd name="f95" fmla="*/ 7 f71 1"/>
                <a:gd name="f96" fmla="*/ 44 f70 1"/>
                <a:gd name="f97" fmla="*/ 1 f71 1"/>
                <a:gd name="f98" fmla="*/ 18 f70 1"/>
                <a:gd name="f99" fmla="*/ 19 f71 1"/>
                <a:gd name="f100" fmla="*/ 5 f70 1"/>
                <a:gd name="f101" fmla="*/ 44 f71 1"/>
                <a:gd name="f102" fmla="*/ 13 f70 1"/>
                <a:gd name="f103" fmla="+- f72 0 f1"/>
                <a:gd name="f104" fmla="*/ f75 1 87"/>
                <a:gd name="f105" fmla="*/ f76 1 85"/>
                <a:gd name="f106" fmla="*/ f77 1 87"/>
                <a:gd name="f107" fmla="*/ f78 1 85"/>
                <a:gd name="f108" fmla="*/ f79 1 87"/>
                <a:gd name="f109" fmla="*/ f80 1 87"/>
                <a:gd name="f110" fmla="*/ f81 1 85"/>
                <a:gd name="f111" fmla="*/ f82 1 87"/>
                <a:gd name="f112" fmla="*/ f83 1 85"/>
                <a:gd name="f113" fmla="*/ f84 1 87"/>
                <a:gd name="f114" fmla="*/ f85 1 87"/>
                <a:gd name="f115" fmla="*/ f86 1 85"/>
                <a:gd name="f116" fmla="*/ f87 1 87"/>
                <a:gd name="f117" fmla="*/ f88 1 85"/>
                <a:gd name="f118" fmla="*/ f89 1 85"/>
                <a:gd name="f119" fmla="*/ f90 1 87"/>
                <a:gd name="f120" fmla="*/ f91 1 85"/>
                <a:gd name="f121" fmla="*/ f92 1 87"/>
                <a:gd name="f122" fmla="*/ f93 1 87"/>
                <a:gd name="f123" fmla="*/ f94 1 85"/>
                <a:gd name="f124" fmla="*/ f95 1 87"/>
                <a:gd name="f125" fmla="*/ f96 1 85"/>
                <a:gd name="f126" fmla="*/ f97 1 87"/>
                <a:gd name="f127" fmla="*/ f98 1 85"/>
                <a:gd name="f128" fmla="*/ f99 1 87"/>
                <a:gd name="f129" fmla="*/ f100 1 85"/>
                <a:gd name="f130" fmla="*/ f101 1 87"/>
                <a:gd name="f131" fmla="*/ f102 1 85"/>
                <a:gd name="f132" fmla="*/ 0 1 f73"/>
                <a:gd name="f133" fmla="*/ f67 1 f73"/>
                <a:gd name="f134" fmla="*/ 0 1 f74"/>
                <a:gd name="f135" fmla="*/ f68 1 f74"/>
                <a:gd name="f136" fmla="*/ f104 1 f73"/>
                <a:gd name="f137" fmla="*/ f105 1 f74"/>
                <a:gd name="f138" fmla="*/ f106 1 f73"/>
                <a:gd name="f139" fmla="*/ f107 1 f74"/>
                <a:gd name="f140" fmla="*/ f108 1 f73"/>
                <a:gd name="f141" fmla="*/ f109 1 f73"/>
                <a:gd name="f142" fmla="*/ f110 1 f74"/>
                <a:gd name="f143" fmla="*/ f111 1 f73"/>
                <a:gd name="f144" fmla="*/ f112 1 f74"/>
                <a:gd name="f145" fmla="*/ f113 1 f73"/>
                <a:gd name="f146" fmla="*/ f114 1 f73"/>
                <a:gd name="f147" fmla="*/ f115 1 f74"/>
                <a:gd name="f148" fmla="*/ f116 1 f73"/>
                <a:gd name="f149" fmla="*/ f117 1 f74"/>
                <a:gd name="f150" fmla="*/ f118 1 f74"/>
                <a:gd name="f151" fmla="*/ f119 1 f73"/>
                <a:gd name="f152" fmla="*/ f120 1 f74"/>
                <a:gd name="f153" fmla="*/ f121 1 f73"/>
                <a:gd name="f154" fmla="*/ f122 1 f73"/>
                <a:gd name="f155" fmla="*/ f123 1 f74"/>
                <a:gd name="f156" fmla="*/ f124 1 f73"/>
                <a:gd name="f157" fmla="*/ f125 1 f74"/>
                <a:gd name="f158" fmla="*/ f126 1 f73"/>
                <a:gd name="f159" fmla="*/ f127 1 f74"/>
                <a:gd name="f160" fmla="*/ f128 1 f73"/>
                <a:gd name="f161" fmla="*/ f129 1 f74"/>
                <a:gd name="f162" fmla="*/ f130 1 f73"/>
                <a:gd name="f163" fmla="*/ f131 1 f74"/>
                <a:gd name="f164" fmla="*/ f132 f64 1"/>
                <a:gd name="f165" fmla="*/ f133 f64 1"/>
                <a:gd name="f166" fmla="*/ f135 f65 1"/>
                <a:gd name="f167" fmla="*/ f134 f65 1"/>
                <a:gd name="f168" fmla="*/ f136 f64 1"/>
                <a:gd name="f169" fmla="*/ f137 f65 1"/>
                <a:gd name="f170" fmla="*/ f138 f64 1"/>
                <a:gd name="f171" fmla="*/ f139 f65 1"/>
                <a:gd name="f172" fmla="*/ f140 f64 1"/>
                <a:gd name="f173" fmla="*/ f141 f64 1"/>
                <a:gd name="f174" fmla="*/ f142 f65 1"/>
                <a:gd name="f175" fmla="*/ f143 f64 1"/>
                <a:gd name="f176" fmla="*/ f144 f65 1"/>
                <a:gd name="f177" fmla="*/ f145 f64 1"/>
                <a:gd name="f178" fmla="*/ f146 f64 1"/>
                <a:gd name="f179" fmla="*/ f147 f65 1"/>
                <a:gd name="f180" fmla="*/ f148 f64 1"/>
                <a:gd name="f181" fmla="*/ f149 f65 1"/>
                <a:gd name="f182" fmla="*/ f150 f65 1"/>
                <a:gd name="f183" fmla="*/ f151 f64 1"/>
                <a:gd name="f184" fmla="*/ f152 f65 1"/>
                <a:gd name="f185" fmla="*/ f153 f64 1"/>
                <a:gd name="f186" fmla="*/ f154 f64 1"/>
                <a:gd name="f187" fmla="*/ f155 f65 1"/>
                <a:gd name="f188" fmla="*/ f156 f64 1"/>
                <a:gd name="f189" fmla="*/ f157 f65 1"/>
                <a:gd name="f190" fmla="*/ f158 f64 1"/>
                <a:gd name="f191" fmla="*/ f159 f65 1"/>
                <a:gd name="f192" fmla="*/ f160 f64 1"/>
                <a:gd name="f193" fmla="*/ f161 f65 1"/>
                <a:gd name="f194" fmla="*/ f162 f64 1"/>
                <a:gd name="f195" fmla="*/ f163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71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6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78" y="f182"/>
                </a:cxn>
                <a:cxn ang="f103">
                  <a:pos x="f183" y="f184"/>
                </a:cxn>
                <a:cxn ang="f103">
                  <a:pos x="f185" y="f184"/>
                </a:cxn>
                <a:cxn ang="f103">
                  <a:pos x="f186" y="f187"/>
                </a:cxn>
                <a:cxn ang="f103">
                  <a:pos x="f188" y="f189"/>
                </a:cxn>
                <a:cxn ang="f103">
                  <a:pos x="f190" y="f191"/>
                </a:cxn>
                <a:cxn ang="f103">
                  <a:pos x="f192" y="f193"/>
                </a:cxn>
                <a:cxn ang="f103">
                  <a:pos x="f194" y="f195"/>
                </a:cxn>
                <a:cxn ang="f103">
                  <a:pos x="f168" y="f169"/>
                </a:cxn>
              </a:cxnLst>
              <a:rect l="f164" t="f167" r="f165" b="f166"/>
              <a:pathLst>
                <a:path w="87" h="85">
                  <a:moveTo>
                    <a:pt x="f8" y="f9"/>
                  </a:moveTo>
                  <a:cubicBezTo>
                    <a:pt x="f10" y="f11"/>
                    <a:pt x="f8" y="f12"/>
                    <a:pt x="f13" y="f12"/>
                  </a:cubicBezTo>
                  <a:cubicBezTo>
                    <a:pt x="f14" y="f15"/>
                    <a:pt x="f16" y="f12"/>
                    <a:pt x="f17" y="f12"/>
                  </a:cubicBezTo>
                  <a:cubicBezTo>
                    <a:pt x="f18" y="f12"/>
                    <a:pt x="f19" y="f15"/>
                    <a:pt x="f20" y="f21"/>
                  </a:cubicBezTo>
                  <a:cubicBezTo>
                    <a:pt x="f22" y="f23"/>
                    <a:pt x="f19" y="f24"/>
                    <a:pt x="f25" y="f26"/>
                  </a:cubicBezTo>
                  <a:cubicBezTo>
                    <a:pt x="f27" y="f26"/>
                    <a:pt x="f27" y="f26"/>
                    <a:pt x="f19" y="f26"/>
                  </a:cubicBezTo>
                  <a:cubicBezTo>
                    <a:pt x="f22" y="f28"/>
                    <a:pt x="f22" y="f29"/>
                    <a:pt x="f30" y="f14"/>
                  </a:cubicBezTo>
                  <a:cubicBezTo>
                    <a:pt x="f20" y="f31"/>
                    <a:pt x="f32" y="f33"/>
                    <a:pt x="f6" y="f34"/>
                  </a:cubicBezTo>
                  <a:cubicBezTo>
                    <a:pt x="f35" y="f36"/>
                    <a:pt x="f32" y="f18"/>
                    <a:pt x="f30" y="f27"/>
                  </a:cubicBezTo>
                  <a:cubicBezTo>
                    <a:pt x="f37" y="f22"/>
                    <a:pt x="f38" y="f20"/>
                    <a:pt x="f39" y="f7"/>
                  </a:cubicBezTo>
                  <a:cubicBezTo>
                    <a:pt x="f39" y="f7"/>
                    <a:pt x="f40" y="f7"/>
                    <a:pt x="f40" y="f7"/>
                  </a:cubicBezTo>
                  <a:cubicBezTo>
                    <a:pt x="f10" y="f2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5"/>
                  </a:cubicBezTo>
                  <a:cubicBezTo>
                    <a:pt x="f5" y="f56"/>
                    <a:pt x="f49" y="f5"/>
                    <a:pt x="f57" y="f56"/>
                  </a:cubicBezTo>
                  <a:cubicBezTo>
                    <a:pt x="f54" y="f49"/>
                    <a:pt x="f58" y="f59"/>
                    <a:pt x="f50" y="f60"/>
                  </a:cubicBezTo>
                  <a:cubicBezTo>
                    <a:pt x="f61" y="f62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F958683-BD13-4AC4-AD84-89683A3C46D8}"/>
                </a:ext>
              </a:extLst>
            </p:cNvPr>
            <p:cNvSpPr/>
            <p:nvPr/>
          </p:nvSpPr>
          <p:spPr>
            <a:xfrm>
              <a:off x="4800481" y="3421876"/>
              <a:ext cx="31747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4"/>
                <a:gd name="f8" fmla="val 12"/>
                <a:gd name="f9" fmla="val 32"/>
                <a:gd name="f10" fmla="val 7"/>
                <a:gd name="f11" fmla="val 20"/>
                <a:gd name="f12" fmla="val 4"/>
                <a:gd name="f13" fmla="val 43"/>
                <a:gd name="f14" fmla="val 6"/>
                <a:gd name="f15" fmla="+- 0 0 -90"/>
                <a:gd name="f16" fmla="*/ f3 1 50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0"/>
                <a:gd name="f26" fmla="*/ f22 1 24"/>
                <a:gd name="f27" fmla="*/ 50 f23 1"/>
                <a:gd name="f28" fmla="*/ 12 f22 1"/>
                <a:gd name="f29" fmla="*/ 0 f23 1"/>
                <a:gd name="f30" fmla="*/ 4 f22 1"/>
                <a:gd name="f31" fmla="+- f24 0 f1"/>
                <a:gd name="f32" fmla="*/ f27 1 50"/>
                <a:gd name="f33" fmla="*/ f28 1 24"/>
                <a:gd name="f34" fmla="*/ f29 1 50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50" h="24">
                  <a:moveTo>
                    <a:pt x="f6" y="f8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0" y="f5"/>
                    <a:pt x="f13" y="f14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86BEEB1-391D-4062-9F45-2E030D167453}"/>
                </a:ext>
              </a:extLst>
            </p:cNvPr>
            <p:cNvSpPr/>
            <p:nvPr/>
          </p:nvSpPr>
          <p:spPr>
            <a:xfrm>
              <a:off x="4803654" y="3380600"/>
              <a:ext cx="23810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2"/>
                <a:gd name="f8" fmla="val 10"/>
                <a:gd name="f9" fmla="val 6"/>
                <a:gd name="f10" fmla="val 16"/>
                <a:gd name="f11" fmla="val 1"/>
                <a:gd name="f12" fmla="val 15"/>
                <a:gd name="f13" fmla="val 31"/>
                <a:gd name="f14" fmla="val 20"/>
                <a:gd name="f15" fmla="+- 0 0 -90"/>
                <a:gd name="f16" fmla="*/ f3 1 40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2"/>
                <a:gd name="f27" fmla="*/ 0 f23 1"/>
                <a:gd name="f28" fmla="*/ 10 f22 1"/>
                <a:gd name="f29" fmla="*/ 40 f23 1"/>
                <a:gd name="f30" fmla="*/ 15 f22 1"/>
                <a:gd name="f31" fmla="+- f24 0 f1"/>
                <a:gd name="f32" fmla="*/ f27 1 40"/>
                <a:gd name="f33" fmla="*/ f28 1 22"/>
                <a:gd name="f34" fmla="*/ f29 1 40"/>
                <a:gd name="f35" fmla="*/ f30 1 2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2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12" y="f14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5801DA6-5A83-4560-829D-5B426FA2ED4C}"/>
                </a:ext>
              </a:extLst>
            </p:cNvPr>
            <p:cNvSpPr/>
            <p:nvPr/>
          </p:nvSpPr>
          <p:spPr>
            <a:xfrm>
              <a:off x="4452817" y="3101205"/>
              <a:ext cx="176214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2"/>
                <a:gd name="f7" fmla="val 67"/>
                <a:gd name="f8" fmla="val 271"/>
                <a:gd name="f9" fmla="val 53"/>
                <a:gd name="f10" fmla="val 245"/>
                <a:gd name="f11" fmla="val 34"/>
                <a:gd name="f12" fmla="val 214"/>
                <a:gd name="f13" fmla="val 23"/>
                <a:gd name="f14" fmla="val 181"/>
                <a:gd name="f15" fmla="val 17"/>
                <a:gd name="f16" fmla="val 163"/>
                <a:gd name="f17" fmla="val 14"/>
                <a:gd name="f18" fmla="val 145"/>
                <a:gd name="f19" fmla="val 13"/>
                <a:gd name="f20" fmla="val 127"/>
                <a:gd name="f21" fmla="val 12"/>
                <a:gd name="f22" fmla="val 122"/>
                <a:gd name="f23" fmla="val 117"/>
                <a:gd name="f24" fmla="val 15"/>
                <a:gd name="f25" fmla="val 112"/>
                <a:gd name="f26" fmla="val 16"/>
                <a:gd name="f27" fmla="val 110"/>
                <a:gd name="f28" fmla="val 107"/>
                <a:gd name="f29" fmla="val 18"/>
                <a:gd name="f30" fmla="val 106"/>
                <a:gd name="f31" fmla="val 100"/>
                <a:gd name="f32" fmla="val 11"/>
                <a:gd name="f33" fmla="val 94"/>
                <a:gd name="f34" fmla="val 89"/>
                <a:gd name="f35" fmla="val 75"/>
                <a:gd name="f36" fmla="val 22"/>
                <a:gd name="f37" fmla="val 62"/>
                <a:gd name="f38" fmla="val 48"/>
                <a:gd name="f39" fmla="val 19"/>
                <a:gd name="f40" fmla="val 38"/>
                <a:gd name="f41" fmla="val 28"/>
                <a:gd name="f42" fmla="val 10"/>
                <a:gd name="f43" fmla="val 3"/>
                <a:gd name="f44" fmla="val 2"/>
                <a:gd name="f45" fmla="val 7"/>
                <a:gd name="f46" fmla="val 35"/>
                <a:gd name="f47" fmla="val 52"/>
                <a:gd name="f48" fmla="val 70"/>
                <a:gd name="f49" fmla="val 9"/>
                <a:gd name="f50" fmla="val 6"/>
                <a:gd name="f51" fmla="val 73"/>
                <a:gd name="f52" fmla="val 77"/>
                <a:gd name="f53" fmla="val 8"/>
                <a:gd name="f54" fmla="val 80"/>
                <a:gd name="f55" fmla="val 123"/>
                <a:gd name="f56" fmla="val 166"/>
                <a:gd name="f57" fmla="val 208"/>
                <a:gd name="f58" fmla="val 210"/>
                <a:gd name="f59" fmla="val 213"/>
                <a:gd name="f60" fmla="val 216"/>
                <a:gd name="f61" fmla="val 232"/>
                <a:gd name="f62" fmla="val 21"/>
                <a:gd name="f63" fmla="val 249"/>
                <a:gd name="f64" fmla="val 29"/>
                <a:gd name="f65" fmla="val 265"/>
                <a:gd name="f66" fmla="val 37"/>
                <a:gd name="f67" fmla="val 275"/>
                <a:gd name="f68" fmla="val 30"/>
                <a:gd name="f69" fmla="val 268"/>
                <a:gd name="f70" fmla="val 274"/>
                <a:gd name="f71" fmla="val 278"/>
                <a:gd name="f72" fmla="val 282"/>
                <a:gd name="f73" fmla="val 280"/>
                <a:gd name="f74" fmla="val 20"/>
                <a:gd name="f75" fmla="val 281"/>
                <a:gd name="f76" fmla="val 286"/>
                <a:gd name="f77" fmla="val 51"/>
                <a:gd name="f78" fmla="val 66"/>
                <a:gd name="f79" fmla="val 291"/>
                <a:gd name="f80" fmla="val 290"/>
                <a:gd name="f81" fmla="val 288"/>
                <a:gd name="f82" fmla="val 64"/>
                <a:gd name="f83" fmla="val 60"/>
                <a:gd name="f84" fmla="val 284"/>
                <a:gd name="f85" fmla="val 58"/>
                <a:gd name="f86" fmla="val 279"/>
                <a:gd name="f87" fmla="val 63"/>
                <a:gd name="f88" fmla="+- 0 0 -90"/>
                <a:gd name="f89" fmla="*/ f3 1 292"/>
                <a:gd name="f90" fmla="*/ f4 1 67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292"/>
                <a:gd name="f99" fmla="*/ f95 1 67"/>
                <a:gd name="f100" fmla="*/ 271 f96 1"/>
                <a:gd name="f101" fmla="*/ 53 f95 1"/>
                <a:gd name="f102" fmla="*/ 181 f96 1"/>
                <a:gd name="f103" fmla="*/ 17 f95 1"/>
                <a:gd name="f104" fmla="*/ 127 f96 1"/>
                <a:gd name="f105" fmla="*/ 12 f95 1"/>
                <a:gd name="f106" fmla="*/ 112 f96 1"/>
                <a:gd name="f107" fmla="*/ 16 f95 1"/>
                <a:gd name="f108" fmla="*/ 106 f96 1"/>
                <a:gd name="f109" fmla="*/ 89 f96 1"/>
                <a:gd name="f110" fmla="*/ 48 f96 1"/>
                <a:gd name="f111" fmla="*/ 19 f95 1"/>
                <a:gd name="f112" fmla="*/ 18 f96 1"/>
                <a:gd name="f113" fmla="*/ 15 f95 1"/>
                <a:gd name="f114" fmla="*/ 0 f96 1"/>
                <a:gd name="f115" fmla="*/ 2 f95 1"/>
                <a:gd name="f116" fmla="*/ 70 f96 1"/>
                <a:gd name="f117" fmla="*/ 11 f95 1"/>
                <a:gd name="f118" fmla="*/ 6 f95 1"/>
                <a:gd name="f119" fmla="*/ 80 f96 1"/>
                <a:gd name="f120" fmla="*/ 7 f95 1"/>
                <a:gd name="f121" fmla="*/ 208 f96 1"/>
                <a:gd name="f122" fmla="*/ 14 f95 1"/>
                <a:gd name="f123" fmla="*/ 216 f96 1"/>
                <a:gd name="f124" fmla="*/ 13 f95 1"/>
                <a:gd name="f125" fmla="*/ 265 f96 1"/>
                <a:gd name="f126" fmla="*/ 37 f95 1"/>
                <a:gd name="f127" fmla="*/ 268 f96 1"/>
                <a:gd name="f128" fmla="*/ 10 f95 1"/>
                <a:gd name="f129" fmla="*/ 282 f96 1"/>
                <a:gd name="f130" fmla="*/ 275 f96 1"/>
                <a:gd name="f131" fmla="*/ 20 f95 1"/>
                <a:gd name="f132" fmla="*/ 292 f96 1"/>
                <a:gd name="f133" fmla="*/ 66 f95 1"/>
                <a:gd name="f134" fmla="*/ 290 f96 1"/>
                <a:gd name="f135" fmla="*/ 67 f95 1"/>
                <a:gd name="f136" fmla="*/ 284 f96 1"/>
                <a:gd name="f137" fmla="*/ 58 f95 1"/>
                <a:gd name="f138" fmla="*/ 63 f95 1"/>
                <a:gd name="f139" fmla="+- f97 0 f1"/>
                <a:gd name="f140" fmla="*/ f100 1 292"/>
                <a:gd name="f141" fmla="*/ f101 1 67"/>
                <a:gd name="f142" fmla="*/ f102 1 292"/>
                <a:gd name="f143" fmla="*/ f103 1 67"/>
                <a:gd name="f144" fmla="*/ f104 1 292"/>
                <a:gd name="f145" fmla="*/ f105 1 67"/>
                <a:gd name="f146" fmla="*/ f106 1 292"/>
                <a:gd name="f147" fmla="*/ f107 1 67"/>
                <a:gd name="f148" fmla="*/ f108 1 292"/>
                <a:gd name="f149" fmla="*/ f109 1 292"/>
                <a:gd name="f150" fmla="*/ f110 1 292"/>
                <a:gd name="f151" fmla="*/ f111 1 67"/>
                <a:gd name="f152" fmla="*/ f112 1 292"/>
                <a:gd name="f153" fmla="*/ f113 1 67"/>
                <a:gd name="f154" fmla="*/ f114 1 292"/>
                <a:gd name="f155" fmla="*/ f115 1 67"/>
                <a:gd name="f156" fmla="*/ f116 1 292"/>
                <a:gd name="f157" fmla="*/ f117 1 67"/>
                <a:gd name="f158" fmla="*/ f118 1 67"/>
                <a:gd name="f159" fmla="*/ f119 1 292"/>
                <a:gd name="f160" fmla="*/ f120 1 67"/>
                <a:gd name="f161" fmla="*/ f121 1 292"/>
                <a:gd name="f162" fmla="*/ f122 1 67"/>
                <a:gd name="f163" fmla="*/ f123 1 292"/>
                <a:gd name="f164" fmla="*/ f124 1 67"/>
                <a:gd name="f165" fmla="*/ f125 1 292"/>
                <a:gd name="f166" fmla="*/ f126 1 67"/>
                <a:gd name="f167" fmla="*/ f127 1 292"/>
                <a:gd name="f168" fmla="*/ f128 1 67"/>
                <a:gd name="f169" fmla="*/ f129 1 292"/>
                <a:gd name="f170" fmla="*/ f130 1 292"/>
                <a:gd name="f171" fmla="*/ f131 1 67"/>
                <a:gd name="f172" fmla="*/ f132 1 292"/>
                <a:gd name="f173" fmla="*/ f133 1 67"/>
                <a:gd name="f174" fmla="*/ f134 1 292"/>
                <a:gd name="f175" fmla="*/ f135 1 67"/>
                <a:gd name="f176" fmla="*/ f136 1 292"/>
                <a:gd name="f177" fmla="*/ f137 1 67"/>
                <a:gd name="f178" fmla="*/ f138 1 67"/>
                <a:gd name="f179" fmla="*/ 0 1 f98"/>
                <a:gd name="f180" fmla="*/ f92 1 f98"/>
                <a:gd name="f181" fmla="*/ 0 1 f99"/>
                <a:gd name="f182" fmla="*/ f93 1 f99"/>
                <a:gd name="f183" fmla="*/ f140 1 f98"/>
                <a:gd name="f184" fmla="*/ f141 1 f99"/>
                <a:gd name="f185" fmla="*/ f142 1 f98"/>
                <a:gd name="f186" fmla="*/ f143 1 f99"/>
                <a:gd name="f187" fmla="*/ f144 1 f98"/>
                <a:gd name="f188" fmla="*/ f145 1 f99"/>
                <a:gd name="f189" fmla="*/ f146 1 f98"/>
                <a:gd name="f190" fmla="*/ f147 1 f99"/>
                <a:gd name="f191" fmla="*/ f148 1 f98"/>
                <a:gd name="f192" fmla="*/ f149 1 f98"/>
                <a:gd name="f193" fmla="*/ f150 1 f98"/>
                <a:gd name="f194" fmla="*/ f151 1 f99"/>
                <a:gd name="f195" fmla="*/ f152 1 f98"/>
                <a:gd name="f196" fmla="*/ f153 1 f99"/>
                <a:gd name="f197" fmla="*/ f154 1 f98"/>
                <a:gd name="f198" fmla="*/ f155 1 f99"/>
                <a:gd name="f199" fmla="*/ f156 1 f98"/>
                <a:gd name="f200" fmla="*/ f157 1 f99"/>
                <a:gd name="f201" fmla="*/ f158 1 f99"/>
                <a:gd name="f202" fmla="*/ f159 1 f98"/>
                <a:gd name="f203" fmla="*/ f160 1 f99"/>
                <a:gd name="f204" fmla="*/ f161 1 f98"/>
                <a:gd name="f205" fmla="*/ f162 1 f99"/>
                <a:gd name="f206" fmla="*/ f163 1 f98"/>
                <a:gd name="f207" fmla="*/ f164 1 f99"/>
                <a:gd name="f208" fmla="*/ f165 1 f98"/>
                <a:gd name="f209" fmla="*/ f166 1 f99"/>
                <a:gd name="f210" fmla="*/ f167 1 f98"/>
                <a:gd name="f211" fmla="*/ f168 1 f99"/>
                <a:gd name="f212" fmla="*/ f169 1 f98"/>
                <a:gd name="f213" fmla="*/ f170 1 f98"/>
                <a:gd name="f214" fmla="*/ f171 1 f99"/>
                <a:gd name="f215" fmla="*/ f172 1 f98"/>
                <a:gd name="f216" fmla="*/ f173 1 f99"/>
                <a:gd name="f217" fmla="*/ f174 1 f98"/>
                <a:gd name="f218" fmla="*/ f175 1 f99"/>
                <a:gd name="f219" fmla="*/ f176 1 f98"/>
                <a:gd name="f220" fmla="*/ f177 1 f99"/>
                <a:gd name="f221" fmla="*/ f178 1 f99"/>
                <a:gd name="f222" fmla="*/ f179 f89 1"/>
                <a:gd name="f223" fmla="*/ f180 f89 1"/>
                <a:gd name="f224" fmla="*/ f182 f90 1"/>
                <a:gd name="f225" fmla="*/ f181 f90 1"/>
                <a:gd name="f226" fmla="*/ f183 f89 1"/>
                <a:gd name="f227" fmla="*/ f184 f90 1"/>
                <a:gd name="f228" fmla="*/ f185 f89 1"/>
                <a:gd name="f229" fmla="*/ f186 f90 1"/>
                <a:gd name="f230" fmla="*/ f187 f89 1"/>
                <a:gd name="f231" fmla="*/ f188 f90 1"/>
                <a:gd name="f232" fmla="*/ f189 f89 1"/>
                <a:gd name="f233" fmla="*/ f190 f90 1"/>
                <a:gd name="f234" fmla="*/ f191 f89 1"/>
                <a:gd name="f235" fmla="*/ f192 f89 1"/>
                <a:gd name="f236" fmla="*/ f193 f89 1"/>
                <a:gd name="f237" fmla="*/ f194 f90 1"/>
                <a:gd name="f238" fmla="*/ f195 f89 1"/>
                <a:gd name="f239" fmla="*/ f196 f90 1"/>
                <a:gd name="f240" fmla="*/ f197 f89 1"/>
                <a:gd name="f241" fmla="*/ f198 f90 1"/>
                <a:gd name="f242" fmla="*/ f199 f89 1"/>
                <a:gd name="f243" fmla="*/ f200 f90 1"/>
                <a:gd name="f244" fmla="*/ f201 f90 1"/>
                <a:gd name="f245" fmla="*/ f202 f89 1"/>
                <a:gd name="f246" fmla="*/ f203 f90 1"/>
                <a:gd name="f247" fmla="*/ f204 f89 1"/>
                <a:gd name="f248" fmla="*/ f205 f90 1"/>
                <a:gd name="f249" fmla="*/ f206 f89 1"/>
                <a:gd name="f250" fmla="*/ f207 f90 1"/>
                <a:gd name="f251" fmla="*/ f208 f89 1"/>
                <a:gd name="f252" fmla="*/ f209 f90 1"/>
                <a:gd name="f253" fmla="*/ f210 f89 1"/>
                <a:gd name="f254" fmla="*/ f211 f90 1"/>
                <a:gd name="f255" fmla="*/ f212 f89 1"/>
                <a:gd name="f256" fmla="*/ f213 f89 1"/>
                <a:gd name="f257" fmla="*/ f214 f90 1"/>
                <a:gd name="f258" fmla="*/ f215 f89 1"/>
                <a:gd name="f259" fmla="*/ f216 f90 1"/>
                <a:gd name="f260" fmla="*/ f217 f89 1"/>
                <a:gd name="f261" fmla="*/ f218 f90 1"/>
                <a:gd name="f262" fmla="*/ f219 f89 1"/>
                <a:gd name="f263" fmla="*/ f220 f90 1"/>
                <a:gd name="f264" fmla="*/ f221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29"/>
                </a:cxn>
                <a:cxn ang="f139">
                  <a:pos x="f235" y="f229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41"/>
                </a:cxn>
                <a:cxn ang="f139">
                  <a:pos x="f238" y="f241"/>
                </a:cxn>
                <a:cxn ang="f139">
                  <a:pos x="f242" y="f243"/>
                </a:cxn>
                <a:cxn ang="f139">
                  <a:pos x="f242" y="f244"/>
                </a:cxn>
                <a:cxn ang="f139">
                  <a:pos x="f245" y="f246"/>
                </a:cxn>
                <a:cxn ang="f139">
                  <a:pos x="f247" y="f248"/>
                </a:cxn>
                <a:cxn ang="f139">
                  <a:pos x="f249" y="f250"/>
                </a:cxn>
                <a:cxn ang="f139">
                  <a:pos x="f251" y="f252"/>
                </a:cxn>
                <a:cxn ang="f139">
                  <a:pos x="f253" y="f254"/>
                </a:cxn>
                <a:cxn ang="f139">
                  <a:pos x="f255" y="f248"/>
                </a:cxn>
                <a:cxn ang="f139">
                  <a:pos x="f255" y="f233"/>
                </a:cxn>
                <a:cxn ang="f139">
                  <a:pos x="f256" y="f257"/>
                </a:cxn>
                <a:cxn ang="f139">
                  <a:pos x="f258" y="f259"/>
                </a:cxn>
                <a:cxn ang="f139">
                  <a:pos x="f260" y="f261"/>
                </a:cxn>
                <a:cxn ang="f139">
                  <a:pos x="f262" y="f263"/>
                </a:cxn>
                <a:cxn ang="f139">
                  <a:pos x="f226" y="f264"/>
                </a:cxn>
                <a:cxn ang="f139">
                  <a:pos x="f226" y="f227"/>
                </a:cxn>
              </a:cxnLst>
              <a:rect l="f222" t="f225" r="f223" b="f224"/>
              <a:pathLst>
                <a:path w="292" h="6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15"/>
                    <a:pt x="f28" y="f29"/>
                    <a:pt x="f30" y="f15"/>
                  </a:cubicBezTo>
                  <a:cubicBezTo>
                    <a:pt x="f31" y="f32"/>
                    <a:pt x="f33" y="f17"/>
                    <a:pt x="f34" y="f15"/>
                  </a:cubicBezTo>
                  <a:cubicBezTo>
                    <a:pt x="f35" y="f36"/>
                    <a:pt x="f37" y="f13"/>
                    <a:pt x="f38" y="f39"/>
                  </a:cubicBezTo>
                  <a:cubicBezTo>
                    <a:pt x="f40" y="f26"/>
                    <a:pt x="f41" y="f15"/>
                    <a:pt x="f29" y="f24"/>
                  </a:cubicBezTo>
                  <a:cubicBezTo>
                    <a:pt x="f42" y="f17"/>
                    <a:pt x="f43" y="f32"/>
                    <a:pt x="f5" y="f44"/>
                  </a:cubicBezTo>
                  <a:cubicBezTo>
                    <a:pt x="f45" y="f44"/>
                    <a:pt x="f17" y="f5"/>
                    <a:pt x="f29" y="f44"/>
                  </a:cubicBezTo>
                  <a:cubicBezTo>
                    <a:pt x="f46" y="f32"/>
                    <a:pt x="f47" y="f32"/>
                    <a:pt x="f48" y="f32"/>
                  </a:cubicBezTo>
                  <a:cubicBezTo>
                    <a:pt x="f48" y="f49"/>
                    <a:pt x="f48" y="f45"/>
                    <a:pt x="f48" y="f50"/>
                  </a:cubicBezTo>
                  <a:cubicBezTo>
                    <a:pt x="f51" y="f45"/>
                    <a:pt x="f52" y="f53"/>
                    <a:pt x="f54" y="f45"/>
                  </a:cubicBezTo>
                  <a:cubicBezTo>
                    <a:pt x="f55" y="f5"/>
                    <a:pt x="f56" y="f5"/>
                    <a:pt x="f57" y="f17"/>
                  </a:cubicBezTo>
                  <a:cubicBezTo>
                    <a:pt x="f58" y="f24"/>
                    <a:pt x="f59" y="f19"/>
                    <a:pt x="f60" y="f1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8" y="f62"/>
                    <a:pt x="f69" y="f42"/>
                  </a:cubicBezTo>
                  <a:cubicBezTo>
                    <a:pt x="f70" y="f21"/>
                    <a:pt x="f71" y="f19"/>
                    <a:pt x="f72" y="f17"/>
                  </a:cubicBezTo>
                  <a:cubicBezTo>
                    <a:pt x="f72" y="f24"/>
                    <a:pt x="f72" y="f26"/>
                    <a:pt x="f72" y="f26"/>
                  </a:cubicBezTo>
                  <a:cubicBezTo>
                    <a:pt x="f73" y="f29"/>
                    <a:pt x="f71" y="f39"/>
                    <a:pt x="f67" y="f74"/>
                  </a:cubicBezTo>
                  <a:cubicBezTo>
                    <a:pt x="f75" y="f46"/>
                    <a:pt x="f76" y="f77"/>
                    <a:pt x="f6" y="f78"/>
                  </a:cubicBezTo>
                  <a:cubicBezTo>
                    <a:pt x="f79" y="f7"/>
                    <a:pt x="f79" y="f7"/>
                    <a:pt x="f80" y="f7"/>
                  </a:cubicBezTo>
                  <a:cubicBezTo>
                    <a:pt x="f81" y="f82"/>
                    <a:pt x="f76" y="f83"/>
                    <a:pt x="f84" y="f85"/>
                  </a:cubicBezTo>
                  <a:cubicBezTo>
                    <a:pt x="f86" y="f83"/>
                    <a:pt x="f67" y="f37"/>
                    <a:pt x="f8" y="f87"/>
                  </a:cubicBezTo>
                  <a:cubicBezTo>
                    <a:pt x="f8" y="f83"/>
                    <a:pt x="f8" y="f85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454A863-0EA1-4312-8E08-C6CE11606F3A}"/>
                </a:ext>
              </a:extLst>
            </p:cNvPr>
            <p:cNvSpPr/>
            <p:nvPr/>
          </p:nvSpPr>
          <p:spPr>
            <a:xfrm>
              <a:off x="4492502" y="3082149"/>
              <a:ext cx="60322" cy="17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27"/>
                <a:gd name="f8" fmla="val 23"/>
                <a:gd name="f9" fmla="val 74"/>
                <a:gd name="f10" fmla="val 18"/>
                <a:gd name="f11" fmla="val 47"/>
                <a:gd name="f12" fmla="val 12"/>
                <a:gd name="f13" fmla="val 20"/>
                <a:gd name="f14" fmla="val 7"/>
                <a:gd name="f15" fmla="val 14"/>
                <a:gd name="f16" fmla="val 6"/>
                <a:gd name="f17" fmla="val 13"/>
                <a:gd name="f18" fmla="val 9"/>
                <a:gd name="f19" fmla="val 16"/>
                <a:gd name="f20" fmla="val 22"/>
                <a:gd name="f21" fmla="val 17"/>
                <a:gd name="f22" fmla="val 4"/>
                <a:gd name="f23" fmla="val 26"/>
                <a:gd name="f24" fmla="val 1"/>
                <a:gd name="f25" fmla="val 36"/>
                <a:gd name="f26" fmla="val 51"/>
                <a:gd name="f27" fmla="val 3"/>
                <a:gd name="f28" fmla="val 69"/>
                <a:gd name="f29" fmla="val 86"/>
                <a:gd name="f30" fmla="+- 0 0 -90"/>
                <a:gd name="f31" fmla="*/ f3 1 100"/>
                <a:gd name="f32" fmla="*/ f4 1 2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0"/>
                <a:gd name="f41" fmla="*/ f37 1 27"/>
                <a:gd name="f42" fmla="*/ 100 f38 1"/>
                <a:gd name="f43" fmla="*/ 23 f37 1"/>
                <a:gd name="f44" fmla="*/ 20 f38 1"/>
                <a:gd name="f45" fmla="*/ 7 f37 1"/>
                <a:gd name="f46" fmla="*/ 14 f38 1"/>
                <a:gd name="f47" fmla="*/ 14 f37 1"/>
                <a:gd name="f48" fmla="*/ 17 f38 1"/>
                <a:gd name="f49" fmla="*/ 27 f37 1"/>
                <a:gd name="f50" fmla="*/ 6 f38 1"/>
                <a:gd name="f51" fmla="*/ 0 f37 1"/>
                <a:gd name="f52" fmla="*/ 51 f38 1"/>
                <a:gd name="f53" fmla="*/ 3 f37 1"/>
                <a:gd name="f54" fmla="+- f39 0 f1"/>
                <a:gd name="f55" fmla="*/ f42 1 100"/>
                <a:gd name="f56" fmla="*/ f43 1 27"/>
                <a:gd name="f57" fmla="*/ f44 1 100"/>
                <a:gd name="f58" fmla="*/ f45 1 27"/>
                <a:gd name="f59" fmla="*/ f46 1 100"/>
                <a:gd name="f60" fmla="*/ f47 1 27"/>
                <a:gd name="f61" fmla="*/ f48 1 100"/>
                <a:gd name="f62" fmla="*/ f49 1 27"/>
                <a:gd name="f63" fmla="*/ f50 1 100"/>
                <a:gd name="f64" fmla="*/ f51 1 27"/>
                <a:gd name="f65" fmla="*/ f52 1 100"/>
                <a:gd name="f66" fmla="*/ f53 1 2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100" h="2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5" y="f15"/>
                  </a:cubicBezTo>
                  <a:cubicBezTo>
                    <a:pt x="f15" y="f10"/>
                    <a:pt x="f19" y="f20"/>
                    <a:pt x="f21" y="f7"/>
                  </a:cubicBezTo>
                  <a:cubicBezTo>
                    <a:pt x="f22" y="f23"/>
                    <a:pt x="f5" y="f15"/>
                    <a:pt x="f16" y="f5"/>
                  </a:cubicBezTo>
                  <a:cubicBezTo>
                    <a:pt x="f20" y="f24"/>
                    <a:pt x="f25" y="f24"/>
                    <a:pt x="f26" y="f27"/>
                  </a:cubicBezTo>
                  <a:cubicBezTo>
                    <a:pt x="f28" y="f16"/>
                    <a:pt x="f2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13C4C87-51BA-49F5-A552-86735A49E7B8}"/>
                </a:ext>
              </a:extLst>
            </p:cNvPr>
            <p:cNvSpPr/>
            <p:nvPr/>
          </p:nvSpPr>
          <p:spPr>
            <a:xfrm>
              <a:off x="4500439" y="3121843"/>
              <a:ext cx="12701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6"/>
                <a:gd name="f8" fmla="val 1"/>
                <a:gd name="f9" fmla="val 8"/>
                <a:gd name="f10" fmla="val 3"/>
                <a:gd name="f11" fmla="val 15"/>
                <a:gd name="f12" fmla="val 5"/>
                <a:gd name="f13" fmla="val 21"/>
                <a:gd name="f14" fmla="val 9"/>
                <a:gd name="f15" fmla="val 22"/>
                <a:gd name="f16" fmla="val 12"/>
                <a:gd name="f17" fmla="val 14"/>
                <a:gd name="f18" fmla="val 19"/>
                <a:gd name="f19" fmla="val 17"/>
                <a:gd name="f20" fmla="val 11"/>
                <a:gd name="f21" fmla="val 6"/>
                <a:gd name="f22" fmla="val 7"/>
                <a:gd name="f23" fmla="val 2"/>
                <a:gd name="f24" fmla="+- 0 0 -90"/>
                <a:gd name="f25" fmla="*/ f3 1 23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3"/>
                <a:gd name="f35" fmla="*/ f31 1 16"/>
                <a:gd name="f36" fmla="*/ 1 f32 1"/>
                <a:gd name="f37" fmla="*/ 0 f31 1"/>
                <a:gd name="f38" fmla="*/ 21 f32 1"/>
                <a:gd name="f39" fmla="*/ 9 f31 1"/>
                <a:gd name="f40" fmla="*/ 23 f32 1"/>
                <a:gd name="f41" fmla="*/ 14 f31 1"/>
                <a:gd name="f42" fmla="*/ 17 f32 1"/>
                <a:gd name="f43" fmla="*/ 15 f31 1"/>
                <a:gd name="f44" fmla="*/ 0 f32 1"/>
                <a:gd name="f45" fmla="*/ 3 f31 1"/>
                <a:gd name="f46" fmla="+- f33 0 f1"/>
                <a:gd name="f47" fmla="*/ f36 1 23"/>
                <a:gd name="f48" fmla="*/ f37 1 16"/>
                <a:gd name="f49" fmla="*/ f38 1 23"/>
                <a:gd name="f50" fmla="*/ f39 1 16"/>
                <a:gd name="f51" fmla="*/ f40 1 23"/>
                <a:gd name="f52" fmla="*/ f41 1 16"/>
                <a:gd name="f53" fmla="*/ f42 1 23"/>
                <a:gd name="f54" fmla="*/ f43 1 16"/>
                <a:gd name="f55" fmla="*/ f44 1 23"/>
                <a:gd name="f56" fmla="*/ f45 1 1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23" h="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5" y="f16"/>
                    <a:pt x="f6" y="f17"/>
                  </a:cubicBezTo>
                  <a:cubicBezTo>
                    <a:pt x="f13" y="f17"/>
                    <a:pt x="f18" y="f7"/>
                    <a:pt x="f19" y="f11"/>
                  </a:cubicBezTo>
                  <a:cubicBezTo>
                    <a:pt x="f16" y="f20"/>
                    <a:pt x="f21" y="f22"/>
                    <a:pt x="f5" y="f10"/>
                  </a:cubicBezTo>
                  <a:cubicBezTo>
                    <a:pt x="f8" y="f23"/>
                    <a:pt x="f8" y="f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AD10D962-0066-4806-B82D-5CEDF0C77635}"/>
                </a:ext>
              </a:extLst>
            </p:cNvPr>
            <p:cNvSpPr/>
            <p:nvPr/>
          </p:nvSpPr>
          <p:spPr>
            <a:xfrm>
              <a:off x="4911608" y="3150418"/>
              <a:ext cx="1904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30"/>
                <a:gd name="f9" fmla="val 1"/>
                <a:gd name="f10" fmla="val 9"/>
                <a:gd name="f11" fmla="val 28"/>
                <a:gd name="f12" fmla="val 22"/>
                <a:gd name="f13" fmla="val 10"/>
                <a:gd name="f14" fmla="val 16"/>
                <a:gd name="f15" fmla="val 5"/>
                <a:gd name="f16" fmla="val 8"/>
                <a:gd name="f17" fmla="val 3"/>
                <a:gd name="f18" fmla="val 2"/>
                <a:gd name="f19" fmla="val 4"/>
                <a:gd name="f20" fmla="val 13"/>
                <a:gd name="f21" fmla="+- 0 0 -90"/>
                <a:gd name="f22" fmla="*/ f3 1 31"/>
                <a:gd name="f23" fmla="*/ f4 1 1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1"/>
                <a:gd name="f32" fmla="*/ f28 1 11"/>
                <a:gd name="f33" fmla="*/ 30 f29 1"/>
                <a:gd name="f34" fmla="*/ 1 f28 1"/>
                <a:gd name="f35" fmla="*/ 22 f29 1"/>
                <a:gd name="f36" fmla="*/ 10 f28 1"/>
                <a:gd name="f37" fmla="*/ 5 f29 1"/>
                <a:gd name="f38" fmla="*/ 8 f28 1"/>
                <a:gd name="f39" fmla="*/ 0 f29 1"/>
                <a:gd name="f40" fmla="*/ 4 f28 1"/>
                <a:gd name="f41" fmla="*/ 0 f28 1"/>
                <a:gd name="f42" fmla="+- f30 0 f1"/>
                <a:gd name="f43" fmla="*/ f33 1 31"/>
                <a:gd name="f44" fmla="*/ f34 1 11"/>
                <a:gd name="f45" fmla="*/ f35 1 31"/>
                <a:gd name="f46" fmla="*/ f36 1 11"/>
                <a:gd name="f47" fmla="*/ f37 1 31"/>
                <a:gd name="f48" fmla="*/ f38 1 11"/>
                <a:gd name="f49" fmla="*/ f39 1 31"/>
                <a:gd name="f50" fmla="*/ f40 1 11"/>
                <a:gd name="f51" fmla="*/ f41 1 11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3" y="f77"/>
                </a:cxn>
                <a:cxn ang="f42">
                  <a:pos x="f69" y="f70"/>
                </a:cxn>
              </a:cxnLst>
              <a:rect l="f65" t="f68" r="f66" b="f67"/>
              <a:pathLst>
                <a:path w="31" h="11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14" y="f13"/>
                    <a:pt x="f7" y="f10"/>
                    <a:pt x="f15" y="f16"/>
                  </a:cubicBezTo>
                  <a:cubicBezTo>
                    <a:pt x="f17" y="f16"/>
                    <a:pt x="f18" y="f15"/>
                    <a:pt x="f5" y="f19"/>
                  </a:cubicBezTo>
                  <a:cubicBezTo>
                    <a:pt x="f18" y="f18"/>
                    <a:pt x="f17" y="f5"/>
                    <a:pt x="f15" y="f5"/>
                  </a:cubicBezTo>
                  <a:cubicBezTo>
                    <a:pt x="f20" y="f5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135C668-CFC5-40AB-85BC-877ED97E9A8D}"/>
                </a:ext>
              </a:extLst>
            </p:cNvPr>
            <p:cNvSpPr/>
            <p:nvPr/>
          </p:nvSpPr>
          <p:spPr>
            <a:xfrm>
              <a:off x="4817946" y="3225024"/>
              <a:ext cx="11109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9"/>
                <a:gd name="f8" fmla="val 1"/>
                <a:gd name="f9" fmla="val 14"/>
                <a:gd name="f10" fmla="val 11"/>
                <a:gd name="f11" fmla="val 7"/>
                <a:gd name="f12" fmla="val 3"/>
                <a:gd name="f13" fmla="val 4"/>
                <a:gd name="f14" fmla="val 8"/>
                <a:gd name="f15" fmla="val 5"/>
                <a:gd name="f16" fmla="val 10"/>
                <a:gd name="f17" fmla="val 12"/>
                <a:gd name="f18" fmla="val 15"/>
                <a:gd name="f19" fmla="val 17"/>
                <a:gd name="f20" fmla="val 9"/>
                <a:gd name="f21" fmla="+- 0 0 -90"/>
                <a:gd name="f22" fmla="*/ f3 1 18"/>
                <a:gd name="f23" fmla="*/ f4 1 1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8"/>
                <a:gd name="f32" fmla="*/ f28 1 19"/>
                <a:gd name="f33" fmla="*/ 1 f29 1"/>
                <a:gd name="f34" fmla="*/ 19 f28 1"/>
                <a:gd name="f35" fmla="*/ 0 f29 1"/>
                <a:gd name="f36" fmla="*/ 7 f28 1"/>
                <a:gd name="f37" fmla="*/ 8 f29 1"/>
                <a:gd name="f38" fmla="*/ 5 f28 1"/>
                <a:gd name="f39" fmla="*/ 18 f29 1"/>
                <a:gd name="f40" fmla="*/ 10 f28 1"/>
                <a:gd name="f41" fmla="*/ 17 f28 1"/>
                <a:gd name="f42" fmla="*/ 9 f29 1"/>
                <a:gd name="f43" fmla="+- f30 0 f1"/>
                <a:gd name="f44" fmla="*/ f33 1 18"/>
                <a:gd name="f45" fmla="*/ f34 1 19"/>
                <a:gd name="f46" fmla="*/ f35 1 18"/>
                <a:gd name="f47" fmla="*/ f36 1 19"/>
                <a:gd name="f48" fmla="*/ f37 1 18"/>
                <a:gd name="f49" fmla="*/ f38 1 19"/>
                <a:gd name="f50" fmla="*/ f39 1 18"/>
                <a:gd name="f51" fmla="*/ f40 1 19"/>
                <a:gd name="f52" fmla="*/ f41 1 19"/>
                <a:gd name="f53" fmla="*/ f42 1 18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1"/>
                <a:gd name="f61" fmla="*/ f47 1 f32"/>
                <a:gd name="f62" fmla="*/ f48 1 f31"/>
                <a:gd name="f63" fmla="*/ f49 1 f32"/>
                <a:gd name="f64" fmla="*/ f50 1 f31"/>
                <a:gd name="f65" fmla="*/ f51 1 f32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2 1"/>
                <a:gd name="f79" fmla="*/ f65 f23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8" y="f80"/>
                </a:cxn>
                <a:cxn ang="f43">
                  <a:pos x="f81" y="f80"/>
                </a:cxn>
                <a:cxn ang="f43">
                  <a:pos x="f72" y="f73"/>
                </a:cxn>
              </a:cxnLst>
              <a:rect l="f68" t="f71" r="f69" b="f70"/>
              <a:pathLst>
                <a:path w="18" h="19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8" y="f12"/>
                    <a:pt x="f13" y="f5"/>
                    <a:pt x="f14" y="f15"/>
                  </a:cubicBezTo>
                  <a:cubicBezTo>
                    <a:pt x="f10" y="f11"/>
                    <a:pt x="f9" y="f14"/>
                    <a:pt x="f6" y="f16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18" y="f19"/>
                    <a:pt x="f17" y="f19"/>
                    <a:pt x="f20" y="f19"/>
                  </a:cubicBezTo>
                  <a:cubicBezTo>
                    <a:pt x="f11" y="f19"/>
                    <a:pt x="f15" y="f6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39DB540-D0EE-4555-ADD1-57B0EFB9B18B}"/>
                </a:ext>
              </a:extLst>
            </p:cNvPr>
            <p:cNvSpPr/>
            <p:nvPr/>
          </p:nvSpPr>
          <p:spPr>
            <a:xfrm>
              <a:off x="4895725" y="3125016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3"/>
                <a:gd name="f8" fmla="val 1"/>
                <a:gd name="f9" fmla="val 12"/>
                <a:gd name="f10" fmla="val 4"/>
                <a:gd name="f11" fmla="val 9"/>
                <a:gd name="f12" fmla="val 3"/>
                <a:gd name="f13" fmla="val 18"/>
                <a:gd name="f14" fmla="val 10"/>
                <a:gd name="f15" fmla="+- 0 0 -90"/>
                <a:gd name="f16" fmla="*/ f3 1 20"/>
                <a:gd name="f17" fmla="*/ f4 1 1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0"/>
                <a:gd name="f26" fmla="*/ f22 1 13"/>
                <a:gd name="f27" fmla="*/ 1 f23 1"/>
                <a:gd name="f28" fmla="*/ 12 f22 1"/>
                <a:gd name="f29" fmla="*/ 20 f23 1"/>
                <a:gd name="f30" fmla="*/ 3 f22 1"/>
                <a:gd name="f31" fmla="+- f24 0 f1"/>
                <a:gd name="f32" fmla="*/ f27 1 20"/>
                <a:gd name="f33" fmla="*/ f28 1 13"/>
                <a:gd name="f34" fmla="*/ f29 1 20"/>
                <a:gd name="f35" fmla="*/ f30 1 1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0" h="13">
                  <a:moveTo>
                    <a:pt x="f8" y="f9"/>
                  </a:moveTo>
                  <a:cubicBezTo>
                    <a:pt x="f5" y="f10"/>
                    <a:pt x="f11" y="f5"/>
                    <a:pt x="f6" y="f12"/>
                  </a:cubicBezTo>
                  <a:cubicBezTo>
                    <a:pt x="f13" y="f14"/>
                    <a:pt x="f9" y="f7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0152BDF-E859-4A29-93FD-D325DFBD43BB}"/>
                </a:ext>
              </a:extLst>
            </p:cNvPr>
            <p:cNvSpPr/>
            <p:nvPr/>
          </p:nvSpPr>
          <p:spPr>
            <a:xfrm>
              <a:off x="4906844" y="3139299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3"/>
                <a:gd name="f8" fmla="val 7"/>
                <a:gd name="f9" fmla="val 12"/>
                <a:gd name="f10" fmla="val 4"/>
                <a:gd name="f11" fmla="val 6"/>
                <a:gd name="f12" fmla="val 9"/>
                <a:gd name="f13" fmla="val 14"/>
                <a:gd name="f14" fmla="+- 0 0 -90"/>
                <a:gd name="f15" fmla="*/ f3 1 21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3"/>
                <a:gd name="f26" fmla="*/ 21 f22 1"/>
                <a:gd name="f27" fmla="*/ 7 f21 1"/>
                <a:gd name="f28" fmla="*/ 0 f22 1"/>
                <a:gd name="f29" fmla="*/ 6 f21 1"/>
                <a:gd name="f30" fmla="+- f23 0 f1"/>
                <a:gd name="f31" fmla="*/ f26 1 21"/>
                <a:gd name="f32" fmla="*/ f27 1 13"/>
                <a:gd name="f33" fmla="*/ f28 1 21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13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5"/>
                    <a:pt x="f13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D3AF7379-D853-41BB-9C6A-2B9C0C47A24E}"/>
                </a:ext>
              </a:extLst>
            </p:cNvPr>
            <p:cNvSpPr/>
            <p:nvPr/>
          </p:nvSpPr>
          <p:spPr>
            <a:xfrm>
              <a:off x="4854458" y="3210741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9"/>
                <a:gd name="f9" fmla="val 1"/>
                <a:gd name="f10" fmla="val 10"/>
                <a:gd name="f11" fmla="val 5"/>
                <a:gd name="f12" fmla="val 11"/>
                <a:gd name="f13" fmla="val 15"/>
                <a:gd name="f14" fmla="val 16"/>
                <a:gd name="f15" fmla="val 17"/>
                <a:gd name="f16" fmla="val 2"/>
                <a:gd name="f17" fmla="val 4"/>
                <a:gd name="f18" fmla="val 6"/>
                <a:gd name="f19" fmla="val 7"/>
                <a:gd name="f20" fmla="val 8"/>
                <a:gd name="f21" fmla="+- 0 0 -90"/>
                <a:gd name="f22" fmla="*/ f3 1 13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8"/>
                <a:gd name="f33" fmla="*/ 9 f29 1"/>
                <a:gd name="f34" fmla="*/ 1 f28 1"/>
                <a:gd name="f35" fmla="*/ 13 f29 1"/>
                <a:gd name="f36" fmla="*/ 15 f28 1"/>
                <a:gd name="f37" fmla="*/ 2 f29 1"/>
                <a:gd name="f38" fmla="*/ 18 f28 1"/>
                <a:gd name="f39" fmla="*/ 0 f29 1"/>
                <a:gd name="f40" fmla="*/ 6 f29 1"/>
                <a:gd name="f41" fmla="*/ 0 f28 1"/>
                <a:gd name="f42" fmla="+- f30 0 f1"/>
                <a:gd name="f43" fmla="*/ f33 1 13"/>
                <a:gd name="f44" fmla="*/ f34 1 18"/>
                <a:gd name="f45" fmla="*/ f35 1 13"/>
                <a:gd name="f46" fmla="*/ f36 1 18"/>
                <a:gd name="f47" fmla="*/ f37 1 13"/>
                <a:gd name="f48" fmla="*/ f38 1 18"/>
                <a:gd name="f49" fmla="*/ f39 1 13"/>
                <a:gd name="f50" fmla="*/ f40 1 13"/>
                <a:gd name="f51" fmla="*/ f41 1 18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1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2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2"/>
                </a:cxn>
                <a:cxn ang="f42">
                  <a:pos x="f76" y="f77"/>
                </a:cxn>
                <a:cxn ang="f42">
                  <a:pos x="f69" y="f70"/>
                </a:cxn>
              </a:cxnLst>
              <a:rect l="f65" t="f68" r="f66" b="f67"/>
              <a:pathLst>
                <a:path w="13" h="18">
                  <a:moveTo>
                    <a:pt x="f8" y="f9"/>
                  </a:moveTo>
                  <a:cubicBezTo>
                    <a:pt x="f10" y="f11"/>
                    <a:pt x="f12" y="f10"/>
                    <a:pt x="f6" y="f13"/>
                  </a:cubicBezTo>
                  <a:cubicBezTo>
                    <a:pt x="f8" y="f14"/>
                    <a:pt x="f11" y="f15"/>
                    <a:pt x="f16" y="f7"/>
                  </a:cubicBezTo>
                  <a:cubicBezTo>
                    <a:pt x="f9" y="f7"/>
                    <a:pt x="f5" y="f14"/>
                    <a:pt x="f5" y="f13"/>
                  </a:cubicBezTo>
                  <a:cubicBezTo>
                    <a:pt x="f16" y="f10"/>
                    <a:pt x="f17" y="f11"/>
                    <a:pt x="f18" y="f5"/>
                  </a:cubicBezTo>
                  <a:cubicBezTo>
                    <a:pt x="f19" y="f5"/>
                    <a:pt x="f2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DD400490-8063-494A-A270-7F882E415171}"/>
                </a:ext>
              </a:extLst>
            </p:cNvPr>
            <p:cNvSpPr/>
            <p:nvPr/>
          </p:nvSpPr>
          <p:spPr>
            <a:xfrm>
              <a:off x="4900489" y="3132953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9"/>
                <a:gd name="f10" fmla="val 11"/>
                <a:gd name="f11" fmla="val 2"/>
                <a:gd name="f12" fmla="val 5"/>
                <a:gd name="f13" fmla="val 6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19 f22 1"/>
                <a:gd name="f27" fmla="*/ 7 f21 1"/>
                <a:gd name="f28" fmla="*/ 0 f22 1"/>
                <a:gd name="f29" fmla="*/ 13 f21 1"/>
                <a:gd name="f30" fmla="*/ 5 f21 1"/>
                <a:gd name="f31" fmla="+- f23 0 f1"/>
                <a:gd name="f32" fmla="*/ f26 1 19"/>
                <a:gd name="f33" fmla="*/ f27 1 13"/>
                <a:gd name="f34" fmla="*/ f28 1 19"/>
                <a:gd name="f35" fmla="*/ f29 1 13"/>
                <a:gd name="f36" fmla="*/ f30 1 1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19" h="13">
                  <a:moveTo>
                    <a:pt x="f6" y="f8"/>
                  </a:moveTo>
                  <a:cubicBezTo>
                    <a:pt x="f7" y="f9"/>
                    <a:pt x="f8" y="f10"/>
                    <a:pt x="f5" y="f7"/>
                  </a:cubicBezTo>
                  <a:cubicBezTo>
                    <a:pt x="f11" y="f11"/>
                    <a:pt x="f9" y="f5"/>
                    <a:pt x="f6" y="f12"/>
                  </a:cubicBezTo>
                  <a:cubicBezTo>
                    <a:pt x="f6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301278C-7B7D-4CD8-B91F-7FBFB3DE7183}"/>
                </a:ext>
              </a:extLst>
            </p:cNvPr>
            <p:cNvSpPr/>
            <p:nvPr/>
          </p:nvSpPr>
          <p:spPr>
            <a:xfrm>
              <a:off x="4800481" y="3218678"/>
              <a:ext cx="11109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0"/>
                <a:gd name="f8" fmla="val 2"/>
                <a:gd name="f9" fmla="val 12"/>
                <a:gd name="f10" fmla="val 7"/>
                <a:gd name="f11" fmla="val 8"/>
                <a:gd name="f12" fmla="val 13"/>
                <a:gd name="f13" fmla="val 3"/>
                <a:gd name="f14" fmla="val 10"/>
                <a:gd name="f15" fmla="val 5"/>
                <a:gd name="f16" fmla="val 14"/>
                <a:gd name="f17" fmla="val 15"/>
                <a:gd name="f18" fmla="val 16"/>
                <a:gd name="f19" fmla="val 1"/>
                <a:gd name="f20" fmla="+- 0 0 -90"/>
                <a:gd name="f21" fmla="*/ f3 1 17"/>
                <a:gd name="f22" fmla="*/ f4 1 2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20"/>
                <a:gd name="f32" fmla="*/ 17 f28 1"/>
                <a:gd name="f33" fmla="*/ 2 f27 1"/>
                <a:gd name="f34" fmla="*/ 3 f28 1"/>
                <a:gd name="f35" fmla="*/ 20 f27 1"/>
                <a:gd name="f36" fmla="*/ 14 f28 1"/>
                <a:gd name="f37" fmla="*/ 0 f27 1"/>
                <a:gd name="f38" fmla="+- f29 0 f1"/>
                <a:gd name="f39" fmla="*/ f32 1 17"/>
                <a:gd name="f40" fmla="*/ f33 1 20"/>
                <a:gd name="f41" fmla="*/ f34 1 17"/>
                <a:gd name="f42" fmla="*/ f35 1 20"/>
                <a:gd name="f43" fmla="*/ f36 1 17"/>
                <a:gd name="f44" fmla="*/ f37 1 2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2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5" y="f14"/>
                    <a:pt x="f13" y="f15"/>
                    <a:pt x="f16" y="f5"/>
                  </a:cubicBezTo>
                  <a:cubicBezTo>
                    <a:pt x="f17" y="f5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ED1530D-1CD0-4430-9A99-80D85E7A3F00}"/>
                </a:ext>
              </a:extLst>
            </p:cNvPr>
            <p:cNvSpPr/>
            <p:nvPr/>
          </p:nvSpPr>
          <p:spPr>
            <a:xfrm>
              <a:off x="4806827" y="3244080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8"/>
                <a:gd name="f9" fmla="val 6"/>
                <a:gd name="f10" fmla="val 12"/>
                <a:gd name="f11" fmla="val 9"/>
                <a:gd name="f12" fmla="val 1"/>
                <a:gd name="f13" fmla="val 7"/>
                <a:gd name="f14" fmla="+- 0 0 -90"/>
                <a:gd name="f15" fmla="*/ f3 1 14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8"/>
                <a:gd name="f26" fmla="*/ 8 f22 1"/>
                <a:gd name="f27" fmla="*/ 0 f21 1"/>
                <a:gd name="f28" fmla="*/ 9 f22 1"/>
                <a:gd name="f29" fmla="*/ 18 f21 1"/>
                <a:gd name="f30" fmla="+- f23 0 f1"/>
                <a:gd name="f31" fmla="*/ f26 1 14"/>
                <a:gd name="f32" fmla="*/ f27 1 18"/>
                <a:gd name="f33" fmla="*/ f28 1 14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8">
                  <a:moveTo>
                    <a:pt x="f8" y="f5"/>
                  </a:moveTo>
                  <a:cubicBezTo>
                    <a:pt x="f6" y="f9"/>
                    <a:pt x="f10" y="f10"/>
                    <a:pt x="f11" y="f7"/>
                  </a:cubicBezTo>
                  <a:cubicBezTo>
                    <a:pt x="f12" y="f6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87D485A-7960-423B-B33F-E2F86615CE17}"/>
                </a:ext>
              </a:extLst>
            </p:cNvPr>
            <p:cNvSpPr/>
            <p:nvPr/>
          </p:nvSpPr>
          <p:spPr>
            <a:xfrm>
              <a:off x="4838575" y="3210741"/>
              <a:ext cx="6345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0"/>
                <a:gd name="f8" fmla="val 2"/>
                <a:gd name="f9" fmla="val 8"/>
                <a:gd name="f10" fmla="val 10"/>
                <a:gd name="f11" fmla="val 14"/>
                <a:gd name="f12" fmla="val 1"/>
                <a:gd name="f13" fmla="val 12"/>
                <a:gd name="f14" fmla="val 6"/>
                <a:gd name="f15" fmla="+- 0 0 -90"/>
                <a:gd name="f16" fmla="*/ f3 1 11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20"/>
                <a:gd name="f27" fmla="*/ 2 f23 1"/>
                <a:gd name="f28" fmla="*/ 0 f22 1"/>
                <a:gd name="f29" fmla="*/ 0 f23 1"/>
                <a:gd name="f30" fmla="*/ 20 f22 1"/>
                <a:gd name="f31" fmla="+- f24 0 f1"/>
                <a:gd name="f32" fmla="*/ f27 1 11"/>
                <a:gd name="f33" fmla="*/ f28 1 20"/>
                <a:gd name="f34" fmla="*/ f29 1 11"/>
                <a:gd name="f35" fmla="*/ f30 1 2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1" h="20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  <a:cubicBezTo>
                    <a:pt x="f12" y="f13"/>
                    <a:pt x="f8" y="f14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6AB2385-CAF7-4F3A-8792-FA32F23D6B63}"/>
                </a:ext>
              </a:extLst>
            </p:cNvPr>
            <p:cNvSpPr/>
            <p:nvPr/>
          </p:nvSpPr>
          <p:spPr>
            <a:xfrm>
              <a:off x="4795717" y="3213914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val 6"/>
                <a:gd name="f9" fmla="val 3"/>
                <a:gd name="f10" fmla="val 14"/>
                <a:gd name="f11" fmla="val 9"/>
                <a:gd name="f12" fmla="val 8"/>
                <a:gd name="f13" fmla="val 12"/>
                <a:gd name="f14" fmla="+- 0 0 -90"/>
                <a:gd name="f15" fmla="*/ f3 1 15"/>
                <a:gd name="f16" fmla="*/ f4 1 15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5"/>
                <a:gd name="f23" fmla="*/ 1 f20 1"/>
                <a:gd name="f24" fmla="*/ 15 f20 1"/>
                <a:gd name="f25" fmla="*/ 0 f20 1"/>
                <a:gd name="f26" fmla="+- f21 0 f1"/>
                <a:gd name="f27" fmla="*/ f23 1 15"/>
                <a:gd name="f28" fmla="*/ f24 1 15"/>
                <a:gd name="f29" fmla="*/ f25 1 15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3 f16 1"/>
                <a:gd name="f41" fmla="*/ f33 f15 1"/>
                <a:gd name="f42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2"/>
                </a:cxn>
                <a:cxn ang="f26">
                  <a:pos x="f39" y="f40"/>
                </a:cxn>
              </a:cxnLst>
              <a:rect l="f35" t="f38" r="f36" b="f37"/>
              <a:pathLst>
                <a:path w="15" h="15">
                  <a:moveTo>
                    <a:pt x="f7" y="f6"/>
                  </a:moveTo>
                  <a:cubicBezTo>
                    <a:pt x="f5" y="f8"/>
                    <a:pt x="f9" y="f9"/>
                    <a:pt x="f6" y="f5"/>
                  </a:cubicBezTo>
                  <a:cubicBezTo>
                    <a:pt x="f10" y="f11"/>
                    <a:pt x="f12" y="f13"/>
                    <a:pt x="f7" y="f6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235224E9-8E09-4F94-8858-157B9B94CDD5}"/>
                </a:ext>
              </a:extLst>
            </p:cNvPr>
            <p:cNvSpPr/>
            <p:nvPr/>
          </p:nvSpPr>
          <p:spPr>
            <a:xfrm>
              <a:off x="4816355" y="3245662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12"/>
                <a:gd name="f9" fmla="val 17"/>
                <a:gd name="f10" fmla="val 2"/>
                <a:gd name="f11" fmla="val 9"/>
                <a:gd name="f12" fmla="val 6"/>
                <a:gd name="f13" fmla="val 4"/>
                <a:gd name="f14" fmla="val 11"/>
                <a:gd name="f15" fmla="+- 0 0 -90"/>
                <a:gd name="f16" fmla="*/ f3 1 14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18"/>
                <a:gd name="f27" fmla="*/ 12 f23 1"/>
                <a:gd name="f28" fmla="*/ 17 f22 1"/>
                <a:gd name="f29" fmla="*/ 6 f23 1"/>
                <a:gd name="f30" fmla="*/ 0 f22 1"/>
                <a:gd name="f31" fmla="*/ 18 f22 1"/>
                <a:gd name="f32" fmla="+- f24 0 f1"/>
                <a:gd name="f33" fmla="*/ f27 1 14"/>
                <a:gd name="f34" fmla="*/ f28 1 18"/>
                <a:gd name="f35" fmla="*/ f29 1 14"/>
                <a:gd name="f36" fmla="*/ f30 1 18"/>
                <a:gd name="f37" fmla="*/ f31 1 1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14" h="18">
                  <a:moveTo>
                    <a:pt x="f8" y="f9"/>
                  </a:moveTo>
                  <a:cubicBezTo>
                    <a:pt x="f10" y="f6"/>
                    <a:pt x="f5" y="f11"/>
                    <a:pt x="f12" y="f5"/>
                  </a:cubicBezTo>
                  <a:cubicBezTo>
                    <a:pt x="f6" y="f13"/>
                    <a:pt x="f8" y="f14"/>
                    <a:pt x="f8" y="f7"/>
                  </a:cubicBezTo>
                  <a:cubicBezTo>
                    <a:pt x="f8" y="f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A52357DD-B262-4352-950A-27C531E4CD15}"/>
                </a:ext>
              </a:extLst>
            </p:cNvPr>
            <p:cNvSpPr/>
            <p:nvPr/>
          </p:nvSpPr>
          <p:spPr>
            <a:xfrm>
              <a:off x="4784607" y="3223442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9"/>
                <a:gd name="f8" fmla="val 12"/>
                <a:gd name="f9" fmla="val 7"/>
                <a:gd name="f10" fmla="val 10"/>
                <a:gd name="f11" fmla="val 13"/>
                <a:gd name="f12" fmla="val 8"/>
                <a:gd name="f13" fmla="val 11"/>
                <a:gd name="f14" fmla="val 2"/>
                <a:gd name="f15" fmla="val 4"/>
                <a:gd name="f16" fmla="+- 0 0 -90"/>
                <a:gd name="f17" fmla="*/ f3 1 14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"/>
                <a:gd name="f27" fmla="*/ f23 1 19"/>
                <a:gd name="f28" fmla="*/ 14 f24 1"/>
                <a:gd name="f29" fmla="*/ 0 f23 1"/>
                <a:gd name="f30" fmla="*/ 8 f24 1"/>
                <a:gd name="f31" fmla="*/ 19 f23 1"/>
                <a:gd name="f32" fmla="+- f25 0 f1"/>
                <a:gd name="f33" fmla="*/ f28 1 14"/>
                <a:gd name="f34" fmla="*/ f29 1 19"/>
                <a:gd name="f35" fmla="*/ f30 1 14"/>
                <a:gd name="f36" fmla="*/ f31 1 1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4" h="19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5D2896E-EB0E-4987-BAB4-3F0BEBF1BFCE}"/>
                </a:ext>
              </a:extLst>
            </p:cNvPr>
            <p:cNvSpPr/>
            <p:nvPr/>
          </p:nvSpPr>
          <p:spPr>
            <a:xfrm>
              <a:off x="4787780" y="3142472"/>
              <a:ext cx="9528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"/>
                <a:gd name="f8" fmla="val 2"/>
                <a:gd name="f9" fmla="val 15"/>
                <a:gd name="f10" fmla="val 6"/>
                <a:gd name="f11" fmla="val 14"/>
                <a:gd name="f12" fmla="val 8"/>
                <a:gd name="f13" fmla="val 13"/>
                <a:gd name="f14" fmla="val 10"/>
                <a:gd name="f15" fmla="val 1"/>
                <a:gd name="f16" fmla="+- 0 0 -90"/>
                <a:gd name="f17" fmla="*/ f3 1 16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"/>
                <a:gd name="f27" fmla="*/ f23 1 11"/>
                <a:gd name="f28" fmla="*/ 16 f24 1"/>
                <a:gd name="f29" fmla="*/ 2 f23 1"/>
                <a:gd name="f30" fmla="*/ 13 f24 1"/>
                <a:gd name="f31" fmla="*/ 11 f23 1"/>
                <a:gd name="f32" fmla="*/ 2 f24 1"/>
                <a:gd name="f33" fmla="*/ 0 f23 1"/>
                <a:gd name="f34" fmla="+- f25 0 f1"/>
                <a:gd name="f35" fmla="*/ f28 1 16"/>
                <a:gd name="f36" fmla="*/ f29 1 11"/>
                <a:gd name="f37" fmla="*/ f30 1 16"/>
                <a:gd name="f38" fmla="*/ f31 1 11"/>
                <a:gd name="f39" fmla="*/ f32 1 16"/>
                <a:gd name="f40" fmla="*/ f33 1 11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6" h="11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2" y="f12"/>
                    <a:pt x="f5" y="f14"/>
                    <a:pt x="f8" y="f5"/>
                  </a:cubicBezTo>
                  <a:cubicBezTo>
                    <a:pt x="f10" y="f5"/>
                    <a:pt x="f7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55675A86-448E-4408-9A92-C87CFF6069E3}"/>
                </a:ext>
              </a:extLst>
            </p:cNvPr>
            <p:cNvSpPr/>
            <p:nvPr/>
          </p:nvSpPr>
          <p:spPr>
            <a:xfrm>
              <a:off x="4808418" y="3221851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11"/>
                <a:gd name="f9" fmla="val 6"/>
                <a:gd name="f10" fmla="val 9"/>
                <a:gd name="f11" fmla="val 7"/>
                <a:gd name="f12" fmla="val 2"/>
                <a:gd name="f13" fmla="+- 0 0 -90"/>
                <a:gd name="f14" fmla="*/ f3 1 13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"/>
                <a:gd name="f24" fmla="*/ f20 1 18"/>
                <a:gd name="f25" fmla="*/ 13 f21 1"/>
                <a:gd name="f26" fmla="*/ 0 f20 1"/>
                <a:gd name="f27" fmla="*/ 6 f21 1"/>
                <a:gd name="f28" fmla="*/ 18 f20 1"/>
                <a:gd name="f29" fmla="+- f22 0 f1"/>
                <a:gd name="f30" fmla="*/ f25 1 13"/>
                <a:gd name="f31" fmla="*/ f26 1 18"/>
                <a:gd name="f32" fmla="*/ f27 1 13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18">
                  <a:moveTo>
                    <a:pt x="f6" y="f5"/>
                  </a:moveTo>
                  <a:cubicBezTo>
                    <a:pt x="f8" y="f9"/>
                    <a:pt x="f10" y="f8"/>
                    <a:pt x="f9" y="f7"/>
                  </a:cubicBezTo>
                  <a:cubicBezTo>
                    <a:pt x="f5" y="f11"/>
                    <a:pt x="f12" y="f12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E639B47F-C9CB-4FB7-A8B8-55332D0AB737}"/>
                </a:ext>
              </a:extLst>
            </p:cNvPr>
            <p:cNvSpPr/>
            <p:nvPr/>
          </p:nvSpPr>
          <p:spPr>
            <a:xfrm>
              <a:off x="4806827" y="3128189"/>
              <a:ext cx="11109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2"/>
                <a:gd name="f8" fmla="val 6"/>
                <a:gd name="f9" fmla="val 9"/>
                <a:gd name="f10" fmla="val 4"/>
                <a:gd name="f11" fmla="val 11"/>
                <a:gd name="f12" fmla="val 7"/>
                <a:gd name="f13" fmla="val 3"/>
                <a:gd name="f14" fmla="val 13"/>
                <a:gd name="f15" fmla="+- 0 0 -90"/>
                <a:gd name="f16" fmla="*/ f3 1 19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12"/>
                <a:gd name="f27" fmla="*/ 19 f23 1"/>
                <a:gd name="f28" fmla="*/ 6 f22 1"/>
                <a:gd name="f29" fmla="*/ 0 f23 1"/>
                <a:gd name="f30" fmla="*/ 0 f22 1"/>
                <a:gd name="f31" fmla="+- f24 0 f1"/>
                <a:gd name="f32" fmla="*/ f27 1 19"/>
                <a:gd name="f33" fmla="*/ f28 1 12"/>
                <a:gd name="f34" fmla="*/ f29 1 19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9" h="12">
                  <a:moveTo>
                    <a:pt x="f6" y="f8"/>
                  </a:moveTo>
                  <a:cubicBezTo>
                    <a:pt x="f9" y="f7"/>
                    <a:pt x="f10" y="f11"/>
                    <a:pt x="f5" y="f5"/>
                  </a:cubicBezTo>
                  <a:cubicBezTo>
                    <a:pt x="f12" y="f13"/>
                    <a:pt x="f14" y="f10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0AC0DBC9-A4D7-4A2D-A6F3-C8F902234F13}"/>
                </a:ext>
              </a:extLst>
            </p:cNvPr>
            <p:cNvSpPr/>
            <p:nvPr/>
          </p:nvSpPr>
          <p:spPr>
            <a:xfrm>
              <a:off x="4783016" y="3148827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2"/>
                <a:gd name="f10" fmla="val 12"/>
                <a:gd name="f11" fmla="val 4"/>
                <a:gd name="f12" fmla="val 6"/>
                <a:gd name="f13" fmla="val 9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0 f22 1"/>
                <a:gd name="f27" fmla="*/ 0 f21 1"/>
                <a:gd name="f28" fmla="*/ 19 f22 1"/>
                <a:gd name="f29" fmla="*/ 6 f21 1"/>
                <a:gd name="f30" fmla="+- f23 0 f1"/>
                <a:gd name="f31" fmla="*/ f26 1 19"/>
                <a:gd name="f32" fmla="*/ f27 1 13"/>
                <a:gd name="f33" fmla="*/ f28 1 19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1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7"/>
                    <a:pt x="f11" y="f10"/>
                    <a:pt x="f5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6657A15-203B-4851-B6C3-B2A0342BA898}"/>
                </a:ext>
              </a:extLst>
            </p:cNvPr>
            <p:cNvSpPr/>
            <p:nvPr/>
          </p:nvSpPr>
          <p:spPr>
            <a:xfrm>
              <a:off x="4875096" y="3240898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2"/>
                <a:gd name="f9" fmla="val 13"/>
                <a:gd name="f10" fmla="val 5"/>
                <a:gd name="f11" fmla="val 6"/>
                <a:gd name="f12" fmla="val 9"/>
                <a:gd name="f13" fmla="val 10"/>
                <a:gd name="f14" fmla="+- 0 0 -90"/>
                <a:gd name="f15" fmla="*/ f3 1 14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6"/>
                <a:gd name="f26" fmla="*/ 14 f22 1"/>
                <a:gd name="f27" fmla="*/ 16 f21 1"/>
                <a:gd name="f28" fmla="*/ 0 f22 1"/>
                <a:gd name="f29" fmla="*/ 0 f21 1"/>
                <a:gd name="f30" fmla="+- f23 0 f1"/>
                <a:gd name="f31" fmla="*/ f26 1 14"/>
                <a:gd name="f32" fmla="*/ f27 1 16"/>
                <a:gd name="f33" fmla="*/ f28 1 14"/>
                <a:gd name="f34" fmla="*/ f29 1 1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6">
                  <a:moveTo>
                    <a:pt x="f6" y="f7"/>
                  </a:moveTo>
                  <a:cubicBezTo>
                    <a:pt x="f8" y="f7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3E831ADD-1CEF-4FC2-A6C2-0611A049CCFA}"/>
                </a:ext>
              </a:extLst>
            </p:cNvPr>
            <p:cNvSpPr/>
            <p:nvPr/>
          </p:nvSpPr>
          <p:spPr>
            <a:xfrm>
              <a:off x="4897316" y="3237725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5"/>
                <a:gd name="f8" fmla="val 4"/>
                <a:gd name="f9" fmla="val 7"/>
                <a:gd name="f10" fmla="val 5"/>
                <a:gd name="f11" fmla="val 11"/>
                <a:gd name="f12" fmla="val 9"/>
                <a:gd name="f13" fmla="val 12"/>
                <a:gd name="f14" fmla="val 14"/>
                <a:gd name="f15" fmla="val 2"/>
                <a:gd name="f16" fmla="val 6"/>
                <a:gd name="f17" fmla="val 1"/>
                <a:gd name="f18" fmla="+- 0 0 -90"/>
                <a:gd name="f19" fmla="*/ f3 1 17"/>
                <a:gd name="f20" fmla="*/ f4 1 1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15"/>
                <a:gd name="f30" fmla="*/ 4 f26 1"/>
                <a:gd name="f31" fmla="*/ 0 f25 1"/>
                <a:gd name="f32" fmla="*/ 17 f26 1"/>
                <a:gd name="f33" fmla="*/ 15 f25 1"/>
                <a:gd name="f34" fmla="*/ 7 f26 1"/>
                <a:gd name="f35" fmla="*/ 14 f25 1"/>
                <a:gd name="f36" fmla="*/ 0 f26 1"/>
                <a:gd name="f37" fmla="*/ 2 f25 1"/>
                <a:gd name="f38" fmla="+- f27 0 f1"/>
                <a:gd name="f39" fmla="*/ f30 1 17"/>
                <a:gd name="f40" fmla="*/ f31 1 15"/>
                <a:gd name="f41" fmla="*/ f32 1 17"/>
                <a:gd name="f42" fmla="*/ f33 1 15"/>
                <a:gd name="f43" fmla="*/ f34 1 17"/>
                <a:gd name="f44" fmla="*/ f35 1 15"/>
                <a:gd name="f45" fmla="*/ f36 1 17"/>
                <a:gd name="f46" fmla="*/ f37 1 15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7" h="15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7"/>
                    <a:pt x="f12" y="f7"/>
                    <a:pt x="f9" y="f14"/>
                  </a:cubicBezTo>
                  <a:cubicBezTo>
                    <a:pt x="f8" y="f11"/>
                    <a:pt x="f15" y="f16"/>
                    <a:pt x="f5" y="f15"/>
                  </a:cubicBezTo>
                  <a:cubicBezTo>
                    <a:pt x="f17" y="f15"/>
                    <a:pt x="f15" y="f17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83521D66-12AF-4D42-AA06-257121627D9D}"/>
                </a:ext>
              </a:extLst>
            </p:cNvPr>
            <p:cNvSpPr/>
            <p:nvPr/>
          </p:nvSpPr>
          <p:spPr>
            <a:xfrm>
              <a:off x="4886206" y="3240898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4"/>
                <a:gd name="f9" fmla="val 6"/>
                <a:gd name="f10" fmla="val 5"/>
                <a:gd name="f11" fmla="val 9"/>
                <a:gd name="f12" fmla="val 11"/>
                <a:gd name="f13" fmla="val 2"/>
                <a:gd name="f14" fmla="val 14"/>
                <a:gd name="f15" fmla="val 10"/>
                <a:gd name="f16" fmla="+- 0 0 -90"/>
                <a:gd name="f17" fmla="*/ f3 1 13"/>
                <a:gd name="f18" fmla="*/ f4 1 1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7"/>
                <a:gd name="f28" fmla="*/ 4 f24 1"/>
                <a:gd name="f29" fmla="*/ 0 f23 1"/>
                <a:gd name="f30" fmla="*/ 13 f24 1"/>
                <a:gd name="f31" fmla="*/ 17 f23 1"/>
                <a:gd name="f32" fmla="+- f25 0 f1"/>
                <a:gd name="f33" fmla="*/ f28 1 13"/>
                <a:gd name="f34" fmla="*/ f29 1 17"/>
                <a:gd name="f35" fmla="*/ f30 1 13"/>
                <a:gd name="f36" fmla="*/ f31 1 1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3" h="17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D5CFC1E6-48AD-46D9-AFF3-B8C2CCE4934E}"/>
                </a:ext>
              </a:extLst>
            </p:cNvPr>
            <p:cNvSpPr/>
            <p:nvPr/>
          </p:nvSpPr>
          <p:spPr>
            <a:xfrm>
              <a:off x="4827465" y="3210741"/>
              <a:ext cx="4764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3"/>
                <a:gd name="f8" fmla="val 1"/>
                <a:gd name="f9" fmla="val 8"/>
                <a:gd name="f10" fmla="val 5"/>
                <a:gd name="f11" fmla="val 7"/>
                <a:gd name="f12" fmla="val 12"/>
                <a:gd name="f13" fmla="val 3"/>
                <a:gd name="f14" fmla="val 11"/>
                <a:gd name="f15" fmla="val 2"/>
                <a:gd name="f16" fmla="val 4"/>
                <a:gd name="f17" fmla="val 6"/>
                <a:gd name="f18" fmla="+- 0 0 -90"/>
                <a:gd name="f19" fmla="*/ f3 1 9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9"/>
                <a:gd name="f29" fmla="*/ f25 1 13"/>
                <a:gd name="f30" fmla="*/ 9 f26 1"/>
                <a:gd name="f31" fmla="*/ 1 f25 1"/>
                <a:gd name="f32" fmla="*/ 7 f26 1"/>
                <a:gd name="f33" fmla="*/ 13 f25 1"/>
                <a:gd name="f34" fmla="*/ 0 f26 1"/>
                <a:gd name="f35" fmla="*/ 11 f25 1"/>
                <a:gd name="f36" fmla="*/ 4 f26 1"/>
                <a:gd name="f37" fmla="*/ 0 f25 1"/>
                <a:gd name="f38" fmla="+- f27 0 f1"/>
                <a:gd name="f39" fmla="*/ f30 1 9"/>
                <a:gd name="f40" fmla="*/ f31 1 13"/>
                <a:gd name="f41" fmla="*/ f32 1 9"/>
                <a:gd name="f42" fmla="*/ f33 1 13"/>
                <a:gd name="f43" fmla="*/ f34 1 9"/>
                <a:gd name="f44" fmla="*/ f35 1 13"/>
                <a:gd name="f45" fmla="*/ f36 1 9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9" h="13">
                  <a:moveTo>
                    <a:pt x="f6" y="f8"/>
                  </a:moveTo>
                  <a:cubicBezTo>
                    <a:pt x="f9" y="f10"/>
                    <a:pt x="f9" y="f6"/>
                    <a:pt x="f11" y="f7"/>
                  </a:cubicBezTo>
                  <a:cubicBezTo>
                    <a:pt x="f10" y="f12"/>
                    <a:pt x="f13" y="f12"/>
                    <a:pt x="f5" y="f14"/>
                  </a:cubicBezTo>
                  <a:cubicBezTo>
                    <a:pt x="f15" y="f11"/>
                    <a:pt x="f13" y="f16"/>
                    <a:pt x="f16" y="f5"/>
                  </a:cubicBezTo>
                  <a:cubicBezTo>
                    <a:pt x="f17" y="f5"/>
                    <a:pt x="f9" y="f8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F9A78EE3-729E-4CA5-BFEF-E545005D89AA}"/>
                </a:ext>
              </a:extLst>
            </p:cNvPr>
            <p:cNvSpPr/>
            <p:nvPr/>
          </p:nvSpPr>
          <p:spPr>
            <a:xfrm>
              <a:off x="4854458" y="3120252"/>
              <a:ext cx="4764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6"/>
                <a:gd name="f8" fmla="val 7"/>
                <a:gd name="f9" fmla="val 1"/>
                <a:gd name="f10" fmla="val 5"/>
                <a:gd name="f11" fmla="val 8"/>
                <a:gd name="f12" fmla="val 10"/>
                <a:gd name="f13" fmla="val 14"/>
                <a:gd name="f14" fmla="val 15"/>
                <a:gd name="f15" fmla="val 6"/>
                <a:gd name="f16" fmla="val 4"/>
                <a:gd name="f17" fmla="val 12"/>
                <a:gd name="f18" fmla="val 2"/>
                <a:gd name="f19" fmla="val 3"/>
                <a:gd name="f20" fmla="+- 0 0 -90"/>
                <a:gd name="f21" fmla="*/ f3 1 9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"/>
                <a:gd name="f31" fmla="*/ f27 1 16"/>
                <a:gd name="f32" fmla="*/ 7 f28 1"/>
                <a:gd name="f33" fmla="*/ 1 f27 1"/>
                <a:gd name="f34" fmla="*/ 9 f28 1"/>
                <a:gd name="f35" fmla="*/ 14 f27 1"/>
                <a:gd name="f36" fmla="*/ 6 f28 1"/>
                <a:gd name="f37" fmla="*/ 16 f27 1"/>
                <a:gd name="f38" fmla="*/ 0 f28 1"/>
                <a:gd name="f39" fmla="*/ 10 f27 1"/>
                <a:gd name="f40" fmla="*/ 4 f28 1"/>
                <a:gd name="f41" fmla="*/ 0 f27 1"/>
                <a:gd name="f42" fmla="+- f29 0 f1"/>
                <a:gd name="f43" fmla="*/ f32 1 9"/>
                <a:gd name="f44" fmla="*/ f33 1 16"/>
                <a:gd name="f45" fmla="*/ f34 1 9"/>
                <a:gd name="f46" fmla="*/ f35 1 16"/>
                <a:gd name="f47" fmla="*/ f36 1 9"/>
                <a:gd name="f48" fmla="*/ f37 1 16"/>
                <a:gd name="f49" fmla="*/ f38 1 9"/>
                <a:gd name="f50" fmla="*/ f39 1 16"/>
                <a:gd name="f51" fmla="*/ f40 1 9"/>
                <a:gd name="f52" fmla="*/ f41 1 16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9" h="16">
                  <a:moveTo>
                    <a:pt x="f8" y="f9"/>
                  </a:moveTo>
                  <a:cubicBezTo>
                    <a:pt x="f8" y="f10"/>
                    <a:pt x="f11" y="f12"/>
                    <a:pt x="f6" y="f13"/>
                  </a:cubicBezTo>
                  <a:cubicBezTo>
                    <a:pt x="f11" y="f14"/>
                    <a:pt x="f8" y="f14"/>
                    <a:pt x="f15" y="f7"/>
                  </a:cubicBezTo>
                  <a:cubicBezTo>
                    <a:pt x="f16" y="f13"/>
                    <a:pt x="f5" y="f17"/>
                    <a:pt x="f5" y="f12"/>
                  </a:cubicBezTo>
                  <a:cubicBezTo>
                    <a:pt x="f5" y="f8"/>
                    <a:pt x="f18" y="f19"/>
                    <a:pt x="f16" y="f5"/>
                  </a:cubicBezTo>
                  <a:cubicBezTo>
                    <a:pt x="f10" y="f5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AE26E403-225D-48DF-95CA-C1EEE683EE26}"/>
                </a:ext>
              </a:extLst>
            </p:cNvPr>
            <p:cNvSpPr/>
            <p:nvPr/>
          </p:nvSpPr>
          <p:spPr>
            <a:xfrm>
              <a:off x="4827465" y="3126598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10"/>
                <a:gd name="f9" fmla="val 5"/>
                <a:gd name="f10" fmla="val 9"/>
                <a:gd name="f11" fmla="val 13"/>
                <a:gd name="f12" fmla="val 8"/>
                <a:gd name="f13" fmla="val 7"/>
                <a:gd name="f14" fmla="val 6"/>
                <a:gd name="f15" fmla="val 4"/>
                <a:gd name="f16" fmla="val 2"/>
                <a:gd name="f17" fmla="val 1"/>
                <a:gd name="f18" fmla="+- 0 0 -90"/>
                <a:gd name="f19" fmla="*/ f3 1 11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4"/>
                <a:gd name="f30" fmla="*/ 11 f26 1"/>
                <a:gd name="f31" fmla="*/ 0 f25 1"/>
                <a:gd name="f32" fmla="*/ 9 f26 1"/>
                <a:gd name="f33" fmla="*/ 13 f25 1"/>
                <a:gd name="f34" fmla="*/ 6 f26 1"/>
                <a:gd name="f35" fmla="*/ 14 f25 1"/>
                <a:gd name="f36" fmla="*/ 0 f26 1"/>
                <a:gd name="f37" fmla="*/ 1 f25 1"/>
                <a:gd name="f38" fmla="+- f27 0 f1"/>
                <a:gd name="f39" fmla="*/ f30 1 11"/>
                <a:gd name="f40" fmla="*/ f31 1 14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4">
                  <a:moveTo>
                    <a:pt x="f6" y="f5"/>
                  </a:moveTo>
                  <a:cubicBezTo>
                    <a:pt x="f8" y="f9"/>
                    <a:pt x="f10" y="f10"/>
                    <a:pt x="f10" y="f11"/>
                  </a:cubicBezTo>
                  <a:cubicBezTo>
                    <a:pt x="f12" y="f11"/>
                    <a:pt x="f13" y="f11"/>
                    <a:pt x="f14" y="f7"/>
                  </a:cubicBezTo>
                  <a:cubicBezTo>
                    <a:pt x="f15" y="f8"/>
                    <a:pt x="f16" y="f14"/>
                    <a:pt x="f5" y="f17"/>
                  </a:cubicBezTo>
                  <a:cubicBezTo>
                    <a:pt x="f15" y="f17"/>
                    <a:pt x="f14" y="f17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DD0F6756-7C47-4BAE-B53F-0426C50D2312}"/>
                </a:ext>
              </a:extLst>
            </p:cNvPr>
            <p:cNvSpPr/>
            <p:nvPr/>
          </p:nvSpPr>
          <p:spPr>
            <a:xfrm>
              <a:off x="4838575" y="3118661"/>
              <a:ext cx="7936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9"/>
                <a:gd name="f9" fmla="val 5"/>
                <a:gd name="f10" fmla="val 1"/>
                <a:gd name="f11" fmla="val 11"/>
                <a:gd name="f12" fmla="val 4"/>
                <a:gd name="f13" fmla="val 2"/>
                <a:gd name="f14" fmla="val 3"/>
                <a:gd name="f15" fmla="val 8"/>
                <a:gd name="f16" fmla="+- 0 0 -90"/>
                <a:gd name="f17" fmla="*/ f3 1 13"/>
                <a:gd name="f18" fmla="*/ f4 1 1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2"/>
                <a:gd name="f28" fmla="*/ 13 f24 1"/>
                <a:gd name="f29" fmla="*/ 9 f23 1"/>
                <a:gd name="f30" fmla="*/ 0 f24 1"/>
                <a:gd name="f31" fmla="*/ 5 f23 1"/>
                <a:gd name="f32" fmla="*/ 2 f24 1"/>
                <a:gd name="f33" fmla="*/ 0 f23 1"/>
                <a:gd name="f34" fmla="+- f25 0 f1"/>
                <a:gd name="f35" fmla="*/ f28 1 13"/>
                <a:gd name="f36" fmla="*/ f29 1 12"/>
                <a:gd name="f37" fmla="*/ f30 1 13"/>
                <a:gd name="f38" fmla="*/ f31 1 12"/>
                <a:gd name="f39" fmla="*/ f32 1 13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3" h="12">
                  <a:moveTo>
                    <a:pt x="f6" y="f8"/>
                  </a:moveTo>
                  <a:cubicBezTo>
                    <a:pt x="f9" y="f7"/>
                    <a:pt x="f10" y="f11"/>
                    <a:pt x="f5" y="f9"/>
                  </a:cubicBezTo>
                  <a:cubicBezTo>
                    <a:pt x="f5" y="f12"/>
                    <a:pt x="f10" y="f13"/>
                    <a:pt x="f13" y="f5"/>
                  </a:cubicBezTo>
                  <a:cubicBezTo>
                    <a:pt x="f9" y="f14"/>
                    <a:pt x="f15" y="f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D07F9F21-D6DF-4BC6-9A2D-BCF1A70624B4}"/>
                </a:ext>
              </a:extLst>
            </p:cNvPr>
            <p:cNvSpPr/>
            <p:nvPr/>
          </p:nvSpPr>
          <p:spPr>
            <a:xfrm>
              <a:off x="4857631" y="3226615"/>
              <a:ext cx="793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6"/>
                <a:gd name="f9" fmla="val 9"/>
                <a:gd name="f10" fmla="val 10"/>
                <a:gd name="f11" fmla="val 11"/>
                <a:gd name="f12" fmla="val 7"/>
                <a:gd name="f13" fmla="val 4"/>
                <a:gd name="f14" fmla="val 1"/>
                <a:gd name="f15" fmla="val 2"/>
                <a:gd name="f16" fmla="+- 0 0 -90"/>
                <a:gd name="f17" fmla="*/ f3 1 12"/>
                <a:gd name="f18" fmla="*/ f4 1 1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2"/>
                <a:gd name="f25" fmla="*/ 3 f22 1"/>
                <a:gd name="f26" fmla="*/ 0 f22 1"/>
                <a:gd name="f27" fmla="*/ 12 f22 1"/>
                <a:gd name="f28" fmla="*/ 9 f22 1"/>
                <a:gd name="f29" fmla="*/ 4 f22 1"/>
                <a:gd name="f30" fmla="+- f23 0 f1"/>
                <a:gd name="f31" fmla="*/ f25 1 12"/>
                <a:gd name="f32" fmla="*/ f26 1 12"/>
                <a:gd name="f33" fmla="*/ f27 1 12"/>
                <a:gd name="f34" fmla="*/ f28 1 12"/>
                <a:gd name="f35" fmla="*/ f29 1 1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1 f17 1"/>
                <a:gd name="f52" fmla="*/ f40 f18 1"/>
                <a:gd name="f53" fmla="*/ f39 f17 1"/>
                <a:gd name="f54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47" y="f48"/>
                </a:cxn>
              </a:cxnLst>
              <a:rect l="f43" t="f46" r="f44" b="f45"/>
              <a:pathLst>
                <a:path w="12" h="12">
                  <a:moveTo>
                    <a:pt x="f7" y="f5"/>
                  </a:moveTo>
                  <a:cubicBezTo>
                    <a:pt x="f8" y="f7"/>
                    <a:pt x="f9" y="f8"/>
                    <a:pt x="f6" y="f9"/>
                  </a:cubicBezTo>
                  <a:cubicBezTo>
                    <a:pt x="f6" y="f9"/>
                    <a:pt x="f10" y="f11"/>
                    <a:pt x="f9" y="f6"/>
                  </a:cubicBezTo>
                  <a:cubicBezTo>
                    <a:pt x="f8" y="f10"/>
                    <a:pt x="f7" y="f12"/>
                    <a:pt x="f5" y="f13"/>
                  </a:cubicBezTo>
                  <a:cubicBezTo>
                    <a:pt x="f14" y="f7"/>
                    <a:pt x="f15" y="f14"/>
                    <a:pt x="f7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9D1F924-A778-412E-A3CF-F561235C0891}"/>
                </a:ext>
              </a:extLst>
            </p:cNvPr>
            <p:cNvSpPr/>
            <p:nvPr/>
          </p:nvSpPr>
          <p:spPr>
            <a:xfrm>
              <a:off x="4810000" y="3161528"/>
              <a:ext cx="6345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2"/>
                <a:gd name="f8" fmla="val 7"/>
                <a:gd name="f9" fmla="val 9"/>
                <a:gd name="f10" fmla="val 10"/>
                <a:gd name="f11" fmla="val 5"/>
                <a:gd name="f12" fmla="val 4"/>
                <a:gd name="f13" fmla="val 1"/>
                <a:gd name="f14" fmla="val 3"/>
                <a:gd name="f15" fmla="val 6"/>
                <a:gd name="f16" fmla="val 2"/>
                <a:gd name="f17" fmla="val 8"/>
                <a:gd name="f18" fmla="+- 0 0 -90"/>
                <a:gd name="f19" fmla="*/ f3 1 11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2"/>
                <a:gd name="f30" fmla="*/ 11 f26 1"/>
                <a:gd name="f31" fmla="*/ 7 f25 1"/>
                <a:gd name="f32" fmla="*/ 5 f26 1"/>
                <a:gd name="f33" fmla="*/ 12 f25 1"/>
                <a:gd name="f34" fmla="*/ 1 f26 1"/>
                <a:gd name="f35" fmla="*/ 4 f25 1"/>
                <a:gd name="f36" fmla="*/ 4 f26 1"/>
                <a:gd name="f37" fmla="*/ 0 f25 1"/>
                <a:gd name="f38" fmla="+- f27 0 f1"/>
                <a:gd name="f39" fmla="*/ f30 1 11"/>
                <a:gd name="f40" fmla="*/ f31 1 12"/>
                <a:gd name="f41" fmla="*/ f32 1 11"/>
                <a:gd name="f42" fmla="*/ f33 1 12"/>
                <a:gd name="f43" fmla="*/ f34 1 11"/>
                <a:gd name="f44" fmla="*/ f35 1 12"/>
                <a:gd name="f45" fmla="*/ f36 1 11"/>
                <a:gd name="f46" fmla="*/ f37 1 1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2">
                  <a:moveTo>
                    <a:pt x="f6" y="f8"/>
                  </a:moveTo>
                  <a:cubicBezTo>
                    <a:pt x="f9" y="f9"/>
                    <a:pt x="f8" y="f10"/>
                    <a:pt x="f11" y="f7"/>
                  </a:cubicBezTo>
                  <a:cubicBezTo>
                    <a:pt x="f12" y="f9"/>
                    <a:pt x="f13" y="f8"/>
                    <a:pt x="f13" y="f12"/>
                  </a:cubicBezTo>
                  <a:cubicBezTo>
                    <a:pt x="f5" y="f14"/>
                    <a:pt x="f14" y="f13"/>
                    <a:pt x="f12" y="f5"/>
                  </a:cubicBezTo>
                  <a:cubicBezTo>
                    <a:pt x="f15" y="f16"/>
                    <a:pt x="f17" y="f12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540BE985-AD99-4209-9C78-4697D012B2DE}"/>
                </a:ext>
              </a:extLst>
            </p:cNvPr>
            <p:cNvSpPr/>
            <p:nvPr/>
          </p:nvSpPr>
          <p:spPr>
            <a:xfrm>
              <a:off x="4795717" y="3134535"/>
              <a:ext cx="7936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4"/>
                <a:gd name="f9" fmla="val 7"/>
                <a:gd name="f10" fmla="val 2"/>
                <a:gd name="f11" fmla="val 10"/>
                <a:gd name="f12" fmla="val 6"/>
                <a:gd name="f13" fmla="val 8"/>
                <a:gd name="f14" fmla="val 9"/>
                <a:gd name="f15" fmla="val 5"/>
                <a:gd name="f16" fmla="val 3"/>
                <a:gd name="f17" fmla="+- 0 0 -90"/>
                <a:gd name="f18" fmla="*/ f3 1 13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3"/>
                <a:gd name="f28" fmla="*/ f24 1 11"/>
                <a:gd name="f29" fmla="*/ 4 f25 1"/>
                <a:gd name="f30" fmla="*/ 0 f24 1"/>
                <a:gd name="f31" fmla="*/ 13 f25 1"/>
                <a:gd name="f32" fmla="*/ 6 f24 1"/>
                <a:gd name="f33" fmla="*/ 8 f25 1"/>
                <a:gd name="f34" fmla="*/ 11 f24 1"/>
                <a:gd name="f35" fmla="*/ 0 f25 1"/>
                <a:gd name="f36" fmla="*/ 5 f24 1"/>
                <a:gd name="f37" fmla="+- f26 0 f1"/>
                <a:gd name="f38" fmla="*/ f29 1 13"/>
                <a:gd name="f39" fmla="*/ f30 1 11"/>
                <a:gd name="f40" fmla="*/ f31 1 13"/>
                <a:gd name="f41" fmla="*/ f32 1 11"/>
                <a:gd name="f42" fmla="*/ f33 1 13"/>
                <a:gd name="f43" fmla="*/ f34 1 11"/>
                <a:gd name="f44" fmla="*/ f35 1 13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3" h="11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7" y="f13"/>
                    <a:pt x="f14" y="f7"/>
                    <a:pt x="f13" y="f7"/>
                  </a:cubicBezTo>
                  <a:cubicBezTo>
                    <a:pt x="f15" y="f14"/>
                    <a:pt x="f16" y="f9"/>
                    <a:pt x="f5" y="f15"/>
                  </a:cubicBezTo>
                  <a:cubicBezTo>
                    <a:pt x="f10" y="f16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9C2D6F81-0AF8-44D4-B327-791778B3D76B}"/>
                </a:ext>
              </a:extLst>
            </p:cNvPr>
            <p:cNvSpPr/>
            <p:nvPr/>
          </p:nvSpPr>
          <p:spPr>
            <a:xfrm>
              <a:off x="4871914" y="3226615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5"/>
                <a:gd name="f9" fmla="val 7"/>
                <a:gd name="f10" fmla="val 4"/>
                <a:gd name="f11" fmla="val 9"/>
                <a:gd name="f12" fmla="val 8"/>
                <a:gd name="f13" fmla="val 12"/>
                <a:gd name="f14" fmla="val 10"/>
                <a:gd name="f15" fmla="val 13"/>
                <a:gd name="f16" fmla="val 2"/>
                <a:gd name="f17" fmla="val 6"/>
                <a:gd name="f18" fmla="val 1"/>
                <a:gd name="f19" fmla="val 3"/>
                <a:gd name="f20" fmla="+- 0 0 -90"/>
                <a:gd name="f21" fmla="*/ f3 1 11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1"/>
                <a:gd name="f31" fmla="*/ f27 1 14"/>
                <a:gd name="f32" fmla="*/ 5 f28 1"/>
                <a:gd name="f33" fmla="*/ 0 f27 1"/>
                <a:gd name="f34" fmla="*/ 11 f28 1"/>
                <a:gd name="f35" fmla="*/ 12 f27 1"/>
                <a:gd name="f36" fmla="*/ 7 f28 1"/>
                <a:gd name="f37" fmla="*/ 14 f27 1"/>
                <a:gd name="f38" fmla="*/ 0 f28 1"/>
                <a:gd name="f39" fmla="*/ 2 f27 1"/>
                <a:gd name="f40" fmla="+- f29 0 f1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f38 1 11"/>
                <a:gd name="f48" fmla="*/ f39 1 1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1" h="1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1" y="f15"/>
                    <a:pt x="f9" y="f7"/>
                  </a:cubicBezTo>
                  <a:cubicBezTo>
                    <a:pt x="f8" y="f14"/>
                    <a:pt x="f16" y="f17"/>
                    <a:pt x="f5" y="f16"/>
                  </a:cubicBezTo>
                  <a:cubicBezTo>
                    <a:pt x="f16" y="f18"/>
                    <a:pt x="f19" y="f1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8D753397-DD12-4DBB-8934-B85A783951C5}"/>
                </a:ext>
              </a:extLst>
            </p:cNvPr>
            <p:cNvSpPr/>
            <p:nvPr/>
          </p:nvSpPr>
          <p:spPr>
            <a:xfrm>
              <a:off x="5117979" y="3150418"/>
              <a:ext cx="9528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6"/>
                <a:gd name="f8" fmla="val 7"/>
                <a:gd name="f9" fmla="val 24"/>
                <a:gd name="f10" fmla="val 6"/>
                <a:gd name="f11" fmla="val 13"/>
                <a:gd name="f12" fmla="val 8"/>
                <a:gd name="f13" fmla="val 11"/>
                <a:gd name="f14" fmla="val 3"/>
                <a:gd name="f15" fmla="val 15"/>
                <a:gd name="f16" fmla="val 5"/>
                <a:gd name="f17" fmla="val 14"/>
                <a:gd name="f18" fmla="val 16"/>
                <a:gd name="f19" fmla="val 27"/>
                <a:gd name="f20" fmla="+- 0 0 -90"/>
                <a:gd name="f21" fmla="*/ f3 1 1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36"/>
                <a:gd name="f32" fmla="*/ 7 f28 1"/>
                <a:gd name="f33" fmla="*/ 36 f27 1"/>
                <a:gd name="f34" fmla="*/ 8 f28 1"/>
                <a:gd name="f35" fmla="*/ 0 f27 1"/>
                <a:gd name="f36" fmla="*/ 14 f28 1"/>
                <a:gd name="f37" fmla="*/ 6 f27 1"/>
                <a:gd name="f38" fmla="+- f29 0 f1"/>
                <a:gd name="f39" fmla="*/ f32 1 17"/>
                <a:gd name="f40" fmla="*/ f33 1 36"/>
                <a:gd name="f41" fmla="*/ f34 1 17"/>
                <a:gd name="f42" fmla="*/ f35 1 36"/>
                <a:gd name="f43" fmla="*/ f36 1 17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36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0"/>
                  </a:cubicBezTo>
                  <a:cubicBezTo>
                    <a:pt x="f11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F1E41DA4-47AE-47C0-9E44-64F120D901B2}"/>
                </a:ext>
              </a:extLst>
            </p:cNvPr>
            <p:cNvSpPr/>
            <p:nvPr/>
          </p:nvSpPr>
          <p:spPr>
            <a:xfrm>
              <a:off x="4605220" y="3261536"/>
              <a:ext cx="4764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2"/>
                <a:gd name="f9" fmla="val 8"/>
                <a:gd name="f10" fmla="val 6"/>
                <a:gd name="f11" fmla="val 7"/>
                <a:gd name="f12" fmla="val 4"/>
                <a:gd name="f13" fmla="val 13"/>
                <a:gd name="f14" fmla="val 11"/>
                <a:gd name="f15" fmla="val 1"/>
                <a:gd name="f16" fmla="val 3"/>
                <a:gd name="f17" fmla="+- 0 0 -90"/>
                <a:gd name="f18" fmla="*/ f3 1 10"/>
                <a:gd name="f19" fmla="*/ f4 1 1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6"/>
                <a:gd name="f29" fmla="*/ 10 f25 1"/>
                <a:gd name="f30" fmla="*/ 2 f24 1"/>
                <a:gd name="f31" fmla="*/ 6 f25 1"/>
                <a:gd name="f32" fmla="*/ 16 f24 1"/>
                <a:gd name="f33" fmla="*/ 1 f25 1"/>
                <a:gd name="f34" fmla="*/ 10 f24 1"/>
                <a:gd name="f35" fmla="*/ 0 f24 1"/>
                <a:gd name="f36" fmla="+- f26 0 f1"/>
                <a:gd name="f37" fmla="*/ f29 1 10"/>
                <a:gd name="f38" fmla="*/ f30 1 16"/>
                <a:gd name="f39" fmla="*/ f31 1 10"/>
                <a:gd name="f40" fmla="*/ f32 1 16"/>
                <a:gd name="f41" fmla="*/ f33 1 10"/>
                <a:gd name="f42" fmla="*/ f34 1 16"/>
                <a:gd name="f43" fmla="*/ f35 1 16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10" h="16">
                  <a:moveTo>
                    <a:pt x="f6" y="f8"/>
                  </a:moveTo>
                  <a:cubicBezTo>
                    <a:pt x="f9" y="f10"/>
                    <a:pt x="f11" y="f6"/>
                    <a:pt x="f10" y="f7"/>
                  </a:cubicBezTo>
                  <a:cubicBezTo>
                    <a:pt x="f12" y="f13"/>
                    <a:pt x="f5" y="f14"/>
                    <a:pt x="f15" y="f6"/>
                  </a:cubicBezTo>
                  <a:cubicBezTo>
                    <a:pt x="f8" y="f10"/>
                    <a:pt x="f12" y="f16"/>
                    <a:pt x="f10" y="f5"/>
                  </a:cubicBezTo>
                  <a:cubicBezTo>
                    <a:pt x="f11" y="f5"/>
                    <a:pt x="f9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0E2D43AA-37B9-4F85-BA25-85833F604DB1}"/>
                </a:ext>
              </a:extLst>
            </p:cNvPr>
            <p:cNvSpPr/>
            <p:nvPr/>
          </p:nvSpPr>
          <p:spPr>
            <a:xfrm>
              <a:off x="4595692" y="3237725"/>
              <a:ext cx="793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5"/>
                <a:gd name="f9" fmla="val 8"/>
                <a:gd name="f10" fmla="val 4"/>
                <a:gd name="f11" fmla="val 10"/>
                <a:gd name="f12" fmla="val 6"/>
                <a:gd name="f13" fmla="val 1"/>
                <a:gd name="f14" fmla="val 7"/>
                <a:gd name="f15" fmla="+- 0 0 -90"/>
                <a:gd name="f16" fmla="*/ f3 1 13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"/>
                <a:gd name="f26" fmla="*/ f22 1 12"/>
                <a:gd name="f27" fmla="*/ 13 f23 1"/>
                <a:gd name="f28" fmla="*/ 5 f22 1"/>
                <a:gd name="f29" fmla="*/ 0 f23 1"/>
                <a:gd name="f30" fmla="*/ 12 f22 1"/>
                <a:gd name="f31" fmla="+- f24 0 f1"/>
                <a:gd name="f32" fmla="*/ f27 1 13"/>
                <a:gd name="f33" fmla="*/ f28 1 12"/>
                <a:gd name="f34" fmla="*/ f29 1 13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3" h="12">
                  <a:moveTo>
                    <a:pt x="f6" y="f8"/>
                  </a:moveTo>
                  <a:cubicBezTo>
                    <a:pt x="f9" y="f9"/>
                    <a:pt x="f10" y="f11"/>
                    <a:pt x="f5" y="f7"/>
                  </a:cubicBezTo>
                  <a:cubicBezTo>
                    <a:pt x="f12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CC8ECA7B-EF88-4255-92C8-96E604DA70FA}"/>
                </a:ext>
              </a:extLst>
            </p:cNvPr>
            <p:cNvSpPr/>
            <p:nvPr/>
          </p:nvSpPr>
          <p:spPr>
            <a:xfrm>
              <a:off x="4697291" y="3252017"/>
              <a:ext cx="793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4"/>
                <a:gd name="f9" fmla="val 10"/>
                <a:gd name="f10" fmla="val 5"/>
                <a:gd name="f11" fmla="val 6"/>
                <a:gd name="f12" fmla="val 1"/>
                <a:gd name="f13" fmla="val 3"/>
                <a:gd name="f14" fmla="val 2"/>
                <a:gd name="f15" fmla="val 9"/>
                <a:gd name="f16" fmla="val 13"/>
                <a:gd name="f17" fmla="+- 0 0 -90"/>
                <a:gd name="f18" fmla="*/ f3 1 14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"/>
                <a:gd name="f28" fmla="*/ f24 1 7"/>
                <a:gd name="f29" fmla="*/ 14 f25 1"/>
                <a:gd name="f30" fmla="*/ 4 f24 1"/>
                <a:gd name="f31" fmla="*/ 1 f25 1"/>
                <a:gd name="f32" fmla="*/ 7 f24 1"/>
                <a:gd name="f33" fmla="*/ 0 f25 1"/>
                <a:gd name="f34" fmla="*/ 3 f24 1"/>
                <a:gd name="f35" fmla="*/ 13 f25 1"/>
                <a:gd name="f36" fmla="*/ 0 f24 1"/>
                <a:gd name="f37" fmla="+- f26 0 f1"/>
                <a:gd name="f38" fmla="*/ f29 1 14"/>
                <a:gd name="f39" fmla="*/ f30 1 7"/>
                <a:gd name="f40" fmla="*/ f31 1 14"/>
                <a:gd name="f41" fmla="*/ f32 1 7"/>
                <a:gd name="f42" fmla="*/ f33 1 14"/>
                <a:gd name="f43" fmla="*/ f34 1 7"/>
                <a:gd name="f44" fmla="*/ f35 1 14"/>
                <a:gd name="f45" fmla="*/ f36 1 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4" h="7">
                  <a:moveTo>
                    <a:pt x="f6" y="f8"/>
                  </a:moveTo>
                  <a:cubicBezTo>
                    <a:pt x="f9" y="f10"/>
                    <a:pt x="f10" y="f11"/>
                    <a:pt x="f12" y="f7"/>
                  </a:cubicBezTo>
                  <a:cubicBezTo>
                    <a:pt x="f5" y="f11"/>
                    <a:pt x="f5" y="f8"/>
                    <a:pt x="f5" y="f13"/>
                  </a:cubicBezTo>
                  <a:cubicBezTo>
                    <a:pt x="f8" y="f14"/>
                    <a:pt x="f15" y="f12"/>
                    <a:pt x="f16" y="f5"/>
                  </a:cubicBezTo>
                  <a:cubicBezTo>
                    <a:pt x="f6" y="f12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E7CFAE56-77FB-4A11-8B82-749B94B664FB}"/>
                </a:ext>
              </a:extLst>
            </p:cNvPr>
            <p:cNvSpPr/>
            <p:nvPr/>
          </p:nvSpPr>
          <p:spPr>
            <a:xfrm>
              <a:off x="4952875" y="3225024"/>
              <a:ext cx="106363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96"/>
                <a:gd name="f8" fmla="val 102"/>
                <a:gd name="f9" fmla="val 59"/>
                <a:gd name="f10" fmla="val 100"/>
                <a:gd name="f11" fmla="val 62"/>
                <a:gd name="f12" fmla="val 98"/>
                <a:gd name="f13" fmla="val 63"/>
                <a:gd name="f14" fmla="val 97"/>
                <a:gd name="f15" fmla="val 65"/>
                <a:gd name="f16" fmla="val 94"/>
                <a:gd name="f17" fmla="val 95"/>
                <a:gd name="f18" fmla="val 61"/>
                <a:gd name="f19" fmla="val 60"/>
                <a:gd name="f20" fmla="val 58"/>
                <a:gd name="f21" fmla="val 89"/>
                <a:gd name="f22" fmla="val 55"/>
                <a:gd name="f23" fmla="val 83"/>
                <a:gd name="f24" fmla="val 48"/>
                <a:gd name="f25" fmla="val 73"/>
                <a:gd name="f26" fmla="val 52"/>
                <a:gd name="f27" fmla="val 72"/>
                <a:gd name="f28" fmla="val 53"/>
                <a:gd name="f29" fmla="val 69"/>
                <a:gd name="f30" fmla="val 51"/>
                <a:gd name="f31" fmla="val 68"/>
                <a:gd name="f32" fmla="val 50"/>
                <a:gd name="f33" fmla="val 47"/>
                <a:gd name="f34" fmla="val 42"/>
                <a:gd name="f35" fmla="val 40"/>
                <a:gd name="f36" fmla="val 29"/>
                <a:gd name="f37" fmla="val 24"/>
                <a:gd name="f38" fmla="val 18"/>
                <a:gd name="f39" fmla="val 7"/>
                <a:gd name="f40" fmla="val 5"/>
                <a:gd name="f41" fmla="val 6"/>
                <a:gd name="f42" fmla="val 4"/>
                <a:gd name="f43" fmla="val 2"/>
                <a:gd name="f44" fmla="val 26"/>
                <a:gd name="f45" fmla="val 21"/>
                <a:gd name="f46" fmla="val 17"/>
                <a:gd name="f47" fmla="val 54"/>
                <a:gd name="f48" fmla="val 34"/>
                <a:gd name="f49" fmla="val 66"/>
                <a:gd name="f50" fmla="val 38"/>
                <a:gd name="f51" fmla="val 79"/>
                <a:gd name="f52" fmla="val 44"/>
                <a:gd name="f53" fmla="val 81"/>
                <a:gd name="f54" fmla="val 85"/>
                <a:gd name="f55" fmla="val 43"/>
                <a:gd name="f56" fmla="val 93"/>
                <a:gd name="f57" fmla="val 41"/>
                <a:gd name="f58" fmla="val 111"/>
                <a:gd name="f59" fmla="val 57"/>
                <a:gd name="f60" fmla="val 126"/>
                <a:gd name="f61" fmla="val 145"/>
                <a:gd name="f62" fmla="val 146"/>
                <a:gd name="f63" fmla="val 80"/>
                <a:gd name="f64" fmla="val 159"/>
                <a:gd name="f65" fmla="val 78"/>
                <a:gd name="f66" fmla="val 164"/>
                <a:gd name="f67" fmla="val 166"/>
                <a:gd name="f68" fmla="val 82"/>
                <a:gd name="f69" fmla="val 168"/>
                <a:gd name="f70" fmla="val 170"/>
                <a:gd name="f71" fmla="val 77"/>
                <a:gd name="f72" fmla="val 173"/>
                <a:gd name="f73" fmla="val 91"/>
                <a:gd name="f74" fmla="val 169"/>
                <a:gd name="f75" fmla="val 124"/>
                <a:gd name="f76" fmla="val 71"/>
                <a:gd name="f77" fmla="+- 0 0 -90"/>
                <a:gd name="f78" fmla="*/ f3 1 175"/>
                <a:gd name="f79" fmla="*/ f4 1 96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75"/>
                <a:gd name="f88" fmla="*/ f84 1 96"/>
                <a:gd name="f89" fmla="*/ 102 f85 1"/>
                <a:gd name="f90" fmla="*/ 59 f84 1"/>
                <a:gd name="f91" fmla="*/ 97 f85 1"/>
                <a:gd name="f92" fmla="*/ 65 f84 1"/>
                <a:gd name="f93" fmla="*/ 95 f85 1"/>
                <a:gd name="f94" fmla="*/ 63 f84 1"/>
                <a:gd name="f95" fmla="*/ 58 f84 1"/>
                <a:gd name="f96" fmla="*/ 73 f85 1"/>
                <a:gd name="f97" fmla="*/ 52 f84 1"/>
                <a:gd name="f98" fmla="*/ 68 f85 1"/>
                <a:gd name="f99" fmla="*/ 50 f84 1"/>
                <a:gd name="f100" fmla="*/ 59 f85 1"/>
                <a:gd name="f101" fmla="*/ 40 f84 1"/>
                <a:gd name="f102" fmla="*/ 7 f85 1"/>
                <a:gd name="f103" fmla="*/ 7 f84 1"/>
                <a:gd name="f104" fmla="*/ 0 f85 1"/>
                <a:gd name="f105" fmla="*/ 0 f84 1"/>
                <a:gd name="f106" fmla="*/ 40 f85 1"/>
                <a:gd name="f107" fmla="*/ 17 f84 1"/>
                <a:gd name="f108" fmla="*/ 61 f85 1"/>
                <a:gd name="f109" fmla="*/ 34 f84 1"/>
                <a:gd name="f110" fmla="*/ 79 f85 1"/>
                <a:gd name="f111" fmla="*/ 44 f84 1"/>
                <a:gd name="f112" fmla="*/ 85 f85 1"/>
                <a:gd name="f113" fmla="*/ 43 f84 1"/>
                <a:gd name="f114" fmla="*/ 93 f85 1"/>
                <a:gd name="f115" fmla="*/ 51 f84 1"/>
                <a:gd name="f116" fmla="*/ 145 f85 1"/>
                <a:gd name="f117" fmla="*/ 68 f84 1"/>
                <a:gd name="f118" fmla="*/ 164 f85 1"/>
                <a:gd name="f119" fmla="*/ 85 f84 1"/>
                <a:gd name="f120" fmla="*/ 170 f85 1"/>
                <a:gd name="f121" fmla="*/ 77 f84 1"/>
                <a:gd name="f122" fmla="*/ 169 f85 1"/>
                <a:gd name="f123" fmla="*/ 96 f84 1"/>
                <a:gd name="f124" fmla="+- f86 0 f1"/>
                <a:gd name="f125" fmla="*/ f89 1 175"/>
                <a:gd name="f126" fmla="*/ f90 1 96"/>
                <a:gd name="f127" fmla="*/ f91 1 175"/>
                <a:gd name="f128" fmla="*/ f92 1 96"/>
                <a:gd name="f129" fmla="*/ f93 1 175"/>
                <a:gd name="f130" fmla="*/ f94 1 96"/>
                <a:gd name="f131" fmla="*/ f95 1 96"/>
                <a:gd name="f132" fmla="*/ f96 1 175"/>
                <a:gd name="f133" fmla="*/ f97 1 96"/>
                <a:gd name="f134" fmla="*/ f98 1 175"/>
                <a:gd name="f135" fmla="*/ f99 1 96"/>
                <a:gd name="f136" fmla="*/ f100 1 175"/>
                <a:gd name="f137" fmla="*/ f101 1 96"/>
                <a:gd name="f138" fmla="*/ f102 1 175"/>
                <a:gd name="f139" fmla="*/ f103 1 96"/>
                <a:gd name="f140" fmla="*/ f104 1 175"/>
                <a:gd name="f141" fmla="*/ f105 1 96"/>
                <a:gd name="f142" fmla="*/ f106 1 175"/>
                <a:gd name="f143" fmla="*/ f107 1 96"/>
                <a:gd name="f144" fmla="*/ f108 1 175"/>
                <a:gd name="f145" fmla="*/ f109 1 96"/>
                <a:gd name="f146" fmla="*/ f110 1 175"/>
                <a:gd name="f147" fmla="*/ f111 1 96"/>
                <a:gd name="f148" fmla="*/ f112 1 175"/>
                <a:gd name="f149" fmla="*/ f113 1 96"/>
                <a:gd name="f150" fmla="*/ f114 1 175"/>
                <a:gd name="f151" fmla="*/ f115 1 96"/>
                <a:gd name="f152" fmla="*/ f116 1 175"/>
                <a:gd name="f153" fmla="*/ f117 1 96"/>
                <a:gd name="f154" fmla="*/ f118 1 175"/>
                <a:gd name="f155" fmla="*/ f119 1 96"/>
                <a:gd name="f156" fmla="*/ f120 1 175"/>
                <a:gd name="f157" fmla="*/ f121 1 96"/>
                <a:gd name="f158" fmla="*/ f122 1 175"/>
                <a:gd name="f159" fmla="*/ f123 1 96"/>
                <a:gd name="f160" fmla="*/ 0 1 f87"/>
                <a:gd name="f161" fmla="*/ f81 1 f87"/>
                <a:gd name="f162" fmla="*/ 0 1 f88"/>
                <a:gd name="f163" fmla="*/ f82 1 f88"/>
                <a:gd name="f164" fmla="*/ f125 1 f87"/>
                <a:gd name="f165" fmla="*/ f126 1 f88"/>
                <a:gd name="f166" fmla="*/ f127 1 f87"/>
                <a:gd name="f167" fmla="*/ f128 1 f88"/>
                <a:gd name="f168" fmla="*/ f129 1 f87"/>
                <a:gd name="f169" fmla="*/ f130 1 f88"/>
                <a:gd name="f170" fmla="*/ f131 1 f88"/>
                <a:gd name="f171" fmla="*/ f132 1 f87"/>
                <a:gd name="f172" fmla="*/ f133 1 f88"/>
                <a:gd name="f173" fmla="*/ f134 1 f87"/>
                <a:gd name="f174" fmla="*/ f135 1 f88"/>
                <a:gd name="f175" fmla="*/ f136 1 f87"/>
                <a:gd name="f176" fmla="*/ f137 1 f88"/>
                <a:gd name="f177" fmla="*/ f138 1 f87"/>
                <a:gd name="f178" fmla="*/ f139 1 f88"/>
                <a:gd name="f179" fmla="*/ f140 1 f87"/>
                <a:gd name="f180" fmla="*/ f141 1 f88"/>
                <a:gd name="f181" fmla="*/ f142 1 f87"/>
                <a:gd name="f182" fmla="*/ f143 1 f88"/>
                <a:gd name="f183" fmla="*/ f144 1 f87"/>
                <a:gd name="f184" fmla="*/ f145 1 f88"/>
                <a:gd name="f185" fmla="*/ f146 1 f87"/>
                <a:gd name="f186" fmla="*/ f147 1 f88"/>
                <a:gd name="f187" fmla="*/ f148 1 f87"/>
                <a:gd name="f188" fmla="*/ f149 1 f88"/>
                <a:gd name="f189" fmla="*/ f150 1 f87"/>
                <a:gd name="f190" fmla="*/ f151 1 f88"/>
                <a:gd name="f191" fmla="*/ f152 1 f87"/>
                <a:gd name="f192" fmla="*/ f153 1 f88"/>
                <a:gd name="f193" fmla="*/ f154 1 f87"/>
                <a:gd name="f194" fmla="*/ f155 1 f88"/>
                <a:gd name="f195" fmla="*/ f156 1 f87"/>
                <a:gd name="f196" fmla="*/ f157 1 f88"/>
                <a:gd name="f197" fmla="*/ f158 1 f87"/>
                <a:gd name="f198" fmla="*/ f159 1 f88"/>
                <a:gd name="f199" fmla="*/ f160 f78 1"/>
                <a:gd name="f200" fmla="*/ f161 f78 1"/>
                <a:gd name="f201" fmla="*/ f163 f79 1"/>
                <a:gd name="f202" fmla="*/ f162 f79 1"/>
                <a:gd name="f203" fmla="*/ f164 f78 1"/>
                <a:gd name="f204" fmla="*/ f165 f79 1"/>
                <a:gd name="f205" fmla="*/ f166 f78 1"/>
                <a:gd name="f206" fmla="*/ f167 f79 1"/>
                <a:gd name="f207" fmla="*/ f168 f78 1"/>
                <a:gd name="f208" fmla="*/ f169 f79 1"/>
                <a:gd name="f209" fmla="*/ f170 f79 1"/>
                <a:gd name="f210" fmla="*/ f171 f78 1"/>
                <a:gd name="f211" fmla="*/ f172 f79 1"/>
                <a:gd name="f212" fmla="*/ f173 f78 1"/>
                <a:gd name="f213" fmla="*/ f174 f79 1"/>
                <a:gd name="f214" fmla="*/ f175 f78 1"/>
                <a:gd name="f215" fmla="*/ f176 f79 1"/>
                <a:gd name="f216" fmla="*/ f177 f78 1"/>
                <a:gd name="f217" fmla="*/ f178 f79 1"/>
                <a:gd name="f218" fmla="*/ f179 f78 1"/>
                <a:gd name="f219" fmla="*/ f180 f79 1"/>
                <a:gd name="f220" fmla="*/ f181 f78 1"/>
                <a:gd name="f221" fmla="*/ f182 f79 1"/>
                <a:gd name="f222" fmla="*/ f183 f78 1"/>
                <a:gd name="f223" fmla="*/ f184 f79 1"/>
                <a:gd name="f224" fmla="*/ f185 f78 1"/>
                <a:gd name="f225" fmla="*/ f186 f79 1"/>
                <a:gd name="f226" fmla="*/ f187 f78 1"/>
                <a:gd name="f227" fmla="*/ f188 f79 1"/>
                <a:gd name="f228" fmla="*/ f189 f78 1"/>
                <a:gd name="f229" fmla="*/ f190 f79 1"/>
                <a:gd name="f230" fmla="*/ f191 f78 1"/>
                <a:gd name="f231" fmla="*/ f192 f79 1"/>
                <a:gd name="f232" fmla="*/ f193 f78 1"/>
                <a:gd name="f233" fmla="*/ f194 f79 1"/>
                <a:gd name="f234" fmla="*/ f195 f78 1"/>
                <a:gd name="f235" fmla="*/ f196 f79 1"/>
                <a:gd name="f236" fmla="*/ f197 f78 1"/>
                <a:gd name="f237" fmla="*/ f19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203" y="f204"/>
                </a:cxn>
                <a:cxn ang="f124">
                  <a:pos x="f205" y="f206"/>
                </a:cxn>
                <a:cxn ang="f124">
                  <a:pos x="f207" y="f208"/>
                </a:cxn>
                <a:cxn ang="f124">
                  <a:pos x="f205" y="f209"/>
                </a:cxn>
                <a:cxn ang="f124">
                  <a:pos x="f210" y="f211"/>
                </a:cxn>
                <a:cxn ang="f124">
                  <a:pos x="f212" y="f213"/>
                </a:cxn>
                <a:cxn ang="f124">
                  <a:pos x="f214" y="f215"/>
                </a:cxn>
                <a:cxn ang="f124">
                  <a:pos x="f216" y="f217"/>
                </a:cxn>
                <a:cxn ang="f124">
                  <a:pos x="f218" y="f219"/>
                </a:cxn>
                <a:cxn ang="f124">
                  <a:pos x="f220" y="f221"/>
                </a:cxn>
                <a:cxn ang="f124">
                  <a:pos x="f222" y="f223"/>
                </a:cxn>
                <a:cxn ang="f124">
                  <a:pos x="f224" y="f225"/>
                </a:cxn>
                <a:cxn ang="f124">
                  <a:pos x="f226" y="f227"/>
                </a:cxn>
                <a:cxn ang="f124">
                  <a:pos x="f228" y="f229"/>
                </a:cxn>
                <a:cxn ang="f124">
                  <a:pos x="f230" y="f231"/>
                </a:cxn>
                <a:cxn ang="f124">
                  <a:pos x="f232" y="f233"/>
                </a:cxn>
                <a:cxn ang="f124">
                  <a:pos x="f234" y="f235"/>
                </a:cxn>
                <a:cxn ang="f124">
                  <a:pos x="f236" y="f237"/>
                </a:cxn>
                <a:cxn ang="f124">
                  <a:pos x="f203" y="f204"/>
                </a:cxn>
              </a:cxnLst>
              <a:rect l="f199" t="f202" r="f200" b="f201"/>
              <a:pathLst>
                <a:path w="175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5"/>
                    <a:pt x="f16" y="f13"/>
                    <a:pt x="f17" y="f13"/>
                  </a:cubicBezTo>
                  <a:cubicBezTo>
                    <a:pt x="f17" y="f18"/>
                    <a:pt x="f7" y="f19"/>
                    <a:pt x="f14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5" y="f33"/>
                    <a:pt x="f13" y="f34"/>
                    <a:pt x="f9" y="f35"/>
                  </a:cubicBezTo>
                  <a:cubicBezTo>
                    <a:pt x="f34" y="f36"/>
                    <a:pt x="f37" y="f38"/>
                    <a:pt x="f39" y="f39"/>
                  </a:cubicBezTo>
                  <a:cubicBezTo>
                    <a:pt x="f40" y="f41"/>
                    <a:pt x="f42" y="f42"/>
                    <a:pt x="f5" y="f5"/>
                  </a:cubicBezTo>
                  <a:cubicBezTo>
                    <a:pt x="f38" y="f43"/>
                    <a:pt x="f44" y="f45"/>
                    <a:pt x="f35" y="f46"/>
                  </a:cubicBezTo>
                  <a:cubicBezTo>
                    <a:pt x="f24" y="f37"/>
                    <a:pt x="f47" y="f36"/>
                    <a:pt x="f18" y="f48"/>
                  </a:cubicBezTo>
                  <a:cubicBezTo>
                    <a:pt x="f49" y="f50"/>
                    <a:pt x="f25" y="f35"/>
                    <a:pt x="f51" y="f52"/>
                  </a:cubicBezTo>
                  <a:cubicBezTo>
                    <a:pt x="f53" y="f52"/>
                    <a:pt x="f23" y="f52"/>
                    <a:pt x="f54" y="f55"/>
                  </a:cubicBezTo>
                  <a:cubicBezTo>
                    <a:pt x="f56" y="f35"/>
                    <a:pt x="f16" y="f57"/>
                    <a:pt x="f56" y="f30"/>
                  </a:cubicBezTo>
                  <a:cubicBezTo>
                    <a:pt x="f58" y="f59"/>
                    <a:pt x="f60" y="f29"/>
                    <a:pt x="f61" y="f31"/>
                  </a:cubicBezTo>
                  <a:cubicBezTo>
                    <a:pt x="f62" y="f63"/>
                    <a:pt x="f64" y="f65"/>
                    <a:pt x="f66" y="f54"/>
                  </a:cubicBezTo>
                  <a:cubicBezTo>
                    <a:pt x="f67" y="f68"/>
                    <a:pt x="f69" y="f63"/>
                    <a:pt x="f70" y="f71"/>
                  </a:cubicBezTo>
                  <a:cubicBezTo>
                    <a:pt x="f6" y="f54"/>
                    <a:pt x="f72" y="f73"/>
                    <a:pt x="f74" y="f7"/>
                  </a:cubicBezTo>
                  <a:cubicBezTo>
                    <a:pt x="f62" y="f23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F34444B1-DC9A-497D-8E12-8345540EB25F}"/>
                </a:ext>
              </a:extLst>
            </p:cNvPr>
            <p:cNvSpPr/>
            <p:nvPr/>
          </p:nvSpPr>
          <p:spPr>
            <a:xfrm>
              <a:off x="5006852" y="3148827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11"/>
                <a:gd name="f9" fmla="val 7"/>
                <a:gd name="f10" fmla="val 5"/>
                <a:gd name="f11" fmla="val 9"/>
                <a:gd name="f12" fmla="val 8"/>
                <a:gd name="f13" fmla="val 13"/>
                <a:gd name="f14" fmla="val 10"/>
                <a:gd name="f15" fmla="+- 0 0 -90"/>
                <a:gd name="f16" fmla="*/ f3 1 15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4"/>
                <a:gd name="f27" fmla="*/ 15 f23 1"/>
                <a:gd name="f28" fmla="*/ 14 f22 1"/>
                <a:gd name="f29" fmla="*/ 0 f23 1"/>
                <a:gd name="f30" fmla="*/ 13 f23 1"/>
                <a:gd name="f31" fmla="*/ 0 f22 1"/>
                <a:gd name="f32" fmla="+- f24 0 f1"/>
                <a:gd name="f33" fmla="*/ f27 1 15"/>
                <a:gd name="f34" fmla="*/ f28 1 14"/>
                <a:gd name="f35" fmla="*/ f29 1 15"/>
                <a:gd name="f36" fmla="*/ f30 1 15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5" h="14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0"/>
                    <a:pt x="f13" y="f5"/>
                  </a:cubicBezTo>
                  <a:cubicBezTo>
                    <a:pt x="f7" y="f9"/>
                    <a:pt x="f7" y="f14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F1BF644B-1AD5-41CA-A0D6-90F2A038C247}"/>
                </a:ext>
              </a:extLst>
            </p:cNvPr>
            <p:cNvSpPr/>
            <p:nvPr/>
          </p:nvSpPr>
          <p:spPr>
            <a:xfrm>
              <a:off x="4990978" y="3156764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5"/>
                <a:gd name="f8" fmla="val 10"/>
                <a:gd name="f9" fmla="val 6"/>
                <a:gd name="f10" fmla="val 11"/>
                <a:gd name="f11" fmla="val 8"/>
                <a:gd name="f12" fmla="+- 0 0 -90"/>
                <a:gd name="f13" fmla="*/ f3 1 12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15"/>
                <a:gd name="f24" fmla="*/ 10 f20 1"/>
                <a:gd name="f25" fmla="*/ 0 f19 1"/>
                <a:gd name="f26" fmla="*/ 12 f20 1"/>
                <a:gd name="f27" fmla="*/ 15 f19 1"/>
                <a:gd name="f28" fmla="+- f21 0 f1"/>
                <a:gd name="f29" fmla="*/ f24 1 12"/>
                <a:gd name="f30" fmla="*/ f25 1 15"/>
                <a:gd name="f31" fmla="*/ f26 1 12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15">
                  <a:moveTo>
                    <a:pt x="f8" y="f5"/>
                  </a:moveTo>
                  <a:cubicBezTo>
                    <a:pt x="f8" y="f9"/>
                    <a:pt x="f10" y="f8"/>
                    <a:pt x="f6" y="f7"/>
                  </a:cubicBezTo>
                  <a:cubicBezTo>
                    <a:pt x="f5" y="f8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442256D8-1AB7-4ED1-9B22-4D7F33554652}"/>
                </a:ext>
              </a:extLst>
            </p:cNvPr>
            <p:cNvSpPr/>
            <p:nvPr/>
          </p:nvSpPr>
          <p:spPr>
            <a:xfrm>
              <a:off x="5065593" y="3136126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5"/>
                <a:gd name="f8" fmla="val 2"/>
                <a:gd name="f9" fmla="val 7"/>
                <a:gd name="f10" fmla="val 6"/>
                <a:gd name="f11" fmla="val 5"/>
                <a:gd name="f12" fmla="val 10"/>
                <a:gd name="f13" fmla="val 4"/>
                <a:gd name="f14" fmla="val 13"/>
                <a:gd name="f15" fmla="val 12"/>
                <a:gd name="f16" fmla="val 11"/>
                <a:gd name="f17" fmla="val 1"/>
                <a:gd name="f18" fmla="val 3"/>
                <a:gd name="f19" fmla="+- 0 0 -90"/>
                <a:gd name="f20" fmla="*/ f3 1 9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9"/>
                <a:gd name="f30" fmla="*/ f26 1 15"/>
                <a:gd name="f31" fmla="*/ 9 f27 1"/>
                <a:gd name="f32" fmla="*/ 2 f26 1"/>
                <a:gd name="f33" fmla="*/ 4 f27 1"/>
                <a:gd name="f34" fmla="*/ 15 f26 1"/>
                <a:gd name="f35" fmla="*/ 0 f27 1"/>
                <a:gd name="f36" fmla="*/ 11 f26 1"/>
                <a:gd name="f37" fmla="*/ 0 f26 1"/>
                <a:gd name="f38" fmla="+- f28 0 f1"/>
                <a:gd name="f39" fmla="*/ f31 1 9"/>
                <a:gd name="f40" fmla="*/ f32 1 15"/>
                <a:gd name="f41" fmla="*/ f33 1 9"/>
                <a:gd name="f42" fmla="*/ f34 1 15"/>
                <a:gd name="f43" fmla="*/ f35 1 9"/>
                <a:gd name="f44" fmla="*/ f36 1 15"/>
                <a:gd name="f45" fmla="*/ f37 1 1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9" h="1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8" y="f14"/>
                    <a:pt x="f5" y="f15"/>
                    <a:pt x="f5" y="f16"/>
                  </a:cubicBezTo>
                  <a:cubicBezTo>
                    <a:pt x="f17" y="f9"/>
                    <a:pt x="f18" y="f13"/>
                    <a:pt x="f13" y="f5"/>
                  </a:cubicBezTo>
                  <a:cubicBezTo>
                    <a:pt x="f10" y="f17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D0F9A443-594D-48BE-9AF9-59FBAD3C01FD}"/>
                </a:ext>
              </a:extLst>
            </p:cNvPr>
            <p:cNvSpPr/>
            <p:nvPr/>
          </p:nvSpPr>
          <p:spPr>
            <a:xfrm>
              <a:off x="5025908" y="3142472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5"/>
                <a:gd name="f8" fmla="val 11"/>
                <a:gd name="f9" fmla="val 4"/>
                <a:gd name="f10" fmla="val 8"/>
                <a:gd name="f11" fmla="val 9"/>
                <a:gd name="f12" fmla="val 13"/>
                <a:gd name="f13" fmla="val 14"/>
                <a:gd name="f14" fmla="val 1"/>
                <a:gd name="f15" fmla="val 2"/>
                <a:gd name="f16" fmla="val 3"/>
                <a:gd name="f17" fmla="val 7"/>
                <a:gd name="f18" fmla="val 12"/>
                <a:gd name="f19" fmla="+- 0 0 -90"/>
                <a:gd name="f20" fmla="*/ f3 1 16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5"/>
                <a:gd name="f31" fmla="*/ 0 f27 1"/>
                <a:gd name="f32" fmla="*/ 11 f26 1"/>
                <a:gd name="f33" fmla="*/ 13 f27 1"/>
                <a:gd name="f34" fmla="*/ 0 f26 1"/>
                <a:gd name="f35" fmla="*/ 16 f27 1"/>
                <a:gd name="f36" fmla="*/ 3 f26 1"/>
                <a:gd name="f37" fmla="*/ 3 f27 1"/>
                <a:gd name="f38" fmla="*/ 15 f26 1"/>
                <a:gd name="f39" fmla="+- f28 0 f1"/>
                <a:gd name="f40" fmla="*/ f31 1 16"/>
                <a:gd name="f41" fmla="*/ f32 1 15"/>
                <a:gd name="f42" fmla="*/ f33 1 16"/>
                <a:gd name="f43" fmla="*/ f34 1 15"/>
                <a:gd name="f44" fmla="*/ f35 1 16"/>
                <a:gd name="f45" fmla="*/ f36 1 15"/>
                <a:gd name="f46" fmla="*/ f37 1 16"/>
                <a:gd name="f47" fmla="*/ f38 1 15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6" h="15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7" y="f15"/>
                    <a:pt x="f6" y="f16"/>
                  </a:cubicBezTo>
                  <a:cubicBezTo>
                    <a:pt x="f8" y="f17"/>
                    <a:pt x="f17" y="f8"/>
                    <a:pt x="f16" y="f7"/>
                  </a:cubicBezTo>
                  <a:cubicBezTo>
                    <a:pt x="f15" y="f12"/>
                    <a:pt x="f14" y="f18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:a16="http://schemas.microsoft.com/office/drawing/2014/main" id="{A40577E8-5567-40D5-AD14-CCDE4FAE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08" y="4773177"/>
            <a:ext cx="873553" cy="57389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A4F8444C-82A6-4D3D-BF63-FB2155A8282C}"/>
              </a:ext>
            </a:extLst>
          </p:cNvPr>
          <p:cNvGrpSpPr/>
          <p:nvPr/>
        </p:nvGrpSpPr>
        <p:grpSpPr>
          <a:xfrm>
            <a:off x="4409950" y="4697281"/>
            <a:ext cx="879479" cy="579436"/>
            <a:chOff x="4409950" y="4697281"/>
            <a:chExt cx="879479" cy="579436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73871373-8D1E-4E21-ADCC-095ABA1E7766}"/>
                </a:ext>
              </a:extLst>
            </p:cNvPr>
            <p:cNvSpPr/>
            <p:nvPr/>
          </p:nvSpPr>
          <p:spPr>
            <a:xfrm>
              <a:off x="4409950" y="4697281"/>
              <a:ext cx="879479" cy="57943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52"/>
                <a:gd name="f8" fmla="val 951"/>
                <a:gd name="f9" fmla="val 1079"/>
                <a:gd name="f10" fmla="val 377"/>
                <a:gd name="f11" fmla="val 1081"/>
                <a:gd name="f12" fmla="val 378"/>
                <a:gd name="f13" fmla="val 1082"/>
                <a:gd name="f14" fmla="val 380"/>
                <a:gd name="f15" fmla="val 1083"/>
                <a:gd name="f16" fmla="val 1087"/>
                <a:gd name="f17" fmla="val 1091"/>
                <a:gd name="f18" fmla="val 379"/>
                <a:gd name="f19" fmla="val 1095"/>
                <a:gd name="f20" fmla="val 1116"/>
                <a:gd name="f21" fmla="val 385"/>
                <a:gd name="f22" fmla="val 1137"/>
                <a:gd name="f23" fmla="val 390"/>
                <a:gd name="f24" fmla="val 1157"/>
                <a:gd name="f25" fmla="val 396"/>
                <a:gd name="f26" fmla="val 1180"/>
                <a:gd name="f27" fmla="val 401"/>
                <a:gd name="f28" fmla="val 1196"/>
                <a:gd name="f29" fmla="val 415"/>
                <a:gd name="f30" fmla="val 1210"/>
                <a:gd name="f31" fmla="val 432"/>
                <a:gd name="f32" fmla="val 1220"/>
                <a:gd name="f33" fmla="val 445"/>
                <a:gd name="f34" fmla="val 1224"/>
                <a:gd name="f35" fmla="val 460"/>
                <a:gd name="f36" fmla="val 1218"/>
                <a:gd name="f37" fmla="val 475"/>
                <a:gd name="f38" fmla="val 1215"/>
                <a:gd name="f39" fmla="val 483"/>
                <a:gd name="f40" fmla="val 1208"/>
                <a:gd name="f41" fmla="val 493"/>
                <a:gd name="f42" fmla="val 1200"/>
                <a:gd name="f43" fmla="val 496"/>
                <a:gd name="f44" fmla="val 1168"/>
                <a:gd name="f45" fmla="val 508"/>
                <a:gd name="f46" fmla="val 1134"/>
                <a:gd name="f47" fmla="val 518"/>
                <a:gd name="f48" fmla="val 1101"/>
                <a:gd name="f49" fmla="val 528"/>
                <a:gd name="f50" fmla="val 1097"/>
                <a:gd name="f51" fmla="val 529"/>
                <a:gd name="f52" fmla="val 530"/>
                <a:gd name="f53" fmla="val 531"/>
                <a:gd name="f54" fmla="val 1089"/>
                <a:gd name="f55" fmla="val 536"/>
                <a:gd name="f56" fmla="val 1093"/>
                <a:gd name="f57" fmla="val 542"/>
                <a:gd name="f58" fmla="val 1094"/>
                <a:gd name="f59" fmla="val 547"/>
                <a:gd name="f60" fmla="val 556"/>
                <a:gd name="f61" fmla="val 1088"/>
                <a:gd name="f62" fmla="val 557"/>
                <a:gd name="f63" fmla="val 559"/>
                <a:gd name="f64" fmla="val 565"/>
                <a:gd name="f65" fmla="val 1085"/>
                <a:gd name="f66" fmla="val 570"/>
                <a:gd name="f67" fmla="val 575"/>
                <a:gd name="f68" fmla="val 580"/>
                <a:gd name="f69" fmla="val 586"/>
                <a:gd name="f70" fmla="val 1092"/>
                <a:gd name="f71" fmla="val 591"/>
                <a:gd name="f72" fmla="val 602"/>
                <a:gd name="f73" fmla="val 1100"/>
                <a:gd name="f74" fmla="val 611"/>
                <a:gd name="f75" fmla="val 1112"/>
                <a:gd name="f76" fmla="val 616"/>
                <a:gd name="f77" fmla="val 1121"/>
                <a:gd name="f78" fmla="val 619"/>
                <a:gd name="f79" fmla="val 1128"/>
                <a:gd name="f80" fmla="val 630"/>
                <a:gd name="f81" fmla="val 1135"/>
                <a:gd name="f82" fmla="val 637"/>
                <a:gd name="f83" fmla="val 1132"/>
                <a:gd name="f84" fmla="val 641"/>
                <a:gd name="f85" fmla="val 1129"/>
                <a:gd name="f86" fmla="val 643"/>
                <a:gd name="f87" fmla="val 1127"/>
                <a:gd name="f88" fmla="val 646"/>
                <a:gd name="f89" fmla="val 1119"/>
                <a:gd name="f90" fmla="val 639"/>
                <a:gd name="f91" fmla="val 1102"/>
                <a:gd name="f92" fmla="val 634"/>
                <a:gd name="f93" fmla="val 642"/>
                <a:gd name="f94" fmla="val 648"/>
                <a:gd name="f95" fmla="val 654"/>
                <a:gd name="f96" fmla="val 658"/>
                <a:gd name="f97" fmla="val 1103"/>
                <a:gd name="f98" fmla="val 663"/>
                <a:gd name="f99" fmla="val 664"/>
                <a:gd name="f100" fmla="val 666"/>
                <a:gd name="f101" fmla="val 1084"/>
                <a:gd name="f102" fmla="val 657"/>
                <a:gd name="f103" fmla="val 656"/>
                <a:gd name="f104" fmla="val 1086"/>
                <a:gd name="f105" fmla="val 655"/>
                <a:gd name="f106" fmla="val 651"/>
                <a:gd name="f107" fmla="val 647"/>
                <a:gd name="f108" fmla="val 644"/>
                <a:gd name="f109" fmla="val 1090"/>
                <a:gd name="f110" fmla="val 618"/>
                <a:gd name="f111" fmla="val 605"/>
                <a:gd name="f112" fmla="val 1075"/>
                <a:gd name="f113" fmla="val 596"/>
                <a:gd name="f114" fmla="val 1071"/>
                <a:gd name="f115" fmla="val 585"/>
                <a:gd name="f116" fmla="val 1066"/>
                <a:gd name="f117" fmla="val 1042"/>
                <a:gd name="f118" fmla="val 578"/>
                <a:gd name="f119" fmla="val 1023"/>
                <a:gd name="f120" fmla="val 1024"/>
                <a:gd name="f121" fmla="val 1008"/>
                <a:gd name="f122" fmla="val 521"/>
                <a:gd name="f123" fmla="val 991"/>
                <a:gd name="f124" fmla="val 515"/>
                <a:gd name="f125" fmla="val 977"/>
                <a:gd name="f126" fmla="val 504"/>
                <a:gd name="f127" fmla="val 960"/>
                <a:gd name="f128" fmla="val 491"/>
                <a:gd name="f129" fmla="val 945"/>
                <a:gd name="f130" fmla="val 929"/>
                <a:gd name="f131" fmla="val 915"/>
                <a:gd name="f132" fmla="val 446"/>
                <a:gd name="f133" fmla="val 902"/>
                <a:gd name="f134" fmla="val 431"/>
                <a:gd name="f135" fmla="val 888"/>
                <a:gd name="f136" fmla="val 417"/>
                <a:gd name="f137" fmla="val 879"/>
                <a:gd name="f138" fmla="val 409"/>
                <a:gd name="f139" fmla="val 872"/>
                <a:gd name="f140" fmla="val 418"/>
                <a:gd name="f141" fmla="val 870"/>
                <a:gd name="f142" fmla="val 420"/>
                <a:gd name="f143" fmla="val 867"/>
                <a:gd name="f144" fmla="val 422"/>
                <a:gd name="f145" fmla="val 866"/>
                <a:gd name="f146" fmla="val 424"/>
                <a:gd name="f147" fmla="val 864"/>
                <a:gd name="f148" fmla="val 427"/>
                <a:gd name="f149" fmla="val 861"/>
                <a:gd name="f150" fmla="val 430"/>
                <a:gd name="f151" fmla="val 862"/>
                <a:gd name="f152" fmla="val 863"/>
                <a:gd name="f153" fmla="val 440"/>
                <a:gd name="f154" fmla="val 859"/>
                <a:gd name="f155" fmla="val 441"/>
                <a:gd name="f156" fmla="val 852"/>
                <a:gd name="f157" fmla="val 439"/>
                <a:gd name="f158" fmla="val 854"/>
                <a:gd name="f159" fmla="val 448"/>
                <a:gd name="f160" fmla="val 849"/>
                <a:gd name="f161" fmla="val 449"/>
                <a:gd name="f162" fmla="val 844"/>
                <a:gd name="f163" fmla="val 841"/>
                <a:gd name="f164" fmla="val 453"/>
                <a:gd name="f165" fmla="val 839"/>
                <a:gd name="f166" fmla="val 458"/>
                <a:gd name="f167" fmla="val 836"/>
                <a:gd name="f168" fmla="val 462"/>
                <a:gd name="f169" fmla="val 843"/>
                <a:gd name="f170" fmla="val 469"/>
                <a:gd name="f171" fmla="val 850"/>
                <a:gd name="f172" fmla="val 476"/>
                <a:gd name="f173" fmla="val 857"/>
                <a:gd name="f174" fmla="val 484"/>
                <a:gd name="f175" fmla="val 858"/>
                <a:gd name="f176" fmla="val 486"/>
                <a:gd name="f177" fmla="val 490"/>
                <a:gd name="f178" fmla="val 492"/>
                <a:gd name="f179" fmla="val 855"/>
                <a:gd name="f180" fmla="val 494"/>
                <a:gd name="f181" fmla="val 495"/>
                <a:gd name="f182" fmla="val 851"/>
                <a:gd name="f183" fmla="val 845"/>
                <a:gd name="f184" fmla="val 499"/>
                <a:gd name="f185" fmla="val 502"/>
                <a:gd name="f186" fmla="val 507"/>
                <a:gd name="f187" fmla="val 510"/>
                <a:gd name="f188" fmla="val 868"/>
                <a:gd name="f189" fmla="val 513"/>
                <a:gd name="f190" fmla="val 516"/>
                <a:gd name="f191" fmla="val 876"/>
                <a:gd name="f192" fmla="val 524"/>
                <a:gd name="f193" fmla="val 525"/>
                <a:gd name="f194" fmla="val 873"/>
                <a:gd name="f195" fmla="val 527"/>
                <a:gd name="f196" fmla="val 881"/>
                <a:gd name="f197" fmla="val 885"/>
                <a:gd name="f198" fmla="val 889"/>
                <a:gd name="f199" fmla="val 519"/>
                <a:gd name="f200" fmla="val 893"/>
                <a:gd name="f201" fmla="val 517"/>
                <a:gd name="f202" fmla="val 898"/>
                <a:gd name="f203" fmla="val 514"/>
                <a:gd name="f204" fmla="val 903"/>
                <a:gd name="f205" fmla="val 908"/>
                <a:gd name="f206" fmla="val 909"/>
                <a:gd name="f207" fmla="val 520"/>
                <a:gd name="f208" fmla="val 910"/>
                <a:gd name="f209" fmla="val 917"/>
                <a:gd name="f210" fmla="val 924"/>
                <a:gd name="f211" fmla="val 922"/>
                <a:gd name="f212" fmla="val 925"/>
                <a:gd name="f213" fmla="val 931"/>
                <a:gd name="f214" fmla="val 533"/>
                <a:gd name="f215" fmla="val 935"/>
                <a:gd name="f216" fmla="val 934"/>
                <a:gd name="f217" fmla="val 543"/>
                <a:gd name="f218" fmla="val 932"/>
                <a:gd name="f219" fmla="val 549"/>
                <a:gd name="f220" fmla="val 936"/>
                <a:gd name="f221" fmla="val 552"/>
                <a:gd name="f222" fmla="val 941"/>
                <a:gd name="f223" fmla="val 554"/>
                <a:gd name="f224" fmla="val 952"/>
                <a:gd name="f225" fmla="val 962"/>
                <a:gd name="f226" fmla="val 563"/>
                <a:gd name="f227" fmla="val 973"/>
                <a:gd name="f228" fmla="val 567"/>
                <a:gd name="f229" fmla="val 982"/>
                <a:gd name="f230" fmla="val 987"/>
                <a:gd name="f231" fmla="val 576"/>
                <a:gd name="f232" fmla="val 986"/>
                <a:gd name="f233" fmla="val 587"/>
                <a:gd name="f234" fmla="val 590"/>
                <a:gd name="f235" fmla="val 989"/>
                <a:gd name="f236" fmla="val 593"/>
                <a:gd name="f237" fmla="val 595"/>
                <a:gd name="f238" fmla="val 997"/>
                <a:gd name="f239" fmla="val 600"/>
                <a:gd name="f240" fmla="val 1001"/>
                <a:gd name="f241" fmla="val 604"/>
                <a:gd name="f242" fmla="val 992"/>
                <a:gd name="f243" fmla="val 610"/>
                <a:gd name="f244" fmla="val 1004"/>
                <a:gd name="f245" fmla="val 626"/>
                <a:gd name="f246" fmla="val 1016"/>
                <a:gd name="f247" fmla="val 1028"/>
                <a:gd name="f248" fmla="val 1031"/>
                <a:gd name="f249" fmla="val 661"/>
                <a:gd name="f250" fmla="val 1029"/>
                <a:gd name="f251" fmla="val 1025"/>
                <a:gd name="f252" fmla="val 1021"/>
                <a:gd name="f253" fmla="val 665"/>
                <a:gd name="f254" fmla="val 1018"/>
                <a:gd name="f255" fmla="val 1014"/>
                <a:gd name="f256" fmla="val 1015"/>
                <a:gd name="f257" fmla="val 668"/>
                <a:gd name="f258" fmla="val 672"/>
                <a:gd name="f259" fmla="val 1017"/>
                <a:gd name="f260" fmla="val 676"/>
                <a:gd name="f261" fmla="val 677"/>
                <a:gd name="f262" fmla="val 1011"/>
                <a:gd name="f263" fmla="val 678"/>
                <a:gd name="f264" fmla="val 679"/>
                <a:gd name="f265" fmla="val 1009"/>
                <a:gd name="f266" fmla="val 686"/>
                <a:gd name="f267" fmla="val 692"/>
                <a:gd name="f268" fmla="val 697"/>
                <a:gd name="f269" fmla="val 1026"/>
                <a:gd name="f270" fmla="val 703"/>
                <a:gd name="f271" fmla="val 1033"/>
                <a:gd name="f272" fmla="val 711"/>
                <a:gd name="f273" fmla="val 1041"/>
                <a:gd name="f274" fmla="val 719"/>
                <a:gd name="f275" fmla="val 721"/>
                <a:gd name="f276" fmla="val 722"/>
                <a:gd name="f277" fmla="val 1045"/>
                <a:gd name="f278" fmla="val 728"/>
                <a:gd name="f279" fmla="val 1047"/>
                <a:gd name="f280" fmla="val 734"/>
                <a:gd name="f281" fmla="val 1050"/>
                <a:gd name="f282" fmla="val 740"/>
                <a:gd name="f283" fmla="val 1053"/>
                <a:gd name="f284" fmla="val 746"/>
                <a:gd name="f285" fmla="val 1056"/>
                <a:gd name="f286" fmla="val 752"/>
                <a:gd name="f287" fmla="val 1060"/>
                <a:gd name="f288" fmla="val 759"/>
                <a:gd name="f289" fmla="val 1054"/>
                <a:gd name="f290" fmla="val 760"/>
                <a:gd name="f291" fmla="val 1051"/>
                <a:gd name="f292" fmla="val 1048"/>
                <a:gd name="f293" fmla="val 761"/>
                <a:gd name="f294" fmla="val 1049"/>
                <a:gd name="f295" fmla="val 764"/>
                <a:gd name="f296" fmla="val 1052"/>
                <a:gd name="f297" fmla="val 768"/>
                <a:gd name="f298" fmla="val 772"/>
                <a:gd name="f299" fmla="val 774"/>
                <a:gd name="f300" fmla="val 1046"/>
                <a:gd name="f301" fmla="val 775"/>
                <a:gd name="f302" fmla="val 1044"/>
                <a:gd name="f303" fmla="val 777"/>
                <a:gd name="f304" fmla="val 785"/>
                <a:gd name="f305" fmla="val 796"/>
                <a:gd name="f306" fmla="val 805"/>
                <a:gd name="f307" fmla="val 813"/>
                <a:gd name="f308" fmla="val 1039"/>
                <a:gd name="f309" fmla="val 820"/>
                <a:gd name="f310" fmla="val 1035"/>
                <a:gd name="f311" fmla="val 825"/>
                <a:gd name="f312" fmla="val 840"/>
                <a:gd name="f313" fmla="val 1032"/>
                <a:gd name="f314" fmla="val 1030"/>
                <a:gd name="f315" fmla="val 869"/>
                <a:gd name="f316" fmla="val 1010"/>
                <a:gd name="f317" fmla="val 884"/>
                <a:gd name="f318" fmla="val 1002"/>
                <a:gd name="f319" fmla="val 899"/>
                <a:gd name="f320" fmla="val 1013"/>
                <a:gd name="f321" fmla="val 946"/>
                <a:gd name="f322" fmla="val 947"/>
                <a:gd name="f323" fmla="val 950"/>
                <a:gd name="f324" fmla="val 1005"/>
                <a:gd name="f325" fmla="val 949"/>
                <a:gd name="f326" fmla="val 943"/>
                <a:gd name="f327" fmla="val 999"/>
                <a:gd name="f328" fmla="val 1000"/>
                <a:gd name="f329" fmla="val 930"/>
                <a:gd name="f330" fmla="val 923"/>
                <a:gd name="f331" fmla="val 921"/>
                <a:gd name="f332" fmla="val 979"/>
                <a:gd name="f333" fmla="val 975"/>
                <a:gd name="f334" fmla="val 937"/>
                <a:gd name="f335" fmla="val 974"/>
                <a:gd name="f336" fmla="val 972"/>
                <a:gd name="f337" fmla="val 966"/>
                <a:gd name="f338" fmla="val 959"/>
                <a:gd name="f339" fmla="val 964"/>
                <a:gd name="f340" fmla="val 926"/>
                <a:gd name="f341" fmla="val 919"/>
                <a:gd name="f342" fmla="val 969"/>
                <a:gd name="f343" fmla="val 913"/>
                <a:gd name="f344" fmla="val 906"/>
                <a:gd name="f345" fmla="val 900"/>
                <a:gd name="f346" fmla="val 988"/>
                <a:gd name="f347" fmla="val 905"/>
                <a:gd name="f348" fmla="val 994"/>
                <a:gd name="f349" fmla="val 875"/>
                <a:gd name="f350" fmla="val 860"/>
                <a:gd name="f351" fmla="val 984"/>
                <a:gd name="f352" fmla="val 985"/>
                <a:gd name="f353" fmla="val 847"/>
                <a:gd name="f354" fmla="val 983"/>
                <a:gd name="f355" fmla="val 978"/>
                <a:gd name="f356" fmla="val 831"/>
                <a:gd name="f357" fmla="val 821"/>
                <a:gd name="f358" fmla="val 810"/>
                <a:gd name="f359" fmla="val 967"/>
                <a:gd name="f360" fmla="val 803"/>
                <a:gd name="f361" fmla="val 968"/>
                <a:gd name="f362" fmla="val 794"/>
                <a:gd name="f363" fmla="val 963"/>
                <a:gd name="f364" fmla="val 788"/>
                <a:gd name="f365" fmla="val 956"/>
                <a:gd name="f366" fmla="val 781"/>
                <a:gd name="f367" fmla="val 954"/>
                <a:gd name="f368" fmla="val 765"/>
                <a:gd name="f369" fmla="val 961"/>
                <a:gd name="f370" fmla="val 948"/>
                <a:gd name="f371" fmla="val 755"/>
                <a:gd name="f372" fmla="val 754"/>
                <a:gd name="f373" fmla="val 953"/>
                <a:gd name="f374" fmla="val 741"/>
                <a:gd name="f375" fmla="val 958"/>
                <a:gd name="f376" fmla="val 730"/>
                <a:gd name="f377" fmla="val 720"/>
                <a:gd name="f378" fmla="val 710"/>
                <a:gd name="f379" fmla="val 970"/>
                <a:gd name="f380" fmla="val 705"/>
                <a:gd name="f381" fmla="val 701"/>
                <a:gd name="f382" fmla="val 696"/>
                <a:gd name="f383" fmla="val 694"/>
                <a:gd name="f384" fmla="val 690"/>
                <a:gd name="f385" fmla="val 687"/>
                <a:gd name="f386" fmla="val 681"/>
                <a:gd name="f387" fmla="val 675"/>
                <a:gd name="f388" fmla="val 671"/>
                <a:gd name="f389" fmla="val 944"/>
                <a:gd name="f390" fmla="val 942"/>
                <a:gd name="f391" fmla="val 669"/>
                <a:gd name="f392" fmla="val 940"/>
                <a:gd name="f393" fmla="val 673"/>
                <a:gd name="f394" fmla="val 927"/>
                <a:gd name="f395" fmla="val 652"/>
                <a:gd name="f396" fmla="val 627"/>
                <a:gd name="f397" fmla="val 613"/>
                <a:gd name="f398" fmla="val 599"/>
                <a:gd name="f399" fmla="val 597"/>
                <a:gd name="f400" fmla="val 928"/>
                <a:gd name="f401" fmla="val 588"/>
                <a:gd name="f402" fmla="val 582"/>
                <a:gd name="f403" fmla="val 577"/>
                <a:gd name="f404" fmla="val 920"/>
                <a:gd name="f405" fmla="val 918"/>
                <a:gd name="f406" fmla="val 912"/>
                <a:gd name="f407" fmla="val 907"/>
                <a:gd name="f408" fmla="val 895"/>
                <a:gd name="f409" fmla="val 896"/>
                <a:gd name="f410" fmla="val 601"/>
                <a:gd name="f411" fmla="val 897"/>
                <a:gd name="f412" fmla="val 607"/>
                <a:gd name="f413" fmla="val 631"/>
                <a:gd name="f414" fmla="val 882"/>
                <a:gd name="f415" fmla="val 883"/>
                <a:gd name="f416" fmla="val 891"/>
                <a:gd name="f417" fmla="val 645"/>
                <a:gd name="f418" fmla="val 689"/>
                <a:gd name="f419" fmla="val 890"/>
                <a:gd name="f420" fmla="val 708"/>
                <a:gd name="f421" fmla="val 758"/>
                <a:gd name="f422" fmla="val 877"/>
                <a:gd name="f423" fmla="val 789"/>
                <a:gd name="f424" fmla="val 792"/>
                <a:gd name="f425" fmla="val 793"/>
                <a:gd name="f426" fmla="val 853"/>
                <a:gd name="f427" fmla="val 848"/>
                <a:gd name="f428" fmla="val 838"/>
                <a:gd name="f429" fmla="val 798"/>
                <a:gd name="f430" fmla="val 809"/>
                <a:gd name="f431" fmla="val 814"/>
                <a:gd name="f432" fmla="val 750"/>
                <a:gd name="f433" fmla="val 816"/>
                <a:gd name="f434" fmla="val 732"/>
                <a:gd name="f435" fmla="val 811"/>
                <a:gd name="f436" fmla="val 808"/>
                <a:gd name="f437" fmla="val 699"/>
                <a:gd name="f438" fmla="val 806"/>
                <a:gd name="f439" fmla="val 802"/>
                <a:gd name="f440" fmla="val 693"/>
                <a:gd name="f441" fmla="val 797"/>
                <a:gd name="f442" fmla="val 688"/>
                <a:gd name="f443" fmla="val 790"/>
                <a:gd name="f444" fmla="val 786"/>
                <a:gd name="f445" fmla="val 782"/>
                <a:gd name="f446" fmla="val 783"/>
                <a:gd name="f447" fmla="val 698"/>
                <a:gd name="f448" fmla="val 784"/>
                <a:gd name="f449" fmla="val 704"/>
                <a:gd name="f450" fmla="val 706"/>
                <a:gd name="f451" fmla="val 709"/>
                <a:gd name="f452" fmla="val 778"/>
                <a:gd name="f453" fmla="val 776"/>
                <a:gd name="f454" fmla="val 700"/>
                <a:gd name="f455" fmla="val 773"/>
                <a:gd name="f456" fmla="val 695"/>
                <a:gd name="f457" fmla="val 751"/>
                <a:gd name="f458" fmla="val 691"/>
                <a:gd name="f459" fmla="val 748"/>
                <a:gd name="f460" fmla="val 744"/>
                <a:gd name="f461" fmla="val 742"/>
                <a:gd name="f462" fmla="val 702"/>
                <a:gd name="f463" fmla="val 743"/>
                <a:gd name="f464" fmla="val 718"/>
                <a:gd name="f465" fmla="val 726"/>
                <a:gd name="f466" fmla="val 747"/>
                <a:gd name="f467" fmla="val 804"/>
                <a:gd name="f468" fmla="val 749"/>
                <a:gd name="f469" fmla="val 842"/>
                <a:gd name="f470" fmla="val 738"/>
                <a:gd name="f471" fmla="val 846"/>
                <a:gd name="f472" fmla="val 737"/>
                <a:gd name="f473" fmla="val 735"/>
                <a:gd name="f474" fmla="val 733"/>
                <a:gd name="f475" fmla="val 729"/>
                <a:gd name="f476" fmla="val 725"/>
                <a:gd name="f477" fmla="val 874"/>
                <a:gd name="f478" fmla="val 716"/>
                <a:gd name="f479" fmla="val 713"/>
                <a:gd name="f480" fmla="val 835"/>
                <a:gd name="f481" fmla="val 724"/>
                <a:gd name="f482" fmla="val 739"/>
                <a:gd name="f483" fmla="val 736"/>
                <a:gd name="f484" fmla="val 714"/>
                <a:gd name="f485" fmla="val 707"/>
                <a:gd name="f486" fmla="val 685"/>
                <a:gd name="f487" fmla="val 723"/>
                <a:gd name="f488" fmla="val 715"/>
                <a:gd name="f489" fmla="val 674"/>
                <a:gd name="f490" fmla="val 670"/>
                <a:gd name="f491" fmla="val 660"/>
                <a:gd name="f492" fmla="val 682"/>
                <a:gd name="f493" fmla="val 635"/>
                <a:gd name="f494" fmla="val 633"/>
                <a:gd name="f495" fmla="val 622"/>
                <a:gd name="f496" fmla="val 620"/>
                <a:gd name="f497" fmla="val 612"/>
                <a:gd name="f498" fmla="val 615"/>
                <a:gd name="f499" fmla="val 614"/>
                <a:gd name="f500" fmla="val 659"/>
                <a:gd name="f501" fmla="val 608"/>
                <a:gd name="f502" fmla="val 609"/>
                <a:gd name="f503" fmla="val 650"/>
                <a:gd name="f504" fmla="val 624"/>
                <a:gd name="f505" fmla="val 625"/>
                <a:gd name="f506" fmla="val 636"/>
                <a:gd name="f507" fmla="val 638"/>
                <a:gd name="f508" fmla="val 632"/>
                <a:gd name="f509" fmla="val 617"/>
                <a:gd name="f510" fmla="val 667"/>
                <a:gd name="f511" fmla="val 649"/>
                <a:gd name="f512" fmla="val 712"/>
                <a:gd name="f513" fmla="val 717"/>
                <a:gd name="f514" fmla="val 629"/>
                <a:gd name="f515" fmla="val 592"/>
                <a:gd name="f516" fmla="val 727"/>
                <a:gd name="f517" fmla="val 574"/>
                <a:gd name="f518" fmla="val 572"/>
                <a:gd name="f519" fmla="val 564"/>
                <a:gd name="f520" fmla="val 562"/>
                <a:gd name="f521" fmla="val 621"/>
                <a:gd name="f522" fmla="val 561"/>
                <a:gd name="f523" fmla="val 589"/>
                <a:gd name="f524" fmla="val 555"/>
                <a:gd name="f525" fmla="val 546"/>
                <a:gd name="f526" fmla="val 541"/>
                <a:gd name="f527" fmla="val 540"/>
                <a:gd name="f528" fmla="val 537"/>
                <a:gd name="f529" fmla="val 603"/>
                <a:gd name="f530" fmla="val 535"/>
                <a:gd name="f531" fmla="val 532"/>
                <a:gd name="f532" fmla="val 623"/>
                <a:gd name="f533" fmla="val 523"/>
                <a:gd name="f534" fmla="val 512"/>
                <a:gd name="f535" fmla="val 511"/>
                <a:gd name="f536" fmla="val 509"/>
                <a:gd name="f537" fmla="val 505"/>
                <a:gd name="f538" fmla="val 503"/>
                <a:gd name="f539" fmla="val 767"/>
                <a:gd name="f540" fmla="val 498"/>
                <a:gd name="f541" fmla="val 791"/>
                <a:gd name="f542" fmla="val 795"/>
                <a:gd name="f543" fmla="val 497"/>
                <a:gd name="f544" fmla="val 800"/>
                <a:gd name="f545" fmla="val 807"/>
                <a:gd name="f546" fmla="val 487"/>
                <a:gd name="f547" fmla="val 829"/>
                <a:gd name="f548" fmla="val 830"/>
                <a:gd name="f549" fmla="val 471"/>
                <a:gd name="f550" fmla="val 470"/>
                <a:gd name="f551" fmla="val 833"/>
                <a:gd name="f552" fmla="val 466"/>
                <a:gd name="f553" fmla="val 459"/>
                <a:gd name="f554" fmla="val 465"/>
                <a:gd name="f555" fmla="val 474"/>
                <a:gd name="f556" fmla="val 485"/>
                <a:gd name="f557" fmla="val 901"/>
                <a:gd name="f558" fmla="val 911"/>
                <a:gd name="f559" fmla="val 916"/>
                <a:gd name="f560" fmla="val 477"/>
                <a:gd name="f561" fmla="val 468"/>
                <a:gd name="f562" fmla="val 443"/>
                <a:gd name="f563" fmla="val 451"/>
                <a:gd name="f564" fmla="val 452"/>
                <a:gd name="f565" fmla="val 450"/>
                <a:gd name="f566" fmla="val 878"/>
                <a:gd name="f567" fmla="val 822"/>
                <a:gd name="f568" fmla="val 425"/>
                <a:gd name="f569" fmla="val 407"/>
                <a:gd name="f570" fmla="val 406"/>
                <a:gd name="f571" fmla="val 412"/>
                <a:gd name="f572" fmla="val 780"/>
                <a:gd name="f573" fmla="val 416"/>
                <a:gd name="f574" fmla="val 419"/>
                <a:gd name="f575" fmla="val 756"/>
                <a:gd name="f576" fmla="val 421"/>
                <a:gd name="f577" fmla="val 426"/>
                <a:gd name="f578" fmla="val 731"/>
                <a:gd name="f579" fmla="val 433"/>
                <a:gd name="f580" fmla="val 429"/>
                <a:gd name="f581" fmla="val 457"/>
                <a:gd name="f582" fmla="val 456"/>
                <a:gd name="f583" fmla="val 455"/>
                <a:gd name="f584" fmla="val 447"/>
                <a:gd name="f585" fmla="val 454"/>
                <a:gd name="f586" fmla="val 606"/>
                <a:gd name="f587" fmla="val 467"/>
                <a:gd name="f588" fmla="val 583"/>
                <a:gd name="f589" fmla="val 566"/>
                <a:gd name="f590" fmla="val 544"/>
                <a:gd name="f591" fmla="val 538"/>
                <a:gd name="f592" fmla="val 522"/>
                <a:gd name="f593" fmla="val 573"/>
                <a:gd name="f594" fmla="val 506"/>
                <a:gd name="f595" fmla="val 481"/>
                <a:gd name="f596" fmla="val 478"/>
                <a:gd name="f597" fmla="val 473"/>
                <a:gd name="f598" fmla="val 461"/>
                <a:gd name="f599" fmla="val 436"/>
                <a:gd name="f600" fmla="val 594"/>
                <a:gd name="f601" fmla="val 423"/>
                <a:gd name="f602" fmla="val 414"/>
                <a:gd name="f603" fmla="val 560"/>
                <a:gd name="f604" fmla="val 548"/>
                <a:gd name="f605" fmla="val 501"/>
                <a:gd name="f606" fmla="val 435"/>
                <a:gd name="f607" fmla="val 434"/>
                <a:gd name="f608" fmla="val 569"/>
                <a:gd name="f609" fmla="val 413"/>
                <a:gd name="f610" fmla="val 408"/>
                <a:gd name="f611" fmla="val 403"/>
                <a:gd name="f612" fmla="val 568"/>
                <a:gd name="f613" fmla="val 391"/>
                <a:gd name="f614" fmla="val 382"/>
                <a:gd name="f615" fmla="val 373"/>
                <a:gd name="f616" fmla="val 364"/>
                <a:gd name="f617" fmla="val 363"/>
                <a:gd name="f618" fmla="val 365"/>
                <a:gd name="f619" fmla="val 357"/>
                <a:gd name="f620" fmla="val 354"/>
                <a:gd name="f621" fmla="val 350"/>
                <a:gd name="f622" fmla="val 348"/>
                <a:gd name="f623" fmla="val 346"/>
                <a:gd name="f624" fmla="val 345"/>
                <a:gd name="f625" fmla="val 340"/>
                <a:gd name="f626" fmla="val 334"/>
                <a:gd name="f627" fmla="val 328"/>
                <a:gd name="f628" fmla="val 327"/>
                <a:gd name="f629" fmla="val 326"/>
                <a:gd name="f630" fmla="val 324"/>
                <a:gd name="f631" fmla="val 322"/>
                <a:gd name="f632" fmla="val 318"/>
                <a:gd name="f633" fmla="val 640"/>
                <a:gd name="f634" fmla="val 316"/>
                <a:gd name="f635" fmla="val 314"/>
                <a:gd name="f636" fmla="val 313"/>
                <a:gd name="f637" fmla="val 320"/>
                <a:gd name="f638" fmla="val 330"/>
                <a:gd name="f639" fmla="val 351"/>
                <a:gd name="f640" fmla="val 353"/>
                <a:gd name="f641" fmla="val 362"/>
                <a:gd name="f642" fmla="val 371"/>
                <a:gd name="f643" fmla="val 374"/>
                <a:gd name="f644" fmla="val 558"/>
                <a:gd name="f645" fmla="val 369"/>
                <a:gd name="f646" fmla="val 370"/>
                <a:gd name="f647" fmla="val 550"/>
                <a:gd name="f648" fmla="val 375"/>
                <a:gd name="f649" fmla="val 539"/>
                <a:gd name="f650" fmla="val 534"/>
                <a:gd name="f651" fmla="val 372"/>
                <a:gd name="f652" fmla="val 526"/>
                <a:gd name="f653" fmla="val 381"/>
                <a:gd name="f654" fmla="val 386"/>
                <a:gd name="f655" fmla="val 383"/>
                <a:gd name="f656" fmla="val 358"/>
                <a:gd name="f657" fmla="val 336"/>
                <a:gd name="f658" fmla="val 277"/>
                <a:gd name="f659" fmla="val 261"/>
                <a:gd name="f660" fmla="val 252"/>
                <a:gd name="f661" fmla="val 246"/>
                <a:gd name="f662" fmla="val 250"/>
                <a:gd name="f663" fmla="val 268"/>
                <a:gd name="f664" fmla="val 288"/>
                <a:gd name="f665" fmla="val 404"/>
                <a:gd name="f666" fmla="val 311"/>
                <a:gd name="f667" fmla="val 397"/>
                <a:gd name="f668" fmla="val 335"/>
                <a:gd name="f669" fmla="val 392"/>
                <a:gd name="f670" fmla="val 356"/>
                <a:gd name="f671" fmla="val 387"/>
                <a:gd name="f672" fmla="val 400"/>
                <a:gd name="f673" fmla="val 376"/>
                <a:gd name="f674" fmla="val 366"/>
                <a:gd name="f675" fmla="val 315"/>
                <a:gd name="f676" fmla="val 298"/>
                <a:gd name="f677" fmla="val 279"/>
                <a:gd name="f678" fmla="val 352"/>
                <a:gd name="f679" fmla="val 260"/>
                <a:gd name="f680" fmla="val 236"/>
                <a:gd name="f681" fmla="val 355"/>
                <a:gd name="f682" fmla="val 213"/>
                <a:gd name="f683" fmla="val 361"/>
                <a:gd name="f684" fmla="val 189"/>
                <a:gd name="f685" fmla="val 148"/>
                <a:gd name="f686" fmla="val 341"/>
                <a:gd name="f687" fmla="val 117"/>
                <a:gd name="f688" fmla="val 91"/>
                <a:gd name="f689" fmla="val 283"/>
                <a:gd name="f690" fmla="val 76"/>
                <a:gd name="f691" fmla="val 262"/>
                <a:gd name="f692" fmla="val 57"/>
                <a:gd name="f693" fmla="val 244"/>
                <a:gd name="f694" fmla="val 41"/>
                <a:gd name="f695" fmla="val 223"/>
                <a:gd name="f696" fmla="val 25"/>
                <a:gd name="f697" fmla="val 203"/>
                <a:gd name="f698" fmla="val 12"/>
                <a:gd name="f699" fmla="val 182"/>
                <a:gd name="f700" fmla="val 6"/>
                <a:gd name="f701" fmla="val 156"/>
                <a:gd name="f702" fmla="val 126"/>
                <a:gd name="f703" fmla="val 14"/>
                <a:gd name="f704" fmla="val 106"/>
                <a:gd name="f705" fmla="val 44"/>
                <a:gd name="f706" fmla="val 104"/>
                <a:gd name="f707" fmla="val 77"/>
                <a:gd name="f708" fmla="val 102"/>
                <a:gd name="f709" fmla="val 109"/>
                <a:gd name="f710" fmla="val 140"/>
                <a:gd name="f711" fmla="val 142"/>
                <a:gd name="f712" fmla="val 144"/>
                <a:gd name="f713" fmla="val 110"/>
                <a:gd name="f714" fmla="val 146"/>
                <a:gd name="f715" fmla="val 173"/>
                <a:gd name="f716" fmla="val 124"/>
                <a:gd name="f717" fmla="val 127"/>
                <a:gd name="f718" fmla="val 232"/>
                <a:gd name="f719" fmla="val 135"/>
                <a:gd name="f720" fmla="val 286"/>
                <a:gd name="f721" fmla="val 149"/>
                <a:gd name="f722" fmla="val 337"/>
                <a:gd name="f723" fmla="val 198"/>
                <a:gd name="f724" fmla="val 219"/>
                <a:gd name="f725" fmla="val 239"/>
                <a:gd name="f726" fmla="val 259"/>
                <a:gd name="f727" fmla="val 263"/>
                <a:gd name="f728" fmla="val 254"/>
                <a:gd name="f729" fmla="val 249"/>
                <a:gd name="f730" fmla="val 500"/>
                <a:gd name="f731" fmla="val 241"/>
                <a:gd name="f732" fmla="val 238"/>
                <a:gd name="f733" fmla="val 233"/>
                <a:gd name="f734" fmla="val 221"/>
                <a:gd name="f735" fmla="val 209"/>
                <a:gd name="f736" fmla="val 207"/>
                <a:gd name="f737" fmla="val 204"/>
                <a:gd name="f738" fmla="val 196"/>
                <a:gd name="f739" fmla="val 472"/>
                <a:gd name="f740" fmla="val 195"/>
                <a:gd name="f741" fmla="val 192"/>
                <a:gd name="f742" fmla="val 187"/>
                <a:gd name="f743" fmla="val 179"/>
                <a:gd name="f744" fmla="val 171"/>
                <a:gd name="f745" fmla="val 168"/>
                <a:gd name="f746" fmla="val 163"/>
                <a:gd name="f747" fmla="val 158"/>
                <a:gd name="f748" fmla="val 138"/>
                <a:gd name="f749" fmla="val 128"/>
                <a:gd name="f750" fmla="val 125"/>
                <a:gd name="f751" fmla="val 444"/>
                <a:gd name="f752" fmla="val 122"/>
                <a:gd name="f753" fmla="val 119"/>
                <a:gd name="f754" fmla="val 111"/>
                <a:gd name="f755" fmla="val 103"/>
                <a:gd name="f756" fmla="val 94"/>
                <a:gd name="f757" fmla="val 90"/>
                <a:gd name="f758" fmla="val 85"/>
                <a:gd name="f759" fmla="val 80"/>
                <a:gd name="f760" fmla="val 72"/>
                <a:gd name="f761" fmla="val 63"/>
                <a:gd name="f762" fmla="val 442"/>
                <a:gd name="f763" fmla="val 55"/>
                <a:gd name="f764" fmla="val 54"/>
                <a:gd name="f765" fmla="val 53"/>
                <a:gd name="f766" fmla="val 35"/>
                <a:gd name="f767" fmla="val 399"/>
                <a:gd name="f768" fmla="val 40"/>
                <a:gd name="f769" fmla="val 42"/>
                <a:gd name="f770" fmla="val 36"/>
                <a:gd name="f771" fmla="val 388"/>
                <a:gd name="f772" fmla="val 26"/>
                <a:gd name="f773" fmla="val 394"/>
                <a:gd name="f774" fmla="val 411"/>
                <a:gd name="f775" fmla="val 22"/>
                <a:gd name="f776" fmla="val 405"/>
                <a:gd name="f777" fmla="val 19"/>
                <a:gd name="f778" fmla="val 16"/>
                <a:gd name="f779" fmla="val 5"/>
                <a:gd name="f780" fmla="val 3"/>
                <a:gd name="f781" fmla="val 7"/>
                <a:gd name="f782" fmla="val 17"/>
                <a:gd name="f783" fmla="val 27"/>
                <a:gd name="f784" fmla="val 48"/>
                <a:gd name="f785" fmla="val 463"/>
                <a:gd name="f786" fmla="val 59"/>
                <a:gd name="f787" fmla="val 81"/>
                <a:gd name="f788" fmla="val 84"/>
                <a:gd name="f789" fmla="val 482"/>
                <a:gd name="f790" fmla="val 88"/>
                <a:gd name="f791" fmla="val 97"/>
                <a:gd name="f792" fmla="val 488"/>
                <a:gd name="f793" fmla="val 105"/>
                <a:gd name="f794" fmla="val 113"/>
                <a:gd name="f795" fmla="val 121"/>
                <a:gd name="f796" fmla="val 120"/>
                <a:gd name="f797" fmla="val 118"/>
                <a:gd name="f798" fmla="val 131"/>
                <a:gd name="f799" fmla="val 160"/>
                <a:gd name="f800" fmla="val 170"/>
                <a:gd name="f801" fmla="val 214"/>
                <a:gd name="f802" fmla="val 216"/>
                <a:gd name="f803" fmla="val 551"/>
                <a:gd name="f804" fmla="val 217"/>
                <a:gd name="f805" fmla="val 218"/>
                <a:gd name="f806" fmla="val 220"/>
                <a:gd name="f807" fmla="val 553"/>
                <a:gd name="f808" fmla="val 215"/>
                <a:gd name="f809" fmla="val 222"/>
                <a:gd name="f810" fmla="val 228"/>
                <a:gd name="f811" fmla="val 235"/>
                <a:gd name="f812" fmla="val 231"/>
                <a:gd name="f813" fmla="val 579"/>
                <a:gd name="f814" fmla="val 584"/>
                <a:gd name="f815" fmla="val 240"/>
                <a:gd name="f816" fmla="val 248"/>
                <a:gd name="f817" fmla="val 247"/>
                <a:gd name="f818" fmla="val 245"/>
                <a:gd name="f819" fmla="val 234"/>
                <a:gd name="f820" fmla="val 628"/>
                <a:gd name="f821" fmla="val 186"/>
                <a:gd name="f822" fmla="val 134"/>
                <a:gd name="f823" fmla="val 133"/>
                <a:gd name="f824" fmla="val 132"/>
                <a:gd name="f825" fmla="val 100"/>
                <a:gd name="f826" fmla="val 99"/>
                <a:gd name="f827" fmla="val 98"/>
                <a:gd name="f828" fmla="val 101"/>
                <a:gd name="f829" fmla="val 107"/>
                <a:gd name="f830" fmla="val 96"/>
                <a:gd name="f831" fmla="val 95"/>
                <a:gd name="f832" fmla="val 87"/>
                <a:gd name="f833" fmla="val 89"/>
                <a:gd name="f834" fmla="val 115"/>
                <a:gd name="f835" fmla="val 123"/>
                <a:gd name="f836" fmla="val 130"/>
                <a:gd name="f837" fmla="val 771"/>
                <a:gd name="f838" fmla="val 129"/>
                <a:gd name="f839" fmla="val 93"/>
                <a:gd name="f840" fmla="val 933"/>
                <a:gd name="f841" fmla="val 114"/>
                <a:gd name="f842" fmla="val 894"/>
                <a:gd name="f843" fmla="val 892"/>
                <a:gd name="f844" fmla="val 886"/>
                <a:gd name="f845" fmla="val 865"/>
                <a:gd name="f846" fmla="val 108"/>
                <a:gd name="f847" fmla="val 826"/>
                <a:gd name="f848" fmla="val 823"/>
                <a:gd name="f849" fmla="val 112"/>
                <a:gd name="f850" fmla="val 136"/>
                <a:gd name="f851" fmla="val 137"/>
                <a:gd name="f852" fmla="val 818"/>
                <a:gd name="f853" fmla="val 824"/>
                <a:gd name="f854" fmla="val 139"/>
                <a:gd name="f855" fmla="val 827"/>
                <a:gd name="f856" fmla="val 174"/>
                <a:gd name="f857" fmla="val 856"/>
                <a:gd name="f858" fmla="val 210"/>
                <a:gd name="f859" fmla="val 224"/>
                <a:gd name="f860" fmla="val 257"/>
                <a:gd name="f861" fmla="val 256"/>
                <a:gd name="f862" fmla="val 230"/>
                <a:gd name="f863" fmla="val 211"/>
                <a:gd name="f864" fmla="val 208"/>
                <a:gd name="f865" fmla="val 199"/>
                <a:gd name="f866" fmla="val 201"/>
                <a:gd name="f867" fmla="val 159"/>
                <a:gd name="f868" fmla="val 955"/>
                <a:gd name="f869" fmla="val 143"/>
                <a:gd name="f870" fmla="val 86"/>
                <a:gd name="f871" fmla="val 82"/>
                <a:gd name="f872" fmla="val 1003"/>
                <a:gd name="f873" fmla="val 75"/>
                <a:gd name="f874" fmla="val 68"/>
                <a:gd name="f875" fmla="val 62"/>
                <a:gd name="f876" fmla="val 31"/>
                <a:gd name="f877" fmla="val 30"/>
                <a:gd name="f878" fmla="val 23"/>
                <a:gd name="f879" fmla="val 1058"/>
                <a:gd name="f880" fmla="val 9"/>
                <a:gd name="f881" fmla="val 1067"/>
                <a:gd name="f882" fmla="val 1"/>
                <a:gd name="f883" fmla="val 1078"/>
                <a:gd name="f884" fmla="val 10"/>
                <a:gd name="f885" fmla="val 13"/>
                <a:gd name="f886" fmla="val 1080"/>
                <a:gd name="f887" fmla="val 20"/>
                <a:gd name="f888" fmla="val 1076"/>
                <a:gd name="f889" fmla="val 1077"/>
                <a:gd name="f890" fmla="val 32"/>
                <a:gd name="f891" fmla="val 29"/>
                <a:gd name="f892" fmla="val 1096"/>
                <a:gd name="f893" fmla="val 1098"/>
                <a:gd name="f894" fmla="val 1099"/>
                <a:gd name="f895" fmla="val 37"/>
                <a:gd name="f896" fmla="val 39"/>
                <a:gd name="f897" fmla="val 1070"/>
                <a:gd name="f898" fmla="val 1069"/>
                <a:gd name="f899" fmla="val 50"/>
                <a:gd name="f900" fmla="val 60"/>
                <a:gd name="f901" fmla="val 1022"/>
                <a:gd name="f902" fmla="val 83"/>
                <a:gd name="f903" fmla="val 1027"/>
                <a:gd name="f904" fmla="val 116"/>
                <a:gd name="f905" fmla="val 1019"/>
                <a:gd name="f906" fmla="val 154"/>
                <a:gd name="f907" fmla="val 1012"/>
                <a:gd name="f908" fmla="val 167"/>
                <a:gd name="f909" fmla="val 1006"/>
                <a:gd name="f910" fmla="val 175"/>
                <a:gd name="f911" fmla="val 1007"/>
                <a:gd name="f912" fmla="val 183"/>
                <a:gd name="f913" fmla="val 188"/>
                <a:gd name="f914" fmla="val 191"/>
                <a:gd name="f915" fmla="val 998"/>
                <a:gd name="f916" fmla="val 206"/>
                <a:gd name="f917" fmla="val 212"/>
                <a:gd name="f918" fmla="val 971"/>
                <a:gd name="f919" fmla="val 965"/>
                <a:gd name="f920" fmla="val 243"/>
                <a:gd name="f921" fmla="val 251"/>
                <a:gd name="f922" fmla="val 269"/>
                <a:gd name="f923" fmla="val 281"/>
                <a:gd name="f924" fmla="val 284"/>
                <a:gd name="f925" fmla="val 285"/>
                <a:gd name="f926" fmla="val 276"/>
                <a:gd name="f927" fmla="val 270"/>
                <a:gd name="f928" fmla="val 237"/>
                <a:gd name="f929" fmla="val 1043"/>
                <a:gd name="f930" fmla="val 226"/>
                <a:gd name="f931" fmla="val 1120"/>
                <a:gd name="f932" fmla="val 1145"/>
                <a:gd name="f933" fmla="val 1172"/>
                <a:gd name="f934" fmla="val 1226"/>
                <a:gd name="f935" fmla="val 151"/>
                <a:gd name="f936" fmla="val 1280"/>
                <a:gd name="f937" fmla="val 1337"/>
                <a:gd name="f938" fmla="val 1364"/>
                <a:gd name="f939" fmla="val 1391"/>
                <a:gd name="f940" fmla="val 1418"/>
                <a:gd name="f941" fmla="val 1437"/>
                <a:gd name="f942" fmla="val 162"/>
                <a:gd name="f943" fmla="val 1443"/>
                <a:gd name="f944" fmla="val 181"/>
                <a:gd name="f945" fmla="val 1430"/>
                <a:gd name="f946" fmla="val 1420"/>
                <a:gd name="f947" fmla="val 225"/>
                <a:gd name="f948" fmla="val 1404"/>
                <a:gd name="f949" fmla="val 1385"/>
                <a:gd name="f950" fmla="val 1367"/>
                <a:gd name="f951" fmla="val 293"/>
                <a:gd name="f952" fmla="val 1362"/>
                <a:gd name="f953" fmla="val 300"/>
                <a:gd name="f954" fmla="val 1356"/>
                <a:gd name="f955" fmla="val 306"/>
                <a:gd name="f956" fmla="val 1352"/>
                <a:gd name="f957" fmla="val 1333"/>
                <a:gd name="f958" fmla="val 1305"/>
                <a:gd name="f959" fmla="val 1273"/>
                <a:gd name="f960" fmla="val 1257"/>
                <a:gd name="f961" fmla="val 1239"/>
                <a:gd name="f962" fmla="val 1209"/>
                <a:gd name="f963" fmla="val 1183"/>
                <a:gd name="f964" fmla="val 344"/>
                <a:gd name="f965" fmla="val 1181"/>
                <a:gd name="f966" fmla="val 343"/>
                <a:gd name="f967" fmla="val 1178"/>
                <a:gd name="f968" fmla="val 342"/>
                <a:gd name="f969" fmla="val 1177"/>
                <a:gd name="f970" fmla="val 1167"/>
                <a:gd name="f971" fmla="val 1147"/>
                <a:gd name="f972" fmla="val 1140"/>
                <a:gd name="f973" fmla="val 367"/>
                <a:gd name="f974" fmla="val 1131"/>
                <a:gd name="f975" fmla="val 368"/>
                <a:gd name="f976" fmla="val 1123"/>
                <a:gd name="f977" fmla="val 1109"/>
                <a:gd name="f978" fmla="val 683"/>
                <a:gd name="f979" fmla="val 438"/>
                <a:gd name="f980" fmla="val 464"/>
                <a:gd name="f981" fmla="val 757"/>
                <a:gd name="f982" fmla="val 763"/>
                <a:gd name="f983" fmla="val 801"/>
                <a:gd name="f984" fmla="val 812"/>
                <a:gd name="f985" fmla="val 837"/>
                <a:gd name="f986" fmla="val 828"/>
                <a:gd name="f987" fmla="val 410"/>
                <a:gd name="f988" fmla="val 347"/>
                <a:gd name="f989" fmla="val 299"/>
                <a:gd name="f990" fmla="val 294"/>
                <a:gd name="f991" fmla="val 295"/>
                <a:gd name="f992" fmla="val 297"/>
                <a:gd name="f993" fmla="val 301"/>
                <a:gd name="f994" fmla="val 296"/>
                <a:gd name="f995" fmla="val 292"/>
                <a:gd name="f996" fmla="val 287"/>
                <a:gd name="f997" fmla="val 282"/>
                <a:gd name="f998" fmla="val 278"/>
                <a:gd name="f999" fmla="val 265"/>
                <a:gd name="f1000" fmla="val 264"/>
                <a:gd name="f1001" fmla="val 258"/>
                <a:gd name="f1002" fmla="val 255"/>
                <a:gd name="f1003" fmla="val 253"/>
                <a:gd name="f1004" fmla="val 229"/>
                <a:gd name="f1005" fmla="val 662"/>
                <a:gd name="f1006" fmla="val 271"/>
                <a:gd name="f1007" fmla="val 280"/>
                <a:gd name="f1008" fmla="val 302"/>
                <a:gd name="f1009" fmla="val 310"/>
                <a:gd name="f1010" fmla="val 325"/>
                <a:gd name="f1011" fmla="val 332"/>
                <a:gd name="f1012" fmla="val 338"/>
                <a:gd name="f1013" fmla="val 389"/>
                <a:gd name="f1014" fmla="val 428"/>
                <a:gd name="f1015" fmla="val 653"/>
                <a:gd name="f1016" fmla="val 480"/>
                <a:gd name="f1017" fmla="val 571"/>
                <a:gd name="f1018" fmla="val 319"/>
                <a:gd name="f1019" fmla="val 312"/>
                <a:gd name="f1020" fmla="val 303"/>
                <a:gd name="f1021" fmla="val 289"/>
                <a:gd name="f1022" fmla="val 266"/>
                <a:gd name="f1023" fmla="val 273"/>
                <a:gd name="f1024" fmla="val 155"/>
                <a:gd name="f1025" fmla="val 150"/>
                <a:gd name="f1026" fmla="val 141"/>
                <a:gd name="f1027" fmla="val 177"/>
                <a:gd name="f1028" fmla="val 147"/>
                <a:gd name="f1029" fmla="val 172"/>
                <a:gd name="f1030" fmla="val 46"/>
                <a:gd name="f1031" fmla="val 21"/>
                <a:gd name="f1032" fmla="val 169"/>
                <a:gd name="f1033" fmla="val 34"/>
                <a:gd name="f1034" fmla="val 329"/>
                <a:gd name="f1035" fmla="val 242"/>
                <a:gd name="f1036" fmla="val 339"/>
                <a:gd name="f1037" fmla="val 267"/>
                <a:gd name="f1038" fmla="val 194"/>
                <a:gd name="f1039" fmla="val 193"/>
                <a:gd name="f1040" fmla="val 275"/>
                <a:gd name="f1041" fmla="val 309"/>
                <a:gd name="f1042" fmla="val 307"/>
                <a:gd name="f1043" fmla="val 305"/>
                <a:gd name="f1044" fmla="val 291"/>
                <a:gd name="f1045" fmla="val 227"/>
                <a:gd name="f1046" fmla="val 274"/>
                <a:gd name="f1047" fmla="val 272"/>
                <a:gd name="f1048" fmla="val 317"/>
                <a:gd name="f1049" fmla="val 1275"/>
                <a:gd name="f1050" fmla="val 1274"/>
                <a:gd name="f1051" fmla="val 1267"/>
                <a:gd name="f1052" fmla="val 1261"/>
                <a:gd name="f1053" fmla="val 1254"/>
                <a:gd name="f1054" fmla="val 1250"/>
                <a:gd name="f1055" fmla="val 1244"/>
                <a:gd name="f1056" fmla="val 1241"/>
                <a:gd name="f1057" fmla="val 1227"/>
                <a:gd name="f1058" fmla="val 1192"/>
                <a:gd name="f1059" fmla="val 1166"/>
                <a:gd name="f1060" fmla="val 1160"/>
                <a:gd name="f1061" fmla="val 1153"/>
                <a:gd name="f1062" fmla="val 1146"/>
                <a:gd name="f1063" fmla="val 1111"/>
                <a:gd name="f1064" fmla="val 1107"/>
                <a:gd name="f1065" fmla="val 1179"/>
                <a:gd name="f1066" fmla="val 1199"/>
                <a:gd name="f1067" fmla="val 1219"/>
                <a:gd name="f1068" fmla="val 1238"/>
                <a:gd name="f1069" fmla="val 1258"/>
                <a:gd name="f1070" fmla="val 1285"/>
                <a:gd name="f1071" fmla="val 1281"/>
                <a:gd name="f1072" fmla="val 1276"/>
                <a:gd name="f1073" fmla="val 1272"/>
                <a:gd name="f1074" fmla="val 1263"/>
                <a:gd name="f1075" fmla="val 1245"/>
                <a:gd name="f1076" fmla="val 1237"/>
                <a:gd name="f1077" fmla="val 1223"/>
                <a:gd name="f1078" fmla="val 1197"/>
                <a:gd name="f1079" fmla="val 1182"/>
                <a:gd name="f1080" fmla="val 1202"/>
                <a:gd name="f1081" fmla="val 1268"/>
                <a:gd name="f1082" fmla="val 1294"/>
                <a:gd name="f1083" fmla="val 1320"/>
                <a:gd name="f1084" fmla="val 1340"/>
                <a:gd name="f1085" fmla="val 308"/>
                <a:gd name="f1086" fmla="val 1343"/>
                <a:gd name="f1087" fmla="val 1346"/>
                <a:gd name="f1088" fmla="val 1363"/>
                <a:gd name="f1089" fmla="val 1379"/>
                <a:gd name="f1090" fmla="val 1395"/>
                <a:gd name="f1091" fmla="val 1399"/>
                <a:gd name="f1092" fmla="val 1406"/>
                <a:gd name="f1093" fmla="val 1400"/>
                <a:gd name="f1094" fmla="val 1409"/>
                <a:gd name="f1095" fmla="val 1416"/>
                <a:gd name="f1096" fmla="val 205"/>
                <a:gd name="f1097" fmla="val 1424"/>
                <a:gd name="f1098" fmla="val 1429"/>
                <a:gd name="f1099" fmla="val 1432"/>
                <a:gd name="f1100" fmla="val 1434"/>
                <a:gd name="f1101" fmla="val 164"/>
                <a:gd name="f1102" fmla="val 1431"/>
                <a:gd name="f1103" fmla="val 157"/>
                <a:gd name="f1104" fmla="val 1425"/>
                <a:gd name="f1105" fmla="val 1413"/>
                <a:gd name="f1106" fmla="val 1397"/>
                <a:gd name="f1107" fmla="val 1375"/>
                <a:gd name="f1108" fmla="val 1354"/>
                <a:gd name="f1109" fmla="val 1311"/>
                <a:gd name="f1110" fmla="val 1289"/>
                <a:gd name="f1111" fmla="val 1228"/>
                <a:gd name="f1112" fmla="val 166"/>
                <a:gd name="f1113" fmla="val 1189"/>
                <a:gd name="f1114" fmla="val 1152"/>
                <a:gd name="f1115" fmla="val 1142"/>
                <a:gd name="f1116" fmla="val 200"/>
                <a:gd name="f1117" fmla="val 1144"/>
                <a:gd name="f1118" fmla="val 1161"/>
                <a:gd name="f1119" fmla="val 1162"/>
                <a:gd name="f1120" fmla="val 1163"/>
                <a:gd name="f1121" fmla="val 1169"/>
                <a:gd name="f1122" fmla="val 1173"/>
                <a:gd name="f1123" fmla="val 1190"/>
                <a:gd name="f1124" fmla="val 1201"/>
                <a:gd name="f1125" fmla="val 1198"/>
                <a:gd name="f1126" fmla="val 1195"/>
                <a:gd name="f1127" fmla="val 197"/>
                <a:gd name="f1128" fmla="val 1207"/>
                <a:gd name="f1129" fmla="val 1217"/>
                <a:gd name="f1130" fmla="val 1229"/>
                <a:gd name="f1131" fmla="val 1264"/>
                <a:gd name="f1132" fmla="val 1300"/>
                <a:gd name="f1133" fmla="val 1335"/>
                <a:gd name="f1134" fmla="val 161"/>
                <a:gd name="f1135" fmla="val 1339"/>
                <a:gd name="f1136" fmla="val 1344"/>
                <a:gd name="f1137" fmla="val 1348"/>
                <a:gd name="f1138" fmla="val 1349"/>
                <a:gd name="f1139" fmla="val 153"/>
                <a:gd name="f1140" fmla="val 152"/>
                <a:gd name="f1141" fmla="val 1358"/>
                <a:gd name="f1142" fmla="val 1372"/>
                <a:gd name="f1143" fmla="val 1378"/>
                <a:gd name="f1144" fmla="val 1389"/>
                <a:gd name="f1145" fmla="val 1398"/>
                <a:gd name="f1146" fmla="val 1401"/>
                <a:gd name="f1147" fmla="val 1393"/>
                <a:gd name="f1148" fmla="val 1384"/>
                <a:gd name="f1149" fmla="val 1376"/>
                <a:gd name="f1150" fmla="val 1310"/>
                <a:gd name="f1151" fmla="val 1277"/>
                <a:gd name="f1152" fmla="val 178"/>
                <a:gd name="f1153" fmla="val 1269"/>
                <a:gd name="f1154" fmla="val 184"/>
                <a:gd name="f1155" fmla="val 185"/>
                <a:gd name="f1156" fmla="val 1265"/>
                <a:gd name="f1157" fmla="val 1262"/>
                <a:gd name="f1158" fmla="val 1259"/>
                <a:gd name="f1159" fmla="val 1255"/>
                <a:gd name="f1160" fmla="val 1253"/>
                <a:gd name="f1161" fmla="val 1251"/>
                <a:gd name="f1162" fmla="val 1249"/>
                <a:gd name="f1163" fmla="val 1235"/>
                <a:gd name="f1164" fmla="val 1216"/>
                <a:gd name="f1165" fmla="val 1205"/>
                <a:gd name="f1166" fmla="val 1206"/>
                <a:gd name="f1167" fmla="val 1212"/>
                <a:gd name="f1168" fmla="val 1231"/>
                <a:gd name="f1169" fmla="val 1270"/>
                <a:gd name="f1170" fmla="val 402"/>
                <a:gd name="f1171" fmla="val 398"/>
                <a:gd name="f1172" fmla="val 489"/>
                <a:gd name="f1173" fmla="val 393"/>
                <a:gd name="f1174" fmla="val 581"/>
                <a:gd name="f1175" fmla="val 349"/>
                <a:gd name="f1176" fmla="val 479"/>
                <a:gd name="f1177" fmla="val 395"/>
                <a:gd name="f1178" fmla="val 887"/>
                <a:gd name="f1179" fmla="val 957"/>
                <a:gd name="f1180" fmla="val 981"/>
                <a:gd name="f1181" fmla="val 1188"/>
                <a:gd name="f1182" fmla="val 1194"/>
                <a:gd name="f1183" fmla="val 437"/>
                <a:gd name="f1184" fmla="val 1106"/>
                <a:gd name="f1185" fmla="val 1064"/>
                <a:gd name="f1186" fmla="val 1065"/>
                <a:gd name="f1187" fmla="val 1063"/>
                <a:gd name="f1188" fmla="val 1061"/>
                <a:gd name="f1189" fmla="val 1126"/>
                <a:gd name="f1190" fmla="val 1073"/>
                <a:gd name="f1191" fmla="val 1055"/>
                <a:gd name="f1192" fmla="val 1074"/>
                <a:gd name="f1193" fmla="val 1068"/>
                <a:gd name="f1194" fmla="val 1038"/>
                <a:gd name="f1195" fmla="val 914"/>
                <a:gd name="f1196" fmla="val 745"/>
                <a:gd name="f1197" fmla="val 766"/>
                <a:gd name="f1198" fmla="val 769"/>
                <a:gd name="f1199" fmla="val 779"/>
                <a:gd name="f1200" fmla="val 799"/>
                <a:gd name="f1201" fmla="val 815"/>
                <a:gd name="f1202" fmla="val 817"/>
                <a:gd name="f1203" fmla="val 819"/>
                <a:gd name="f1204" fmla="val 832"/>
                <a:gd name="f1205" fmla="val 680"/>
                <a:gd name="f1206" fmla="val 304"/>
                <a:gd name="f1207" fmla="val 1037"/>
                <a:gd name="f1208" fmla="val 290"/>
                <a:gd name="f1209" fmla="val 1110"/>
                <a:gd name="f1210" fmla="val 1124"/>
                <a:gd name="f1211" fmla="val 1118"/>
                <a:gd name="f1212" fmla="val 545"/>
                <a:gd name="f1213" fmla="val 321"/>
                <a:gd name="f1214" fmla="val 333"/>
                <a:gd name="f1215" fmla="val 1057"/>
                <a:gd name="f1216" fmla="val 331"/>
                <a:gd name="f1217" fmla="val 1040"/>
                <a:gd name="f1218" fmla="val 359"/>
                <a:gd name="f1219" fmla="val 1036"/>
                <a:gd name="f1220" fmla="val 1020"/>
                <a:gd name="f1221" fmla="val 939"/>
                <a:gd name="f1222" fmla="val 938"/>
                <a:gd name="f1223" fmla="val 384"/>
                <a:gd name="f1224" fmla="val 993"/>
                <a:gd name="f1225" fmla="val 1059"/>
                <a:gd name="f1226" fmla="val 1104"/>
                <a:gd name="f1227" fmla="val 1105"/>
                <a:gd name="f1228" fmla="val 1113"/>
                <a:gd name="f1229" fmla="val 1117"/>
                <a:gd name="f1230" fmla="val 1170"/>
                <a:gd name="f1231" fmla="val 1211"/>
                <a:gd name="f1232" fmla="val 1221"/>
                <a:gd name="f1233" fmla="val 1233"/>
                <a:gd name="f1234" fmla="val 1232"/>
                <a:gd name="f1235" fmla="val 1165"/>
                <a:gd name="f1236" fmla="val 1130"/>
                <a:gd name="f1237" fmla="val 1114"/>
                <a:gd name="f1238" fmla="val 1062"/>
                <a:gd name="f1239" fmla="val 1072"/>
                <a:gd name="f1240" fmla="val 880"/>
                <a:gd name="f1241" fmla="val 834"/>
                <a:gd name="f1242" fmla="val 323"/>
                <a:gd name="f1243" fmla="val 904"/>
                <a:gd name="f1244" fmla="+- 0 0 -90"/>
                <a:gd name="f1245" fmla="*/ f4 1 1452"/>
                <a:gd name="f1246" fmla="*/ f5 1 951"/>
                <a:gd name="f1247" fmla="val f6"/>
                <a:gd name="f1248" fmla="val f7"/>
                <a:gd name="f1249" fmla="val f8"/>
                <a:gd name="f1250" fmla="*/ f1244 f0 1"/>
                <a:gd name="f1251" fmla="+- f1249 0 f1247"/>
                <a:gd name="f1252" fmla="+- f1248 0 f1247"/>
                <a:gd name="f1253" fmla="*/ f1250 1 f3"/>
                <a:gd name="f1254" fmla="*/ f1252 1 1452"/>
                <a:gd name="f1255" fmla="*/ f1251 1 951"/>
                <a:gd name="f1256" fmla="*/ 1112 f1252 1"/>
                <a:gd name="f1257" fmla="*/ 616 f1251 1"/>
                <a:gd name="f1258" fmla="*/ 929 f1252 1"/>
                <a:gd name="f1259" fmla="*/ 460 f1251 1"/>
                <a:gd name="f1260" fmla="*/ 872 f1252 1"/>
                <a:gd name="f1261" fmla="*/ 524 f1251 1"/>
                <a:gd name="f1262" fmla="*/ 1028 f1252 1"/>
                <a:gd name="f1263" fmla="*/ 657 f1251 1"/>
                <a:gd name="f1264" fmla="*/ 1035 f1252 1"/>
                <a:gd name="f1265" fmla="*/ 825 f1251 1"/>
                <a:gd name="f1266" fmla="*/ 985 f1252 1"/>
                <a:gd name="f1267" fmla="*/ 847 f1251 1"/>
                <a:gd name="f1268" fmla="*/ 926 f1252 1"/>
                <a:gd name="f1269" fmla="*/ 599 f1251 1"/>
                <a:gd name="f1270" fmla="*/ 853 f1252 1"/>
                <a:gd name="f1271" fmla="*/ 794 f1251 1"/>
                <a:gd name="f1272" fmla="*/ 726 f1252 1"/>
                <a:gd name="f1273" fmla="*/ 747 f1251 1"/>
                <a:gd name="f1274" fmla="*/ 696 f1252 1"/>
                <a:gd name="f1275" fmla="*/ 678 f1251 1"/>
                <a:gd name="f1276" fmla="*/ 644 f1252 1"/>
                <a:gd name="f1277" fmla="*/ 644 f1251 1"/>
                <a:gd name="f1278" fmla="*/ 592 f1252 1"/>
                <a:gd name="f1279" fmla="*/ 727 f1251 1"/>
                <a:gd name="f1280" fmla="*/ 514 f1252 1"/>
                <a:gd name="f1281" fmla="*/ 688 f1251 1"/>
                <a:gd name="f1282" fmla="*/ 465 f1252 1"/>
                <a:gd name="f1283" fmla="*/ 868 f1251 1"/>
                <a:gd name="f1284" fmla="*/ 421 f1252 1"/>
                <a:gd name="f1285" fmla="*/ 752 f1251 1"/>
                <a:gd name="f1286" fmla="*/ 524 f1252 1"/>
                <a:gd name="f1287" fmla="*/ 557 f1251 1"/>
                <a:gd name="f1288" fmla="*/ 572 f1252 1"/>
                <a:gd name="f1289" fmla="*/ 429 f1251 1"/>
                <a:gd name="f1290" fmla="*/ 345 f1252 1"/>
                <a:gd name="f1291" fmla="*/ 634 f1251 1"/>
                <a:gd name="f1292" fmla="*/ 380 f1252 1"/>
                <a:gd name="f1293" fmla="*/ 509 f1251 1"/>
                <a:gd name="f1294" fmla="*/ 140 f1252 1"/>
                <a:gd name="f1295" fmla="*/ 109 f1251 1"/>
                <a:gd name="f1296" fmla="*/ 455 f1252 1"/>
                <a:gd name="f1297" fmla="*/ 158 f1251 1"/>
                <a:gd name="f1298" fmla="*/ 439 f1252 1"/>
                <a:gd name="f1299" fmla="*/ 35 f1251 1"/>
                <a:gd name="f1300" fmla="*/ 570 f1252 1"/>
                <a:gd name="f1301" fmla="*/ 235 f1251 1"/>
                <a:gd name="f1302" fmla="*/ 509 f1252 1"/>
                <a:gd name="f1303" fmla="*/ 102 f1251 1"/>
                <a:gd name="f1304" fmla="*/ 918 f1252 1"/>
                <a:gd name="f1305" fmla="*/ 93 f1251 1"/>
                <a:gd name="f1306" fmla="*/ 896 f1252 1"/>
                <a:gd name="f1307" fmla="*/ 240 f1251 1"/>
                <a:gd name="f1308" fmla="*/ 1053 f1252 1"/>
                <a:gd name="f1309" fmla="*/ 23 f1251 1"/>
                <a:gd name="f1310" fmla="*/ 1027 f1252 1"/>
                <a:gd name="f1311" fmla="*/ 116 f1251 1"/>
                <a:gd name="f1312" fmla="*/ 1018 f1252 1"/>
                <a:gd name="f1313" fmla="*/ 237 f1251 1"/>
                <a:gd name="f1314" fmla="*/ 1123 f1252 1"/>
                <a:gd name="f1315" fmla="*/ 370 f1251 1"/>
                <a:gd name="f1316" fmla="*/ 763 f1252 1"/>
                <a:gd name="f1317" fmla="*/ 445 f1251 1"/>
                <a:gd name="f1318" fmla="*/ 846 f1252 1"/>
                <a:gd name="f1319" fmla="*/ 404 f1251 1"/>
                <a:gd name="f1320" fmla="*/ 857 f1252 1"/>
                <a:gd name="f1321" fmla="*/ 255 f1251 1"/>
                <a:gd name="f1322" fmla="*/ 634 f1252 1"/>
                <a:gd name="f1323" fmla="*/ 325 f1251 1"/>
                <a:gd name="f1324" fmla="*/ 635 f1252 1"/>
                <a:gd name="f1325" fmla="*/ 683 f1252 1"/>
                <a:gd name="f1326" fmla="*/ 452 f1251 1"/>
                <a:gd name="f1327" fmla="*/ 101 f1252 1"/>
                <a:gd name="f1328" fmla="*/ 118 f1251 1"/>
                <a:gd name="f1329" fmla="*/ 286 f1252 1"/>
                <a:gd name="f1330" fmla="*/ 302 f1251 1"/>
                <a:gd name="f1331" fmla="*/ 544 f1252 1"/>
                <a:gd name="f1332" fmla="*/ 314 f1251 1"/>
                <a:gd name="f1333" fmla="*/ 1276 f1252 1"/>
                <a:gd name="f1334" fmla="*/ 262 f1251 1"/>
                <a:gd name="f1335" fmla="*/ 1333 f1252 1"/>
                <a:gd name="f1336" fmla="*/ 137 f1251 1"/>
                <a:gd name="f1337" fmla="*/ 1362 f1252 1"/>
                <a:gd name="f1338" fmla="*/ 155 f1251 1"/>
                <a:gd name="f1339" fmla="*/ 1270 f1252 1"/>
                <a:gd name="f1340" fmla="*/ 230 f1251 1"/>
                <a:gd name="f1341" fmla="*/ 558 f1252 1"/>
                <a:gd name="f1342" fmla="*/ 419 f1251 1"/>
                <a:gd name="f1343" fmla="*/ 417 f1252 1"/>
                <a:gd name="f1344" fmla="*/ 443 f1251 1"/>
                <a:gd name="f1345" fmla="*/ 371 f1252 1"/>
                <a:gd name="f1346" fmla="*/ 410 f1251 1"/>
                <a:gd name="f1347" fmla="*/ 1054 f1252 1"/>
                <a:gd name="f1348" fmla="*/ 391 f1251 1"/>
                <a:gd name="f1349" fmla="*/ 607 f1252 1"/>
                <a:gd name="f1350" fmla="*/ 516 f1251 1"/>
                <a:gd name="f1351" fmla="*/ 737 f1252 1"/>
                <a:gd name="f1352" fmla="*/ 585 f1251 1"/>
                <a:gd name="f1353" fmla="*/ 858 f1252 1"/>
                <a:gd name="f1354" fmla="*/ 543 f1251 1"/>
                <a:gd name="f1355" fmla="*/ 669 f1252 1"/>
                <a:gd name="f1356" fmla="*/ 522 f1251 1"/>
                <a:gd name="f1357" fmla="*/ 966 f1252 1"/>
                <a:gd name="f1358" fmla="*/ 287 f1251 1"/>
                <a:gd name="f1359" fmla="*/ 373 f1252 1"/>
                <a:gd name="f1360" fmla="*/ 340 f1251 1"/>
                <a:gd name="f1361" fmla="*/ 395 f1252 1"/>
                <a:gd name="f1362" fmla="*/ 329 f1251 1"/>
                <a:gd name="f1363" fmla="*/ 1092 f1252 1"/>
                <a:gd name="f1364" fmla="*/ 351 f1251 1"/>
                <a:gd name="f1365" fmla="*/ 1104 f1252 1"/>
                <a:gd name="f1366" fmla="*/ 284 f1251 1"/>
                <a:gd name="f1367" fmla="*/ 575 f1252 1"/>
                <a:gd name="f1368" fmla="*/ 365 f1251 1"/>
                <a:gd name="f1369" fmla="*/ 1062 f1252 1"/>
                <a:gd name="f1370" fmla="*/ 321 f1251 1"/>
                <a:gd name="f1371" fmla="*/ 344 f1251 1"/>
                <a:gd name="f1372" fmla="*/ 791 f1252 1"/>
                <a:gd name="f1373" fmla="*/ 669 f1251 1"/>
                <a:gd name="f1374" fmla="+- f1253 0 f1"/>
                <a:gd name="f1375" fmla="*/ f1256 1 1452"/>
                <a:gd name="f1376" fmla="*/ f1257 1 951"/>
                <a:gd name="f1377" fmla="*/ f1258 1 1452"/>
                <a:gd name="f1378" fmla="*/ f1259 1 951"/>
                <a:gd name="f1379" fmla="*/ f1260 1 1452"/>
                <a:gd name="f1380" fmla="*/ f1261 1 951"/>
                <a:gd name="f1381" fmla="*/ f1262 1 1452"/>
                <a:gd name="f1382" fmla="*/ f1263 1 951"/>
                <a:gd name="f1383" fmla="*/ f1264 1 1452"/>
                <a:gd name="f1384" fmla="*/ f1265 1 951"/>
                <a:gd name="f1385" fmla="*/ f1266 1 1452"/>
                <a:gd name="f1386" fmla="*/ f1267 1 951"/>
                <a:gd name="f1387" fmla="*/ f1268 1 1452"/>
                <a:gd name="f1388" fmla="*/ f1269 1 951"/>
                <a:gd name="f1389" fmla="*/ f1270 1 1452"/>
                <a:gd name="f1390" fmla="*/ f1271 1 951"/>
                <a:gd name="f1391" fmla="*/ f1272 1 1452"/>
                <a:gd name="f1392" fmla="*/ f1273 1 951"/>
                <a:gd name="f1393" fmla="*/ f1274 1 1452"/>
                <a:gd name="f1394" fmla="*/ f1275 1 951"/>
                <a:gd name="f1395" fmla="*/ f1276 1 1452"/>
                <a:gd name="f1396" fmla="*/ f1277 1 951"/>
                <a:gd name="f1397" fmla="*/ f1278 1 1452"/>
                <a:gd name="f1398" fmla="*/ f1279 1 951"/>
                <a:gd name="f1399" fmla="*/ f1280 1 1452"/>
                <a:gd name="f1400" fmla="*/ f1281 1 951"/>
                <a:gd name="f1401" fmla="*/ f1282 1 1452"/>
                <a:gd name="f1402" fmla="*/ f1283 1 951"/>
                <a:gd name="f1403" fmla="*/ f1284 1 1452"/>
                <a:gd name="f1404" fmla="*/ f1285 1 951"/>
                <a:gd name="f1405" fmla="*/ f1286 1 1452"/>
                <a:gd name="f1406" fmla="*/ f1287 1 951"/>
                <a:gd name="f1407" fmla="*/ f1288 1 1452"/>
                <a:gd name="f1408" fmla="*/ f1289 1 951"/>
                <a:gd name="f1409" fmla="*/ f1290 1 1452"/>
                <a:gd name="f1410" fmla="*/ f1291 1 951"/>
                <a:gd name="f1411" fmla="*/ f1292 1 1452"/>
                <a:gd name="f1412" fmla="*/ f1293 1 951"/>
                <a:gd name="f1413" fmla="*/ f1294 1 1452"/>
                <a:gd name="f1414" fmla="*/ f1295 1 951"/>
                <a:gd name="f1415" fmla="*/ f1296 1 1452"/>
                <a:gd name="f1416" fmla="*/ f1297 1 951"/>
                <a:gd name="f1417" fmla="*/ f1298 1 1452"/>
                <a:gd name="f1418" fmla="*/ f1299 1 951"/>
                <a:gd name="f1419" fmla="*/ f1300 1 1452"/>
                <a:gd name="f1420" fmla="*/ f1301 1 951"/>
                <a:gd name="f1421" fmla="*/ f1302 1 1452"/>
                <a:gd name="f1422" fmla="*/ f1303 1 951"/>
                <a:gd name="f1423" fmla="*/ f1304 1 1452"/>
                <a:gd name="f1424" fmla="*/ f1305 1 951"/>
                <a:gd name="f1425" fmla="*/ f1306 1 1452"/>
                <a:gd name="f1426" fmla="*/ f1307 1 951"/>
                <a:gd name="f1427" fmla="*/ f1308 1 1452"/>
                <a:gd name="f1428" fmla="*/ f1309 1 951"/>
                <a:gd name="f1429" fmla="*/ f1310 1 1452"/>
                <a:gd name="f1430" fmla="*/ f1311 1 951"/>
                <a:gd name="f1431" fmla="*/ f1312 1 1452"/>
                <a:gd name="f1432" fmla="*/ f1313 1 951"/>
                <a:gd name="f1433" fmla="*/ f1314 1 1452"/>
                <a:gd name="f1434" fmla="*/ f1315 1 951"/>
                <a:gd name="f1435" fmla="*/ f1316 1 1452"/>
                <a:gd name="f1436" fmla="*/ f1317 1 951"/>
                <a:gd name="f1437" fmla="*/ f1318 1 1452"/>
                <a:gd name="f1438" fmla="*/ f1319 1 951"/>
                <a:gd name="f1439" fmla="*/ f1320 1 1452"/>
                <a:gd name="f1440" fmla="*/ f1321 1 951"/>
                <a:gd name="f1441" fmla="*/ f1322 1 1452"/>
                <a:gd name="f1442" fmla="*/ f1323 1 951"/>
                <a:gd name="f1443" fmla="*/ f1324 1 1452"/>
                <a:gd name="f1444" fmla="*/ f1325 1 1452"/>
                <a:gd name="f1445" fmla="*/ f1326 1 951"/>
                <a:gd name="f1446" fmla="*/ f1327 1 1452"/>
                <a:gd name="f1447" fmla="*/ f1328 1 951"/>
                <a:gd name="f1448" fmla="*/ f1329 1 1452"/>
                <a:gd name="f1449" fmla="*/ f1330 1 951"/>
                <a:gd name="f1450" fmla="*/ f1331 1 1452"/>
                <a:gd name="f1451" fmla="*/ f1332 1 951"/>
                <a:gd name="f1452" fmla="*/ f1333 1 1452"/>
                <a:gd name="f1453" fmla="*/ f1334 1 951"/>
                <a:gd name="f1454" fmla="*/ f1335 1 1452"/>
                <a:gd name="f1455" fmla="*/ f1336 1 951"/>
                <a:gd name="f1456" fmla="*/ f1337 1 1452"/>
                <a:gd name="f1457" fmla="*/ f1338 1 951"/>
                <a:gd name="f1458" fmla="*/ f1339 1 1452"/>
                <a:gd name="f1459" fmla="*/ f1340 1 951"/>
                <a:gd name="f1460" fmla="*/ f1341 1 1452"/>
                <a:gd name="f1461" fmla="*/ f1342 1 951"/>
                <a:gd name="f1462" fmla="*/ f1343 1 1452"/>
                <a:gd name="f1463" fmla="*/ f1344 1 951"/>
                <a:gd name="f1464" fmla="*/ f1345 1 1452"/>
                <a:gd name="f1465" fmla="*/ f1346 1 951"/>
                <a:gd name="f1466" fmla="*/ f1347 1 1452"/>
                <a:gd name="f1467" fmla="*/ f1348 1 951"/>
                <a:gd name="f1468" fmla="*/ f1349 1 1452"/>
                <a:gd name="f1469" fmla="*/ f1350 1 951"/>
                <a:gd name="f1470" fmla="*/ f1351 1 1452"/>
                <a:gd name="f1471" fmla="*/ f1352 1 951"/>
                <a:gd name="f1472" fmla="*/ f1353 1 1452"/>
                <a:gd name="f1473" fmla="*/ f1354 1 951"/>
                <a:gd name="f1474" fmla="*/ f1355 1 1452"/>
                <a:gd name="f1475" fmla="*/ f1356 1 951"/>
                <a:gd name="f1476" fmla="*/ f1357 1 1452"/>
                <a:gd name="f1477" fmla="*/ f1358 1 951"/>
                <a:gd name="f1478" fmla="*/ f1359 1 1452"/>
                <a:gd name="f1479" fmla="*/ f1360 1 951"/>
                <a:gd name="f1480" fmla="*/ f1361 1 1452"/>
                <a:gd name="f1481" fmla="*/ f1362 1 951"/>
                <a:gd name="f1482" fmla="*/ f1363 1 1452"/>
                <a:gd name="f1483" fmla="*/ f1364 1 951"/>
                <a:gd name="f1484" fmla="*/ f1365 1 1452"/>
                <a:gd name="f1485" fmla="*/ f1366 1 951"/>
                <a:gd name="f1486" fmla="*/ f1367 1 1452"/>
                <a:gd name="f1487" fmla="*/ f1368 1 951"/>
                <a:gd name="f1488" fmla="*/ f1369 1 1452"/>
                <a:gd name="f1489" fmla="*/ f1370 1 951"/>
                <a:gd name="f1490" fmla="*/ f1371 1 951"/>
                <a:gd name="f1491" fmla="*/ f1372 1 1452"/>
                <a:gd name="f1492" fmla="*/ f1373 1 951"/>
                <a:gd name="f1493" fmla="*/ 0 1 f1254"/>
                <a:gd name="f1494" fmla="*/ f1248 1 f1254"/>
                <a:gd name="f1495" fmla="*/ 0 1 f1255"/>
                <a:gd name="f1496" fmla="*/ f1249 1 f1255"/>
                <a:gd name="f1497" fmla="*/ f1375 1 f1254"/>
                <a:gd name="f1498" fmla="*/ f1376 1 f1255"/>
                <a:gd name="f1499" fmla="*/ f1377 1 f1254"/>
                <a:gd name="f1500" fmla="*/ f1378 1 f1255"/>
                <a:gd name="f1501" fmla="*/ f1379 1 f1254"/>
                <a:gd name="f1502" fmla="*/ f1380 1 f1255"/>
                <a:gd name="f1503" fmla="*/ f1381 1 f1254"/>
                <a:gd name="f1504" fmla="*/ f1382 1 f1255"/>
                <a:gd name="f1505" fmla="*/ f1383 1 f1254"/>
                <a:gd name="f1506" fmla="*/ f1384 1 f1255"/>
                <a:gd name="f1507" fmla="*/ f1385 1 f1254"/>
                <a:gd name="f1508" fmla="*/ f1386 1 f1255"/>
                <a:gd name="f1509" fmla="*/ f1387 1 f1254"/>
                <a:gd name="f1510" fmla="*/ f1388 1 f1255"/>
                <a:gd name="f1511" fmla="*/ f1389 1 f1254"/>
                <a:gd name="f1512" fmla="*/ f1390 1 f1255"/>
                <a:gd name="f1513" fmla="*/ f1391 1 f1254"/>
                <a:gd name="f1514" fmla="*/ f1392 1 f1255"/>
                <a:gd name="f1515" fmla="*/ f1393 1 f1254"/>
                <a:gd name="f1516" fmla="*/ f1394 1 f1255"/>
                <a:gd name="f1517" fmla="*/ f1395 1 f1254"/>
                <a:gd name="f1518" fmla="*/ f1396 1 f1255"/>
                <a:gd name="f1519" fmla="*/ f1397 1 f1254"/>
                <a:gd name="f1520" fmla="*/ f1398 1 f1255"/>
                <a:gd name="f1521" fmla="*/ f1399 1 f1254"/>
                <a:gd name="f1522" fmla="*/ f1400 1 f1255"/>
                <a:gd name="f1523" fmla="*/ f1401 1 f1254"/>
                <a:gd name="f1524" fmla="*/ f1402 1 f1255"/>
                <a:gd name="f1525" fmla="*/ f1403 1 f1254"/>
                <a:gd name="f1526" fmla="*/ f1404 1 f1255"/>
                <a:gd name="f1527" fmla="*/ f1405 1 f1254"/>
                <a:gd name="f1528" fmla="*/ f1406 1 f1255"/>
                <a:gd name="f1529" fmla="*/ f1407 1 f1254"/>
                <a:gd name="f1530" fmla="*/ f1408 1 f1255"/>
                <a:gd name="f1531" fmla="*/ f1409 1 f1254"/>
                <a:gd name="f1532" fmla="*/ f1410 1 f1255"/>
                <a:gd name="f1533" fmla="*/ f1411 1 f1254"/>
                <a:gd name="f1534" fmla="*/ f1412 1 f1255"/>
                <a:gd name="f1535" fmla="*/ f1413 1 f1254"/>
                <a:gd name="f1536" fmla="*/ f1414 1 f1255"/>
                <a:gd name="f1537" fmla="*/ f1415 1 f1254"/>
                <a:gd name="f1538" fmla="*/ f1416 1 f1255"/>
                <a:gd name="f1539" fmla="*/ f1417 1 f1254"/>
                <a:gd name="f1540" fmla="*/ f1418 1 f1255"/>
                <a:gd name="f1541" fmla="*/ f1419 1 f1254"/>
                <a:gd name="f1542" fmla="*/ f1420 1 f1255"/>
                <a:gd name="f1543" fmla="*/ f1421 1 f1254"/>
                <a:gd name="f1544" fmla="*/ f1422 1 f1255"/>
                <a:gd name="f1545" fmla="*/ f1423 1 f1254"/>
                <a:gd name="f1546" fmla="*/ f1424 1 f1255"/>
                <a:gd name="f1547" fmla="*/ f1425 1 f1254"/>
                <a:gd name="f1548" fmla="*/ f1426 1 f1255"/>
                <a:gd name="f1549" fmla="*/ f1427 1 f1254"/>
                <a:gd name="f1550" fmla="*/ f1428 1 f1255"/>
                <a:gd name="f1551" fmla="*/ f1429 1 f1254"/>
                <a:gd name="f1552" fmla="*/ f1430 1 f1255"/>
                <a:gd name="f1553" fmla="*/ f1431 1 f1254"/>
                <a:gd name="f1554" fmla="*/ f1432 1 f1255"/>
                <a:gd name="f1555" fmla="*/ f1433 1 f1254"/>
                <a:gd name="f1556" fmla="*/ f1434 1 f1255"/>
                <a:gd name="f1557" fmla="*/ f1435 1 f1254"/>
                <a:gd name="f1558" fmla="*/ f1436 1 f1255"/>
                <a:gd name="f1559" fmla="*/ f1437 1 f1254"/>
                <a:gd name="f1560" fmla="*/ f1438 1 f1255"/>
                <a:gd name="f1561" fmla="*/ f1439 1 f1254"/>
                <a:gd name="f1562" fmla="*/ f1440 1 f1255"/>
                <a:gd name="f1563" fmla="*/ f1441 1 f1254"/>
                <a:gd name="f1564" fmla="*/ f1442 1 f1255"/>
                <a:gd name="f1565" fmla="*/ f1443 1 f1254"/>
                <a:gd name="f1566" fmla="*/ f1444 1 f1254"/>
                <a:gd name="f1567" fmla="*/ f1445 1 f1255"/>
                <a:gd name="f1568" fmla="*/ f1446 1 f1254"/>
                <a:gd name="f1569" fmla="*/ f1447 1 f1255"/>
                <a:gd name="f1570" fmla="*/ f1448 1 f1254"/>
                <a:gd name="f1571" fmla="*/ f1449 1 f1255"/>
                <a:gd name="f1572" fmla="*/ f1450 1 f1254"/>
                <a:gd name="f1573" fmla="*/ f1451 1 f1255"/>
                <a:gd name="f1574" fmla="*/ f1452 1 f1254"/>
                <a:gd name="f1575" fmla="*/ f1453 1 f1255"/>
                <a:gd name="f1576" fmla="*/ f1454 1 f1254"/>
                <a:gd name="f1577" fmla="*/ f1455 1 f1255"/>
                <a:gd name="f1578" fmla="*/ f1456 1 f1254"/>
                <a:gd name="f1579" fmla="*/ f1457 1 f1255"/>
                <a:gd name="f1580" fmla="*/ f1458 1 f1254"/>
                <a:gd name="f1581" fmla="*/ f1459 1 f1255"/>
                <a:gd name="f1582" fmla="*/ f1460 1 f1254"/>
                <a:gd name="f1583" fmla="*/ f1461 1 f1255"/>
                <a:gd name="f1584" fmla="*/ f1462 1 f1254"/>
                <a:gd name="f1585" fmla="*/ f1463 1 f1255"/>
                <a:gd name="f1586" fmla="*/ f1464 1 f1254"/>
                <a:gd name="f1587" fmla="*/ f1465 1 f1255"/>
                <a:gd name="f1588" fmla="*/ f1466 1 f1254"/>
                <a:gd name="f1589" fmla="*/ f1467 1 f1255"/>
                <a:gd name="f1590" fmla="*/ f1468 1 f1254"/>
                <a:gd name="f1591" fmla="*/ f1469 1 f1255"/>
                <a:gd name="f1592" fmla="*/ f1470 1 f1254"/>
                <a:gd name="f1593" fmla="*/ f1471 1 f1255"/>
                <a:gd name="f1594" fmla="*/ f1472 1 f1254"/>
                <a:gd name="f1595" fmla="*/ f1473 1 f1255"/>
                <a:gd name="f1596" fmla="*/ f1474 1 f1254"/>
                <a:gd name="f1597" fmla="*/ f1475 1 f1255"/>
                <a:gd name="f1598" fmla="*/ f1476 1 f1254"/>
                <a:gd name="f1599" fmla="*/ f1477 1 f1255"/>
                <a:gd name="f1600" fmla="*/ f1478 1 f1254"/>
                <a:gd name="f1601" fmla="*/ f1479 1 f1255"/>
                <a:gd name="f1602" fmla="*/ f1480 1 f1254"/>
                <a:gd name="f1603" fmla="*/ f1481 1 f1255"/>
                <a:gd name="f1604" fmla="*/ f1482 1 f1254"/>
                <a:gd name="f1605" fmla="*/ f1483 1 f1255"/>
                <a:gd name="f1606" fmla="*/ f1484 1 f1254"/>
                <a:gd name="f1607" fmla="*/ f1485 1 f1255"/>
                <a:gd name="f1608" fmla="*/ f1486 1 f1254"/>
                <a:gd name="f1609" fmla="*/ f1487 1 f1255"/>
                <a:gd name="f1610" fmla="*/ f1488 1 f1254"/>
                <a:gd name="f1611" fmla="*/ f1489 1 f1255"/>
                <a:gd name="f1612" fmla="*/ f1490 1 f1255"/>
                <a:gd name="f1613" fmla="*/ f1491 1 f1254"/>
                <a:gd name="f1614" fmla="*/ f1492 1 f1255"/>
                <a:gd name="f1615" fmla="*/ f1493 f1245 1"/>
                <a:gd name="f1616" fmla="*/ f1494 f1245 1"/>
                <a:gd name="f1617" fmla="*/ f1496 f1246 1"/>
                <a:gd name="f1618" fmla="*/ f1495 f1246 1"/>
                <a:gd name="f1619" fmla="*/ f1497 f1245 1"/>
                <a:gd name="f1620" fmla="*/ f1498 f1246 1"/>
                <a:gd name="f1621" fmla="*/ f1499 f1245 1"/>
                <a:gd name="f1622" fmla="*/ f1500 f1246 1"/>
                <a:gd name="f1623" fmla="*/ f1501 f1245 1"/>
                <a:gd name="f1624" fmla="*/ f1502 f1246 1"/>
                <a:gd name="f1625" fmla="*/ f1503 f1245 1"/>
                <a:gd name="f1626" fmla="*/ f1504 f1246 1"/>
                <a:gd name="f1627" fmla="*/ f1505 f1245 1"/>
                <a:gd name="f1628" fmla="*/ f1506 f1246 1"/>
                <a:gd name="f1629" fmla="*/ f1507 f1245 1"/>
                <a:gd name="f1630" fmla="*/ f1508 f1246 1"/>
                <a:gd name="f1631" fmla="*/ f1509 f1245 1"/>
                <a:gd name="f1632" fmla="*/ f1510 f1246 1"/>
                <a:gd name="f1633" fmla="*/ f1511 f1245 1"/>
                <a:gd name="f1634" fmla="*/ f1512 f1246 1"/>
                <a:gd name="f1635" fmla="*/ f1513 f1245 1"/>
                <a:gd name="f1636" fmla="*/ f1514 f1246 1"/>
                <a:gd name="f1637" fmla="*/ f1515 f1245 1"/>
                <a:gd name="f1638" fmla="*/ f1516 f1246 1"/>
                <a:gd name="f1639" fmla="*/ f1517 f1245 1"/>
                <a:gd name="f1640" fmla="*/ f1518 f1246 1"/>
                <a:gd name="f1641" fmla="*/ f1519 f1245 1"/>
                <a:gd name="f1642" fmla="*/ f1520 f1246 1"/>
                <a:gd name="f1643" fmla="*/ f1521 f1245 1"/>
                <a:gd name="f1644" fmla="*/ f1522 f1246 1"/>
                <a:gd name="f1645" fmla="*/ f1523 f1245 1"/>
                <a:gd name="f1646" fmla="*/ f1524 f1246 1"/>
                <a:gd name="f1647" fmla="*/ f1525 f1245 1"/>
                <a:gd name="f1648" fmla="*/ f1526 f1246 1"/>
                <a:gd name="f1649" fmla="*/ f1527 f1245 1"/>
                <a:gd name="f1650" fmla="*/ f1528 f1246 1"/>
                <a:gd name="f1651" fmla="*/ f1529 f1245 1"/>
                <a:gd name="f1652" fmla="*/ f1530 f1246 1"/>
                <a:gd name="f1653" fmla="*/ f1531 f1245 1"/>
                <a:gd name="f1654" fmla="*/ f1532 f1246 1"/>
                <a:gd name="f1655" fmla="*/ f1533 f1245 1"/>
                <a:gd name="f1656" fmla="*/ f1534 f1246 1"/>
                <a:gd name="f1657" fmla="*/ f1535 f1245 1"/>
                <a:gd name="f1658" fmla="*/ f1536 f1246 1"/>
                <a:gd name="f1659" fmla="*/ f1537 f1245 1"/>
                <a:gd name="f1660" fmla="*/ f1538 f1246 1"/>
                <a:gd name="f1661" fmla="*/ f1539 f1245 1"/>
                <a:gd name="f1662" fmla="*/ f1540 f1246 1"/>
                <a:gd name="f1663" fmla="*/ f1541 f1245 1"/>
                <a:gd name="f1664" fmla="*/ f1542 f1246 1"/>
                <a:gd name="f1665" fmla="*/ f1543 f1245 1"/>
                <a:gd name="f1666" fmla="*/ f1544 f1246 1"/>
                <a:gd name="f1667" fmla="*/ f1545 f1245 1"/>
                <a:gd name="f1668" fmla="*/ f1546 f1246 1"/>
                <a:gd name="f1669" fmla="*/ f1547 f1245 1"/>
                <a:gd name="f1670" fmla="*/ f1548 f1246 1"/>
                <a:gd name="f1671" fmla="*/ f1549 f1245 1"/>
                <a:gd name="f1672" fmla="*/ f1550 f1246 1"/>
                <a:gd name="f1673" fmla="*/ f1551 f1245 1"/>
                <a:gd name="f1674" fmla="*/ f1552 f1246 1"/>
                <a:gd name="f1675" fmla="*/ f1553 f1245 1"/>
                <a:gd name="f1676" fmla="*/ f1554 f1246 1"/>
                <a:gd name="f1677" fmla="*/ f1555 f1245 1"/>
                <a:gd name="f1678" fmla="*/ f1556 f1246 1"/>
                <a:gd name="f1679" fmla="*/ f1557 f1245 1"/>
                <a:gd name="f1680" fmla="*/ f1558 f1246 1"/>
                <a:gd name="f1681" fmla="*/ f1559 f1245 1"/>
                <a:gd name="f1682" fmla="*/ f1560 f1246 1"/>
                <a:gd name="f1683" fmla="*/ f1561 f1245 1"/>
                <a:gd name="f1684" fmla="*/ f1562 f1246 1"/>
                <a:gd name="f1685" fmla="*/ f1563 f1245 1"/>
                <a:gd name="f1686" fmla="*/ f1564 f1246 1"/>
                <a:gd name="f1687" fmla="*/ f1565 f1245 1"/>
                <a:gd name="f1688" fmla="*/ f1566 f1245 1"/>
                <a:gd name="f1689" fmla="*/ f1567 f1246 1"/>
                <a:gd name="f1690" fmla="*/ f1568 f1245 1"/>
                <a:gd name="f1691" fmla="*/ f1569 f1246 1"/>
                <a:gd name="f1692" fmla="*/ f1570 f1245 1"/>
                <a:gd name="f1693" fmla="*/ f1571 f1246 1"/>
                <a:gd name="f1694" fmla="*/ f1572 f1245 1"/>
                <a:gd name="f1695" fmla="*/ f1573 f1246 1"/>
                <a:gd name="f1696" fmla="*/ f1574 f1245 1"/>
                <a:gd name="f1697" fmla="*/ f1575 f1246 1"/>
                <a:gd name="f1698" fmla="*/ f1576 f1245 1"/>
                <a:gd name="f1699" fmla="*/ f1577 f1246 1"/>
                <a:gd name="f1700" fmla="*/ f1578 f1245 1"/>
                <a:gd name="f1701" fmla="*/ f1579 f1246 1"/>
                <a:gd name="f1702" fmla="*/ f1580 f1245 1"/>
                <a:gd name="f1703" fmla="*/ f1581 f1246 1"/>
                <a:gd name="f1704" fmla="*/ f1582 f1245 1"/>
                <a:gd name="f1705" fmla="*/ f1583 f1246 1"/>
                <a:gd name="f1706" fmla="*/ f1584 f1245 1"/>
                <a:gd name="f1707" fmla="*/ f1585 f1246 1"/>
                <a:gd name="f1708" fmla="*/ f1586 f1245 1"/>
                <a:gd name="f1709" fmla="*/ f1587 f1246 1"/>
                <a:gd name="f1710" fmla="*/ f1588 f1245 1"/>
                <a:gd name="f1711" fmla="*/ f1589 f1246 1"/>
                <a:gd name="f1712" fmla="*/ f1590 f1245 1"/>
                <a:gd name="f1713" fmla="*/ f1591 f1246 1"/>
                <a:gd name="f1714" fmla="*/ f1592 f1245 1"/>
                <a:gd name="f1715" fmla="*/ f1593 f1246 1"/>
                <a:gd name="f1716" fmla="*/ f1594 f1245 1"/>
                <a:gd name="f1717" fmla="*/ f1595 f1246 1"/>
                <a:gd name="f1718" fmla="*/ f1596 f1245 1"/>
                <a:gd name="f1719" fmla="*/ f1597 f1246 1"/>
                <a:gd name="f1720" fmla="*/ f1598 f1245 1"/>
                <a:gd name="f1721" fmla="*/ f1599 f1246 1"/>
                <a:gd name="f1722" fmla="*/ f1600 f1245 1"/>
                <a:gd name="f1723" fmla="*/ f1601 f1246 1"/>
                <a:gd name="f1724" fmla="*/ f1602 f1245 1"/>
                <a:gd name="f1725" fmla="*/ f1603 f1246 1"/>
                <a:gd name="f1726" fmla="*/ f1604 f1245 1"/>
                <a:gd name="f1727" fmla="*/ f1605 f1246 1"/>
                <a:gd name="f1728" fmla="*/ f1606 f1245 1"/>
                <a:gd name="f1729" fmla="*/ f1607 f1246 1"/>
                <a:gd name="f1730" fmla="*/ f1608 f1245 1"/>
                <a:gd name="f1731" fmla="*/ f1609 f1246 1"/>
                <a:gd name="f1732" fmla="*/ f1610 f1245 1"/>
                <a:gd name="f1733" fmla="*/ f1611 f1246 1"/>
                <a:gd name="f1734" fmla="*/ f1612 f1246 1"/>
                <a:gd name="f1735" fmla="*/ f1613 f1245 1"/>
                <a:gd name="f1736" fmla="*/ f1614 f1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4">
                  <a:pos x="f1619" y="f1620"/>
                </a:cxn>
                <a:cxn ang="f1374">
                  <a:pos x="f1621" y="f1622"/>
                </a:cxn>
                <a:cxn ang="f1374">
                  <a:pos x="f1623" y="f1624"/>
                </a:cxn>
                <a:cxn ang="f1374">
                  <a:pos x="f1625" y="f1626"/>
                </a:cxn>
                <a:cxn ang="f1374">
                  <a:pos x="f1627" y="f1628"/>
                </a:cxn>
                <a:cxn ang="f1374">
                  <a:pos x="f1629" y="f1630"/>
                </a:cxn>
                <a:cxn ang="f1374">
                  <a:pos x="f1631" y="f1632"/>
                </a:cxn>
                <a:cxn ang="f1374">
                  <a:pos x="f1633" y="f1634"/>
                </a:cxn>
                <a:cxn ang="f1374">
                  <a:pos x="f1635" y="f1636"/>
                </a:cxn>
                <a:cxn ang="f1374">
                  <a:pos x="f1637" y="f1638"/>
                </a:cxn>
                <a:cxn ang="f1374">
                  <a:pos x="f1639" y="f1640"/>
                </a:cxn>
                <a:cxn ang="f1374">
                  <a:pos x="f1641" y="f1642"/>
                </a:cxn>
                <a:cxn ang="f1374">
                  <a:pos x="f1643" y="f1644"/>
                </a:cxn>
                <a:cxn ang="f1374">
                  <a:pos x="f1645" y="f1646"/>
                </a:cxn>
                <a:cxn ang="f1374">
                  <a:pos x="f1647" y="f1648"/>
                </a:cxn>
                <a:cxn ang="f1374">
                  <a:pos x="f1649" y="f1650"/>
                </a:cxn>
                <a:cxn ang="f1374">
                  <a:pos x="f1651" y="f1652"/>
                </a:cxn>
                <a:cxn ang="f1374">
                  <a:pos x="f1653" y="f1654"/>
                </a:cxn>
                <a:cxn ang="f1374">
                  <a:pos x="f1655" y="f1656"/>
                </a:cxn>
                <a:cxn ang="f1374">
                  <a:pos x="f1657" y="f1658"/>
                </a:cxn>
                <a:cxn ang="f1374">
                  <a:pos x="f1659" y="f1660"/>
                </a:cxn>
                <a:cxn ang="f1374">
                  <a:pos x="f1661" y="f1662"/>
                </a:cxn>
                <a:cxn ang="f1374">
                  <a:pos x="f1663" y="f1664"/>
                </a:cxn>
                <a:cxn ang="f1374">
                  <a:pos x="f1665" y="f1666"/>
                </a:cxn>
                <a:cxn ang="f1374">
                  <a:pos x="f1667" y="f1668"/>
                </a:cxn>
                <a:cxn ang="f1374">
                  <a:pos x="f1669" y="f1670"/>
                </a:cxn>
                <a:cxn ang="f1374">
                  <a:pos x="f1671" y="f1672"/>
                </a:cxn>
                <a:cxn ang="f1374">
                  <a:pos x="f1673" y="f1674"/>
                </a:cxn>
                <a:cxn ang="f1374">
                  <a:pos x="f1675" y="f1676"/>
                </a:cxn>
                <a:cxn ang="f1374">
                  <a:pos x="f1677" y="f1678"/>
                </a:cxn>
                <a:cxn ang="f1374">
                  <a:pos x="f1679" y="f1680"/>
                </a:cxn>
                <a:cxn ang="f1374">
                  <a:pos x="f1681" y="f1682"/>
                </a:cxn>
                <a:cxn ang="f1374">
                  <a:pos x="f1683" y="f1684"/>
                </a:cxn>
                <a:cxn ang="f1374">
                  <a:pos x="f1685" y="f1686"/>
                </a:cxn>
                <a:cxn ang="f1374">
                  <a:pos x="f1687" y="f1652"/>
                </a:cxn>
                <a:cxn ang="f1374">
                  <a:pos x="f1688" y="f1689"/>
                </a:cxn>
                <a:cxn ang="f1374">
                  <a:pos x="f1690" y="f1691"/>
                </a:cxn>
                <a:cxn ang="f1374">
                  <a:pos x="f1692" y="f1693"/>
                </a:cxn>
                <a:cxn ang="f1374">
                  <a:pos x="f1694" y="f1695"/>
                </a:cxn>
                <a:cxn ang="f1374">
                  <a:pos x="f1696" y="f1697"/>
                </a:cxn>
                <a:cxn ang="f1374">
                  <a:pos x="f1698" y="f1699"/>
                </a:cxn>
                <a:cxn ang="f1374">
                  <a:pos x="f1700" y="f1701"/>
                </a:cxn>
                <a:cxn ang="f1374">
                  <a:pos x="f1702" y="f1703"/>
                </a:cxn>
                <a:cxn ang="f1374">
                  <a:pos x="f1704" y="f1705"/>
                </a:cxn>
                <a:cxn ang="f1374">
                  <a:pos x="f1706" y="f1707"/>
                </a:cxn>
                <a:cxn ang="f1374">
                  <a:pos x="f1708" y="f1709"/>
                </a:cxn>
                <a:cxn ang="f1374">
                  <a:pos x="f1710" y="f1711"/>
                </a:cxn>
                <a:cxn ang="f1374">
                  <a:pos x="f1712" y="f1713"/>
                </a:cxn>
                <a:cxn ang="f1374">
                  <a:pos x="f1714" y="f1715"/>
                </a:cxn>
                <a:cxn ang="f1374">
                  <a:pos x="f1716" y="f1717"/>
                </a:cxn>
                <a:cxn ang="f1374">
                  <a:pos x="f1718" y="f1719"/>
                </a:cxn>
                <a:cxn ang="f1374">
                  <a:pos x="f1720" y="f1721"/>
                </a:cxn>
                <a:cxn ang="f1374">
                  <a:pos x="f1722" y="f1723"/>
                </a:cxn>
                <a:cxn ang="f1374">
                  <a:pos x="f1724" y="f1725"/>
                </a:cxn>
                <a:cxn ang="f1374">
                  <a:pos x="f1726" y="f1727"/>
                </a:cxn>
                <a:cxn ang="f1374">
                  <a:pos x="f1728" y="f1729"/>
                </a:cxn>
                <a:cxn ang="f1374">
                  <a:pos x="f1728" y="f1729"/>
                </a:cxn>
                <a:cxn ang="f1374">
                  <a:pos x="f1730" y="f1731"/>
                </a:cxn>
                <a:cxn ang="f1374">
                  <a:pos x="f1732" y="f1733"/>
                </a:cxn>
                <a:cxn ang="f1374">
                  <a:pos x="f1716" y="f1734"/>
                </a:cxn>
                <a:cxn ang="f1374">
                  <a:pos x="f1735" y="f1736"/>
                </a:cxn>
              </a:cxnLst>
              <a:rect l="f1615" t="f1618" r="f1616" b="f1617"/>
              <a:pathLst>
                <a:path w="1452" h="951">
                  <a:moveTo>
                    <a:pt x="f9" y="f10"/>
                  </a:move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4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17" y="f52"/>
                    <a:pt x="f16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19" y="f60"/>
                    <a:pt x="f61" y="f62"/>
                    <a:pt x="f11" y="f63"/>
                  </a:cubicBezTo>
                  <a:cubicBezTo>
                    <a:pt x="f15" y="f64"/>
                    <a:pt x="f65" y="f66"/>
                    <a:pt x="f16" y="f67"/>
                  </a:cubicBezTo>
                  <a:cubicBezTo>
                    <a:pt x="f61" y="f68"/>
                    <a:pt x="f17" y="f69"/>
                    <a:pt x="f70" y="f71"/>
                  </a:cubicBezTo>
                  <a:cubicBezTo>
                    <a:pt x="f1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86"/>
                    <a:pt x="f75" y="f90"/>
                    <a:pt x="f91" y="f92"/>
                  </a:cubicBezTo>
                  <a:cubicBezTo>
                    <a:pt x="f91" y="f93"/>
                    <a:pt x="f48" y="f94"/>
                    <a:pt x="f48" y="f95"/>
                  </a:cubicBezTo>
                  <a:cubicBezTo>
                    <a:pt x="f48" y="f96"/>
                    <a:pt x="f97" y="f98"/>
                    <a:pt x="f50" y="f99"/>
                  </a:cubicBezTo>
                  <a:cubicBezTo>
                    <a:pt x="f17" y="f99"/>
                    <a:pt x="f65" y="f100"/>
                    <a:pt x="f13" y="f96"/>
                  </a:cubicBezTo>
                  <a:cubicBezTo>
                    <a:pt x="f101" y="f102"/>
                    <a:pt x="f65" y="f102"/>
                    <a:pt x="f16" y="f103"/>
                  </a:cubicBezTo>
                  <a:cubicBezTo>
                    <a:pt x="f104" y="f103"/>
                    <a:pt x="f65" y="f105"/>
                    <a:pt x="f101" y="f105"/>
                  </a:cubicBezTo>
                  <a:cubicBezTo>
                    <a:pt x="f65" y="f106"/>
                    <a:pt x="f101" y="f107"/>
                    <a:pt x="f65" y="f108"/>
                  </a:cubicBezTo>
                  <a:cubicBezTo>
                    <a:pt x="f109" y="f80"/>
                    <a:pt x="f70" y="f110"/>
                    <a:pt x="f13" y="f111"/>
                  </a:cubicBezTo>
                  <a:cubicBezTo>
                    <a:pt x="f112" y="f113"/>
                    <a:pt x="f114" y="f115"/>
                    <a:pt x="f116" y="f67"/>
                  </a:cubicBezTo>
                  <a:cubicBezTo>
                    <a:pt x="f117" y="f118"/>
                    <a:pt x="f119" y="f60"/>
                    <a:pt x="f120" y="f52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37"/>
                    <a:pt x="f130" y="f35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3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59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54" y="f177"/>
                    <a:pt x="f154" y="f178"/>
                  </a:cubicBezTo>
                  <a:cubicBezTo>
                    <a:pt x="f154" y="f41"/>
                    <a:pt x="f179" y="f180"/>
                    <a:pt x="f156" y="f181"/>
                  </a:cubicBezTo>
                  <a:cubicBezTo>
                    <a:pt x="f182" y="f181"/>
                    <a:pt x="f160" y="f181"/>
                    <a:pt x="f183" y="f181"/>
                  </a:cubicBezTo>
                  <a:cubicBezTo>
                    <a:pt x="f160" y="f184"/>
                    <a:pt x="f156" y="f185"/>
                    <a:pt x="f179" y="f126"/>
                  </a:cubicBezTo>
                  <a:cubicBezTo>
                    <a:pt x="f154" y="f186"/>
                    <a:pt x="f147" y="f187"/>
                    <a:pt x="f188" y="f189"/>
                  </a:cubicBezTo>
                  <a:cubicBezTo>
                    <a:pt x="f139" y="f190"/>
                    <a:pt x="f191" y="f47"/>
                    <a:pt x="f139" y="f192"/>
                  </a:cubicBezTo>
                  <a:cubicBezTo>
                    <a:pt x="f139" y="f193"/>
                    <a:pt x="f194" y="f49"/>
                    <a:pt x="f194" y="f51"/>
                  </a:cubicBezTo>
                  <a:cubicBezTo>
                    <a:pt x="f191" y="f195"/>
                    <a:pt x="f137" y="f193"/>
                    <a:pt x="f196" y="f192"/>
                  </a:cubicBezTo>
                  <a:cubicBezTo>
                    <a:pt x="f197" y="f122"/>
                    <a:pt x="f198" y="f199"/>
                    <a:pt x="f200" y="f201"/>
                  </a:cubicBezTo>
                  <a:cubicBezTo>
                    <a:pt x="f202" y="f203"/>
                    <a:pt x="f204" y="f189"/>
                    <a:pt x="f205" y="f47"/>
                  </a:cubicBezTo>
                  <a:cubicBezTo>
                    <a:pt x="f206" y="f199"/>
                    <a:pt x="f206" y="f207"/>
                    <a:pt x="f208" y="f207"/>
                  </a:cubicBezTo>
                  <a:cubicBezTo>
                    <a:pt x="f209" y="f207"/>
                    <a:pt x="f210" y="f199"/>
                    <a:pt x="f211" y="f52"/>
                  </a:cubicBezTo>
                  <a:cubicBezTo>
                    <a:pt x="f211" y="f52"/>
                    <a:pt x="f210" y="f52"/>
                    <a:pt x="f212" y="f53"/>
                  </a:cubicBezTo>
                  <a:cubicBezTo>
                    <a:pt x="f213" y="f214"/>
                    <a:pt x="f215" y="f5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63"/>
                    <a:pt x="f225" y="f226"/>
                    <a:pt x="f227" y="f228"/>
                  </a:cubicBezTo>
                  <a:cubicBezTo>
                    <a:pt x="f229" y="f66"/>
                    <a:pt x="f230" y="f231"/>
                    <a:pt x="f232" y="f233"/>
                  </a:cubicBezTo>
                  <a:cubicBezTo>
                    <a:pt x="f232" y="f234"/>
                    <a:pt x="f235" y="f236"/>
                    <a:pt x="f123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84"/>
                    <a:pt x="f247" y="f102"/>
                  </a:cubicBezTo>
                  <a:cubicBezTo>
                    <a:pt x="f248" y="f249"/>
                    <a:pt x="f250" y="f98"/>
                    <a:pt x="f251" y="f99"/>
                  </a:cubicBezTo>
                  <a:cubicBezTo>
                    <a:pt x="f252" y="f253"/>
                    <a:pt x="f254" y="f99"/>
                    <a:pt x="f255" y="f99"/>
                  </a:cubicBezTo>
                  <a:cubicBezTo>
                    <a:pt x="f256" y="f257"/>
                    <a:pt x="f246" y="f258"/>
                    <a:pt x="f259" y="f260"/>
                  </a:cubicBezTo>
                  <a:cubicBezTo>
                    <a:pt x="f255" y="f261"/>
                    <a:pt x="f262" y="f263"/>
                    <a:pt x="f121" y="f264"/>
                  </a:cubicBezTo>
                  <a:cubicBezTo>
                    <a:pt x="f265" y="f266"/>
                    <a:pt x="f265" y="f267"/>
                    <a:pt x="f259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117" y="f274"/>
                    <a:pt x="f273" y="f275"/>
                    <a:pt x="f117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0"/>
                    <a:pt x="f292" y="f293"/>
                  </a:cubicBezTo>
                  <a:cubicBezTo>
                    <a:pt x="f294" y="f295"/>
                    <a:pt x="f296" y="f297"/>
                    <a:pt x="f296" y="f298"/>
                  </a:cubicBezTo>
                  <a:cubicBezTo>
                    <a:pt x="f296" y="f299"/>
                    <a:pt x="f300" y="f301"/>
                    <a:pt x="f302" y="f303"/>
                  </a:cubicBezTo>
                  <a:cubicBezTo>
                    <a:pt x="f300" y="f304"/>
                    <a:pt x="f291" y="f305"/>
                    <a:pt x="f281" y="f306"/>
                  </a:cubicBezTo>
                  <a:cubicBezTo>
                    <a:pt x="f294" y="f307"/>
                    <a:pt x="f308" y="f309"/>
                    <a:pt x="f310" y="f311"/>
                  </a:cubicBezTo>
                  <a:cubicBezTo>
                    <a:pt x="f271" y="f312"/>
                    <a:pt x="f313" y="f179"/>
                    <a:pt x="f314" y="f141"/>
                  </a:cubicBezTo>
                  <a:cubicBezTo>
                    <a:pt x="f251" y="f315"/>
                    <a:pt x="f252" y="f315"/>
                    <a:pt x="f246" y="f188"/>
                  </a:cubicBezTo>
                  <a:cubicBezTo>
                    <a:pt x="f316" y="f317"/>
                    <a:pt x="f318" y="f319"/>
                    <a:pt x="f320" y="f209"/>
                  </a:cubicBezTo>
                  <a:cubicBezTo>
                    <a:pt x="f254" y="f210"/>
                    <a:pt x="f256" y="f220"/>
                    <a:pt x="f246" y="f321"/>
                  </a:cubicBezTo>
                  <a:cubicBezTo>
                    <a:pt x="f246" y="f322"/>
                    <a:pt x="f316" y="f8"/>
                    <a:pt x="f265" y="f323"/>
                  </a:cubicBezTo>
                  <a:cubicBezTo>
                    <a:pt x="f324" y="f325"/>
                    <a:pt x="f240" y="f321"/>
                    <a:pt x="f240" y="f326"/>
                  </a:cubicBezTo>
                  <a:cubicBezTo>
                    <a:pt x="f327" y="f220"/>
                    <a:pt x="f328" y="f329"/>
                    <a:pt x="f328" y="f330"/>
                  </a:cubicBezTo>
                  <a:cubicBezTo>
                    <a:pt x="f232" y="f331"/>
                    <a:pt x="f332" y="f212"/>
                    <a:pt x="f333" y="f334"/>
                  </a:cubicBezTo>
                  <a:cubicBezTo>
                    <a:pt x="f335" y="f222"/>
                    <a:pt x="f336" y="f129"/>
                    <a:pt x="f337" y="f326"/>
                  </a:cubicBezTo>
                  <a:cubicBezTo>
                    <a:pt x="f127" y="f222"/>
                    <a:pt x="f338" y="f334"/>
                    <a:pt x="f225" y="f218"/>
                  </a:cubicBezTo>
                  <a:cubicBezTo>
                    <a:pt x="f339" y="f340"/>
                    <a:pt x="f337" y="f341"/>
                    <a:pt x="f342" y="f343"/>
                  </a:cubicBezTo>
                  <a:cubicBezTo>
                    <a:pt x="f336" y="f344"/>
                    <a:pt x="f125" y="f345"/>
                    <a:pt x="f346" y="f347"/>
                  </a:cubicBezTo>
                  <a:cubicBezTo>
                    <a:pt x="f123" y="f198"/>
                    <a:pt x="f348" y="f349"/>
                    <a:pt x="f238" y="f350"/>
                  </a:cubicBezTo>
                  <a:cubicBezTo>
                    <a:pt x="f235" y="f350"/>
                    <a:pt x="f351" y="f173"/>
                    <a:pt x="f352" y="f353"/>
                  </a:cubicBezTo>
                  <a:cubicBezTo>
                    <a:pt x="f352" y="f183"/>
                    <a:pt x="f351" y="f169"/>
                    <a:pt x="f354" y="f163"/>
                  </a:cubicBezTo>
                  <a:cubicBezTo>
                    <a:pt x="f355" y="f356"/>
                    <a:pt x="f336" y="f357"/>
                    <a:pt x="f342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299"/>
                    <a:pt x="f127" y="f368"/>
                  </a:cubicBezTo>
                  <a:cubicBezTo>
                    <a:pt x="f369" y="f295"/>
                    <a:pt x="f127" y="f293"/>
                    <a:pt x="f369" y="f290"/>
                  </a:cubicBezTo>
                  <a:cubicBezTo>
                    <a:pt x="f370" y="f371"/>
                    <a:pt x="f322" y="f372"/>
                    <a:pt x="f373" y="f374"/>
                  </a:cubicBezTo>
                  <a:cubicBezTo>
                    <a:pt x="f375" y="f376"/>
                    <a:pt x="f363" y="f377"/>
                    <a:pt x="f361" y="f378"/>
                  </a:cubicBezTo>
                  <a:cubicBezTo>
                    <a:pt x="f379" y="f380"/>
                    <a:pt x="f336" y="f381"/>
                    <a:pt x="f359" y="f382"/>
                  </a:cubicBezTo>
                  <a:cubicBezTo>
                    <a:pt x="f339" y="f383"/>
                    <a:pt x="f339" y="f384"/>
                    <a:pt x="f363" y="f385"/>
                  </a:cubicBezTo>
                  <a:cubicBezTo>
                    <a:pt x="f369" y="f386"/>
                    <a:pt x="f338" y="f261"/>
                    <a:pt x="f224" y="f260"/>
                  </a:cubicBezTo>
                  <a:cubicBezTo>
                    <a:pt x="f325" y="f387"/>
                    <a:pt x="f322" y="f388"/>
                    <a:pt x="f389" y="f257"/>
                  </a:cubicBezTo>
                  <a:cubicBezTo>
                    <a:pt x="f390" y="f391"/>
                    <a:pt x="f392" y="f388"/>
                    <a:pt x="f334" y="f393"/>
                  </a:cubicBezTo>
                  <a:cubicBezTo>
                    <a:pt x="f130" y="f99"/>
                    <a:pt x="f394" y="f395"/>
                    <a:pt x="f394" y="f84"/>
                  </a:cubicBezTo>
                  <a:cubicBezTo>
                    <a:pt x="f340" y="f396"/>
                    <a:pt x="f340" y="f397"/>
                    <a:pt x="f340" y="f398"/>
                  </a:cubicBezTo>
                  <a:cubicBezTo>
                    <a:pt x="f340" y="f399"/>
                    <a:pt x="f394" y="f237"/>
                    <a:pt x="f400" y="f236"/>
                  </a:cubicBezTo>
                  <a:cubicBezTo>
                    <a:pt x="f130" y="f401"/>
                    <a:pt x="f213" y="f402"/>
                    <a:pt x="f216" y="f67"/>
                  </a:cubicBezTo>
                  <a:cubicBezTo>
                    <a:pt x="f394" y="f231"/>
                    <a:pt x="f330" y="f403"/>
                    <a:pt x="f331" y="f118"/>
                  </a:cubicBezTo>
                  <a:cubicBezTo>
                    <a:pt x="f404" y="f402"/>
                    <a:pt x="f404" y="f233"/>
                    <a:pt x="f405" y="f401"/>
                  </a:cubicBezTo>
                  <a:cubicBezTo>
                    <a:pt x="f406" y="f71"/>
                    <a:pt x="f407" y="f241"/>
                    <a:pt x="f408" y="f236"/>
                  </a:cubicBezTo>
                  <a:cubicBezTo>
                    <a:pt x="f408" y="f399"/>
                    <a:pt x="f409" y="f410"/>
                    <a:pt x="f409" y="f241"/>
                  </a:cubicBezTo>
                  <a:cubicBezTo>
                    <a:pt x="f411" y="f412"/>
                    <a:pt x="f202" y="f243"/>
                    <a:pt x="f319" y="f397"/>
                  </a:cubicBezTo>
                  <a:cubicBezTo>
                    <a:pt x="f133" y="f396"/>
                    <a:pt x="f202" y="f413"/>
                    <a:pt x="f317" y="f396"/>
                  </a:cubicBezTo>
                  <a:cubicBezTo>
                    <a:pt x="f414" y="f92"/>
                    <a:pt x="f415" y="f90"/>
                    <a:pt x="f416" y="f84"/>
                  </a:cubicBezTo>
                  <a:cubicBezTo>
                    <a:pt x="f200" y="f93"/>
                    <a:pt x="f408" y="f417"/>
                    <a:pt x="f409" y="f107"/>
                  </a:cubicBezTo>
                  <a:cubicBezTo>
                    <a:pt x="f319" y="f257"/>
                    <a:pt x="f345" y="f418"/>
                    <a:pt x="f419" y="f420"/>
                  </a:cubicBezTo>
                  <a:cubicBezTo>
                    <a:pt x="f197" y="f274"/>
                    <a:pt x="f415" y="f278"/>
                    <a:pt x="f414" y="f282"/>
                  </a:cubicBezTo>
                  <a:cubicBezTo>
                    <a:pt x="f414" y="f421"/>
                    <a:pt x="f422" y="f301"/>
                    <a:pt x="f147" y="f423"/>
                  </a:cubicBezTo>
                  <a:cubicBezTo>
                    <a:pt x="f149" y="f424"/>
                    <a:pt x="f173" y="f425"/>
                    <a:pt x="f426" y="f362"/>
                  </a:cubicBezTo>
                  <a:cubicBezTo>
                    <a:pt x="f427" y="f305"/>
                    <a:pt x="f169" y="f305"/>
                    <a:pt x="f428" y="f429"/>
                  </a:cubicBezTo>
                  <a:cubicBezTo>
                    <a:pt x="f307" y="f358"/>
                    <a:pt x="f304" y="f430"/>
                    <a:pt x="f421" y="f431"/>
                  </a:cubicBezTo>
                  <a:cubicBezTo>
                    <a:pt x="f432" y="f433"/>
                    <a:pt x="f282" y="f307"/>
                    <a:pt x="f434" y="f435"/>
                  </a:cubicBezTo>
                  <a:cubicBezTo>
                    <a:pt x="f275" y="f358"/>
                    <a:pt x="f378" y="f436"/>
                    <a:pt x="f437" y="f438"/>
                  </a:cubicBezTo>
                  <a:cubicBezTo>
                    <a:pt x="f382" y="f439"/>
                    <a:pt x="f440" y="f441"/>
                    <a:pt x="f418" y="f424"/>
                  </a:cubicBezTo>
                  <a:cubicBezTo>
                    <a:pt x="f442" y="f424"/>
                    <a:pt x="f385" y="f425"/>
                    <a:pt x="f266" y="f425"/>
                  </a:cubicBezTo>
                  <a:cubicBezTo>
                    <a:pt x="f385" y="f443"/>
                    <a:pt x="f442" y="f444"/>
                    <a:pt x="f418" y="f445"/>
                  </a:cubicBezTo>
                  <a:cubicBezTo>
                    <a:pt x="f383" y="f446"/>
                    <a:pt x="f447" y="f448"/>
                    <a:pt x="f270" y="f304"/>
                  </a:cubicBezTo>
                  <a:cubicBezTo>
                    <a:pt x="f449" y="f446"/>
                    <a:pt x="f450" y="f366"/>
                    <a:pt x="f451" y="f452"/>
                  </a:cubicBezTo>
                  <a:cubicBezTo>
                    <a:pt x="f449" y="f453"/>
                    <a:pt x="f454" y="f455"/>
                    <a:pt x="f382" y="f298"/>
                  </a:cubicBezTo>
                  <a:cubicBezTo>
                    <a:pt x="f456" y="f368"/>
                    <a:pt x="f440" y="f421"/>
                    <a:pt x="f267" y="f457"/>
                  </a:cubicBezTo>
                  <a:cubicBezTo>
                    <a:pt x="f458" y="f459"/>
                    <a:pt x="f267" y="f460"/>
                    <a:pt x="f383" y="f374"/>
                  </a:cubicBezTo>
                  <a:cubicBezTo>
                    <a:pt x="f383" y="f282"/>
                    <a:pt x="f437" y="f461"/>
                    <a:pt x="f462" y="f463"/>
                  </a:cubicBezTo>
                  <a:cubicBezTo>
                    <a:pt x="f378" y="f460"/>
                    <a:pt x="f464" y="f284"/>
                    <a:pt x="f465" y="f466"/>
                  </a:cubicBezTo>
                  <a:cubicBezTo>
                    <a:pt x="f368" y="f459"/>
                    <a:pt x="f467" y="f468"/>
                    <a:pt x="f469" y="f470"/>
                  </a:cubicBezTo>
                  <a:cubicBezTo>
                    <a:pt x="f471" y="f472"/>
                    <a:pt x="f171" y="f473"/>
                    <a:pt x="f179" y="f280"/>
                  </a:cubicBezTo>
                  <a:cubicBezTo>
                    <a:pt x="f154" y="f474"/>
                    <a:pt x="f152" y="f474"/>
                    <a:pt x="f143" y="f434"/>
                  </a:cubicBezTo>
                  <a:cubicBezTo>
                    <a:pt x="f141" y="f475"/>
                    <a:pt x="f194" y="f476"/>
                    <a:pt x="f422" y="f275"/>
                  </a:cubicBezTo>
                  <a:cubicBezTo>
                    <a:pt x="f191" y="f274"/>
                    <a:pt x="f477" y="f478"/>
                    <a:pt x="f139" y="f479"/>
                  </a:cubicBezTo>
                  <a:cubicBezTo>
                    <a:pt x="f480" y="f280"/>
                    <a:pt x="f362" y="f280"/>
                    <a:pt x="f372" y="f473"/>
                  </a:cubicBezTo>
                  <a:cubicBezTo>
                    <a:pt x="f460" y="f473"/>
                    <a:pt x="f280" y="f470"/>
                    <a:pt x="f481" y="f470"/>
                  </a:cubicBezTo>
                  <a:cubicBezTo>
                    <a:pt x="f377" y="f482"/>
                    <a:pt x="f478" y="f472"/>
                    <a:pt x="f272" y="f483"/>
                  </a:cubicBezTo>
                  <a:cubicBezTo>
                    <a:pt x="f378" y="f483"/>
                    <a:pt x="f451" y="f473"/>
                    <a:pt x="f420" y="f473"/>
                  </a:cubicBezTo>
                  <a:cubicBezTo>
                    <a:pt x="f381" y="f474"/>
                    <a:pt x="f383" y="f434"/>
                    <a:pt x="f456" y="f275"/>
                  </a:cubicBezTo>
                  <a:cubicBezTo>
                    <a:pt x="f456" y="f484"/>
                    <a:pt x="f440" y="f485"/>
                    <a:pt x="f440" y="f454"/>
                  </a:cubicBezTo>
                  <a:cubicBezTo>
                    <a:pt x="f440" y="f454"/>
                    <a:pt x="f383" y="f437"/>
                    <a:pt x="f456" y="f437"/>
                  </a:cubicBezTo>
                  <a:cubicBezTo>
                    <a:pt x="f458" y="f437"/>
                    <a:pt x="f385" y="f447"/>
                    <a:pt x="f386" y="f447"/>
                  </a:cubicBezTo>
                  <a:cubicBezTo>
                    <a:pt x="f266" y="f458"/>
                    <a:pt x="f384" y="f486"/>
                    <a:pt x="f382" y="f263"/>
                  </a:cubicBezTo>
                  <a:cubicBezTo>
                    <a:pt x="f420" y="f263"/>
                    <a:pt x="f487" y="f263"/>
                    <a:pt x="f470" y="f263"/>
                  </a:cubicBezTo>
                  <a:cubicBezTo>
                    <a:pt x="f470" y="f261"/>
                    <a:pt x="f470" y="f261"/>
                    <a:pt x="f470" y="f260"/>
                  </a:cubicBezTo>
                  <a:cubicBezTo>
                    <a:pt x="f465" y="f387"/>
                    <a:pt x="f488" y="f489"/>
                    <a:pt x="f449" y="f258"/>
                  </a:cubicBezTo>
                  <a:cubicBezTo>
                    <a:pt x="f458" y="f490"/>
                    <a:pt x="f458" y="f257"/>
                    <a:pt x="f268" y="f491"/>
                  </a:cubicBezTo>
                  <a:cubicBezTo>
                    <a:pt x="f383" y="f103"/>
                    <a:pt x="f384" y="f395"/>
                    <a:pt x="f442" y="f94"/>
                  </a:cubicBezTo>
                  <a:cubicBezTo>
                    <a:pt x="f486" y="f108"/>
                    <a:pt x="f492" y="f90"/>
                    <a:pt x="f442" y="f493"/>
                  </a:cubicBezTo>
                  <a:cubicBezTo>
                    <a:pt x="f458" y="f494"/>
                    <a:pt x="f384" y="f396"/>
                    <a:pt x="f458" y="f495"/>
                  </a:cubicBezTo>
                  <a:cubicBezTo>
                    <a:pt x="f486" y="f496"/>
                    <a:pt x="f261" y="f496"/>
                    <a:pt x="f264" y="f243"/>
                  </a:cubicBezTo>
                  <a:cubicBezTo>
                    <a:pt x="f489" y="f497"/>
                    <a:pt x="f391" y="f498"/>
                    <a:pt x="f253" y="f498"/>
                  </a:cubicBezTo>
                  <a:cubicBezTo>
                    <a:pt x="f98" y="f499"/>
                    <a:pt x="f249" y="f412"/>
                    <a:pt x="f500" y="f241"/>
                  </a:cubicBezTo>
                  <a:cubicBezTo>
                    <a:pt x="f106" y="f501"/>
                    <a:pt x="f106" y="f502"/>
                    <a:pt x="f503" y="f504"/>
                  </a:cubicBezTo>
                  <a:cubicBezTo>
                    <a:pt x="f94" y="f504"/>
                    <a:pt x="f417" y="f504"/>
                    <a:pt x="f86" y="f505"/>
                  </a:cubicBezTo>
                  <a:cubicBezTo>
                    <a:pt x="f84" y="f505"/>
                    <a:pt x="f90" y="f505"/>
                    <a:pt x="f506" y="f505"/>
                  </a:cubicBezTo>
                  <a:cubicBezTo>
                    <a:pt x="f90" y="f413"/>
                    <a:pt x="f84" y="f507"/>
                    <a:pt x="f108" y="f108"/>
                  </a:cubicBezTo>
                  <a:cubicBezTo>
                    <a:pt x="f86" y="f108"/>
                    <a:pt x="f93" y="f417"/>
                    <a:pt x="f93" y="f417"/>
                  </a:cubicBezTo>
                  <a:cubicBezTo>
                    <a:pt x="f108" y="f88"/>
                    <a:pt x="f107" y="f107"/>
                    <a:pt x="f106" y="f94"/>
                  </a:cubicBezTo>
                  <a:cubicBezTo>
                    <a:pt x="f84" y="f103"/>
                    <a:pt x="f508" y="f491"/>
                    <a:pt x="f496" y="f249"/>
                  </a:cubicBezTo>
                  <a:cubicBezTo>
                    <a:pt x="f509" y="f249"/>
                    <a:pt x="f499" y="f99"/>
                    <a:pt x="f243" y="f253"/>
                  </a:cubicBezTo>
                  <a:cubicBezTo>
                    <a:pt x="f74" y="f510"/>
                    <a:pt x="f74" y="f257"/>
                    <a:pt x="f74" y="f391"/>
                  </a:cubicBezTo>
                  <a:cubicBezTo>
                    <a:pt x="f110" y="f490"/>
                    <a:pt x="f504" y="f388"/>
                    <a:pt x="f413" y="f388"/>
                  </a:cubicBezTo>
                  <a:cubicBezTo>
                    <a:pt x="f88" y="f258"/>
                    <a:pt x="f88" y="f258"/>
                    <a:pt x="f94" y="f266"/>
                  </a:cubicBezTo>
                  <a:cubicBezTo>
                    <a:pt x="f511" y="f458"/>
                    <a:pt x="f503" y="f382"/>
                    <a:pt x="f503" y="f454"/>
                  </a:cubicBezTo>
                  <a:cubicBezTo>
                    <a:pt x="f511" y="f381"/>
                    <a:pt x="f511" y="f381"/>
                    <a:pt x="f94" y="f381"/>
                  </a:cubicBezTo>
                  <a:cubicBezTo>
                    <a:pt x="f503" y="f462"/>
                    <a:pt x="f395" y="f449"/>
                    <a:pt x="f105" y="f450"/>
                  </a:cubicBezTo>
                  <a:cubicBezTo>
                    <a:pt x="f395" y="f451"/>
                    <a:pt x="f511" y="f512"/>
                    <a:pt x="f417" y="f484"/>
                  </a:cubicBezTo>
                  <a:cubicBezTo>
                    <a:pt x="f107" y="f478"/>
                    <a:pt x="f94" y="f513"/>
                    <a:pt x="f395" y="f275"/>
                  </a:cubicBezTo>
                  <a:cubicBezTo>
                    <a:pt x="f86" y="f481"/>
                    <a:pt x="f82" y="f278"/>
                    <a:pt x="f514" y="f475"/>
                  </a:cubicBezTo>
                  <a:cubicBezTo>
                    <a:pt x="f509" y="f475"/>
                    <a:pt x="f241" y="f475"/>
                    <a:pt x="f515" y="f516"/>
                  </a:cubicBezTo>
                  <a:cubicBezTo>
                    <a:pt x="f402" y="f465"/>
                    <a:pt x="f517" y="f464"/>
                    <a:pt x="f518" y="f451"/>
                  </a:cubicBezTo>
                  <a:cubicBezTo>
                    <a:pt x="f228" y="f384"/>
                    <a:pt x="f519" y="f388"/>
                    <a:pt x="f226" y="f395"/>
                  </a:cubicBezTo>
                  <a:cubicBezTo>
                    <a:pt x="f226" y="f417"/>
                    <a:pt x="f520" y="f507"/>
                    <a:pt x="f520" y="f413"/>
                  </a:cubicBezTo>
                  <a:cubicBezTo>
                    <a:pt x="f520" y="f521"/>
                    <a:pt x="f519" y="f243"/>
                    <a:pt x="f64" y="f239"/>
                  </a:cubicBezTo>
                  <a:cubicBezTo>
                    <a:pt x="f64" y="f113"/>
                    <a:pt x="f228" y="f515"/>
                    <a:pt x="f228" y="f234"/>
                  </a:cubicBezTo>
                  <a:cubicBezTo>
                    <a:pt x="f522" y="f523"/>
                    <a:pt x="f524" y="f401"/>
                    <a:pt x="f219" y="f401"/>
                  </a:cubicBezTo>
                  <a:cubicBezTo>
                    <a:pt x="f525" y="f401"/>
                    <a:pt x="f526" y="f523"/>
                    <a:pt x="f527" y="f515"/>
                  </a:cubicBezTo>
                  <a:cubicBezTo>
                    <a:pt x="f528" y="f399"/>
                    <a:pt x="f55" y="f529"/>
                    <a:pt x="f530" y="f502"/>
                  </a:cubicBezTo>
                  <a:cubicBezTo>
                    <a:pt x="f214" y="f76"/>
                    <a:pt x="f531" y="f532"/>
                    <a:pt x="f52" y="f80"/>
                  </a:cubicBezTo>
                  <a:cubicBezTo>
                    <a:pt x="f52" y="f413"/>
                    <a:pt x="f52" y="f508"/>
                    <a:pt x="f52" y="f494"/>
                  </a:cubicBezTo>
                  <a:cubicBezTo>
                    <a:pt x="f53" y="f93"/>
                    <a:pt x="f214" y="f503"/>
                    <a:pt x="f214" y="f500"/>
                  </a:cubicBezTo>
                  <a:cubicBezTo>
                    <a:pt x="f214" y="f253"/>
                    <a:pt x="f531" y="f490"/>
                    <a:pt x="f192" y="f490"/>
                  </a:cubicBezTo>
                  <a:cubicBezTo>
                    <a:pt x="f533" y="f490"/>
                    <a:pt x="f122" y="f489"/>
                    <a:pt x="f122" y="f261"/>
                  </a:cubicBezTo>
                  <a:cubicBezTo>
                    <a:pt x="f207" y="f386"/>
                    <a:pt x="f533" y="f442"/>
                    <a:pt x="f203" y="f442"/>
                  </a:cubicBezTo>
                  <a:cubicBezTo>
                    <a:pt x="f534" y="f418"/>
                    <a:pt x="f535" y="f440"/>
                    <a:pt x="f536" y="f382"/>
                  </a:cubicBezTo>
                  <a:cubicBezTo>
                    <a:pt x="f537" y="f456"/>
                    <a:pt x="f185" y="f440"/>
                    <a:pt x="f43" y="f384"/>
                  </a:cubicBezTo>
                  <a:cubicBezTo>
                    <a:pt x="f538" y="f380"/>
                    <a:pt x="f536" y="f464"/>
                    <a:pt x="f124" y="f434"/>
                  </a:cubicBezTo>
                  <a:cubicBezTo>
                    <a:pt x="f190" y="f483"/>
                    <a:pt x="f124" y="f282"/>
                    <a:pt x="f124" y="f460"/>
                  </a:cubicBezTo>
                  <a:cubicBezTo>
                    <a:pt x="f124" y="f459"/>
                    <a:pt x="f203" y="f457"/>
                    <a:pt x="f203" y="f372"/>
                  </a:cubicBezTo>
                  <a:cubicBezTo>
                    <a:pt x="f124" y="f290"/>
                    <a:pt x="f124" y="f539"/>
                    <a:pt x="f190" y="f455"/>
                  </a:cubicBezTo>
                  <a:cubicBezTo>
                    <a:pt x="f203" y="f299"/>
                    <a:pt x="f189" y="f299"/>
                    <a:pt x="f534" y="f299"/>
                  </a:cubicBezTo>
                  <a:cubicBezTo>
                    <a:pt x="f184" y="f455"/>
                    <a:pt x="f184" y="f455"/>
                    <a:pt x="f184" y="f444"/>
                  </a:cubicBezTo>
                  <a:cubicBezTo>
                    <a:pt x="f540" y="f541"/>
                    <a:pt x="f540" y="f542"/>
                    <a:pt x="f543" y="f544"/>
                  </a:cubicBezTo>
                  <a:cubicBezTo>
                    <a:pt x="f543" y="f545"/>
                    <a:pt x="f180" y="f435"/>
                    <a:pt x="f546" y="f435"/>
                  </a:cubicBezTo>
                  <a:cubicBezTo>
                    <a:pt x="f174" y="f547"/>
                    <a:pt x="f39" y="f548"/>
                    <a:pt x="f549" y="f548"/>
                  </a:cubicBezTo>
                  <a:cubicBezTo>
                    <a:pt x="f550" y="f551"/>
                    <a:pt x="f550" y="f480"/>
                    <a:pt x="f170" y="f428"/>
                  </a:cubicBezTo>
                  <a:cubicBezTo>
                    <a:pt x="f552" y="f165"/>
                    <a:pt x="f168" y="f165"/>
                    <a:pt x="f166" y="f165"/>
                  </a:cubicBezTo>
                  <a:cubicBezTo>
                    <a:pt x="f166" y="f171"/>
                    <a:pt x="f553" y="f175"/>
                    <a:pt x="f554" y="f188"/>
                  </a:cubicBezTo>
                  <a:cubicBezTo>
                    <a:pt x="f555" y="f196"/>
                    <a:pt x="f556" y="f197"/>
                    <a:pt x="f540" y="f419"/>
                  </a:cubicBezTo>
                  <a:cubicBezTo>
                    <a:pt x="f186" y="f200"/>
                    <a:pt x="f534" y="f557"/>
                    <a:pt x="f535" y="f344"/>
                  </a:cubicBezTo>
                  <a:cubicBezTo>
                    <a:pt x="f536" y="f558"/>
                    <a:pt x="f540" y="f559"/>
                    <a:pt x="f177" y="f343"/>
                  </a:cubicBezTo>
                  <a:cubicBezTo>
                    <a:pt x="f174" y="f558"/>
                    <a:pt x="f560" y="f205"/>
                    <a:pt x="f170" y="f347"/>
                  </a:cubicBezTo>
                  <a:cubicBezTo>
                    <a:pt x="f170" y="f343"/>
                    <a:pt x="f561" y="f331"/>
                    <a:pt x="f561" y="f329"/>
                  </a:cubicBezTo>
                  <a:cubicBezTo>
                    <a:pt x="f35" y="f400"/>
                    <a:pt x="f164" y="f394"/>
                    <a:pt x="f562" y="f212"/>
                  </a:cubicBezTo>
                  <a:cubicBezTo>
                    <a:pt x="f132" y="f343"/>
                    <a:pt x="f159" y="f557"/>
                    <a:pt x="f563" y="f419"/>
                  </a:cubicBezTo>
                  <a:cubicBezTo>
                    <a:pt x="f564" y="f197"/>
                    <a:pt x="f164" y="f414"/>
                    <a:pt x="f565" y="f566"/>
                  </a:cubicBezTo>
                  <a:cubicBezTo>
                    <a:pt x="f562" y="f145"/>
                    <a:pt x="f155" y="f426"/>
                    <a:pt x="f153" y="f428"/>
                  </a:cubicBezTo>
                  <a:cubicBezTo>
                    <a:pt x="f153" y="f548"/>
                    <a:pt x="f31" y="f567"/>
                    <a:pt x="f148" y="f431"/>
                  </a:cubicBezTo>
                  <a:cubicBezTo>
                    <a:pt x="f568" y="f435"/>
                    <a:pt x="f144" y="f436"/>
                    <a:pt x="f140" y="f467"/>
                  </a:cubicBezTo>
                  <a:cubicBezTo>
                    <a:pt x="f569" y="f439"/>
                    <a:pt x="f570" y="f544"/>
                    <a:pt x="f571" y="f364"/>
                  </a:cubicBezTo>
                  <a:cubicBezTo>
                    <a:pt x="f29" y="f572"/>
                    <a:pt x="f142" y="f455"/>
                    <a:pt x="f573" y="f295"/>
                  </a:cubicBezTo>
                  <a:cubicBezTo>
                    <a:pt x="f29" y="f293"/>
                    <a:pt x="f574" y="f575"/>
                    <a:pt x="f576" y="f286"/>
                  </a:cubicBezTo>
                  <a:cubicBezTo>
                    <a:pt x="f574" y="f432"/>
                    <a:pt x="f573" y="f466"/>
                    <a:pt x="f571" y="f460"/>
                  </a:cubicBezTo>
                  <a:cubicBezTo>
                    <a:pt x="f574" y="f472"/>
                    <a:pt x="f577" y="f578"/>
                    <a:pt x="f579" y="f481"/>
                  </a:cubicBezTo>
                  <a:cubicBezTo>
                    <a:pt x="f134" y="f487"/>
                    <a:pt x="f580" y="f276"/>
                    <a:pt x="f577" y="f377"/>
                  </a:cubicBezTo>
                  <a:cubicBezTo>
                    <a:pt x="f148" y="f451"/>
                    <a:pt x="f31" y="f381"/>
                    <a:pt x="f155" y="f382"/>
                  </a:cubicBezTo>
                  <a:cubicBezTo>
                    <a:pt x="f161" y="f458"/>
                    <a:pt x="f581" y="f486"/>
                    <a:pt x="f552" y="f264"/>
                  </a:cubicBezTo>
                  <a:cubicBezTo>
                    <a:pt x="f168" y="f261"/>
                    <a:pt x="f581" y="f260"/>
                    <a:pt x="f582" y="f393"/>
                  </a:cubicBezTo>
                  <a:cubicBezTo>
                    <a:pt x="f583" y="f490"/>
                    <a:pt x="f581" y="f100"/>
                    <a:pt x="f166" y="f98"/>
                  </a:cubicBezTo>
                  <a:cubicBezTo>
                    <a:pt x="f584" y="f96"/>
                    <a:pt x="f584" y="f395"/>
                    <a:pt x="f583" y="f93"/>
                  </a:cubicBezTo>
                  <a:cubicBezTo>
                    <a:pt x="f562" y="f82"/>
                    <a:pt x="f562" y="f92"/>
                    <a:pt x="f563" y="f505"/>
                  </a:cubicBezTo>
                  <a:cubicBezTo>
                    <a:pt x="f564" y="f532"/>
                    <a:pt x="f585" y="f521"/>
                    <a:pt x="f585" y="f496"/>
                  </a:cubicBezTo>
                  <a:cubicBezTo>
                    <a:pt x="f563" y="f243"/>
                    <a:pt x="f166" y="f586"/>
                    <a:pt x="f552" y="f72"/>
                  </a:cubicBezTo>
                  <a:cubicBezTo>
                    <a:pt x="f35" y="f399"/>
                    <a:pt x="f168" y="f236"/>
                    <a:pt x="f587" y="f523"/>
                  </a:cubicBezTo>
                  <a:cubicBezTo>
                    <a:pt x="f172" y="f588"/>
                    <a:pt x="f556" y="f403"/>
                    <a:pt x="f180" y="f518"/>
                  </a:cubicBezTo>
                  <a:cubicBezTo>
                    <a:pt x="f126" y="f589"/>
                    <a:pt x="f203" y="f520"/>
                    <a:pt x="f192" y="f62"/>
                  </a:cubicBezTo>
                  <a:cubicBezTo>
                    <a:pt x="f533" y="f590"/>
                    <a:pt x="f195" y="f530"/>
                    <a:pt x="f591" y="f53"/>
                  </a:cubicBezTo>
                  <a:cubicBezTo>
                    <a:pt x="f57" y="f51"/>
                    <a:pt x="f525" y="f195"/>
                    <a:pt x="f219" y="f193"/>
                  </a:cubicBezTo>
                  <a:cubicBezTo>
                    <a:pt x="f219" y="f192"/>
                    <a:pt x="f219" y="f533"/>
                    <a:pt x="f219" y="f592"/>
                  </a:cubicBezTo>
                  <a:cubicBezTo>
                    <a:pt x="f522" y="f192"/>
                    <a:pt x="f593" y="f193"/>
                    <a:pt x="f115" y="f195"/>
                  </a:cubicBezTo>
                  <a:cubicBezTo>
                    <a:pt x="f402" y="f190"/>
                    <a:pt x="f69" y="f535"/>
                    <a:pt x="f398" y="f536"/>
                  </a:cubicBezTo>
                  <a:cubicBezTo>
                    <a:pt x="f501" y="f45"/>
                    <a:pt x="f502" y="f594"/>
                    <a:pt x="f586" y="f540"/>
                  </a:cubicBezTo>
                  <a:cubicBezTo>
                    <a:pt x="f72" y="f546"/>
                    <a:pt x="f72" y="f546"/>
                    <a:pt x="f397" y="f556"/>
                  </a:cubicBezTo>
                  <a:cubicBezTo>
                    <a:pt x="f76" y="f556"/>
                    <a:pt x="f78" y="f595"/>
                    <a:pt x="f521" y="f596"/>
                  </a:cubicBezTo>
                  <a:cubicBezTo>
                    <a:pt x="f504" y="f597"/>
                    <a:pt x="f245" y="f587"/>
                    <a:pt x="f514" y="f598"/>
                  </a:cubicBezTo>
                  <a:cubicBezTo>
                    <a:pt x="f505" y="f164"/>
                    <a:pt x="f110" y="f132"/>
                    <a:pt x="f412" y="f562"/>
                  </a:cubicBezTo>
                  <a:cubicBezTo>
                    <a:pt x="f398" y="f155"/>
                    <a:pt x="f241" y="f599"/>
                    <a:pt x="f586" y="f31"/>
                  </a:cubicBezTo>
                  <a:cubicBezTo>
                    <a:pt x="f72" y="f31"/>
                    <a:pt x="f398" y="f134"/>
                    <a:pt x="f600" y="f134"/>
                  </a:cubicBezTo>
                  <a:cubicBezTo>
                    <a:pt x="f237" y="f148"/>
                    <a:pt x="f113" y="f601"/>
                    <a:pt x="f399" y="f142"/>
                  </a:cubicBezTo>
                  <a:cubicBezTo>
                    <a:pt x="f69" y="f602"/>
                    <a:pt x="f118" y="f144"/>
                    <a:pt x="f518" y="f580"/>
                  </a:cubicBezTo>
                  <a:cubicBezTo>
                    <a:pt x="f603" y="f155"/>
                    <a:pt x="f604" y="f164"/>
                    <a:pt x="f527" y="f587"/>
                  </a:cubicBezTo>
                  <a:cubicBezTo>
                    <a:pt x="f193" y="f177"/>
                    <a:pt x="f537" y="f605"/>
                    <a:pt x="f596" y="f185"/>
                  </a:cubicBezTo>
                  <a:cubicBezTo>
                    <a:pt x="f587" y="f538"/>
                    <a:pt x="f582" y="f537"/>
                    <a:pt x="f33" y="f186"/>
                  </a:cubicBezTo>
                  <a:cubicBezTo>
                    <a:pt x="f132" y="f122"/>
                    <a:pt x="f33" y="f214"/>
                    <a:pt x="f606" y="f217"/>
                  </a:cubicBezTo>
                  <a:cubicBezTo>
                    <a:pt x="f607" y="f590"/>
                    <a:pt x="f606" y="f59"/>
                    <a:pt x="f607" y="f219"/>
                  </a:cubicBezTo>
                  <a:cubicBezTo>
                    <a:pt x="f580" y="f524"/>
                    <a:pt x="f568" y="f520"/>
                    <a:pt x="f574" y="f608"/>
                  </a:cubicBezTo>
                  <a:cubicBezTo>
                    <a:pt x="f136" y="f518"/>
                    <a:pt x="f609" y="f518"/>
                    <a:pt x="f138" y="f608"/>
                  </a:cubicBezTo>
                  <a:cubicBezTo>
                    <a:pt x="f610" y="f228"/>
                    <a:pt x="f611" y="f228"/>
                    <a:pt x="f27" y="f612"/>
                  </a:cubicBezTo>
                  <a:cubicBezTo>
                    <a:pt x="f613" y="f118"/>
                    <a:pt x="f614" y="f233"/>
                    <a:pt x="f615" y="f399"/>
                  </a:cubicBezTo>
                  <a:cubicBezTo>
                    <a:pt x="f616" y="f412"/>
                    <a:pt x="f617" y="f110"/>
                    <a:pt x="f616" y="f413"/>
                  </a:cubicBezTo>
                  <a:cubicBezTo>
                    <a:pt x="f616" y="f493"/>
                    <a:pt x="f618" y="f84"/>
                    <a:pt x="f616" y="f417"/>
                  </a:cubicBezTo>
                  <a:cubicBezTo>
                    <a:pt x="f617" y="f94"/>
                    <a:pt x="f2" y="f106"/>
                    <a:pt x="f619" y="f95"/>
                  </a:cubicBezTo>
                  <a:cubicBezTo>
                    <a:pt x="f620" y="f106"/>
                    <a:pt x="f621" y="f511"/>
                    <a:pt x="f622" y="f417"/>
                  </a:cubicBezTo>
                  <a:cubicBezTo>
                    <a:pt x="f623" y="f93"/>
                    <a:pt x="f623" y="f92"/>
                    <a:pt x="f624" y="f92"/>
                  </a:cubicBezTo>
                  <a:cubicBezTo>
                    <a:pt x="f625" y="f493"/>
                    <a:pt x="f626" y="f506"/>
                    <a:pt x="f627" y="f82"/>
                  </a:cubicBezTo>
                  <a:cubicBezTo>
                    <a:pt x="f628" y="f82"/>
                    <a:pt x="f629" y="f90"/>
                    <a:pt x="f630" y="f90"/>
                  </a:cubicBezTo>
                  <a:cubicBezTo>
                    <a:pt x="f631" y="f90"/>
                    <a:pt x="f632" y="f633"/>
                    <a:pt x="f634" y="f507"/>
                  </a:cubicBezTo>
                  <a:cubicBezTo>
                    <a:pt x="f635" y="f82"/>
                    <a:pt x="f636" y="f508"/>
                    <a:pt x="f635" y="f80"/>
                  </a:cubicBezTo>
                  <a:cubicBezTo>
                    <a:pt x="f637" y="f76"/>
                    <a:pt x="f638" y="f502"/>
                    <a:pt x="f624" y="f586"/>
                  </a:cubicBezTo>
                  <a:cubicBezTo>
                    <a:pt x="f622" y="f586"/>
                    <a:pt x="f639" y="f241"/>
                    <a:pt x="f640" y="f72"/>
                  </a:cubicBezTo>
                  <a:cubicBezTo>
                    <a:pt x="f641" y="f523"/>
                    <a:pt x="f642" y="f67"/>
                    <a:pt x="f14" y="f520"/>
                  </a:cubicBezTo>
                  <a:cubicBezTo>
                    <a:pt x="f18" y="f520"/>
                    <a:pt x="f12" y="f520"/>
                    <a:pt x="f10" y="f520"/>
                  </a:cubicBezTo>
                  <a:cubicBezTo>
                    <a:pt x="f643" y="f644"/>
                    <a:pt x="f645" y="f223"/>
                    <a:pt x="f646" y="f647"/>
                  </a:cubicBezTo>
                  <a:cubicBezTo>
                    <a:pt x="f646" y="f59"/>
                    <a:pt x="f648" y="f217"/>
                    <a:pt x="f18" y="f649"/>
                  </a:cubicBezTo>
                  <a:cubicBezTo>
                    <a:pt x="f643" y="f591"/>
                    <a:pt x="f646" y="f528"/>
                    <a:pt x="f618" y="f55"/>
                  </a:cubicBezTo>
                  <a:cubicBezTo>
                    <a:pt x="f618" y="f530"/>
                    <a:pt x="f618" y="f650"/>
                    <a:pt x="f616" y="f214"/>
                  </a:cubicBezTo>
                  <a:cubicBezTo>
                    <a:pt x="f651" y="f652"/>
                    <a:pt x="f653" y="f199"/>
                    <a:pt x="f613" y="f187"/>
                  </a:cubicBezTo>
                  <a:cubicBezTo>
                    <a:pt x="f654" y="f536"/>
                    <a:pt x="f655" y="f536"/>
                    <a:pt x="f14" y="f536"/>
                  </a:cubicBezTo>
                  <a:cubicBezTo>
                    <a:pt x="f656" y="f536"/>
                    <a:pt x="f657" y="f536"/>
                    <a:pt x="f636" y="f536"/>
                  </a:cubicBezTo>
                  <a:cubicBezTo>
                    <a:pt x="f658" y="f187"/>
                    <a:pt x="f659" y="f546"/>
                    <a:pt x="f660" y="f553"/>
                  </a:cubicBezTo>
                  <a:cubicBezTo>
                    <a:pt x="f661" y="f155"/>
                    <a:pt x="f662" y="f31"/>
                    <a:pt x="f663" y="f574"/>
                  </a:cubicBezTo>
                  <a:cubicBezTo>
                    <a:pt x="f664" y="f665"/>
                    <a:pt x="f666" y="f667"/>
                    <a:pt x="f668" y="f669"/>
                  </a:cubicBezTo>
                  <a:cubicBezTo>
                    <a:pt x="f670" y="f671"/>
                    <a:pt x="f10" y="f655"/>
                    <a:pt x="f672" y="f12"/>
                  </a:cubicBezTo>
                  <a:cubicBezTo>
                    <a:pt x="f23" y="f673"/>
                    <a:pt x="f614" y="f643"/>
                    <a:pt x="f643" y="f651"/>
                  </a:cubicBezTo>
                  <a:cubicBezTo>
                    <a:pt x="f620" y="f674"/>
                    <a:pt x="f668" y="f670"/>
                    <a:pt x="f675" y="f640"/>
                  </a:cubicBezTo>
                  <a:cubicBezTo>
                    <a:pt x="f676" y="f621"/>
                    <a:pt x="f677" y="f678"/>
                    <a:pt x="f679" y="f640"/>
                  </a:cubicBezTo>
                  <a:cubicBezTo>
                    <a:pt x="f680" y="f681"/>
                    <a:pt x="f682" y="f683"/>
                    <a:pt x="f684" y="f620"/>
                  </a:cubicBezTo>
                  <a:cubicBezTo>
                    <a:pt x="f685" y="f686"/>
                    <a:pt x="f687" y="f634"/>
                    <a:pt x="f688" y="f689"/>
                  </a:cubicBezTo>
                  <a:cubicBezTo>
                    <a:pt x="f690" y="f691"/>
                    <a:pt x="f692" y="f693"/>
                    <a:pt x="f694" y="f695"/>
                  </a:cubicBezTo>
                  <a:cubicBezTo>
                    <a:pt x="f696" y="f697"/>
                    <a:pt x="f698" y="f699"/>
                    <a:pt x="f700" y="f701"/>
                  </a:cubicBezTo>
                  <a:cubicBezTo>
                    <a:pt x="f6" y="f702"/>
                    <a:pt x="f703" y="f704"/>
                    <a:pt x="f705" y="f706"/>
                  </a:cubicBezTo>
                  <a:cubicBezTo>
                    <a:pt x="f707" y="f708"/>
                    <a:pt x="f709" y="f708"/>
                    <a:pt x="f710" y="f709"/>
                  </a:cubicBezTo>
                  <a:cubicBezTo>
                    <a:pt x="f711" y="f709"/>
                    <a:pt x="f712" y="f713"/>
                    <a:pt x="f714" y="f713"/>
                  </a:cubicBezTo>
                  <a:cubicBezTo>
                    <a:pt x="f715" y="f716"/>
                    <a:pt x="f697" y="f717"/>
                    <a:pt x="f718" y="f719"/>
                  </a:cubicBezTo>
                  <a:cubicBezTo>
                    <a:pt x="f720" y="f721"/>
                    <a:pt x="f722" y="f715"/>
                    <a:pt x="f671" y="f723"/>
                  </a:cubicBezTo>
                  <a:cubicBezTo>
                    <a:pt x="f580" y="f724"/>
                    <a:pt x="f597" y="f725"/>
                    <a:pt x="f124" y="f726"/>
                  </a:cubicBezTo>
                  <a:cubicBezTo>
                    <a:pt x="f199" y="f659"/>
                    <a:pt x="f533" y="f691"/>
                    <a:pt x="f652" y="f727"/>
                  </a:cubicBezTo>
                  <a:cubicBezTo>
                    <a:pt x="f195" y="f691"/>
                    <a:pt x="f195" y="f659"/>
                    <a:pt x="f49" y="f679"/>
                  </a:cubicBezTo>
                  <a:cubicBezTo>
                    <a:pt x="f207" y="f728"/>
                    <a:pt x="f189" y="f729"/>
                    <a:pt x="f537" y="f693"/>
                  </a:cubicBezTo>
                  <a:cubicBezTo>
                    <a:pt x="f730" y="f731"/>
                    <a:pt x="f540" y="f732"/>
                    <a:pt x="f540" y="f733"/>
                  </a:cubicBezTo>
                  <a:cubicBezTo>
                    <a:pt x="f184" y="f734"/>
                    <a:pt x="f181" y="f682"/>
                    <a:pt x="f39" y="f735"/>
                  </a:cubicBezTo>
                  <a:cubicBezTo>
                    <a:pt x="f596" y="f736"/>
                    <a:pt x="f597" y="f737"/>
                    <a:pt x="f560" y="f723"/>
                  </a:cubicBezTo>
                  <a:cubicBezTo>
                    <a:pt x="f37" y="f738"/>
                    <a:pt x="f597" y="f738"/>
                    <a:pt x="f739" y="f740"/>
                  </a:cubicBezTo>
                  <a:cubicBezTo>
                    <a:pt x="f550" y="f741"/>
                    <a:pt x="f561" y="f684"/>
                    <a:pt x="f552" y="f742"/>
                  </a:cubicBezTo>
                  <a:cubicBezTo>
                    <a:pt x="f168" y="f699"/>
                    <a:pt x="f581" y="f743"/>
                    <a:pt x="f166" y="f744"/>
                  </a:cubicBezTo>
                  <a:cubicBezTo>
                    <a:pt x="f553" y="f745"/>
                    <a:pt x="f583" y="f746"/>
                    <a:pt x="f583" y="f747"/>
                  </a:cubicBezTo>
                  <a:cubicBezTo>
                    <a:pt x="f585" y="f685"/>
                    <a:pt x="f161" y="f748"/>
                    <a:pt x="f132" y="f749"/>
                  </a:cubicBezTo>
                  <a:cubicBezTo>
                    <a:pt x="f33" y="f750"/>
                    <a:pt x="f751" y="f752"/>
                    <a:pt x="f33" y="f753"/>
                  </a:cubicBezTo>
                  <a:cubicBezTo>
                    <a:pt x="f584" y="f754"/>
                    <a:pt x="f161" y="f755"/>
                    <a:pt x="f563" y="f756"/>
                  </a:cubicBezTo>
                  <a:cubicBezTo>
                    <a:pt x="f585" y="f756"/>
                    <a:pt x="f582" y="f756"/>
                    <a:pt x="f582" y="f756"/>
                  </a:cubicBezTo>
                  <a:cubicBezTo>
                    <a:pt x="f583" y="f757"/>
                    <a:pt x="f585" y="f758"/>
                    <a:pt x="f564" y="f759"/>
                  </a:cubicBezTo>
                  <a:cubicBezTo>
                    <a:pt x="f161" y="f760"/>
                    <a:pt x="f33" y="f761"/>
                    <a:pt x="f762" y="f763"/>
                  </a:cubicBezTo>
                  <a:cubicBezTo>
                    <a:pt x="f762" y="f764"/>
                    <a:pt x="f155" y="f765"/>
                    <a:pt x="f155" y="f765"/>
                  </a:cubicBezTo>
                  <a:cubicBezTo>
                    <a:pt x="f568" y="f764"/>
                    <a:pt x="f136" y="f766"/>
                    <a:pt x="f767" y="f768"/>
                  </a:cubicBezTo>
                  <a:cubicBezTo>
                    <a:pt x="f23" y="f769"/>
                    <a:pt x="f671" y="f770"/>
                    <a:pt x="f771" y="f772"/>
                  </a:cubicBezTo>
                  <a:cubicBezTo>
                    <a:pt x="f773" y="f772"/>
                    <a:pt x="f27" y="f772"/>
                    <a:pt x="f774" y="f772"/>
                  </a:cubicBezTo>
                  <a:cubicBezTo>
                    <a:pt x="f610" y="f775"/>
                    <a:pt x="f776" y="f777"/>
                    <a:pt x="f665" y="f778"/>
                  </a:cubicBezTo>
                  <a:cubicBezTo>
                    <a:pt x="f611" y="f698"/>
                    <a:pt x="f611" y="f779"/>
                    <a:pt x="f665" y="f779"/>
                  </a:cubicBezTo>
                  <a:cubicBezTo>
                    <a:pt x="f138" y="f780"/>
                    <a:pt x="f29" y="f6"/>
                    <a:pt x="f574" y="f781"/>
                  </a:cubicBezTo>
                  <a:cubicBezTo>
                    <a:pt x="f568" y="f782"/>
                    <a:pt x="f31" y="f783"/>
                    <a:pt x="f157" y="f766"/>
                  </a:cubicBezTo>
                  <a:cubicBezTo>
                    <a:pt x="f563" y="f784"/>
                    <a:pt x="f785" y="f786"/>
                    <a:pt x="f587" y="f707"/>
                  </a:cubicBezTo>
                  <a:cubicBezTo>
                    <a:pt x="f170" y="f787"/>
                    <a:pt x="f560" y="f788"/>
                    <a:pt x="f789" y="f790"/>
                  </a:cubicBezTo>
                  <a:cubicBezTo>
                    <a:pt x="f556" y="f757"/>
                    <a:pt x="f546" y="f756"/>
                    <a:pt x="f546" y="f791"/>
                  </a:cubicBezTo>
                  <a:cubicBezTo>
                    <a:pt x="f792" y="f793"/>
                    <a:pt x="f792" y="f794"/>
                    <a:pt x="f792" y="f795"/>
                  </a:cubicBezTo>
                  <a:cubicBezTo>
                    <a:pt x="f177" y="f796"/>
                    <a:pt x="f178" y="f753"/>
                    <a:pt x="f41" y="f797"/>
                  </a:cubicBezTo>
                  <a:cubicBezTo>
                    <a:pt x="f180" y="f797"/>
                    <a:pt x="f181" y="f797"/>
                    <a:pt x="f181" y="f797"/>
                  </a:cubicBezTo>
                  <a:cubicBezTo>
                    <a:pt x="f540" y="f750"/>
                    <a:pt x="f538" y="f798"/>
                    <a:pt x="f537" y="f748"/>
                  </a:cubicBezTo>
                  <a:cubicBezTo>
                    <a:pt x="f186" y="f685"/>
                    <a:pt x="f537" y="f799"/>
                    <a:pt x="f45" y="f800"/>
                  </a:cubicBezTo>
                  <a:cubicBezTo>
                    <a:pt x="f534" y="f3"/>
                    <a:pt x="f47" y="f684"/>
                    <a:pt x="f192" y="f723"/>
                  </a:cubicBezTo>
                  <a:cubicBezTo>
                    <a:pt x="f49" y="f737"/>
                    <a:pt x="f531" y="f735"/>
                    <a:pt x="f530" y="f682"/>
                  </a:cubicBezTo>
                  <a:cubicBezTo>
                    <a:pt x="f526" y="f801"/>
                    <a:pt x="f525" y="f802"/>
                    <a:pt x="f803" y="f804"/>
                  </a:cubicBezTo>
                  <a:cubicBezTo>
                    <a:pt x="f803" y="f805"/>
                    <a:pt x="f803" y="f724"/>
                    <a:pt x="f803" y="f806"/>
                  </a:cubicBezTo>
                  <a:cubicBezTo>
                    <a:pt x="f807" y="f805"/>
                    <a:pt x="f524" y="f804"/>
                    <a:pt x="f644" y="f808"/>
                  </a:cubicBezTo>
                  <a:cubicBezTo>
                    <a:pt x="f520" y="f809"/>
                    <a:pt x="f64" y="f810"/>
                    <a:pt x="f66" y="f811"/>
                  </a:cubicBezTo>
                  <a:cubicBezTo>
                    <a:pt x="f231" y="f812"/>
                    <a:pt x="f813" y="f680"/>
                    <a:pt x="f814" y="f815"/>
                  </a:cubicBezTo>
                  <a:cubicBezTo>
                    <a:pt x="f401" y="f693"/>
                    <a:pt x="f113" y="f816"/>
                    <a:pt x="f410" y="f817"/>
                  </a:cubicBezTo>
                  <a:cubicBezTo>
                    <a:pt x="f501" y="f818"/>
                    <a:pt x="f499" y="f732"/>
                    <a:pt x="f521" y="f718"/>
                  </a:cubicBezTo>
                  <a:cubicBezTo>
                    <a:pt x="f495" y="f718"/>
                    <a:pt x="f505" y="f733"/>
                    <a:pt x="f514" y="f819"/>
                  </a:cubicBezTo>
                  <a:cubicBezTo>
                    <a:pt x="f820" y="f718"/>
                    <a:pt x="f820" y="f812"/>
                    <a:pt x="f396" y="f812"/>
                  </a:cubicBezTo>
                  <a:cubicBezTo>
                    <a:pt x="f586" y="f695"/>
                    <a:pt x="f111" y="f737"/>
                    <a:pt x="f111" y="f821"/>
                  </a:cubicBezTo>
                  <a:cubicBezTo>
                    <a:pt x="f529" y="f685"/>
                    <a:pt x="f514" y="f748"/>
                    <a:pt x="f95" y="f822"/>
                  </a:cubicBezTo>
                  <a:cubicBezTo>
                    <a:pt x="f249" y="f823"/>
                    <a:pt x="f257" y="f823"/>
                    <a:pt x="f387" y="f824"/>
                  </a:cubicBezTo>
                  <a:cubicBezTo>
                    <a:pt x="f100" y="f750"/>
                    <a:pt x="f103" y="f687"/>
                    <a:pt x="f88" y="f713"/>
                  </a:cubicBezTo>
                  <a:cubicBezTo>
                    <a:pt x="f413" y="f825"/>
                    <a:pt x="f397" y="f826"/>
                    <a:pt x="f237" y="f826"/>
                  </a:cubicBezTo>
                  <a:cubicBezTo>
                    <a:pt x="f69" y="f826"/>
                    <a:pt x="f403" y="f827"/>
                    <a:pt x="f612" y="f827"/>
                  </a:cubicBezTo>
                  <a:cubicBezTo>
                    <a:pt x="f519" y="f827"/>
                    <a:pt x="f603" y="f828"/>
                    <a:pt x="f60" y="f708"/>
                  </a:cubicBezTo>
                  <a:cubicBezTo>
                    <a:pt x="f525" y="f706"/>
                    <a:pt x="f530" y="f704"/>
                    <a:pt x="f193" y="f829"/>
                  </a:cubicBezTo>
                  <a:cubicBezTo>
                    <a:pt x="f122" y="f829"/>
                    <a:pt x="f190" y="f706"/>
                    <a:pt x="f536" y="f708"/>
                  </a:cubicBezTo>
                  <a:cubicBezTo>
                    <a:pt x="f203" y="f826"/>
                    <a:pt x="f201" y="f830"/>
                    <a:pt x="f122" y="f831"/>
                  </a:cubicBezTo>
                  <a:cubicBezTo>
                    <a:pt x="f604" y="f788"/>
                    <a:pt x="f403" y="f759"/>
                    <a:pt x="f412" y="f788"/>
                  </a:cubicBezTo>
                  <a:cubicBezTo>
                    <a:pt x="f78" y="f758"/>
                    <a:pt x="f80" y="f832"/>
                    <a:pt x="f93" y="f833"/>
                  </a:cubicBezTo>
                  <a:cubicBezTo>
                    <a:pt x="f86" y="f833"/>
                    <a:pt x="f108" y="f833"/>
                    <a:pt x="f417" y="f757"/>
                  </a:cubicBezTo>
                  <a:cubicBezTo>
                    <a:pt x="f491" y="f827"/>
                    <a:pt x="f489" y="f704"/>
                    <a:pt x="f418" y="f834"/>
                  </a:cubicBezTo>
                  <a:cubicBezTo>
                    <a:pt x="f440" y="f797"/>
                    <a:pt x="f382" y="f716"/>
                    <a:pt x="f437" y="f749"/>
                  </a:cubicBezTo>
                  <a:cubicBezTo>
                    <a:pt x="f451" y="f835"/>
                    <a:pt x="f451" y="f835"/>
                    <a:pt x="f478" y="f748"/>
                  </a:cubicBezTo>
                  <a:cubicBezTo>
                    <a:pt x="f276" y="f798"/>
                    <a:pt x="f516" y="f750"/>
                    <a:pt x="f474" y="f797"/>
                  </a:cubicBezTo>
                  <a:cubicBezTo>
                    <a:pt x="f280" y="f797"/>
                    <a:pt x="f472" y="f797"/>
                    <a:pt x="f374" y="f797"/>
                  </a:cubicBezTo>
                  <a:cubicBezTo>
                    <a:pt x="f461" y="f795"/>
                    <a:pt x="f461" y="f835"/>
                    <a:pt x="f463" y="f750"/>
                  </a:cubicBezTo>
                  <a:cubicBezTo>
                    <a:pt x="f468" y="f717"/>
                    <a:pt x="f371" y="f749"/>
                    <a:pt x="f293" y="f836"/>
                  </a:cubicBezTo>
                  <a:cubicBezTo>
                    <a:pt x="f297" y="f823"/>
                    <a:pt x="f837" y="f838"/>
                    <a:pt x="f453" y="f750"/>
                  </a:cubicBezTo>
                  <a:cubicBezTo>
                    <a:pt x="f545" y="f826"/>
                    <a:pt x="f169" y="f788"/>
                    <a:pt x="f197" y="f833"/>
                  </a:cubicBezTo>
                  <a:cubicBezTo>
                    <a:pt x="f409" y="f757"/>
                    <a:pt x="f407" y="f688"/>
                    <a:pt x="f405" y="f839"/>
                  </a:cubicBezTo>
                  <a:cubicBezTo>
                    <a:pt x="f400" y="f831"/>
                    <a:pt x="f840" y="f755"/>
                    <a:pt x="f329" y="f841"/>
                  </a:cubicBezTo>
                  <a:cubicBezTo>
                    <a:pt x="f405" y="f754"/>
                    <a:pt x="f347" y="f754"/>
                    <a:pt x="f842" y="f828"/>
                  </a:cubicBezTo>
                  <a:cubicBezTo>
                    <a:pt x="f843" y="f825"/>
                    <a:pt x="f198" y="f828"/>
                    <a:pt x="f844" y="f828"/>
                  </a:cubicBezTo>
                  <a:cubicBezTo>
                    <a:pt x="f191" y="f828"/>
                    <a:pt x="f845" y="f828"/>
                    <a:pt x="f179" y="f828"/>
                  </a:cubicBezTo>
                  <a:cubicBezTo>
                    <a:pt x="f426" y="f828"/>
                    <a:pt x="f171" y="f828"/>
                    <a:pt x="f427" y="f708"/>
                  </a:cubicBezTo>
                  <a:cubicBezTo>
                    <a:pt x="f163" y="f793"/>
                    <a:pt x="f551" y="f846"/>
                    <a:pt x="f847" y="f754"/>
                  </a:cubicBezTo>
                  <a:cubicBezTo>
                    <a:pt x="f311" y="f754"/>
                    <a:pt x="f848" y="f754"/>
                    <a:pt x="f567" y="f849"/>
                  </a:cubicBezTo>
                  <a:cubicBezTo>
                    <a:pt x="f307" y="f796"/>
                    <a:pt x="f467" y="f717"/>
                    <a:pt x="f542" y="f719"/>
                  </a:cubicBezTo>
                  <a:cubicBezTo>
                    <a:pt x="f360" y="f850"/>
                    <a:pt x="f358" y="f851"/>
                    <a:pt x="f852" y="f748"/>
                  </a:cubicBezTo>
                  <a:cubicBezTo>
                    <a:pt x="f357" y="f748"/>
                    <a:pt x="f853" y="f854"/>
                    <a:pt x="f855" y="f710"/>
                  </a:cubicBezTo>
                  <a:cubicBezTo>
                    <a:pt x="f154" y="f721"/>
                    <a:pt x="f141" y="f856"/>
                    <a:pt x="f857" y="f737"/>
                  </a:cubicBezTo>
                  <a:cubicBezTo>
                    <a:pt x="f426" y="f858"/>
                    <a:pt x="f160" y="f802"/>
                    <a:pt x="f471" y="f859"/>
                  </a:cubicBezTo>
                  <a:cubicBezTo>
                    <a:pt x="f173" y="f733"/>
                    <a:pt x="f139" y="f725"/>
                    <a:pt x="f349" y="f860"/>
                  </a:cubicBezTo>
                  <a:cubicBezTo>
                    <a:pt x="f844" y="f861"/>
                    <a:pt x="f416" y="f816"/>
                    <a:pt x="f409" y="f815"/>
                  </a:cubicBezTo>
                  <a:cubicBezTo>
                    <a:pt x="f133" y="f862"/>
                    <a:pt x="f208" y="f806"/>
                    <a:pt x="f405" y="f863"/>
                  </a:cubicBezTo>
                  <a:cubicBezTo>
                    <a:pt x="f341" y="f858"/>
                    <a:pt x="f331" y="f858"/>
                    <a:pt x="f330" y="f735"/>
                  </a:cubicBezTo>
                  <a:cubicBezTo>
                    <a:pt x="f212" y="f735"/>
                    <a:pt x="f130" y="f735"/>
                    <a:pt x="f130" y="f864"/>
                  </a:cubicBezTo>
                  <a:cubicBezTo>
                    <a:pt x="f215" y="f865"/>
                    <a:pt x="f129" y="f866"/>
                    <a:pt x="f373" y="f866"/>
                  </a:cubicBezTo>
                  <a:cubicBezTo>
                    <a:pt x="f8" y="f742"/>
                    <a:pt x="f323" y="f856"/>
                    <a:pt x="f325" y="f799"/>
                  </a:cubicBezTo>
                  <a:cubicBezTo>
                    <a:pt x="f224" y="f867"/>
                    <a:pt x="f868" y="f867"/>
                    <a:pt x="f365" y="f867"/>
                  </a:cubicBezTo>
                  <a:cubicBezTo>
                    <a:pt x="f369" y="f869"/>
                    <a:pt x="f337" y="f749"/>
                    <a:pt x="f336" y="f849"/>
                  </a:cubicBezTo>
                  <a:cubicBezTo>
                    <a:pt x="f332" y="f834"/>
                    <a:pt x="f229" y="f713"/>
                    <a:pt x="f232" y="f793"/>
                  </a:cubicBezTo>
                  <a:cubicBezTo>
                    <a:pt x="f235" y="f828"/>
                    <a:pt x="f348" y="f827"/>
                    <a:pt x="f238" y="f839"/>
                  </a:cubicBezTo>
                  <a:cubicBezTo>
                    <a:pt x="f327" y="f757"/>
                    <a:pt x="f328" y="f870"/>
                    <a:pt x="f318" y="f871"/>
                  </a:cubicBezTo>
                  <a:cubicBezTo>
                    <a:pt x="f872" y="f759"/>
                    <a:pt x="f872" y="f707"/>
                    <a:pt x="f244" y="f707"/>
                  </a:cubicBezTo>
                  <a:cubicBezTo>
                    <a:pt x="f320" y="f873"/>
                    <a:pt x="f255" y="f874"/>
                    <a:pt x="f259" y="f875"/>
                  </a:cubicBezTo>
                  <a:cubicBezTo>
                    <a:pt x="f120" y="f784"/>
                    <a:pt x="f313" y="f770"/>
                    <a:pt x="f292" y="f876"/>
                  </a:cubicBezTo>
                  <a:cubicBezTo>
                    <a:pt x="f281" y="f877"/>
                    <a:pt x="f296" y="f772"/>
                    <a:pt x="f283" y="f878"/>
                  </a:cubicBezTo>
                  <a:cubicBezTo>
                    <a:pt x="f879" y="f880"/>
                    <a:pt x="f881" y="f882"/>
                    <a:pt x="f883" y="f780"/>
                  </a:cubicBezTo>
                  <a:cubicBezTo>
                    <a:pt x="f11" y="f780"/>
                    <a:pt x="f101" y="f700"/>
                    <a:pt x="f16" y="f781"/>
                  </a:cubicBezTo>
                  <a:cubicBezTo>
                    <a:pt x="f65" y="f884"/>
                    <a:pt x="f101" y="f885"/>
                    <a:pt x="f13" y="f782"/>
                  </a:cubicBezTo>
                  <a:cubicBezTo>
                    <a:pt x="f886" y="f887"/>
                    <a:pt x="f888" y="f878"/>
                    <a:pt x="f889" y="f772"/>
                  </a:cubicBezTo>
                  <a:cubicBezTo>
                    <a:pt x="f883" y="f877"/>
                    <a:pt x="f15" y="f890"/>
                    <a:pt x="f61" y="f877"/>
                  </a:cubicBezTo>
                  <a:cubicBezTo>
                    <a:pt x="f109" y="f891"/>
                    <a:pt x="f56" y="f891"/>
                    <a:pt x="f58" y="f877"/>
                  </a:cubicBezTo>
                  <a:cubicBezTo>
                    <a:pt x="f892" y="f890"/>
                    <a:pt x="f893" y="f766"/>
                    <a:pt x="f894" y="f895"/>
                  </a:cubicBezTo>
                  <a:cubicBezTo>
                    <a:pt x="f50" y="f896"/>
                    <a:pt x="f19" y="f694"/>
                    <a:pt x="f56" y="f694"/>
                  </a:cubicBezTo>
                  <a:cubicBezTo>
                    <a:pt x="f65" y="f769"/>
                    <a:pt x="f889" y="f694"/>
                    <a:pt x="f897" y="f694"/>
                  </a:cubicBezTo>
                  <a:cubicBezTo>
                    <a:pt x="f898" y="f694"/>
                    <a:pt x="f881" y="f694"/>
                    <a:pt x="f116" y="f694"/>
                  </a:cubicBezTo>
                  <a:cubicBezTo>
                    <a:pt x="f292" y="f899"/>
                    <a:pt x="f248" y="f900"/>
                    <a:pt x="f119" y="f787"/>
                  </a:cubicBezTo>
                  <a:cubicBezTo>
                    <a:pt x="f901" y="f902"/>
                    <a:pt x="f901" y="f870"/>
                    <a:pt x="f252" y="f757"/>
                  </a:cubicBezTo>
                  <a:cubicBezTo>
                    <a:pt x="f120" y="f757"/>
                    <a:pt x="f903" y="f757"/>
                    <a:pt x="f314" y="f688"/>
                  </a:cubicBezTo>
                  <a:cubicBezTo>
                    <a:pt x="f250" y="f825"/>
                    <a:pt x="f247" y="f846"/>
                    <a:pt x="f903" y="f904"/>
                  </a:cubicBezTo>
                  <a:cubicBezTo>
                    <a:pt x="f269" y="f752"/>
                    <a:pt x="f120" y="f749"/>
                    <a:pt x="f269" y="f823"/>
                  </a:cubicBezTo>
                  <a:cubicBezTo>
                    <a:pt x="f247" y="f711"/>
                    <a:pt x="f120" y="f685"/>
                    <a:pt x="f905" y="f906"/>
                  </a:cubicBezTo>
                  <a:cubicBezTo>
                    <a:pt x="f246" y="f747"/>
                    <a:pt x="f907" y="f746"/>
                    <a:pt x="f265" y="f908"/>
                  </a:cubicBezTo>
                  <a:cubicBezTo>
                    <a:pt x="f909" y="f744"/>
                    <a:pt x="f244" y="f910"/>
                    <a:pt x="f911" y="f3"/>
                  </a:cubicBezTo>
                  <a:cubicBezTo>
                    <a:pt x="f121" y="f912"/>
                    <a:pt x="f909" y="f913"/>
                    <a:pt x="f244" y="f914"/>
                  </a:cubicBezTo>
                  <a:cubicBezTo>
                    <a:pt x="f915" y="f738"/>
                    <a:pt x="f242" y="f866"/>
                    <a:pt x="f352" y="f916"/>
                  </a:cubicBezTo>
                  <a:cubicBezTo>
                    <a:pt x="f332" y="f917"/>
                    <a:pt x="f335" y="f805"/>
                    <a:pt x="f336" y="f810"/>
                  </a:cubicBezTo>
                  <a:cubicBezTo>
                    <a:pt x="f918" y="f680"/>
                    <a:pt x="f919" y="f920"/>
                    <a:pt x="f225" y="f816"/>
                  </a:cubicBezTo>
                  <a:cubicBezTo>
                    <a:pt x="f367" y="f662"/>
                    <a:pt x="f370" y="f921"/>
                    <a:pt x="f326" y="f728"/>
                  </a:cubicBezTo>
                  <a:cubicBezTo>
                    <a:pt x="f218" y="f659"/>
                    <a:pt x="f331" y="f922"/>
                    <a:pt x="f208" y="f658"/>
                  </a:cubicBezTo>
                  <a:cubicBezTo>
                    <a:pt x="f344" y="f677"/>
                    <a:pt x="f133" y="f923"/>
                    <a:pt x="f411" y="f689"/>
                  </a:cubicBezTo>
                  <a:cubicBezTo>
                    <a:pt x="f202" y="f924"/>
                    <a:pt x="f202" y="f925"/>
                    <a:pt x="f202" y="f720"/>
                  </a:cubicBezTo>
                  <a:cubicBezTo>
                    <a:pt x="f406" y="f923"/>
                    <a:pt x="f340" y="f926"/>
                    <a:pt x="f392" y="f927"/>
                  </a:cubicBezTo>
                  <a:cubicBezTo>
                    <a:pt x="f337" y="f726"/>
                    <a:pt x="f242" y="f817"/>
                    <a:pt x="f254" y="f928"/>
                  </a:cubicBezTo>
                  <a:cubicBezTo>
                    <a:pt x="f929" y="f930"/>
                    <a:pt x="f898" y="f805"/>
                    <a:pt x="f56" y="f736"/>
                  </a:cubicBezTo>
                  <a:cubicBezTo>
                    <a:pt x="f931" y="f740"/>
                    <a:pt x="f932" y="f743"/>
                    <a:pt x="f933" y="f800"/>
                  </a:cubicBezTo>
                  <a:cubicBezTo>
                    <a:pt x="f934" y="f935"/>
                    <a:pt x="f936" y="f838"/>
                    <a:pt x="f937" y="f752"/>
                  </a:cubicBezTo>
                  <a:cubicBezTo>
                    <a:pt x="f938" y="f753"/>
                    <a:pt x="f939" y="f904"/>
                    <a:pt x="f940" y="f750"/>
                  </a:cubicBezTo>
                  <a:cubicBezTo>
                    <a:pt x="f941" y="f824"/>
                    <a:pt x="f7" y="f942"/>
                    <a:pt x="f943" y="f944"/>
                  </a:cubicBezTo>
                  <a:cubicBezTo>
                    <a:pt x="f941" y="f738"/>
                    <a:pt x="f945" y="f863"/>
                    <a:pt x="f946" y="f947"/>
                  </a:cubicBezTo>
                  <a:cubicBezTo>
                    <a:pt x="f948" y="f816"/>
                    <a:pt x="f949" y="f927"/>
                    <a:pt x="f950" y="f951"/>
                  </a:cubicBezTo>
                  <a:cubicBezTo>
                    <a:pt x="f952" y="f953"/>
                    <a:pt x="f954" y="f955"/>
                    <a:pt x="f956" y="f636"/>
                  </a:cubicBezTo>
                  <a:cubicBezTo>
                    <a:pt x="f957" y="f686"/>
                    <a:pt x="f958" y="f681"/>
                    <a:pt x="f959" y="f683"/>
                  </a:cubicBezTo>
                  <a:cubicBezTo>
                    <a:pt x="f960" y="f616"/>
                    <a:pt x="f961" y="f618"/>
                    <a:pt x="f34" y="f641"/>
                  </a:cubicBezTo>
                  <a:cubicBezTo>
                    <a:pt x="f962" y="f2"/>
                    <a:pt x="f28" y="f621"/>
                    <a:pt x="f963" y="f964"/>
                  </a:cubicBezTo>
                  <a:cubicBezTo>
                    <a:pt x="f965" y="f966"/>
                    <a:pt x="f967" y="f968"/>
                    <a:pt x="f969" y="f966"/>
                  </a:cubicBezTo>
                  <a:cubicBezTo>
                    <a:pt x="f970" y="f621"/>
                    <a:pt x="f24" y="f619"/>
                    <a:pt x="f971" y="f617"/>
                  </a:cubicBezTo>
                  <a:cubicBezTo>
                    <a:pt x="f972" y="f973"/>
                    <a:pt x="f974" y="f975"/>
                    <a:pt x="f976" y="f646"/>
                  </a:cubicBezTo>
                  <a:cubicBezTo>
                    <a:pt x="f977" y="f615"/>
                    <a:pt x="f58" y="f643"/>
                    <a:pt x="f9" y="f10"/>
                  </a:cubicBezTo>
                  <a:close/>
                  <a:moveTo>
                    <a:pt x="f978" y="f564"/>
                  </a:moveTo>
                  <a:cubicBezTo>
                    <a:pt x="f266" y="f564"/>
                    <a:pt x="f442" y="f564"/>
                    <a:pt x="f267" y="f164"/>
                  </a:cubicBezTo>
                  <a:cubicBezTo>
                    <a:pt x="f440" y="f584"/>
                    <a:pt x="f383" y="f155"/>
                    <a:pt x="f382" y="f606"/>
                  </a:cubicBezTo>
                  <a:cubicBezTo>
                    <a:pt x="f268" y="f606"/>
                    <a:pt x="f447" y="f606"/>
                    <a:pt x="f437" y="f599"/>
                  </a:cubicBezTo>
                  <a:cubicBezTo>
                    <a:pt x="f454" y="f155"/>
                    <a:pt x="f462" y="f584"/>
                    <a:pt x="f449" y="f585"/>
                  </a:cubicBezTo>
                  <a:cubicBezTo>
                    <a:pt x="f451" y="f564"/>
                    <a:pt x="f479" y="f563"/>
                    <a:pt x="f464" y="f161"/>
                  </a:cubicBezTo>
                  <a:cubicBezTo>
                    <a:pt x="f464" y="f33"/>
                    <a:pt x="f464" y="f762"/>
                    <a:pt x="f464" y="f157"/>
                  </a:cubicBezTo>
                  <a:cubicBezTo>
                    <a:pt x="f274" y="f157"/>
                    <a:pt x="f377" y="f979"/>
                    <a:pt x="f275" y="f979"/>
                  </a:cubicBezTo>
                  <a:cubicBezTo>
                    <a:pt x="f276" y="f762"/>
                    <a:pt x="f476" y="f159"/>
                    <a:pt x="f481" y="f161"/>
                  </a:cubicBezTo>
                  <a:cubicBezTo>
                    <a:pt x="f488" y="f583"/>
                    <a:pt x="f476" y="f553"/>
                    <a:pt x="f476" y="f980"/>
                  </a:cubicBezTo>
                  <a:cubicBezTo>
                    <a:pt x="f578" y="f35"/>
                    <a:pt x="f476" y="f155"/>
                    <a:pt x="f374" y="f563"/>
                  </a:cubicBezTo>
                  <a:cubicBezTo>
                    <a:pt x="f284" y="f762"/>
                    <a:pt x="f459" y="f762"/>
                    <a:pt x="f372" y="f565"/>
                  </a:cubicBezTo>
                  <a:cubicBezTo>
                    <a:pt x="f981" y="f159"/>
                    <a:pt x="f290" y="f33"/>
                    <a:pt x="f982" y="f33"/>
                  </a:cubicBezTo>
                  <a:cubicBezTo>
                    <a:pt x="f539" y="f33"/>
                    <a:pt x="f455" y="f132"/>
                    <a:pt x="f453" y="f161"/>
                  </a:cubicBezTo>
                  <a:cubicBezTo>
                    <a:pt x="f444" y="f581"/>
                    <a:pt x="f453" y="f785"/>
                    <a:pt x="f298" y="f549"/>
                  </a:cubicBezTo>
                  <a:cubicBezTo>
                    <a:pt x="f453" y="f549"/>
                    <a:pt x="f366" y="f739"/>
                    <a:pt x="f445" y="f549"/>
                  </a:cubicBezTo>
                  <a:cubicBezTo>
                    <a:pt x="f364" y="f168"/>
                    <a:pt x="f362" y="f587"/>
                    <a:pt x="f983" y="f739"/>
                  </a:cubicBezTo>
                  <a:cubicBezTo>
                    <a:pt x="f983" y="f587"/>
                    <a:pt x="f983" y="f980"/>
                    <a:pt x="f983" y="f598"/>
                  </a:cubicBezTo>
                  <a:cubicBezTo>
                    <a:pt x="f306" y="f598"/>
                    <a:pt x="f430" y="f168"/>
                    <a:pt x="f431" y="f168"/>
                  </a:cubicBezTo>
                  <a:cubicBezTo>
                    <a:pt x="f436" y="f565"/>
                    <a:pt x="f984" y="f584"/>
                    <a:pt x="f848" y="f159"/>
                  </a:cubicBezTo>
                  <a:cubicBezTo>
                    <a:pt x="f311" y="f159"/>
                    <a:pt x="f855" y="f33"/>
                    <a:pt x="f547" y="f562"/>
                  </a:cubicBezTo>
                  <a:cubicBezTo>
                    <a:pt x="f356" y="f155"/>
                    <a:pt x="f551" y="f979"/>
                    <a:pt x="f480" y="f599"/>
                  </a:cubicBezTo>
                  <a:cubicBezTo>
                    <a:pt x="f167" y="f607"/>
                    <a:pt x="f985" y="f579"/>
                    <a:pt x="f165" y="f134"/>
                  </a:cubicBezTo>
                  <a:cubicBezTo>
                    <a:pt x="f847" y="f580"/>
                    <a:pt x="f567" y="f144"/>
                    <a:pt x="f986" y="f987"/>
                  </a:cubicBezTo>
                  <a:cubicBezTo>
                    <a:pt x="f356" y="f573"/>
                    <a:pt x="f551" y="f576"/>
                    <a:pt x="f167" y="f577"/>
                  </a:cubicBezTo>
                  <a:cubicBezTo>
                    <a:pt x="f312" y="f568"/>
                    <a:pt x="f169" y="f601"/>
                    <a:pt x="f353" y="f144"/>
                  </a:cubicBezTo>
                  <a:cubicBezTo>
                    <a:pt x="f469" y="f138"/>
                    <a:pt x="f469" y="f138"/>
                    <a:pt x="f471" y="f665"/>
                  </a:cubicBezTo>
                  <a:cubicBezTo>
                    <a:pt x="f160" y="f610"/>
                    <a:pt x="f182" y="f571"/>
                    <a:pt x="f158" y="f573"/>
                  </a:cubicBezTo>
                  <a:cubicBezTo>
                    <a:pt x="f179" y="f774"/>
                    <a:pt x="f857" y="f569"/>
                    <a:pt x="f175" y="f776"/>
                  </a:cubicBezTo>
                  <a:cubicBezTo>
                    <a:pt x="f152" y="f672"/>
                    <a:pt x="f147" y="f613"/>
                    <a:pt x="f173" y="f671"/>
                  </a:cubicBezTo>
                  <a:cubicBezTo>
                    <a:pt x="f182" y="f655"/>
                    <a:pt x="f162" y="f14"/>
                    <a:pt x="f428" y="f673"/>
                  </a:cubicBezTo>
                  <a:cubicBezTo>
                    <a:pt x="f855" y="f646"/>
                    <a:pt x="f855" y="f640"/>
                    <a:pt x="f985" y="f988"/>
                  </a:cubicBezTo>
                  <a:cubicBezTo>
                    <a:pt x="f985" y="f624"/>
                    <a:pt x="f167" y="f966"/>
                    <a:pt x="f167" y="f625"/>
                  </a:cubicBezTo>
                  <a:cubicBezTo>
                    <a:pt x="f985" y="f628"/>
                    <a:pt x="f428" y="f636"/>
                    <a:pt x="f312" y="f989"/>
                  </a:cubicBezTo>
                  <a:cubicBezTo>
                    <a:pt x="f312" y="f990"/>
                    <a:pt x="f169" y="f991"/>
                    <a:pt x="f353" y="f992"/>
                  </a:cubicBezTo>
                  <a:cubicBezTo>
                    <a:pt x="f173" y="f993"/>
                    <a:pt x="f188" y="f993"/>
                    <a:pt x="f566" y="f994"/>
                  </a:cubicBezTo>
                  <a:cubicBezTo>
                    <a:pt x="f422" y="f995"/>
                    <a:pt x="f191" y="f996"/>
                    <a:pt x="f477" y="f924"/>
                  </a:cubicBezTo>
                  <a:cubicBezTo>
                    <a:pt x="f422" y="f689"/>
                    <a:pt x="f137" y="f689"/>
                    <a:pt x="f415" y="f997"/>
                  </a:cubicBezTo>
                  <a:cubicBezTo>
                    <a:pt x="f477" y="f998"/>
                    <a:pt x="f147" y="f926"/>
                    <a:pt x="f143" y="f999"/>
                  </a:cubicBezTo>
                  <a:cubicBezTo>
                    <a:pt x="f147" y="f999"/>
                    <a:pt x="f149" y="f1000"/>
                    <a:pt x="f175" y="f1000"/>
                  </a:cubicBezTo>
                  <a:cubicBezTo>
                    <a:pt x="f175" y="f679"/>
                    <a:pt x="f173" y="f1001"/>
                    <a:pt x="f173" y="f1002"/>
                  </a:cubicBezTo>
                  <a:cubicBezTo>
                    <a:pt x="f160" y="f861"/>
                    <a:pt x="f183" y="f1003"/>
                    <a:pt x="f427" y="f661"/>
                  </a:cubicBezTo>
                  <a:cubicBezTo>
                    <a:pt x="f469" y="f920"/>
                    <a:pt x="f167" y="f725"/>
                    <a:pt x="f547" y="f928"/>
                  </a:cubicBezTo>
                  <a:cubicBezTo>
                    <a:pt x="f847" y="f811"/>
                    <a:pt x="f567" y="f819"/>
                    <a:pt x="f852" y="f733"/>
                  </a:cubicBezTo>
                  <a:cubicBezTo>
                    <a:pt x="f984" y="f812"/>
                    <a:pt x="f438" y="f812"/>
                    <a:pt x="f544" y="f1004"/>
                  </a:cubicBezTo>
                  <a:cubicBezTo>
                    <a:pt x="f295" y="f808"/>
                    <a:pt x="f278" y="f801"/>
                    <a:pt x="f458" y="f806"/>
                  </a:cubicBezTo>
                  <a:cubicBezTo>
                    <a:pt x="f386" y="f734"/>
                    <a:pt x="f388" y="f859"/>
                    <a:pt x="f1005" y="f810"/>
                  </a:cubicBezTo>
                  <a:cubicBezTo>
                    <a:pt x="f105" y="f718"/>
                    <a:pt x="f503" y="f928"/>
                    <a:pt x="f84" y="f928"/>
                  </a:cubicBezTo>
                  <a:cubicBezTo>
                    <a:pt x="f633" y="f928"/>
                    <a:pt x="f90" y="f815"/>
                    <a:pt x="f507" y="f731"/>
                  </a:cubicBezTo>
                  <a:cubicBezTo>
                    <a:pt x="f493" y="f693"/>
                    <a:pt x="f494" y="f661"/>
                    <a:pt x="f80" y="f816"/>
                  </a:cubicBezTo>
                  <a:cubicBezTo>
                    <a:pt x="f504" y="f921"/>
                    <a:pt x="f76" y="f660"/>
                    <a:pt x="f74" y="f861"/>
                  </a:cubicBezTo>
                  <a:cubicBezTo>
                    <a:pt x="f111" y="f727"/>
                    <a:pt x="f410" y="f1006"/>
                    <a:pt x="f113" y="f1007"/>
                  </a:cubicBezTo>
                  <a:cubicBezTo>
                    <a:pt x="f398" y="f1007"/>
                    <a:pt x="f410" y="f1007"/>
                    <a:pt x="f72" y="f1007"/>
                  </a:cubicBezTo>
                  <a:cubicBezTo>
                    <a:pt x="f498" y="f997"/>
                    <a:pt x="f820" y="f951"/>
                    <a:pt x="f514" y="f1008"/>
                  </a:cubicBezTo>
                  <a:cubicBezTo>
                    <a:pt x="f80" y="f1009"/>
                    <a:pt x="f413" y="f632"/>
                    <a:pt x="f92" y="f1010"/>
                  </a:cubicBezTo>
                  <a:cubicBezTo>
                    <a:pt x="f506" y="f1011"/>
                    <a:pt x="f82" y="f1012"/>
                    <a:pt x="f514" y="f964"/>
                  </a:cubicBezTo>
                  <a:cubicBezTo>
                    <a:pt x="f417" y="f623"/>
                    <a:pt x="f88" y="f627"/>
                    <a:pt x="f96" y="f628"/>
                  </a:cubicBezTo>
                  <a:cubicBezTo>
                    <a:pt x="f103" y="f1012"/>
                    <a:pt x="f395" y="f964"/>
                    <a:pt x="f86" y="f988"/>
                  </a:cubicBezTo>
                  <a:cubicBezTo>
                    <a:pt x="f506" y="f621"/>
                    <a:pt x="f92" y="f620"/>
                    <a:pt x="f507" y="f683"/>
                  </a:cubicBezTo>
                  <a:cubicBezTo>
                    <a:pt x="f86" y="f642"/>
                    <a:pt x="f84" y="f12"/>
                    <a:pt x="f413" y="f21"/>
                  </a:cubicBezTo>
                  <a:cubicBezTo>
                    <a:pt x="f505" y="f1013"/>
                    <a:pt x="f78" y="f669"/>
                    <a:pt x="f397" y="f25"/>
                  </a:cubicBezTo>
                  <a:cubicBezTo>
                    <a:pt x="f502" y="f672"/>
                    <a:pt x="f586" y="f665"/>
                    <a:pt x="f529" y="f610"/>
                  </a:cubicBezTo>
                  <a:cubicBezTo>
                    <a:pt x="f529" y="f138"/>
                    <a:pt x="f241" y="f138"/>
                    <a:pt x="f241" y="f987"/>
                  </a:cubicBezTo>
                  <a:cubicBezTo>
                    <a:pt x="f412" y="f610"/>
                    <a:pt x="f243" y="f570"/>
                    <a:pt x="f397" y="f776"/>
                  </a:cubicBezTo>
                  <a:cubicBezTo>
                    <a:pt x="f499" y="f776"/>
                    <a:pt x="f498" y="f776"/>
                    <a:pt x="f76" y="f570"/>
                  </a:cubicBezTo>
                  <a:cubicBezTo>
                    <a:pt x="f498" y="f138"/>
                    <a:pt x="f499" y="f609"/>
                    <a:pt x="f497" y="f136"/>
                  </a:cubicBezTo>
                  <a:cubicBezTo>
                    <a:pt x="f498" y="f573"/>
                    <a:pt x="f509" y="f573"/>
                    <a:pt x="f496" y="f573"/>
                  </a:cubicBezTo>
                  <a:cubicBezTo>
                    <a:pt x="f496" y="f144"/>
                    <a:pt x="f496" y="f148"/>
                    <a:pt x="f521" y="f607"/>
                  </a:cubicBezTo>
                  <a:cubicBezTo>
                    <a:pt x="f505" y="f31"/>
                    <a:pt x="f80" y="f134"/>
                    <a:pt x="f493" y="f580"/>
                  </a:cubicBezTo>
                  <a:cubicBezTo>
                    <a:pt x="f92" y="f574"/>
                    <a:pt x="f82" y="f29"/>
                    <a:pt x="f108" y="f602"/>
                  </a:cubicBezTo>
                  <a:cubicBezTo>
                    <a:pt x="f106" y="f601"/>
                    <a:pt x="f494" y="f580"/>
                    <a:pt x="f633" y="f979"/>
                  </a:cubicBezTo>
                  <a:cubicBezTo>
                    <a:pt x="f86" y="f579"/>
                    <a:pt x="f88" y="f1014"/>
                    <a:pt x="f503" y="f601"/>
                  </a:cubicBezTo>
                  <a:cubicBezTo>
                    <a:pt x="f102" y="f606"/>
                    <a:pt x="f107" y="f153"/>
                    <a:pt x="f108" y="f33"/>
                  </a:cubicBezTo>
                  <a:cubicBezTo>
                    <a:pt x="f107" y="f159"/>
                    <a:pt x="f511" y="f563"/>
                    <a:pt x="f503" y="f164"/>
                  </a:cubicBezTo>
                  <a:cubicBezTo>
                    <a:pt x="f395" y="f583"/>
                    <a:pt x="f1015" y="f581"/>
                    <a:pt x="f95" y="f166"/>
                  </a:cubicBezTo>
                  <a:cubicBezTo>
                    <a:pt x="f500" y="f785"/>
                    <a:pt x="f253" y="f552"/>
                    <a:pt x="f490" y="f549"/>
                  </a:cubicBezTo>
                  <a:cubicBezTo>
                    <a:pt x="f489" y="f37"/>
                    <a:pt x="f261" y="f1016"/>
                    <a:pt x="f492" y="f597"/>
                  </a:cubicBezTo>
                  <a:cubicBezTo>
                    <a:pt x="f978" y="f739"/>
                    <a:pt x="f266" y="f739"/>
                    <a:pt x="f442" y="f597"/>
                  </a:cubicBezTo>
                  <a:cubicBezTo>
                    <a:pt x="f418" y="f555"/>
                    <a:pt x="f384" y="f172"/>
                    <a:pt x="f384" y="f596"/>
                  </a:cubicBezTo>
                  <a:cubicBezTo>
                    <a:pt x="f384" y="f1016"/>
                    <a:pt x="f418" y="f39"/>
                    <a:pt x="f418" y="f174"/>
                  </a:cubicBezTo>
                  <a:cubicBezTo>
                    <a:pt x="f267" y="f595"/>
                    <a:pt x="f382" y="f560"/>
                    <a:pt x="f447" y="f555"/>
                  </a:cubicBezTo>
                  <a:cubicBezTo>
                    <a:pt x="f440" y="f587"/>
                    <a:pt x="f442" y="f553"/>
                    <a:pt x="f978" y="f563"/>
                  </a:cubicBezTo>
                  <a:lnTo>
                    <a:pt x="f978" y="f564"/>
                  </a:lnTo>
                  <a:close/>
                  <a:moveTo>
                    <a:pt x="f1017" y="f1018"/>
                  </a:moveTo>
                  <a:cubicBezTo>
                    <a:pt x="f66" y="f1019"/>
                    <a:pt x="f66" y="f955"/>
                    <a:pt x="f228" y="f1020"/>
                  </a:cubicBezTo>
                  <a:cubicBezTo>
                    <a:pt x="f519" y="f953"/>
                    <a:pt x="f62" y="f989"/>
                    <a:pt x="f221" y="f676"/>
                  </a:cubicBezTo>
                  <a:cubicBezTo>
                    <a:pt x="f604" y="f992"/>
                    <a:pt x="f217" y="f991"/>
                    <a:pt x="f649" y="f991"/>
                  </a:cubicBezTo>
                  <a:cubicBezTo>
                    <a:pt x="f187" y="f1021"/>
                    <a:pt x="f39" y="f1007"/>
                    <a:pt x="f581" y="f1022"/>
                  </a:cubicBezTo>
                  <a:cubicBezTo>
                    <a:pt x="f155" y="f860"/>
                    <a:pt x="f568" y="f817"/>
                    <a:pt x="f138" y="f680"/>
                  </a:cubicBezTo>
                  <a:cubicBezTo>
                    <a:pt x="f973" y="f736"/>
                    <a:pt x="f1018" y="f913"/>
                    <a:pt x="f1023" y="f908"/>
                  </a:cubicBezTo>
                  <a:cubicBezTo>
                    <a:pt x="f661" y="f1024"/>
                    <a:pt x="f802" y="f1025"/>
                    <a:pt x="f913" y="f1026"/>
                  </a:cubicBezTo>
                  <a:cubicBezTo>
                    <a:pt x="f699" y="f854"/>
                    <a:pt x="f1027" y="f748"/>
                    <a:pt x="f715" y="f1028"/>
                  </a:cubicBezTo>
                  <a:cubicBezTo>
                    <a:pt x="f1029" y="f869"/>
                    <a:pt x="f744" y="f748"/>
                    <a:pt x="f800" y="f748"/>
                  </a:cubicBezTo>
                  <a:cubicBezTo>
                    <a:pt x="f867" y="f719"/>
                    <a:pt x="f721" y="f717"/>
                    <a:pt x="f710" y="f823"/>
                  </a:cubicBezTo>
                  <a:cubicBezTo>
                    <a:pt x="f719" y="f836"/>
                    <a:pt x="f824" y="f702"/>
                    <a:pt x="f749" y="f750"/>
                  </a:cubicBezTo>
                  <a:cubicBezTo>
                    <a:pt x="f796" y="f835"/>
                    <a:pt x="f754" y="f795"/>
                    <a:pt x="f755" y="f753"/>
                  </a:cubicBezTo>
                  <a:cubicBezTo>
                    <a:pt x="f708" y="f797"/>
                    <a:pt x="f828" y="f797"/>
                    <a:pt x="f828" y="f797"/>
                  </a:cubicBezTo>
                  <a:cubicBezTo>
                    <a:pt x="f831" y="f753"/>
                    <a:pt x="f757" y="f795"/>
                    <a:pt x="f758" y="f795"/>
                  </a:cubicBezTo>
                  <a:cubicBezTo>
                    <a:pt x="f760" y="f752"/>
                    <a:pt x="f786" y="f752"/>
                    <a:pt x="f1030" y="f835"/>
                  </a:cubicBezTo>
                  <a:cubicBezTo>
                    <a:pt x="f1031" y="f702"/>
                    <a:pt x="f880" y="f714"/>
                    <a:pt x="f775" y="f1032"/>
                  </a:cubicBezTo>
                  <a:cubicBezTo>
                    <a:pt x="f1033" y="f913"/>
                    <a:pt x="f1030" y="f736"/>
                    <a:pt x="f900" y="f947"/>
                  </a:cubicBezTo>
                  <a:cubicBezTo>
                    <a:pt x="f871" y="f660"/>
                    <a:pt x="f704" y="f1007"/>
                    <a:pt x="f798" y="f955"/>
                  </a:cubicBezTo>
                  <a:cubicBezTo>
                    <a:pt x="f906" y="f1034"/>
                    <a:pt x="f699" y="f964"/>
                    <a:pt x="f804" y="f968"/>
                  </a:cubicBezTo>
                  <a:cubicBezTo>
                    <a:pt x="f1004" y="f686"/>
                    <a:pt x="f1035" y="f686"/>
                    <a:pt x="f728" y="f1036"/>
                  </a:cubicBezTo>
                  <a:cubicBezTo>
                    <a:pt x="f1037" y="f1012"/>
                    <a:pt x="f677" y="f722"/>
                    <a:pt x="f995" y="f668"/>
                  </a:cubicBezTo>
                  <a:cubicBezTo>
                    <a:pt x="f664" y="f1034"/>
                    <a:pt x="f720" y="f631"/>
                    <a:pt x="f923" y="f1018"/>
                  </a:cubicBezTo>
                  <a:cubicBezTo>
                    <a:pt x="f728" y="f993"/>
                    <a:pt x="f930" y="f925"/>
                    <a:pt x="f723" y="f1037"/>
                  </a:cubicBezTo>
                  <a:cubicBezTo>
                    <a:pt x="f738" y="f1022"/>
                    <a:pt x="f1038" y="f727"/>
                    <a:pt x="f741" y="f659"/>
                  </a:cubicBezTo>
                  <a:cubicBezTo>
                    <a:pt x="f741" y="f679"/>
                    <a:pt x="f1039" y="f726"/>
                    <a:pt x="f1038" y="f1001"/>
                  </a:cubicBezTo>
                  <a:cubicBezTo>
                    <a:pt x="f859" y="f1040"/>
                    <a:pt x="f1003" y="f995"/>
                    <a:pt x="f689" y="f1041"/>
                  </a:cubicBezTo>
                  <a:cubicBezTo>
                    <a:pt x="f924" y="f1042"/>
                    <a:pt x="f925" y="f1043"/>
                    <a:pt x="f720" y="f1008"/>
                  </a:cubicBezTo>
                  <a:cubicBezTo>
                    <a:pt x="f1044" y="f951"/>
                    <a:pt x="f1021" y="f996"/>
                    <a:pt x="f1007" y="f997"/>
                  </a:cubicBezTo>
                  <a:cubicBezTo>
                    <a:pt x="f860" y="f663"/>
                    <a:pt x="f928" y="f660"/>
                    <a:pt x="f695" y="f810"/>
                  </a:cubicBezTo>
                  <a:cubicBezTo>
                    <a:pt x="f734" y="f947"/>
                    <a:pt x="f734" y="f809"/>
                    <a:pt x="f734" y="f805"/>
                  </a:cubicBezTo>
                  <a:cubicBezTo>
                    <a:pt x="f947" y="f724"/>
                    <a:pt x="f1004" y="f806"/>
                    <a:pt x="f718" y="f809"/>
                  </a:cubicBezTo>
                  <a:cubicBezTo>
                    <a:pt x="f819" y="f695"/>
                    <a:pt x="f819" y="f1045"/>
                    <a:pt x="f811" y="f1004"/>
                  </a:cubicBezTo>
                  <a:cubicBezTo>
                    <a:pt x="f928" y="f733"/>
                    <a:pt x="f732" y="f732"/>
                    <a:pt x="f731" y="f731"/>
                  </a:cubicBezTo>
                  <a:cubicBezTo>
                    <a:pt x="f860" y="f1003"/>
                    <a:pt x="f1023" y="f1000"/>
                    <a:pt x="f1021" y="f926"/>
                  </a:cubicBezTo>
                  <a:cubicBezTo>
                    <a:pt x="f992" y="f997"/>
                    <a:pt x="f1043" y="f689"/>
                    <a:pt x="f635" y="f689"/>
                  </a:cubicBezTo>
                  <a:cubicBezTo>
                    <a:pt x="f628" y="f997"/>
                    <a:pt x="f625" y="f1046"/>
                    <a:pt x="f620" y="f926"/>
                  </a:cubicBezTo>
                  <a:cubicBezTo>
                    <a:pt x="f681" y="f658"/>
                    <a:pt x="f619" y="f1040"/>
                    <a:pt x="f656" y="f1040"/>
                  </a:cubicBezTo>
                  <a:cubicBezTo>
                    <a:pt x="f617" y="f1046"/>
                    <a:pt x="f973" y="f1023"/>
                    <a:pt x="f651" y="f1047"/>
                  </a:cubicBezTo>
                  <a:cubicBezTo>
                    <a:pt x="f615" y="f658"/>
                    <a:pt x="f615" y="f1007"/>
                    <a:pt x="f615" y="f923"/>
                  </a:cubicBezTo>
                  <a:cubicBezTo>
                    <a:pt x="f767" y="f1044"/>
                    <a:pt x="f568" y="f664"/>
                    <a:pt x="f563" y="f951"/>
                  </a:cubicBezTo>
                  <a:cubicBezTo>
                    <a:pt x="f789" y="f676"/>
                    <a:pt x="f203" y="f1008"/>
                    <a:pt x="f590" y="f635"/>
                  </a:cubicBezTo>
                  <a:cubicBezTo>
                    <a:pt x="f221" y="f1048"/>
                    <a:pt x="f522" y="f1048"/>
                    <a:pt x="f1017" y="f1018"/>
                  </a:cubicBezTo>
                  <a:close/>
                  <a:moveTo>
                    <a:pt x="f1049" y="f725"/>
                  </a:moveTo>
                  <a:cubicBezTo>
                    <a:pt x="f1049" y="f725"/>
                    <a:pt x="f1050" y="f725"/>
                    <a:pt x="f959" y="f815"/>
                  </a:cubicBezTo>
                  <a:cubicBezTo>
                    <a:pt x="f1051" y="f680"/>
                    <a:pt x="f1052" y="f733"/>
                    <a:pt x="f1053" y="f862"/>
                  </a:cubicBezTo>
                  <a:cubicBezTo>
                    <a:pt x="f1054" y="f1004"/>
                    <a:pt x="f1055" y="f1045"/>
                    <a:pt x="f1056" y="f733"/>
                  </a:cubicBezTo>
                  <a:cubicBezTo>
                    <a:pt x="f1057" y="f1022"/>
                    <a:pt x="f1058" y="f922"/>
                    <a:pt x="f1059" y="f689"/>
                  </a:cubicBezTo>
                  <a:cubicBezTo>
                    <a:pt x="f1060" y="f720"/>
                    <a:pt x="f1061" y="f925"/>
                    <a:pt x="f1062" y="f720"/>
                  </a:cubicBezTo>
                  <a:cubicBezTo>
                    <a:pt x="f974" y="f664"/>
                    <a:pt x="f20" y="f1044"/>
                    <a:pt x="f97" y="f953"/>
                  </a:cubicBezTo>
                  <a:cubicBezTo>
                    <a:pt x="f73" y="f1008"/>
                    <a:pt x="f893" y="f1042"/>
                    <a:pt x="f893" y="f1009"/>
                  </a:cubicBezTo>
                  <a:cubicBezTo>
                    <a:pt x="f97" y="f629"/>
                    <a:pt x="f1063" y="f686"/>
                    <a:pt x="f1064" y="f619"/>
                  </a:cubicBezTo>
                  <a:cubicBezTo>
                    <a:pt x="f85" y="f2"/>
                    <a:pt x="f932" y="f622"/>
                    <a:pt x="f1060" y="f668"/>
                  </a:cubicBezTo>
                  <a:cubicBezTo>
                    <a:pt x="f1065" y="f632"/>
                    <a:pt x="f1066" y="f1008"/>
                    <a:pt x="f1067" y="f720"/>
                  </a:cubicBezTo>
                  <a:cubicBezTo>
                    <a:pt x="f1068" y="f1006"/>
                    <a:pt x="f1069" y="f726"/>
                    <a:pt x="f936" y="f660"/>
                  </a:cubicBezTo>
                  <a:cubicBezTo>
                    <a:pt x="f1070" y="f1001"/>
                    <a:pt x="f1071" y="f679"/>
                    <a:pt x="f1072" y="f691"/>
                  </a:cubicBezTo>
                  <a:cubicBezTo>
                    <a:pt x="f1073" y="f1000"/>
                    <a:pt x="f1051" y="f1000"/>
                    <a:pt x="f1074" y="f1022"/>
                  </a:cubicBezTo>
                  <a:cubicBezTo>
                    <a:pt x="f1053" y="f1006"/>
                    <a:pt x="f1075" y="f926"/>
                    <a:pt x="f1076" y="f997"/>
                  </a:cubicBezTo>
                  <a:cubicBezTo>
                    <a:pt x="f1077" y="f995"/>
                    <a:pt x="f962" y="f993"/>
                    <a:pt x="f1078" y="f1019"/>
                  </a:cubicBezTo>
                  <a:cubicBezTo>
                    <a:pt x="f1079" y="f1010"/>
                    <a:pt x="f965" y="f638"/>
                    <a:pt x="f1080" y="f686"/>
                  </a:cubicBezTo>
                  <a:cubicBezTo>
                    <a:pt x="f1077" y="f640"/>
                    <a:pt x="f1075" y="f678"/>
                    <a:pt x="f1081" y="f988"/>
                  </a:cubicBezTo>
                  <a:cubicBezTo>
                    <a:pt x="f1082" y="f686"/>
                    <a:pt x="f1083" y="f668"/>
                    <a:pt x="f937" y="f1019"/>
                  </a:cubicBezTo>
                  <a:cubicBezTo>
                    <a:pt x="f1084" y="f1085"/>
                    <a:pt x="f1086" y="f1043"/>
                    <a:pt x="f1087" y="f993"/>
                  </a:cubicBezTo>
                  <a:cubicBezTo>
                    <a:pt x="f1088" y="f1007"/>
                    <a:pt x="f1089" y="f726"/>
                    <a:pt x="f1090" y="f732"/>
                  </a:cubicBezTo>
                  <a:cubicBezTo>
                    <a:pt x="f1091" y="f718"/>
                    <a:pt x="f1092" y="f947"/>
                    <a:pt x="f1093" y="f808"/>
                  </a:cubicBezTo>
                  <a:cubicBezTo>
                    <a:pt x="f948" y="f802"/>
                    <a:pt x="f1092" y="f802"/>
                    <a:pt x="f1094" y="f804"/>
                  </a:cubicBezTo>
                  <a:cubicBezTo>
                    <a:pt x="f1095" y="f1096"/>
                    <a:pt x="f1097" y="f1038"/>
                    <a:pt x="f1098" y="f944"/>
                  </a:cubicBezTo>
                  <a:cubicBezTo>
                    <a:pt x="f1099" y="f856"/>
                    <a:pt x="f1100" y="f1101"/>
                    <a:pt x="f1102" y="f1103"/>
                  </a:cubicBezTo>
                  <a:cubicBezTo>
                    <a:pt x="f1104" y="f869"/>
                    <a:pt x="f1105" y="f823"/>
                    <a:pt x="f1106" y="f823"/>
                  </a:cubicBezTo>
                  <a:cubicBezTo>
                    <a:pt x="f1107" y="f823"/>
                    <a:pt x="f1108" y="f822"/>
                    <a:pt x="f957" y="f851"/>
                  </a:cubicBezTo>
                  <a:cubicBezTo>
                    <a:pt x="f1109" y="f1026"/>
                    <a:pt x="f1110" y="f685"/>
                    <a:pt x="f1051" y="f906"/>
                  </a:cubicBezTo>
                  <a:cubicBezTo>
                    <a:pt x="f1111" y="f1112"/>
                    <a:pt x="f1113" y="f1027"/>
                    <a:pt x="f1114" y="f740"/>
                  </a:cubicBezTo>
                  <a:cubicBezTo>
                    <a:pt x="f1115" y="f1116"/>
                    <a:pt x="f46" y="f808"/>
                    <a:pt x="f46" y="f1045"/>
                  </a:cubicBezTo>
                  <a:cubicBezTo>
                    <a:pt x="f1117" y="f930"/>
                    <a:pt x="f1061" y="f947"/>
                    <a:pt x="f1118" y="f859"/>
                  </a:cubicBezTo>
                  <a:cubicBezTo>
                    <a:pt x="f1119" y="f734"/>
                    <a:pt x="f1119" y="f805"/>
                    <a:pt x="f1120" y="f802"/>
                  </a:cubicBezTo>
                  <a:cubicBezTo>
                    <a:pt x="f1059" y="f724"/>
                    <a:pt x="f1121" y="f809"/>
                    <a:pt x="f1122" y="f1045"/>
                  </a:cubicBezTo>
                  <a:cubicBezTo>
                    <a:pt x="f965" y="f947"/>
                    <a:pt x="f1123" y="f695"/>
                    <a:pt x="f1124" y="f806"/>
                  </a:cubicBezTo>
                  <a:cubicBezTo>
                    <a:pt x="f1125" y="f804"/>
                    <a:pt x="f1078" y="f808"/>
                    <a:pt x="f1126" y="f917"/>
                  </a:cubicBezTo>
                  <a:cubicBezTo>
                    <a:pt x="f1113" y="f916"/>
                    <a:pt x="f1058" y="f866"/>
                    <a:pt x="f1078" y="f1127"/>
                  </a:cubicBezTo>
                  <a:cubicBezTo>
                    <a:pt x="f1128" y="f914"/>
                    <a:pt x="f1129" y="f699"/>
                    <a:pt x="f1130" y="f3"/>
                  </a:cubicBezTo>
                  <a:cubicBezTo>
                    <a:pt x="f1131" y="f1029"/>
                    <a:pt x="f1132" y="f908"/>
                    <a:pt x="f1133" y="f1134"/>
                  </a:cubicBezTo>
                  <a:cubicBezTo>
                    <a:pt x="f1135" y="f799"/>
                    <a:pt x="f1136" y="f867"/>
                    <a:pt x="f1137" y="f867"/>
                  </a:cubicBezTo>
                  <a:cubicBezTo>
                    <a:pt x="f1137" y="f701"/>
                    <a:pt x="f1138" y="f1139"/>
                    <a:pt x="f1138" y="f1025"/>
                  </a:cubicBezTo>
                  <a:cubicBezTo>
                    <a:pt x="f1108" y="f1140"/>
                    <a:pt x="f1141" y="f1024"/>
                    <a:pt x="f952" y="f1024"/>
                  </a:cubicBezTo>
                  <a:cubicBezTo>
                    <a:pt x="f950" y="f701"/>
                    <a:pt x="f1142" y="f1139"/>
                    <a:pt x="f1143" y="f1139"/>
                  </a:cubicBezTo>
                  <a:cubicBezTo>
                    <a:pt x="f1144" y="f935"/>
                    <a:pt x="f1145" y="f1024"/>
                    <a:pt x="f1146" y="f1134"/>
                  </a:cubicBezTo>
                  <a:cubicBezTo>
                    <a:pt x="f1147" y="f1134"/>
                    <a:pt x="f1148" y="f942"/>
                    <a:pt x="f1149" y="f746"/>
                  </a:cubicBezTo>
                  <a:cubicBezTo>
                    <a:pt x="f1086" y="f745"/>
                    <a:pt x="f1150" y="f1029"/>
                    <a:pt x="f1151" y="f1152"/>
                  </a:cubicBezTo>
                  <a:cubicBezTo>
                    <a:pt x="f959" y="f1152"/>
                    <a:pt x="f1153" y="f699"/>
                    <a:pt x="f1131" y="f1154"/>
                  </a:cubicBezTo>
                  <a:cubicBezTo>
                    <a:pt x="f1131" y="f1155"/>
                    <a:pt x="f1156" y="f821"/>
                    <a:pt x="f1156" y="f742"/>
                  </a:cubicBezTo>
                  <a:cubicBezTo>
                    <a:pt x="f1157" y="f1155"/>
                    <a:pt x="f1158" y="f912"/>
                    <a:pt x="f1159" y="f944"/>
                  </a:cubicBezTo>
                  <a:cubicBezTo>
                    <a:pt x="f1160" y="f1154"/>
                    <a:pt x="f1161" y="f913"/>
                    <a:pt x="f1162" y="f914"/>
                  </a:cubicBezTo>
                  <a:cubicBezTo>
                    <a:pt x="f1163" y="f1155"/>
                    <a:pt x="f1164" y="f914"/>
                    <a:pt x="f1128" y="f697"/>
                  </a:cubicBezTo>
                  <a:cubicBezTo>
                    <a:pt x="f1165" y="f1096"/>
                    <a:pt x="f1165" y="f864"/>
                    <a:pt x="f1165" y="f858"/>
                  </a:cubicBezTo>
                  <a:cubicBezTo>
                    <a:pt x="f1166" y="f801"/>
                    <a:pt x="f1128" y="f805"/>
                    <a:pt x="f1128" y="f734"/>
                  </a:cubicBezTo>
                  <a:cubicBezTo>
                    <a:pt x="f1167" y="f734"/>
                    <a:pt x="f1067" y="f734"/>
                    <a:pt x="f934" y="f734"/>
                  </a:cubicBezTo>
                  <a:cubicBezTo>
                    <a:pt x="f1168" y="f806"/>
                    <a:pt x="f1076" y="f802"/>
                    <a:pt x="f1056" y="f805"/>
                  </a:cubicBezTo>
                  <a:cubicBezTo>
                    <a:pt x="f1161" y="f734"/>
                    <a:pt x="f1052" y="f947"/>
                    <a:pt x="f1169" y="f862"/>
                  </a:cubicBezTo>
                  <a:cubicBezTo>
                    <a:pt x="f1073" y="f718"/>
                    <a:pt x="f959" y="f680"/>
                    <a:pt x="f1049" y="f725"/>
                  </a:cubicBezTo>
                  <a:close/>
                  <a:moveTo>
                    <a:pt x="f648" y="f136"/>
                  </a:moveTo>
                  <a:cubicBezTo>
                    <a:pt x="f1013" y="f138"/>
                    <a:pt x="f1170" y="f672"/>
                    <a:pt x="f140" y="f23"/>
                  </a:cubicBezTo>
                  <a:cubicBezTo>
                    <a:pt x="f609" y="f23"/>
                    <a:pt x="f571" y="f23"/>
                    <a:pt x="f987" y="f23"/>
                  </a:cubicBezTo>
                  <a:cubicBezTo>
                    <a:pt x="f771" y="f773"/>
                    <a:pt x="f674" y="f1171"/>
                    <a:pt x="f964" y="f1170"/>
                  </a:cubicBezTo>
                  <a:cubicBezTo>
                    <a:pt x="f632" y="f570"/>
                    <a:pt x="f990" y="f29"/>
                    <a:pt x="f1023" y="f31"/>
                  </a:cubicBezTo>
                  <a:cubicBezTo>
                    <a:pt x="f691" y="f155"/>
                    <a:pt x="f726" y="f164"/>
                    <a:pt x="f1022" y="f552"/>
                  </a:cubicBezTo>
                  <a:cubicBezTo>
                    <a:pt x="f658" y="f556"/>
                    <a:pt x="f990" y="f43"/>
                    <a:pt x="f634" y="f43"/>
                  </a:cubicBezTo>
                  <a:cubicBezTo>
                    <a:pt x="f988" y="f543"/>
                    <a:pt x="f18" y="f543"/>
                    <a:pt x="f987" y="f43"/>
                  </a:cubicBezTo>
                  <a:cubicBezTo>
                    <a:pt x="f602" y="f43"/>
                    <a:pt x="f136" y="f43"/>
                    <a:pt x="f142" y="f181"/>
                  </a:cubicBezTo>
                  <a:cubicBezTo>
                    <a:pt x="f979" y="f128"/>
                    <a:pt x="f582" y="f546"/>
                    <a:pt x="f555" y="f1172"/>
                  </a:cubicBezTo>
                  <a:cubicBezTo>
                    <a:pt x="f180" y="f128"/>
                    <a:pt x="f535" y="f174"/>
                    <a:pt x="f192" y="f170"/>
                  </a:cubicBezTo>
                  <a:cubicBezTo>
                    <a:pt x="f55" y="f164"/>
                    <a:pt x="f59" y="f599"/>
                    <a:pt x="f63" y="f142"/>
                  </a:cubicBezTo>
                  <a:cubicBezTo>
                    <a:pt x="f63" y="f142"/>
                    <a:pt x="f644" y="f574"/>
                    <a:pt x="f644" y="f574"/>
                  </a:cubicBezTo>
                  <a:cubicBezTo>
                    <a:pt x="f524" y="f576"/>
                    <a:pt x="f803" y="f146"/>
                    <a:pt x="f604" y="f577"/>
                  </a:cubicBezTo>
                  <a:cubicBezTo>
                    <a:pt x="f604" y="f146"/>
                    <a:pt x="f604" y="f144"/>
                    <a:pt x="f219" y="f576"/>
                  </a:cubicBezTo>
                  <a:cubicBezTo>
                    <a:pt x="f62" y="f609"/>
                    <a:pt x="f519" y="f776"/>
                    <a:pt x="f518" y="f667"/>
                  </a:cubicBezTo>
                  <a:cubicBezTo>
                    <a:pt x="f231" y="f1173"/>
                    <a:pt x="f1174" y="f23"/>
                    <a:pt x="f68" y="f655"/>
                  </a:cubicBezTo>
                  <a:cubicBezTo>
                    <a:pt x="f68" y="f12"/>
                    <a:pt x="f588" y="f673"/>
                    <a:pt x="f401" y="f18"/>
                  </a:cubicBezTo>
                  <a:cubicBezTo>
                    <a:pt x="f234" y="f14"/>
                    <a:pt x="f236" y="f14"/>
                    <a:pt x="f237" y="f18"/>
                  </a:cubicBezTo>
                  <a:cubicBezTo>
                    <a:pt x="f410" y="f673"/>
                    <a:pt x="f412" y="f642"/>
                    <a:pt x="f397" y="f975"/>
                  </a:cubicBezTo>
                  <a:cubicBezTo>
                    <a:pt x="f499" y="f617"/>
                    <a:pt x="f499" y="f656"/>
                    <a:pt x="f499" y="f640"/>
                  </a:cubicBezTo>
                  <a:cubicBezTo>
                    <a:pt x="f397" y="f678"/>
                    <a:pt x="f502" y="f1175"/>
                    <a:pt x="f412" y="f621"/>
                  </a:cubicBezTo>
                  <a:cubicBezTo>
                    <a:pt x="f399" y="f640"/>
                    <a:pt x="f401" y="f619"/>
                    <a:pt x="f115" y="f645"/>
                  </a:cubicBezTo>
                  <a:cubicBezTo>
                    <a:pt x="f814" y="f651"/>
                    <a:pt x="f1174" y="f648"/>
                    <a:pt x="f118" y="f673"/>
                  </a:cubicBezTo>
                  <a:cubicBezTo>
                    <a:pt x="f59" y="f1013"/>
                    <a:pt x="f190" y="f27"/>
                    <a:pt x="f556" y="f602"/>
                  </a:cubicBezTo>
                  <a:cubicBezTo>
                    <a:pt x="f555" y="f574"/>
                    <a:pt x="f980" y="f1014"/>
                    <a:pt x="f564" y="f134"/>
                  </a:cubicBezTo>
                  <a:cubicBezTo>
                    <a:pt x="f155" y="f606"/>
                    <a:pt x="f580" y="f157"/>
                    <a:pt x="f136" y="f562"/>
                  </a:cubicBezTo>
                  <a:cubicBezTo>
                    <a:pt x="f573" y="f132"/>
                    <a:pt x="f29" y="f564"/>
                    <a:pt x="f602" y="f166"/>
                  </a:cubicBezTo>
                  <a:cubicBezTo>
                    <a:pt x="f609" y="f166"/>
                    <a:pt x="f571" y="f553"/>
                    <a:pt x="f571" y="f553"/>
                  </a:cubicBezTo>
                  <a:cubicBezTo>
                    <a:pt x="f774" y="f582"/>
                    <a:pt x="f138" y="f585"/>
                    <a:pt x="f569" y="f565"/>
                  </a:cubicBezTo>
                  <a:cubicBezTo>
                    <a:pt x="f767" y="f582"/>
                    <a:pt x="f771" y="f35"/>
                    <a:pt x="f614" y="f587"/>
                  </a:cubicBezTo>
                  <a:cubicBezTo>
                    <a:pt x="f648" y="f560"/>
                    <a:pt x="f617" y="f596"/>
                    <a:pt x="f681" y="f556"/>
                  </a:cubicBezTo>
                  <a:cubicBezTo>
                    <a:pt x="f656" y="f1176"/>
                    <a:pt x="f683" y="f555"/>
                    <a:pt x="f618" y="f170"/>
                  </a:cubicBezTo>
                  <a:cubicBezTo>
                    <a:pt x="f646" y="f980"/>
                    <a:pt x="f615" y="f581"/>
                    <a:pt x="f18" y="f585"/>
                  </a:cubicBezTo>
                  <a:cubicBezTo>
                    <a:pt x="f771" y="f159"/>
                    <a:pt x="f1171" y="f33"/>
                    <a:pt x="f776" y="f155"/>
                  </a:cubicBezTo>
                  <a:cubicBezTo>
                    <a:pt x="f1170" y="f134"/>
                    <a:pt x="f767" y="f146"/>
                    <a:pt x="f1177" y="f573"/>
                  </a:cubicBezTo>
                  <a:cubicBezTo>
                    <a:pt x="f653" y="f146"/>
                    <a:pt x="f973" y="f31"/>
                    <a:pt x="f640" y="f153"/>
                  </a:cubicBezTo>
                  <a:cubicBezTo>
                    <a:pt x="f678" y="f157"/>
                    <a:pt x="f678" y="f979"/>
                    <a:pt x="f639" y="f979"/>
                  </a:cubicBezTo>
                  <a:cubicBezTo>
                    <a:pt x="f656" y="f134"/>
                    <a:pt x="f618" y="f568"/>
                    <a:pt x="f651" y="f140"/>
                  </a:cubicBezTo>
                  <a:cubicBezTo>
                    <a:pt x="f642" y="f140"/>
                    <a:pt x="f646" y="f140"/>
                    <a:pt x="f646" y="f136"/>
                  </a:cubicBezTo>
                  <a:cubicBezTo>
                    <a:pt x="f646" y="f29"/>
                    <a:pt x="f642" y="f571"/>
                    <a:pt x="f642" y="f987"/>
                  </a:cubicBezTo>
                  <a:cubicBezTo>
                    <a:pt x="f651" y="f987"/>
                    <a:pt x="f615" y="f987"/>
                    <a:pt x="f643" y="f987"/>
                  </a:cubicBezTo>
                  <a:cubicBezTo>
                    <a:pt x="f643" y="f571"/>
                    <a:pt x="f648" y="f29"/>
                    <a:pt x="f648" y="f136"/>
                  </a:cubicBezTo>
                  <a:close/>
                  <a:moveTo>
                    <a:pt x="f135" y="f1171"/>
                  </a:moveTo>
                  <a:cubicBezTo>
                    <a:pt x="f135" y="f767"/>
                    <a:pt x="f135" y="f672"/>
                    <a:pt x="f1178" y="f27"/>
                  </a:cubicBezTo>
                  <a:cubicBezTo>
                    <a:pt x="f198" y="f1170"/>
                    <a:pt x="f419" y="f665"/>
                    <a:pt x="f843" y="f570"/>
                  </a:cubicBezTo>
                  <a:cubicBezTo>
                    <a:pt x="f208" y="f576"/>
                    <a:pt x="f394" y="f599"/>
                    <a:pt x="f389" y="f164"/>
                  </a:cubicBezTo>
                  <a:cubicBezTo>
                    <a:pt x="f1179" y="f554"/>
                    <a:pt x="f361" y="f1016"/>
                    <a:pt x="f1180" y="f178"/>
                  </a:cubicBezTo>
                  <a:cubicBezTo>
                    <a:pt x="f872" y="f535"/>
                    <a:pt x="f248" y="f124"/>
                    <a:pt x="f879" y="f190"/>
                  </a:cubicBezTo>
                  <a:cubicBezTo>
                    <a:pt x="f50" y="f201"/>
                    <a:pt x="f81" y="f536"/>
                    <a:pt x="f933" y="f181"/>
                  </a:cubicBezTo>
                  <a:cubicBezTo>
                    <a:pt x="f1065" y="f178"/>
                    <a:pt x="f1181" y="f177"/>
                    <a:pt x="f1182" y="f556"/>
                  </a:cubicBezTo>
                  <a:cubicBezTo>
                    <a:pt x="f962" y="f37"/>
                    <a:pt x="f30" y="f585"/>
                    <a:pt x="f1124" y="f1183"/>
                  </a:cubicBezTo>
                  <a:cubicBezTo>
                    <a:pt x="f1182" y="f144"/>
                    <a:pt x="f1065" y="f142"/>
                    <a:pt x="f970" y="f571"/>
                  </a:cubicBezTo>
                  <a:cubicBezTo>
                    <a:pt x="f24" y="f776"/>
                    <a:pt x="f1117" y="f27"/>
                    <a:pt x="f974" y="f672"/>
                  </a:cubicBezTo>
                  <a:cubicBezTo>
                    <a:pt x="f1184" y="f25"/>
                    <a:pt x="f886" y="f773"/>
                    <a:pt x="f289" y="f613"/>
                  </a:cubicBezTo>
                  <a:cubicBezTo>
                    <a:pt x="f879" y="f767"/>
                    <a:pt x="f1185" y="f570"/>
                    <a:pt x="f1186" y="f609"/>
                  </a:cubicBezTo>
                  <a:cubicBezTo>
                    <a:pt x="f116" y="f576"/>
                    <a:pt x="f1187" y="f150"/>
                    <a:pt x="f1188" y="f979"/>
                  </a:cubicBezTo>
                  <a:cubicBezTo>
                    <a:pt x="f91" y="f155"/>
                    <a:pt x="f1189" y="f583"/>
                    <a:pt x="f1189" y="f172"/>
                  </a:cubicBezTo>
                  <a:cubicBezTo>
                    <a:pt x="f91" y="f159"/>
                    <a:pt x="f1190" y="f153"/>
                    <a:pt x="f1191" y="f582"/>
                  </a:cubicBezTo>
                  <a:cubicBezTo>
                    <a:pt x="f1186" y="f598"/>
                    <a:pt x="f1192" y="f980"/>
                    <a:pt x="f15" y="f561"/>
                  </a:cubicBezTo>
                  <a:cubicBezTo>
                    <a:pt x="f65" y="f587"/>
                    <a:pt x="f65" y="f170"/>
                    <a:pt x="f104" y="f550"/>
                  </a:cubicBezTo>
                  <a:cubicBezTo>
                    <a:pt x="f104" y="f549"/>
                    <a:pt x="f104" y="f597"/>
                    <a:pt x="f16" y="f37"/>
                  </a:cubicBezTo>
                  <a:cubicBezTo>
                    <a:pt x="f1193" y="f550"/>
                    <a:pt x="f291" y="f554"/>
                    <a:pt x="f1194" y="f563"/>
                  </a:cubicBezTo>
                  <a:cubicBezTo>
                    <a:pt x="f247" y="f762"/>
                    <a:pt x="f259" y="f599"/>
                    <a:pt x="f909" y="f134"/>
                  </a:cubicBezTo>
                  <a:cubicBezTo>
                    <a:pt x="f333" y="f142"/>
                    <a:pt x="f129" y="f774"/>
                    <a:pt x="f1195" y="f27"/>
                  </a:cubicBezTo>
                  <a:cubicBezTo>
                    <a:pt x="f344" y="f767"/>
                    <a:pt x="f411" y="f767"/>
                    <a:pt x="f135" y="f1171"/>
                  </a:cubicBezTo>
                  <a:close/>
                  <a:moveTo>
                    <a:pt x="f94" y="f190"/>
                  </a:moveTo>
                  <a:cubicBezTo>
                    <a:pt x="f84" y="f124"/>
                    <a:pt x="f493" y="f189"/>
                    <a:pt x="f80" y="f189"/>
                  </a:cubicBezTo>
                  <a:cubicBezTo>
                    <a:pt x="f495" y="f189"/>
                    <a:pt x="f498" y="f124"/>
                    <a:pt x="f412" y="f190"/>
                  </a:cubicBezTo>
                  <a:cubicBezTo>
                    <a:pt x="f111" y="f201"/>
                    <a:pt x="f72" y="f199"/>
                    <a:pt x="f72" y="f199"/>
                  </a:cubicBezTo>
                  <a:cubicBezTo>
                    <a:pt x="f412" y="f49"/>
                    <a:pt x="f399" y="f51"/>
                    <a:pt x="f237" y="f650"/>
                  </a:cubicBezTo>
                  <a:cubicBezTo>
                    <a:pt x="f398" y="f527"/>
                    <a:pt x="f398" y="f527"/>
                    <a:pt x="f600" y="f219"/>
                  </a:cubicBezTo>
                  <a:cubicBezTo>
                    <a:pt x="f523" y="f62"/>
                    <a:pt x="f234" y="f520"/>
                    <a:pt x="f398" y="f228"/>
                  </a:cubicBezTo>
                  <a:cubicBezTo>
                    <a:pt x="f586" y="f1017"/>
                    <a:pt x="f497" y="f517"/>
                    <a:pt x="f496" y="f1017"/>
                  </a:cubicBezTo>
                  <a:cubicBezTo>
                    <a:pt x="f521" y="f1017"/>
                    <a:pt x="f505" y="f518"/>
                    <a:pt x="f505" y="f593"/>
                  </a:cubicBezTo>
                  <a:cubicBezTo>
                    <a:pt x="f820" y="f402"/>
                    <a:pt x="f506" y="f68"/>
                    <a:pt x="f93" y="f1174"/>
                  </a:cubicBezTo>
                  <a:cubicBezTo>
                    <a:pt x="f94" y="f588"/>
                    <a:pt x="f105" y="f402"/>
                    <a:pt x="f249" y="f588"/>
                  </a:cubicBezTo>
                  <a:cubicBezTo>
                    <a:pt x="f257" y="f115"/>
                    <a:pt x="f260" y="f115"/>
                    <a:pt x="f489" y="f113"/>
                  </a:cubicBezTo>
                  <a:cubicBezTo>
                    <a:pt x="f492" y="f600"/>
                    <a:pt x="f418" y="f231"/>
                    <a:pt x="f447" y="f237"/>
                  </a:cubicBezTo>
                  <a:cubicBezTo>
                    <a:pt x="f454" y="f515"/>
                    <a:pt x="f270" y="f71"/>
                    <a:pt x="f380" y="f523"/>
                  </a:cubicBezTo>
                  <a:cubicBezTo>
                    <a:pt x="f378" y="f814"/>
                    <a:pt x="f488" y="f813"/>
                    <a:pt x="f276" y="f233"/>
                  </a:cubicBezTo>
                  <a:cubicBezTo>
                    <a:pt x="f276" y="f233"/>
                    <a:pt x="f481" y="f233"/>
                    <a:pt x="f476" y="f233"/>
                  </a:cubicBezTo>
                  <a:cubicBezTo>
                    <a:pt x="f376" y="f69"/>
                    <a:pt x="f280" y="f115"/>
                    <a:pt x="f472" y="f115"/>
                  </a:cubicBezTo>
                  <a:cubicBezTo>
                    <a:pt x="f374" y="f523"/>
                    <a:pt x="f463" y="f515"/>
                    <a:pt x="f1196" y="f237"/>
                  </a:cubicBezTo>
                  <a:cubicBezTo>
                    <a:pt x="f459" y="f401"/>
                    <a:pt x="f432" y="f814"/>
                    <a:pt x="f286" y="f813"/>
                  </a:cubicBezTo>
                  <a:cubicBezTo>
                    <a:pt x="f575" y="f402"/>
                    <a:pt x="f290" y="f814"/>
                    <a:pt x="f368" y="f233"/>
                  </a:cubicBezTo>
                  <a:cubicBezTo>
                    <a:pt x="f1197" y="f68"/>
                    <a:pt x="f1198" y="f231"/>
                    <a:pt x="f303" y="f588"/>
                  </a:cubicBezTo>
                  <a:cubicBezTo>
                    <a:pt x="f1199" y="f813"/>
                    <a:pt x="f572" y="f67"/>
                    <a:pt x="f445" y="f517"/>
                  </a:cubicBezTo>
                  <a:cubicBezTo>
                    <a:pt x="f304" y="f517"/>
                    <a:pt x="f364" y="f403"/>
                    <a:pt x="f541" y="f813"/>
                  </a:cubicBezTo>
                  <a:cubicBezTo>
                    <a:pt x="f542" y="f68"/>
                    <a:pt x="f1200" y="f402"/>
                    <a:pt x="f439" y="f814"/>
                  </a:cubicBezTo>
                  <a:cubicBezTo>
                    <a:pt x="f467" y="f813"/>
                    <a:pt x="f306" y="f231"/>
                    <a:pt x="f438" y="f593"/>
                  </a:cubicBezTo>
                  <a:cubicBezTo>
                    <a:pt x="f430" y="f517"/>
                    <a:pt x="f984" y="f231"/>
                    <a:pt x="f1201" y="f403"/>
                  </a:cubicBezTo>
                  <a:cubicBezTo>
                    <a:pt x="f1202" y="f118"/>
                    <a:pt x="f1203" y="f813"/>
                    <a:pt x="f1203" y="f813"/>
                  </a:cubicBezTo>
                  <a:cubicBezTo>
                    <a:pt x="f567" y="f517"/>
                    <a:pt x="f311" y="f66"/>
                    <a:pt x="f986" y="f589"/>
                  </a:cubicBezTo>
                  <a:cubicBezTo>
                    <a:pt x="f1204" y="f608"/>
                    <a:pt x="f167" y="f593"/>
                    <a:pt x="f312" y="f231"/>
                  </a:cubicBezTo>
                  <a:cubicBezTo>
                    <a:pt x="f169" y="f66"/>
                    <a:pt x="f183" y="f519"/>
                    <a:pt x="f427" y="f63"/>
                  </a:cubicBezTo>
                  <a:cubicBezTo>
                    <a:pt x="f182" y="f807"/>
                    <a:pt x="f158" y="f604"/>
                    <a:pt x="f175" y="f217"/>
                  </a:cubicBezTo>
                  <a:cubicBezTo>
                    <a:pt x="f350" y="f527"/>
                    <a:pt x="f152" y="f649"/>
                    <a:pt x="f143" y="f528"/>
                  </a:cubicBezTo>
                  <a:cubicBezTo>
                    <a:pt x="f145" y="f530"/>
                    <a:pt x="f147" y="f531"/>
                    <a:pt x="f151" y="f49"/>
                  </a:cubicBezTo>
                  <a:cubicBezTo>
                    <a:pt x="f156" y="f535"/>
                    <a:pt x="f163" y="f186"/>
                    <a:pt x="f567" y="f535"/>
                  </a:cubicBezTo>
                  <a:cubicBezTo>
                    <a:pt x="f309" y="f534"/>
                    <a:pt x="f433" y="f187"/>
                    <a:pt x="f431" y="f187"/>
                  </a:cubicBezTo>
                  <a:cubicBezTo>
                    <a:pt x="f436" y="f207"/>
                    <a:pt x="f439" y="f535"/>
                    <a:pt x="f305" y="f187"/>
                  </a:cubicBezTo>
                  <a:cubicBezTo>
                    <a:pt x="f362" y="f534"/>
                    <a:pt x="f425" y="f190"/>
                    <a:pt x="f424" y="f124"/>
                  </a:cubicBezTo>
                  <a:cubicBezTo>
                    <a:pt x="f445" y="f189"/>
                    <a:pt x="f299" y="f207"/>
                    <a:pt x="f368" y="f122"/>
                  </a:cubicBezTo>
                  <a:cubicBezTo>
                    <a:pt x="f288" y="f533"/>
                    <a:pt x="f457" y="f190"/>
                    <a:pt x="f460" y="f192"/>
                  </a:cubicBezTo>
                  <a:cubicBezTo>
                    <a:pt x="f460" y="f192"/>
                    <a:pt x="f460" y="f192"/>
                    <a:pt x="f463" y="f192"/>
                  </a:cubicBezTo>
                  <a:cubicBezTo>
                    <a:pt x="f473" y="f199"/>
                    <a:pt x="f475" y="f192"/>
                    <a:pt x="f481" y="f51"/>
                  </a:cubicBezTo>
                  <a:cubicBezTo>
                    <a:pt x="f275" y="f195"/>
                    <a:pt x="f274" y="f193"/>
                    <a:pt x="f513" y="f533"/>
                  </a:cubicBezTo>
                  <a:cubicBezTo>
                    <a:pt x="f378" y="f214"/>
                    <a:pt x="f378" y="f214"/>
                    <a:pt x="f437" y="f533"/>
                  </a:cubicBezTo>
                  <a:cubicBezTo>
                    <a:pt x="f418" y="f533"/>
                    <a:pt x="f1205" y="f533"/>
                    <a:pt x="f490" y="f533"/>
                  </a:cubicBezTo>
                  <a:cubicBezTo>
                    <a:pt x="f391" y="f533"/>
                    <a:pt x="f391" y="f592"/>
                    <a:pt x="f391" y="f592"/>
                  </a:cubicBezTo>
                  <a:cubicBezTo>
                    <a:pt x="f510" y="f592"/>
                    <a:pt x="f99" y="f122"/>
                    <a:pt x="f98" y="f592"/>
                  </a:cubicBezTo>
                  <a:cubicBezTo>
                    <a:pt x="f106" y="f49"/>
                    <a:pt x="f106" y="f49"/>
                    <a:pt x="f94" y="f190"/>
                  </a:cubicBezTo>
                  <a:close/>
                  <a:moveTo>
                    <a:pt x="f340" y="f1009"/>
                  </a:moveTo>
                  <a:cubicBezTo>
                    <a:pt x="f218" y="f1009"/>
                    <a:pt x="f334" y="f1019"/>
                    <a:pt x="f222" y="f1019"/>
                  </a:cubicBezTo>
                  <a:cubicBezTo>
                    <a:pt x="f224" y="f666"/>
                    <a:pt x="f225" y="f1041"/>
                    <a:pt x="f227" y="f1042"/>
                  </a:cubicBezTo>
                  <a:cubicBezTo>
                    <a:pt x="f324" y="f1206"/>
                    <a:pt x="f1207" y="f953"/>
                    <a:pt x="f898" y="f994"/>
                  </a:cubicBezTo>
                  <a:cubicBezTo>
                    <a:pt x="f15" y="f991"/>
                    <a:pt x="f58" y="f1208"/>
                    <a:pt x="f73" y="f1040"/>
                  </a:cubicBezTo>
                  <a:cubicBezTo>
                    <a:pt x="f1209" y="f728"/>
                    <a:pt x="f77" y="f733"/>
                    <a:pt x="f79" y="f735"/>
                  </a:cubicBezTo>
                  <a:cubicBezTo>
                    <a:pt x="f1210" y="f863"/>
                    <a:pt x="f77" y="f917"/>
                    <a:pt x="f1211" y="f682"/>
                  </a:cubicBezTo>
                  <a:cubicBezTo>
                    <a:pt x="f104" y="f1045"/>
                    <a:pt x="f283" y="f731"/>
                    <a:pt x="f252" y="f1002"/>
                  </a:cubicBezTo>
                  <a:cubicBezTo>
                    <a:pt x="f255" y="f1001"/>
                    <a:pt x="f316" y="f679"/>
                    <a:pt x="f262" y="f663"/>
                  </a:cubicBezTo>
                  <a:cubicBezTo>
                    <a:pt x="f262" y="f922"/>
                    <a:pt x="f316" y="f1006"/>
                    <a:pt x="f265" y="f1023"/>
                  </a:cubicBezTo>
                  <a:cubicBezTo>
                    <a:pt x="f911" y="f927"/>
                    <a:pt x="f909" y="f663"/>
                    <a:pt x="f909" y="f1037"/>
                  </a:cubicBezTo>
                  <a:cubicBezTo>
                    <a:pt x="f242" y="f1046"/>
                    <a:pt x="f332" y="f923"/>
                    <a:pt x="f337" y="f996"/>
                  </a:cubicBezTo>
                  <a:cubicBezTo>
                    <a:pt x="f321" y="f994"/>
                    <a:pt x="f340" y="f1206"/>
                    <a:pt x="f407" y="f1019"/>
                  </a:cubicBezTo>
                  <a:cubicBezTo>
                    <a:pt x="f407" y="f636"/>
                    <a:pt x="f407" y="f675"/>
                    <a:pt x="f205" y="f634"/>
                  </a:cubicBezTo>
                  <a:cubicBezTo>
                    <a:pt x="f1195" y="f635"/>
                    <a:pt x="f404" y="f666"/>
                    <a:pt x="f340" y="f1009"/>
                  </a:cubicBezTo>
                  <a:close/>
                  <a:moveTo>
                    <a:pt x="f630" y="f657"/>
                  </a:moveTo>
                  <a:cubicBezTo>
                    <a:pt x="f628" y="f1036"/>
                    <a:pt x="f627" y="f968"/>
                    <a:pt x="f638" y="f966"/>
                  </a:cubicBezTo>
                  <a:cubicBezTo>
                    <a:pt x="f681" y="f640"/>
                    <a:pt x="f14" y="f617"/>
                    <a:pt x="f569" y="f641"/>
                  </a:cubicBezTo>
                  <a:cubicBezTo>
                    <a:pt x="f987" y="f641"/>
                    <a:pt x="f571" y="f616"/>
                    <a:pt x="f29" y="f618"/>
                  </a:cubicBezTo>
                  <a:cubicBezTo>
                    <a:pt x="f142" y="f975"/>
                    <a:pt x="f601" y="f975"/>
                    <a:pt x="f146" y="f641"/>
                  </a:cubicBezTo>
                  <a:cubicBezTo>
                    <a:pt x="f739" y="f975"/>
                    <a:pt x="f190" y="f621"/>
                    <a:pt x="f603" y="f625"/>
                  </a:cubicBezTo>
                  <a:cubicBezTo>
                    <a:pt x="f524" y="f1036"/>
                    <a:pt x="f647" y="f1036"/>
                    <a:pt x="f1212" y="f1036"/>
                  </a:cubicBezTo>
                  <a:cubicBezTo>
                    <a:pt x="f51" y="f968"/>
                    <a:pt x="f203" y="f624"/>
                    <a:pt x="f540" y="f988"/>
                  </a:cubicBezTo>
                  <a:cubicBezTo>
                    <a:pt x="f552" y="f1175"/>
                    <a:pt x="f607" y="f966"/>
                    <a:pt x="f611" y="f1036"/>
                  </a:cubicBezTo>
                  <a:cubicBezTo>
                    <a:pt x="f25" y="f1012"/>
                    <a:pt x="f613" y="f722"/>
                    <a:pt x="f771" y="f966"/>
                  </a:cubicBezTo>
                  <a:cubicBezTo>
                    <a:pt x="f655" y="f968"/>
                    <a:pt x="f10" y="f1036"/>
                    <a:pt x="f615" y="f625"/>
                  </a:cubicBezTo>
                  <a:cubicBezTo>
                    <a:pt x="f674" y="f966"/>
                    <a:pt x="f616" y="f1036"/>
                    <a:pt x="f641" y="f626"/>
                  </a:cubicBezTo>
                  <a:cubicBezTo>
                    <a:pt x="f683" y="f638"/>
                    <a:pt x="f2" y="f629"/>
                    <a:pt x="f656" y="f631"/>
                  </a:cubicBezTo>
                  <a:cubicBezTo>
                    <a:pt x="f641" y="f631"/>
                    <a:pt x="f618" y="f1213"/>
                    <a:pt x="f646" y="f1213"/>
                  </a:cubicBezTo>
                  <a:cubicBezTo>
                    <a:pt x="f645" y="f1019"/>
                    <a:pt x="f975" y="f1020"/>
                    <a:pt x="f973" y="f990"/>
                  </a:cubicBezTo>
                  <a:cubicBezTo>
                    <a:pt x="f973" y="f951"/>
                    <a:pt x="f617" y="f1208"/>
                    <a:pt x="f683" y="f1208"/>
                  </a:cubicBezTo>
                  <a:cubicBezTo>
                    <a:pt x="f1036" y="f1044"/>
                    <a:pt x="f634" y="f951"/>
                    <a:pt x="f990" y="f991"/>
                  </a:cubicBezTo>
                  <a:cubicBezTo>
                    <a:pt x="f951" y="f630"/>
                    <a:pt x="f1020" y="f668"/>
                    <a:pt x="f630" y="f657"/>
                  </a:cubicBezTo>
                  <a:close/>
                  <a:moveTo>
                    <a:pt x="f62" y="f627"/>
                  </a:moveTo>
                  <a:cubicBezTo>
                    <a:pt x="f528" y="f632"/>
                    <a:pt x="f47" y="f1042"/>
                    <a:pt x="f43" y="f1041"/>
                  </a:cubicBezTo>
                  <a:cubicBezTo>
                    <a:pt x="f540" y="f1009"/>
                    <a:pt x="f605" y="f666"/>
                    <a:pt x="f538" y="f1019"/>
                  </a:cubicBezTo>
                  <a:cubicBezTo>
                    <a:pt x="f168" y="f1008"/>
                    <a:pt x="f574" y="f994"/>
                    <a:pt x="f10" y="f951"/>
                  </a:cubicBezTo>
                  <a:cubicBezTo>
                    <a:pt x="f10" y="f989"/>
                    <a:pt x="f10" y="f1020"/>
                    <a:pt x="f10" y="f1085"/>
                  </a:cubicBezTo>
                  <a:cubicBezTo>
                    <a:pt x="f14" y="f1009"/>
                    <a:pt x="f614" y="f666"/>
                    <a:pt x="f21" y="f1019"/>
                  </a:cubicBezTo>
                  <a:cubicBezTo>
                    <a:pt x="f18" y="f1010"/>
                    <a:pt x="f14" y="f628"/>
                    <a:pt x="f1177" y="f1034"/>
                  </a:cubicBezTo>
                  <a:cubicBezTo>
                    <a:pt x="f606" y="f668"/>
                    <a:pt x="f37" y="f1012"/>
                    <a:pt x="f124" y="f626"/>
                  </a:cubicBezTo>
                  <a:cubicBezTo>
                    <a:pt x="f51" y="f1214"/>
                    <a:pt x="f217" y="f638"/>
                    <a:pt x="f62" y="f627"/>
                  </a:cubicBezTo>
                  <a:close/>
                  <a:moveTo>
                    <a:pt x="f70" y="f639"/>
                  </a:moveTo>
                  <a:cubicBezTo>
                    <a:pt x="f56" y="f1175"/>
                    <a:pt x="f56" y="f1175"/>
                    <a:pt x="f58" y="f622"/>
                  </a:cubicBezTo>
                  <a:cubicBezTo>
                    <a:pt x="f892" y="f624"/>
                    <a:pt x="f73" y="f968"/>
                    <a:pt x="f894" y="f686"/>
                  </a:cubicBezTo>
                  <a:cubicBezTo>
                    <a:pt x="f893" y="f1012"/>
                    <a:pt x="f19" y="f668"/>
                    <a:pt x="f70" y="f668"/>
                  </a:cubicBezTo>
                  <a:cubicBezTo>
                    <a:pt x="f112" y="f1214"/>
                    <a:pt x="f1215" y="f1216"/>
                    <a:pt x="f1217" y="f1011"/>
                  </a:cubicBezTo>
                  <a:cubicBezTo>
                    <a:pt x="f265" y="f1214"/>
                    <a:pt x="f332" y="f657"/>
                    <a:pt x="f370" y="f1012"/>
                  </a:cubicBezTo>
                  <a:cubicBezTo>
                    <a:pt x="f389" y="f1012"/>
                    <a:pt x="f392" y="f625"/>
                    <a:pt x="f334" y="f686"/>
                  </a:cubicBezTo>
                  <a:cubicBezTo>
                    <a:pt x="f400" y="f625"/>
                    <a:pt x="f331" y="f625"/>
                    <a:pt x="f343" y="f1036"/>
                  </a:cubicBezTo>
                  <a:cubicBezTo>
                    <a:pt x="f343" y="f625"/>
                    <a:pt x="f343" y="f686"/>
                    <a:pt x="f1195" y="f968"/>
                  </a:cubicBezTo>
                  <a:cubicBezTo>
                    <a:pt x="f343" y="f623"/>
                    <a:pt x="f406" y="f621"/>
                    <a:pt x="f558" y="f681"/>
                  </a:cubicBezTo>
                  <a:cubicBezTo>
                    <a:pt x="f335" y="f1218"/>
                    <a:pt x="f1219" y="f646"/>
                    <a:pt x="f48" y="f656"/>
                  </a:cubicBezTo>
                  <a:cubicBezTo>
                    <a:pt x="f50" y="f681"/>
                    <a:pt x="f19" y="f640"/>
                    <a:pt x="f70" y="f639"/>
                  </a:cubicBezTo>
                  <a:close/>
                  <a:moveTo>
                    <a:pt x="f929" y="f1177"/>
                  </a:moveTo>
                  <a:cubicBezTo>
                    <a:pt x="f929" y="f773"/>
                    <a:pt x="f929" y="f1173"/>
                    <a:pt x="f929" y="f669"/>
                  </a:cubicBezTo>
                  <a:cubicBezTo>
                    <a:pt x="f1219" y="f613"/>
                    <a:pt x="f247" y="f1013"/>
                    <a:pt x="f1220" y="f771"/>
                  </a:cubicBezTo>
                  <a:cubicBezTo>
                    <a:pt x="f348" y="f671"/>
                    <a:pt x="f359" y="f654"/>
                    <a:pt x="f222" y="f21"/>
                  </a:cubicBezTo>
                  <a:cubicBezTo>
                    <a:pt x="f1221" y="f21"/>
                    <a:pt x="f1222" y="f1223"/>
                    <a:pt x="f220" y="f1223"/>
                  </a:cubicBezTo>
                  <a:cubicBezTo>
                    <a:pt x="f209" y="f653"/>
                    <a:pt x="f202" y="f10"/>
                    <a:pt x="f422" y="f643"/>
                  </a:cubicBezTo>
                  <a:cubicBezTo>
                    <a:pt x="f844" y="f1223"/>
                    <a:pt x="f411" y="f771"/>
                    <a:pt x="f205" y="f669"/>
                  </a:cubicBezTo>
                  <a:cubicBezTo>
                    <a:pt x="f340" y="f1171"/>
                    <a:pt x="f129" y="f611"/>
                    <a:pt x="f339" y="f138"/>
                  </a:cubicBezTo>
                  <a:cubicBezTo>
                    <a:pt x="f1224" y="f574"/>
                    <a:pt x="f252" y="f134"/>
                    <a:pt x="f291" y="f579"/>
                  </a:cubicBezTo>
                  <a:cubicBezTo>
                    <a:pt x="f1225" y="f601"/>
                    <a:pt x="f1225" y="f602"/>
                    <a:pt x="f294" y="f570"/>
                  </a:cubicBezTo>
                  <a:cubicBezTo>
                    <a:pt x="f277" y="f665"/>
                    <a:pt x="f1217" y="f611"/>
                    <a:pt x="f1219" y="f1170"/>
                  </a:cubicBezTo>
                  <a:cubicBezTo>
                    <a:pt x="f1219" y="f27"/>
                    <a:pt x="f1219" y="f672"/>
                    <a:pt x="f1219" y="f767"/>
                  </a:cubicBezTo>
                  <a:cubicBezTo>
                    <a:pt x="f308" y="f1171"/>
                    <a:pt x="f273" y="f667"/>
                    <a:pt x="f929" y="f1177"/>
                  </a:cubicBezTo>
                  <a:close/>
                  <a:moveTo>
                    <a:pt x="f1226" y="f924"/>
                  </a:moveTo>
                  <a:cubicBezTo>
                    <a:pt x="f1227" y="f924"/>
                    <a:pt x="f1227" y="f925"/>
                    <a:pt x="f1184" y="f925"/>
                  </a:cubicBezTo>
                  <a:cubicBezTo>
                    <a:pt x="f1209" y="f689"/>
                    <a:pt x="f1228" y="f677"/>
                    <a:pt x="f1229" y="f677"/>
                  </a:cubicBezTo>
                  <a:cubicBezTo>
                    <a:pt x="f932" y="f1007"/>
                    <a:pt x="f1230" y="f1006"/>
                    <a:pt x="f28" y="f659"/>
                  </a:cubicBezTo>
                  <a:cubicBezTo>
                    <a:pt x="f1080" y="f1001"/>
                    <a:pt x="f1128" y="f861"/>
                    <a:pt x="f1128" y="f729"/>
                  </a:cubicBezTo>
                  <a:cubicBezTo>
                    <a:pt x="f1128" y="f816"/>
                    <a:pt x="f40" y="f816"/>
                    <a:pt x="f962" y="f817"/>
                  </a:cubicBezTo>
                  <a:cubicBezTo>
                    <a:pt x="f1231" y="f816"/>
                    <a:pt x="f1167" y="f662"/>
                    <a:pt x="f38" y="f660"/>
                  </a:cubicBezTo>
                  <a:cubicBezTo>
                    <a:pt x="f1232" y="f818"/>
                    <a:pt x="f1057" y="f725"/>
                    <a:pt x="f1233" y="f718"/>
                  </a:cubicBezTo>
                  <a:cubicBezTo>
                    <a:pt x="f1234" y="f862"/>
                    <a:pt x="f1234" y="f862"/>
                    <a:pt x="f1168" y="f862"/>
                  </a:cubicBezTo>
                  <a:cubicBezTo>
                    <a:pt x="f1125" y="f718"/>
                    <a:pt x="f1235" y="f733"/>
                    <a:pt x="f974" y="f811"/>
                  </a:cubicBezTo>
                  <a:cubicBezTo>
                    <a:pt x="f1236" y="f811"/>
                    <a:pt x="f79" y="f928"/>
                    <a:pt x="f87" y="f732"/>
                  </a:cubicBezTo>
                  <a:cubicBezTo>
                    <a:pt x="f89" y="f661"/>
                    <a:pt x="f79" y="f679"/>
                    <a:pt x="f20" y="f1037"/>
                  </a:cubicBezTo>
                  <a:cubicBezTo>
                    <a:pt x="f20" y="f1037"/>
                    <a:pt x="f20" y="f1037"/>
                    <a:pt x="f20" y="f663"/>
                  </a:cubicBezTo>
                  <a:cubicBezTo>
                    <a:pt x="f1237" y="f1006"/>
                    <a:pt x="f1228" y="f1046"/>
                    <a:pt x="f1063" y="f658"/>
                  </a:cubicBezTo>
                  <a:cubicBezTo>
                    <a:pt x="f977" y="f677"/>
                    <a:pt x="f1064" y="f997"/>
                    <a:pt x="f1226" y="f924"/>
                  </a:cubicBezTo>
                  <a:close/>
                  <a:moveTo>
                    <a:pt x="f67" y="f618"/>
                  </a:moveTo>
                  <a:cubicBezTo>
                    <a:pt x="f67" y="f616"/>
                    <a:pt x="f517" y="f617"/>
                    <a:pt x="f593" y="f641"/>
                  </a:cubicBezTo>
                  <a:cubicBezTo>
                    <a:pt x="f1017" y="f617"/>
                    <a:pt x="f608" y="f617"/>
                    <a:pt x="f228" y="f616"/>
                  </a:cubicBezTo>
                  <a:cubicBezTo>
                    <a:pt x="f214" y="f673"/>
                    <a:pt x="f540" y="f653"/>
                    <a:pt x="f168" y="f655"/>
                  </a:cubicBezTo>
                  <a:cubicBezTo>
                    <a:pt x="f164" y="f655"/>
                    <a:pt x="f762" y="f614"/>
                    <a:pt x="f599" y="f669"/>
                  </a:cubicBezTo>
                  <a:cubicBezTo>
                    <a:pt x="f606" y="f773"/>
                    <a:pt x="f134" y="f1177"/>
                    <a:pt x="f580" y="f667"/>
                  </a:cubicBezTo>
                  <a:cubicBezTo>
                    <a:pt x="f601" y="f672"/>
                    <a:pt x="f136" y="f611"/>
                    <a:pt x="f774" y="f569"/>
                  </a:cubicBezTo>
                  <a:cubicBezTo>
                    <a:pt x="f665" y="f571"/>
                    <a:pt x="f665" y="f140"/>
                    <a:pt x="f569" y="f568"/>
                  </a:cubicBezTo>
                  <a:cubicBezTo>
                    <a:pt x="f774" y="f579"/>
                    <a:pt x="f140" y="f134"/>
                    <a:pt x="f146" y="f134"/>
                  </a:cubicBezTo>
                  <a:cubicBezTo>
                    <a:pt x="f33" y="f150"/>
                    <a:pt x="f168" y="f573"/>
                    <a:pt x="f1016" y="f610"/>
                  </a:cubicBezTo>
                  <a:cubicBezTo>
                    <a:pt x="f1016" y="f776"/>
                    <a:pt x="f1016" y="f1170"/>
                    <a:pt x="f1176" y="f27"/>
                  </a:cubicBezTo>
                  <a:cubicBezTo>
                    <a:pt x="f174" y="f27"/>
                    <a:pt x="f1172" y="f611"/>
                    <a:pt x="f178" y="f27"/>
                  </a:cubicBezTo>
                  <a:cubicBezTo>
                    <a:pt x="f47" y="f613"/>
                    <a:pt x="f590" y="f14"/>
                    <a:pt x="f608" y="f645"/>
                  </a:cubicBezTo>
                  <a:cubicBezTo>
                    <a:pt x="f518" y="f975"/>
                    <a:pt x="f593" y="f674"/>
                    <a:pt x="f67" y="f618"/>
                  </a:cubicBezTo>
                  <a:close/>
                  <a:moveTo>
                    <a:pt x="f56" y="f1213"/>
                  </a:moveTo>
                  <a:cubicBezTo>
                    <a:pt x="f17" y="f675"/>
                    <a:pt x="f54" y="f1041"/>
                    <a:pt x="f16" y="f1206"/>
                  </a:cubicBezTo>
                  <a:cubicBezTo>
                    <a:pt x="f13" y="f955"/>
                    <a:pt x="f883" y="f1042"/>
                    <a:pt x="f1192" y="f1042"/>
                  </a:cubicBezTo>
                  <a:cubicBezTo>
                    <a:pt x="f1225" y="f1041"/>
                    <a:pt x="f929" y="f1009"/>
                    <a:pt x="f247" y="f1019"/>
                  </a:cubicBezTo>
                  <a:cubicBezTo>
                    <a:pt x="f328" y="f635"/>
                    <a:pt x="f336" y="f1048"/>
                    <a:pt x="f389" y="f637"/>
                  </a:cubicBezTo>
                  <a:cubicBezTo>
                    <a:pt x="f840" y="f1213"/>
                    <a:pt x="f404" y="f637"/>
                    <a:pt x="f208" y="f638"/>
                  </a:cubicBezTo>
                  <a:cubicBezTo>
                    <a:pt x="f330" y="f1034"/>
                    <a:pt x="f215" y="f627"/>
                    <a:pt x="f322" y="f627"/>
                  </a:cubicBezTo>
                  <a:cubicBezTo>
                    <a:pt x="f919" y="f628"/>
                    <a:pt x="f351" y="f627"/>
                    <a:pt x="f872" y="f628"/>
                  </a:cubicBezTo>
                  <a:cubicBezTo>
                    <a:pt x="f320" y="f629"/>
                    <a:pt x="f251" y="f1034"/>
                    <a:pt x="f313" y="f1018"/>
                  </a:cubicBezTo>
                  <a:cubicBezTo>
                    <a:pt x="f1194" y="f637"/>
                    <a:pt x="f929" y="f1213"/>
                    <a:pt x="f294" y="f631"/>
                  </a:cubicBezTo>
                  <a:cubicBezTo>
                    <a:pt x="f294" y="f637"/>
                    <a:pt x="f281" y="f1018"/>
                    <a:pt x="f281" y="f632"/>
                  </a:cubicBezTo>
                  <a:cubicBezTo>
                    <a:pt x="f291" y="f634"/>
                    <a:pt x="f296" y="f675"/>
                    <a:pt x="f283" y="f636"/>
                  </a:cubicBezTo>
                  <a:cubicBezTo>
                    <a:pt x="f289" y="f635"/>
                    <a:pt x="f1191" y="f634"/>
                    <a:pt x="f285" y="f632"/>
                  </a:cubicBezTo>
                  <a:cubicBezTo>
                    <a:pt x="f879" y="f1018"/>
                    <a:pt x="f287" y="f1213"/>
                    <a:pt x="f1238" y="f1213"/>
                  </a:cubicBezTo>
                  <a:cubicBezTo>
                    <a:pt x="f1239" y="f1213"/>
                    <a:pt x="f13" y="f1213"/>
                    <a:pt x="f56" y="f1213"/>
                  </a:cubicBezTo>
                  <a:close/>
                  <a:moveTo>
                    <a:pt x="f280" y="f102"/>
                  </a:moveTo>
                  <a:cubicBezTo>
                    <a:pt x="f982" y="f99"/>
                    <a:pt x="f541" y="f102"/>
                    <a:pt x="f1203" y="f395"/>
                  </a:cubicBezTo>
                  <a:cubicBezTo>
                    <a:pt x="f312" y="f511"/>
                    <a:pt x="f350" y="f88"/>
                    <a:pt x="f414" y="f511"/>
                  </a:cubicBezTo>
                  <a:cubicBezTo>
                    <a:pt x="f196" y="f84"/>
                    <a:pt x="f196" y="f92"/>
                    <a:pt x="f1240" y="f245"/>
                  </a:cubicBezTo>
                  <a:cubicBezTo>
                    <a:pt x="f175" y="f108"/>
                    <a:pt x="f1241" y="f107"/>
                    <a:pt x="f430" y="f503"/>
                  </a:cubicBezTo>
                  <a:cubicBezTo>
                    <a:pt x="f448" y="f395"/>
                    <a:pt x="f288" y="f95"/>
                    <a:pt x="f280" y="f102"/>
                  </a:cubicBezTo>
                  <a:close/>
                  <a:moveTo>
                    <a:pt x="f407" y="f966"/>
                  </a:moveTo>
                  <a:cubicBezTo>
                    <a:pt x="f344" y="f968"/>
                    <a:pt x="f344" y="f968"/>
                    <a:pt x="f347" y="f686"/>
                  </a:cubicBezTo>
                  <a:cubicBezTo>
                    <a:pt x="f319" y="f966"/>
                    <a:pt x="f843" y="f624"/>
                    <a:pt x="f844" y="f988"/>
                  </a:cubicBezTo>
                  <a:cubicBezTo>
                    <a:pt x="f844" y="f623"/>
                    <a:pt x="f197" y="f624"/>
                    <a:pt x="f197" y="f624"/>
                  </a:cubicBezTo>
                  <a:cubicBezTo>
                    <a:pt x="f198" y="f625"/>
                    <a:pt x="f200" y="f657"/>
                    <a:pt x="f411" y="f1216"/>
                  </a:cubicBezTo>
                  <a:cubicBezTo>
                    <a:pt x="f415" y="f638"/>
                    <a:pt x="f315" y="f1242"/>
                    <a:pt x="f350" y="f625"/>
                  </a:cubicBezTo>
                  <a:cubicBezTo>
                    <a:pt x="f350" y="f686"/>
                    <a:pt x="f175" y="f966"/>
                    <a:pt x="f175" y="f964"/>
                  </a:cubicBezTo>
                  <a:cubicBezTo>
                    <a:pt x="f175" y="f623"/>
                    <a:pt x="f350" y="f622"/>
                    <a:pt x="f151" y="f622"/>
                  </a:cubicBezTo>
                  <a:cubicBezTo>
                    <a:pt x="f139" y="f621"/>
                    <a:pt x="f415" y="f678"/>
                    <a:pt x="f200" y="f678"/>
                  </a:cubicBezTo>
                  <a:cubicBezTo>
                    <a:pt x="f345" y="f640"/>
                    <a:pt x="f1243" y="f1175"/>
                    <a:pt x="f407" y="f966"/>
                  </a:cubicBezTo>
                  <a:close/>
                  <a:moveTo>
                    <a:pt x="f402" y="f637"/>
                  </a:moveTo>
                  <a:cubicBezTo>
                    <a:pt x="f233" y="f1213"/>
                    <a:pt x="f71" y="f1213"/>
                    <a:pt x="f237" y="f1242"/>
                  </a:cubicBezTo>
                  <a:cubicBezTo>
                    <a:pt x="f239" y="f630"/>
                    <a:pt x="f241" y="f629"/>
                    <a:pt x="f243" y="f1034"/>
                  </a:cubicBezTo>
                  <a:cubicBezTo>
                    <a:pt x="f586" y="f631"/>
                    <a:pt x="f529" y="f632"/>
                    <a:pt x="f72" y="f635"/>
                  </a:cubicBezTo>
                  <a:cubicBezTo>
                    <a:pt x="f239" y="f1043"/>
                    <a:pt x="f600" y="f955"/>
                    <a:pt x="f401" y="f1085"/>
                  </a:cubicBezTo>
                  <a:cubicBezTo>
                    <a:pt x="f1174" y="f1041"/>
                    <a:pt x="f68" y="f635"/>
                    <a:pt x="f402" y="f637"/>
                  </a:cubicBezTo>
                  <a:close/>
                  <a:moveTo>
                    <a:pt x="f67" y="f820"/>
                  </a:moveTo>
                  <a:cubicBezTo>
                    <a:pt x="f231" y="f86"/>
                    <a:pt x="f814" y="f503"/>
                    <a:pt x="f399" y="f94"/>
                  </a:cubicBezTo>
                  <a:cubicBezTo>
                    <a:pt x="f234" y="f93"/>
                    <a:pt x="f588" y="f493"/>
                    <a:pt x="f67" y="f820"/>
                  </a:cubicBezTo>
                  <a:close/>
                  <a:moveTo>
                    <a:pt x="f541" y="f388"/>
                  </a:moveTo>
                  <a:cubicBezTo>
                    <a:pt x="f541" y="f388"/>
                    <a:pt x="f541" y="f490"/>
                    <a:pt x="f541" y="f391"/>
                  </a:cubicBezTo>
                  <a:cubicBezTo>
                    <a:pt x="f1199" y="f490"/>
                    <a:pt x="f297" y="f258"/>
                    <a:pt x="f575" y="f393"/>
                  </a:cubicBezTo>
                  <a:cubicBezTo>
                    <a:pt x="f575" y="f489"/>
                    <a:pt x="f575" y="f387"/>
                    <a:pt x="f575" y="f260"/>
                  </a:cubicBezTo>
                  <a:cubicBezTo>
                    <a:pt x="f297" y="f489"/>
                    <a:pt x="f572" y="f393"/>
                    <a:pt x="f541" y="f388"/>
                  </a:cubicBezTo>
                  <a:close/>
                  <a:moveTo>
                    <a:pt x="f311" y="f1154"/>
                  </a:moveTo>
                  <a:cubicBezTo>
                    <a:pt x="f311" y="f1155"/>
                    <a:pt x="f847" y="f742"/>
                    <a:pt x="f847" y="f913"/>
                  </a:cubicBezTo>
                  <a:cubicBezTo>
                    <a:pt x="f547" y="f742"/>
                    <a:pt x="f551" y="f742"/>
                    <a:pt x="f167" y="f821"/>
                  </a:cubicBezTo>
                  <a:cubicBezTo>
                    <a:pt x="f480" y="f1154"/>
                    <a:pt x="f1241" y="f699"/>
                    <a:pt x="f1241" y="f743"/>
                  </a:cubicBezTo>
                  <a:cubicBezTo>
                    <a:pt x="f356" y="f944"/>
                    <a:pt x="f986" y="f699"/>
                    <a:pt x="f311" y="f1154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0B311F3A-8BF2-4B46-8596-04F1394B095E}"/>
                </a:ext>
              </a:extLst>
            </p:cNvPr>
            <p:cNvSpPr/>
            <p:nvPr/>
          </p:nvSpPr>
          <p:spPr>
            <a:xfrm>
              <a:off x="4792544" y="5186229"/>
              <a:ext cx="133346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96"/>
                <a:gd name="f8" fmla="val 105"/>
                <a:gd name="f9" fmla="val 88"/>
                <a:gd name="f10" fmla="val 101"/>
                <a:gd name="f11" fmla="val 95"/>
                <a:gd name="f12" fmla="val 94"/>
                <a:gd name="f13" fmla="val 91"/>
                <a:gd name="f14" fmla="val 76"/>
                <a:gd name="f15" fmla="val 85"/>
                <a:gd name="f16" fmla="val 63"/>
                <a:gd name="f17" fmla="val 80"/>
                <a:gd name="f18" fmla="val 53"/>
                <a:gd name="f19" fmla="val 70"/>
                <a:gd name="f20" fmla="val 47"/>
                <a:gd name="f21" fmla="val 39"/>
                <a:gd name="f22" fmla="val 60"/>
                <a:gd name="f23" fmla="val 31"/>
                <a:gd name="f24" fmla="val 55"/>
                <a:gd name="f25" fmla="val 17"/>
                <a:gd name="f26" fmla="val 45"/>
                <a:gd name="f27" fmla="val 4"/>
                <a:gd name="f28" fmla="val 34"/>
                <a:gd name="f29" fmla="val 15"/>
                <a:gd name="f30" fmla="val 20"/>
                <a:gd name="f31" fmla="val 40"/>
                <a:gd name="f32" fmla="val 25"/>
                <a:gd name="f33" fmla="val 43"/>
                <a:gd name="f34" fmla="val 26"/>
                <a:gd name="f35" fmla="val 54"/>
                <a:gd name="f36" fmla="val 38"/>
                <a:gd name="f37" fmla="val 64"/>
                <a:gd name="f38" fmla="val 50"/>
                <a:gd name="f39" fmla="val 74"/>
                <a:gd name="f40" fmla="val 61"/>
                <a:gd name="f41" fmla="val 75"/>
                <a:gd name="f42" fmla="val 62"/>
                <a:gd name="f43" fmla="val 79"/>
                <a:gd name="f44" fmla="val 81"/>
                <a:gd name="f45" fmla="val 59"/>
                <a:gd name="f46" fmla="val 49"/>
                <a:gd name="f47" fmla="val 73"/>
                <a:gd name="f48" fmla="val 36"/>
                <a:gd name="f49" fmla="val 78"/>
                <a:gd name="f50" fmla="val 27"/>
                <a:gd name="f51" fmla="val 71"/>
                <a:gd name="f52" fmla="val 21"/>
                <a:gd name="f53" fmla="val 19"/>
                <a:gd name="f54" fmla="val 107"/>
                <a:gd name="f55" fmla="val 18"/>
                <a:gd name="f56" fmla="val 134"/>
                <a:gd name="f57" fmla="val 162"/>
                <a:gd name="f58" fmla="val 189"/>
                <a:gd name="f59" fmla="val 13"/>
                <a:gd name="f60" fmla="val 192"/>
                <a:gd name="f61" fmla="val 195"/>
                <a:gd name="f62" fmla="val 11"/>
                <a:gd name="f63" fmla="val 198"/>
                <a:gd name="f64" fmla="val 10"/>
                <a:gd name="f65" fmla="val 204"/>
                <a:gd name="f66" fmla="val 7"/>
                <a:gd name="f67" fmla="val 211"/>
                <a:gd name="f68" fmla="val 219"/>
                <a:gd name="f69" fmla="val 12"/>
                <a:gd name="f70" fmla="val 217"/>
                <a:gd name="f71" fmla="val 207"/>
                <a:gd name="f72" fmla="val 171"/>
                <a:gd name="f73" fmla="val 156"/>
                <a:gd name="f74" fmla="val 139"/>
                <a:gd name="f75" fmla="val 122"/>
                <a:gd name="f76" fmla="val 117"/>
                <a:gd name="f77" fmla="val 90"/>
                <a:gd name="f78" fmla="val 111"/>
                <a:gd name="f79" fmla="+- 0 0 -90"/>
                <a:gd name="f80" fmla="*/ f3 1 220"/>
                <a:gd name="f81" fmla="*/ f4 1 96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20"/>
                <a:gd name="f90" fmla="*/ f86 1 96"/>
                <a:gd name="f91" fmla="*/ 105 f87 1"/>
                <a:gd name="f92" fmla="*/ 88 f86 1"/>
                <a:gd name="f93" fmla="*/ 88 f87 1"/>
                <a:gd name="f94" fmla="*/ 91 f86 1"/>
                <a:gd name="f95" fmla="*/ 53 f87 1"/>
                <a:gd name="f96" fmla="*/ 70 f86 1"/>
                <a:gd name="f97" fmla="*/ 31 f87 1"/>
                <a:gd name="f98" fmla="*/ 55 f86 1"/>
                <a:gd name="f99" fmla="*/ 0 f87 1"/>
                <a:gd name="f100" fmla="*/ 15 f86 1"/>
                <a:gd name="f101" fmla="*/ 60 f87 1"/>
                <a:gd name="f102" fmla="*/ 43 f87 1"/>
                <a:gd name="f103" fmla="*/ 26 f86 1"/>
                <a:gd name="f104" fmla="*/ 74 f87 1"/>
                <a:gd name="f105" fmla="*/ 61 f86 1"/>
                <a:gd name="f106" fmla="*/ 81 f87 1"/>
                <a:gd name="f107" fmla="*/ 59 f86 1"/>
                <a:gd name="f108" fmla="*/ 75 f87 1"/>
                <a:gd name="f109" fmla="*/ 45 f86 1"/>
                <a:gd name="f110" fmla="*/ 36 f86 1"/>
                <a:gd name="f111" fmla="*/ 71 f87 1"/>
                <a:gd name="f112" fmla="*/ 21 f86 1"/>
                <a:gd name="f113" fmla="*/ 107 f87 1"/>
                <a:gd name="f114" fmla="*/ 18 f86 1"/>
                <a:gd name="f115" fmla="*/ 189 f87 1"/>
                <a:gd name="f116" fmla="*/ 13 f86 1"/>
                <a:gd name="f117" fmla="*/ 198 f87 1"/>
                <a:gd name="f118" fmla="*/ 10 f86 1"/>
                <a:gd name="f119" fmla="*/ 220 f87 1"/>
                <a:gd name="f120" fmla="*/ 0 f86 1"/>
                <a:gd name="f121" fmla="*/ 217 f87 1"/>
                <a:gd name="f122" fmla="*/ 171 f87 1"/>
                <a:gd name="f123" fmla="*/ 63 f86 1"/>
                <a:gd name="f124" fmla="*/ 122 f87 1"/>
                <a:gd name="f125" fmla="+- f88 0 f1"/>
                <a:gd name="f126" fmla="*/ f91 1 220"/>
                <a:gd name="f127" fmla="*/ f92 1 96"/>
                <a:gd name="f128" fmla="*/ f93 1 220"/>
                <a:gd name="f129" fmla="*/ f94 1 96"/>
                <a:gd name="f130" fmla="*/ f95 1 220"/>
                <a:gd name="f131" fmla="*/ f96 1 96"/>
                <a:gd name="f132" fmla="*/ f97 1 220"/>
                <a:gd name="f133" fmla="*/ f98 1 96"/>
                <a:gd name="f134" fmla="*/ f99 1 220"/>
                <a:gd name="f135" fmla="*/ f100 1 96"/>
                <a:gd name="f136" fmla="*/ f101 1 220"/>
                <a:gd name="f137" fmla="*/ f102 1 220"/>
                <a:gd name="f138" fmla="*/ f103 1 96"/>
                <a:gd name="f139" fmla="*/ f104 1 220"/>
                <a:gd name="f140" fmla="*/ f105 1 96"/>
                <a:gd name="f141" fmla="*/ f106 1 220"/>
                <a:gd name="f142" fmla="*/ f107 1 96"/>
                <a:gd name="f143" fmla="*/ f108 1 220"/>
                <a:gd name="f144" fmla="*/ f109 1 96"/>
                <a:gd name="f145" fmla="*/ f110 1 96"/>
                <a:gd name="f146" fmla="*/ f111 1 220"/>
                <a:gd name="f147" fmla="*/ f112 1 96"/>
                <a:gd name="f148" fmla="*/ f113 1 220"/>
                <a:gd name="f149" fmla="*/ f114 1 96"/>
                <a:gd name="f150" fmla="*/ f115 1 220"/>
                <a:gd name="f151" fmla="*/ f116 1 96"/>
                <a:gd name="f152" fmla="*/ f117 1 220"/>
                <a:gd name="f153" fmla="*/ f118 1 96"/>
                <a:gd name="f154" fmla="*/ f119 1 220"/>
                <a:gd name="f155" fmla="*/ f120 1 96"/>
                <a:gd name="f156" fmla="*/ f121 1 220"/>
                <a:gd name="f157" fmla="*/ f122 1 220"/>
                <a:gd name="f158" fmla="*/ f123 1 96"/>
                <a:gd name="f159" fmla="*/ f124 1 220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90"/>
                <a:gd name="f168" fmla="*/ f130 1 f89"/>
                <a:gd name="f169" fmla="*/ f131 1 f90"/>
                <a:gd name="f170" fmla="*/ f132 1 f89"/>
                <a:gd name="f171" fmla="*/ f133 1 f90"/>
                <a:gd name="f172" fmla="*/ f134 1 f89"/>
                <a:gd name="f173" fmla="*/ f135 1 f90"/>
                <a:gd name="f174" fmla="*/ f136 1 f89"/>
                <a:gd name="f175" fmla="*/ f137 1 f89"/>
                <a:gd name="f176" fmla="*/ f138 1 f90"/>
                <a:gd name="f177" fmla="*/ f139 1 f89"/>
                <a:gd name="f178" fmla="*/ f140 1 f90"/>
                <a:gd name="f179" fmla="*/ f141 1 f89"/>
                <a:gd name="f180" fmla="*/ f142 1 f90"/>
                <a:gd name="f181" fmla="*/ f143 1 f89"/>
                <a:gd name="f182" fmla="*/ f144 1 f90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90"/>
                <a:gd name="f194" fmla="*/ f156 1 f89"/>
                <a:gd name="f195" fmla="*/ f157 1 f89"/>
                <a:gd name="f196" fmla="*/ f158 1 f90"/>
                <a:gd name="f197" fmla="*/ f159 1 f89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1 1"/>
                <a:gd name="f206" fmla="*/ f168 f80 1"/>
                <a:gd name="f207" fmla="*/ f169 f81 1"/>
                <a:gd name="f208" fmla="*/ f170 f80 1"/>
                <a:gd name="f209" fmla="*/ f171 f81 1"/>
                <a:gd name="f210" fmla="*/ f172 f80 1"/>
                <a:gd name="f211" fmla="*/ f173 f81 1"/>
                <a:gd name="f212" fmla="*/ f174 f80 1"/>
                <a:gd name="f213" fmla="*/ f175 f80 1"/>
                <a:gd name="f214" fmla="*/ f176 f81 1"/>
                <a:gd name="f215" fmla="*/ f177 f80 1"/>
                <a:gd name="f216" fmla="*/ f178 f81 1"/>
                <a:gd name="f217" fmla="*/ f179 f80 1"/>
                <a:gd name="f218" fmla="*/ f180 f81 1"/>
                <a:gd name="f219" fmla="*/ f181 f80 1"/>
                <a:gd name="f220" fmla="*/ f182 f81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1 1"/>
                <a:gd name="f232" fmla="*/ f194 f80 1"/>
                <a:gd name="f233" fmla="*/ f195 f80 1"/>
                <a:gd name="f234" fmla="*/ f196 f81 1"/>
                <a:gd name="f235" fmla="*/ f19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1"/>
                </a:cxn>
                <a:cxn ang="f125">
                  <a:pos x="f213" y="f214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17" y="f221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230" y="f231"/>
                </a:cxn>
                <a:cxn ang="f125">
                  <a:pos x="f232" y="f211"/>
                </a:cxn>
                <a:cxn ang="f125">
                  <a:pos x="f233" y="f234"/>
                </a:cxn>
                <a:cxn ang="f125">
                  <a:pos x="f235" y="f203"/>
                </a:cxn>
                <a:cxn ang="f125">
                  <a:pos x="f202" y="f203"/>
                </a:cxn>
              </a:cxnLst>
              <a:rect l="f198" t="f201" r="f199" b="f200"/>
              <a:pathLst>
                <a:path w="220" h="96">
                  <a:moveTo>
                    <a:pt x="f8" y="f9"/>
                  </a:moveTo>
                  <a:cubicBezTo>
                    <a:pt x="f10" y="f7"/>
                    <a:pt x="f11" y="f12"/>
                    <a:pt x="f9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29"/>
                    <a:pt x="f31" y="f29"/>
                    <a:pt x="f22" y="f29"/>
                  </a:cubicBezTo>
                  <a:cubicBezTo>
                    <a:pt x="f16" y="f32"/>
                    <a:pt x="f16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2"/>
                    <a:pt x="f44" y="f45"/>
                  </a:cubicBezTo>
                  <a:cubicBezTo>
                    <a:pt x="f43" y="f18"/>
                    <a:pt x="f14" y="f46"/>
                    <a:pt x="f41" y="f26"/>
                  </a:cubicBezTo>
                  <a:cubicBezTo>
                    <a:pt x="f39" y="f31"/>
                    <a:pt x="f47" y="f28"/>
                    <a:pt x="f44" y="f48"/>
                  </a:cubicBezTo>
                  <a:cubicBezTo>
                    <a:pt x="f49" y="f23"/>
                    <a:pt x="f41" y="f50"/>
                    <a:pt x="f51" y="f52"/>
                  </a:cubicBezTo>
                  <a:cubicBezTo>
                    <a:pt x="f15" y="f30"/>
                    <a:pt x="f7" y="f53"/>
                    <a:pt x="f54" y="f55"/>
                  </a:cubicBezTo>
                  <a:cubicBezTo>
                    <a:pt x="f56" y="f25"/>
                    <a:pt x="f57" y="f29"/>
                    <a:pt x="f58" y="f59"/>
                  </a:cubicBez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27"/>
                    <a:pt x="f6" y="f5"/>
                  </a:cubicBezTo>
                  <a:cubicBezTo>
                    <a:pt x="f68" y="f66"/>
                    <a:pt x="f68" y="f69"/>
                    <a:pt x="f70" y="f29"/>
                  </a:cubicBezTo>
                  <a:cubicBezTo>
                    <a:pt x="f71" y="f48"/>
                    <a:pt x="f58" y="f38"/>
                    <a:pt x="f72" y="f16"/>
                  </a:cubicBezTo>
                  <a:cubicBezTo>
                    <a:pt x="f73" y="f47"/>
                    <a:pt x="f74" y="f17"/>
                    <a:pt x="f75" y="f9"/>
                  </a:cubicBezTo>
                  <a:cubicBezTo>
                    <a:pt x="f76" y="f77"/>
                    <a:pt x="f78" y="f12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132BB260-6F58-413D-A7A4-B53564C97784}"/>
                </a:ext>
              </a:extLst>
            </p:cNvPr>
            <p:cNvSpPr/>
            <p:nvPr/>
          </p:nvSpPr>
          <p:spPr>
            <a:xfrm>
              <a:off x="4765551" y="5141780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85"/>
                <a:gd name="f8" fmla="val 51"/>
                <a:gd name="f9" fmla="val 15"/>
                <a:gd name="f10" fmla="val 48"/>
                <a:gd name="f11" fmla="val 21"/>
                <a:gd name="f12" fmla="val 23"/>
                <a:gd name="f13" fmla="val 56"/>
                <a:gd name="f14" fmla="val 62"/>
                <a:gd name="f15" fmla="val 24"/>
                <a:gd name="f16" fmla="val 67"/>
                <a:gd name="f17" fmla="val 72"/>
                <a:gd name="f18" fmla="val 76"/>
                <a:gd name="f19" fmla="val 79"/>
                <a:gd name="f20" fmla="val 82"/>
                <a:gd name="f21" fmla="val 25"/>
                <a:gd name="f22" fmla="val 80"/>
                <a:gd name="f23" fmla="val 34"/>
                <a:gd name="f24" fmla="val 42"/>
                <a:gd name="f25" fmla="val 77"/>
                <a:gd name="f26" fmla="val 50"/>
                <a:gd name="f27" fmla="val 78"/>
                <a:gd name="f28" fmla="val 54"/>
                <a:gd name="f29" fmla="val 58"/>
                <a:gd name="f30" fmla="val 81"/>
                <a:gd name="f31" fmla="val 65"/>
                <a:gd name="f32" fmla="val 84"/>
                <a:gd name="f33" fmla="val 68"/>
                <a:gd name="f34" fmla="val 73"/>
                <a:gd name="f35" fmla="val 86"/>
                <a:gd name="f36" fmla="val 74"/>
                <a:gd name="f37" fmla="val 75"/>
                <a:gd name="f38" fmla="val 70"/>
                <a:gd name="f39" fmla="val 64"/>
                <a:gd name="f40" fmla="val 63"/>
                <a:gd name="f41" fmla="val 32"/>
                <a:gd name="f42" fmla="val 83"/>
                <a:gd name="f43" fmla="val 22"/>
                <a:gd name="f44" fmla="val 66"/>
                <a:gd name="f45" fmla="val 18"/>
                <a:gd name="f46" fmla="val 59"/>
                <a:gd name="f47" fmla="val 9"/>
                <a:gd name="f48" fmla="val 53"/>
                <a:gd name="f49" fmla="val 7"/>
                <a:gd name="f50" fmla="val 44"/>
                <a:gd name="f51" fmla="val 4"/>
                <a:gd name="f52" fmla="val 36"/>
                <a:gd name="f53" fmla="val 2"/>
                <a:gd name="f54" fmla="val 27"/>
                <a:gd name="f55" fmla="val 1"/>
                <a:gd name="f56" fmla="val 5"/>
                <a:gd name="f57" fmla="val 19"/>
                <a:gd name="f58" fmla="val 35"/>
                <a:gd name="f59" fmla="val 10"/>
                <a:gd name="f60" fmla="val 13"/>
                <a:gd name="f61" fmla="val 46"/>
                <a:gd name="f62" fmla="val 14"/>
                <a:gd name="f63" fmla="+- 0 0 -90"/>
                <a:gd name="f64" fmla="*/ f3 1 87"/>
                <a:gd name="f65" fmla="*/ f4 1 85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87"/>
                <a:gd name="f74" fmla="*/ f70 1 85"/>
                <a:gd name="f75" fmla="*/ 51 f71 1"/>
                <a:gd name="f76" fmla="*/ 15 f70 1"/>
                <a:gd name="f77" fmla="*/ 56 f71 1"/>
                <a:gd name="f78" fmla="*/ 23 f70 1"/>
                <a:gd name="f79" fmla="*/ 72 f71 1"/>
                <a:gd name="f80" fmla="*/ 82 f71 1"/>
                <a:gd name="f81" fmla="*/ 25 f70 1"/>
                <a:gd name="f82" fmla="*/ 77 f71 1"/>
                <a:gd name="f83" fmla="*/ 50 f70 1"/>
                <a:gd name="f84" fmla="*/ 79 f71 1"/>
                <a:gd name="f85" fmla="*/ 81 f71 1"/>
                <a:gd name="f86" fmla="*/ 62 f70 1"/>
                <a:gd name="f87" fmla="*/ 87 f71 1"/>
                <a:gd name="f88" fmla="*/ 73 f70 1"/>
                <a:gd name="f89" fmla="*/ 78 f70 1"/>
                <a:gd name="f90" fmla="*/ 64 f71 1"/>
                <a:gd name="f91" fmla="*/ 85 f70 1"/>
                <a:gd name="f92" fmla="*/ 63 f71 1"/>
                <a:gd name="f93" fmla="*/ 22 f71 1"/>
                <a:gd name="f94" fmla="*/ 66 f70 1"/>
                <a:gd name="f95" fmla="*/ 7 f71 1"/>
                <a:gd name="f96" fmla="*/ 44 f70 1"/>
                <a:gd name="f97" fmla="*/ 1 f71 1"/>
                <a:gd name="f98" fmla="*/ 18 f70 1"/>
                <a:gd name="f99" fmla="*/ 19 f71 1"/>
                <a:gd name="f100" fmla="*/ 5 f70 1"/>
                <a:gd name="f101" fmla="*/ 44 f71 1"/>
                <a:gd name="f102" fmla="*/ 13 f70 1"/>
                <a:gd name="f103" fmla="+- f72 0 f1"/>
                <a:gd name="f104" fmla="*/ f75 1 87"/>
                <a:gd name="f105" fmla="*/ f76 1 85"/>
                <a:gd name="f106" fmla="*/ f77 1 87"/>
                <a:gd name="f107" fmla="*/ f78 1 85"/>
                <a:gd name="f108" fmla="*/ f79 1 87"/>
                <a:gd name="f109" fmla="*/ f80 1 87"/>
                <a:gd name="f110" fmla="*/ f81 1 85"/>
                <a:gd name="f111" fmla="*/ f82 1 87"/>
                <a:gd name="f112" fmla="*/ f83 1 85"/>
                <a:gd name="f113" fmla="*/ f84 1 87"/>
                <a:gd name="f114" fmla="*/ f85 1 87"/>
                <a:gd name="f115" fmla="*/ f86 1 85"/>
                <a:gd name="f116" fmla="*/ f87 1 87"/>
                <a:gd name="f117" fmla="*/ f88 1 85"/>
                <a:gd name="f118" fmla="*/ f89 1 85"/>
                <a:gd name="f119" fmla="*/ f90 1 87"/>
                <a:gd name="f120" fmla="*/ f91 1 85"/>
                <a:gd name="f121" fmla="*/ f92 1 87"/>
                <a:gd name="f122" fmla="*/ f93 1 87"/>
                <a:gd name="f123" fmla="*/ f94 1 85"/>
                <a:gd name="f124" fmla="*/ f95 1 87"/>
                <a:gd name="f125" fmla="*/ f96 1 85"/>
                <a:gd name="f126" fmla="*/ f97 1 87"/>
                <a:gd name="f127" fmla="*/ f98 1 85"/>
                <a:gd name="f128" fmla="*/ f99 1 87"/>
                <a:gd name="f129" fmla="*/ f100 1 85"/>
                <a:gd name="f130" fmla="*/ f101 1 87"/>
                <a:gd name="f131" fmla="*/ f102 1 85"/>
                <a:gd name="f132" fmla="*/ 0 1 f73"/>
                <a:gd name="f133" fmla="*/ f67 1 f73"/>
                <a:gd name="f134" fmla="*/ 0 1 f74"/>
                <a:gd name="f135" fmla="*/ f68 1 f74"/>
                <a:gd name="f136" fmla="*/ f104 1 f73"/>
                <a:gd name="f137" fmla="*/ f105 1 f74"/>
                <a:gd name="f138" fmla="*/ f106 1 f73"/>
                <a:gd name="f139" fmla="*/ f107 1 f74"/>
                <a:gd name="f140" fmla="*/ f108 1 f73"/>
                <a:gd name="f141" fmla="*/ f109 1 f73"/>
                <a:gd name="f142" fmla="*/ f110 1 f74"/>
                <a:gd name="f143" fmla="*/ f111 1 f73"/>
                <a:gd name="f144" fmla="*/ f112 1 f74"/>
                <a:gd name="f145" fmla="*/ f113 1 f73"/>
                <a:gd name="f146" fmla="*/ f114 1 f73"/>
                <a:gd name="f147" fmla="*/ f115 1 f74"/>
                <a:gd name="f148" fmla="*/ f116 1 f73"/>
                <a:gd name="f149" fmla="*/ f117 1 f74"/>
                <a:gd name="f150" fmla="*/ f118 1 f74"/>
                <a:gd name="f151" fmla="*/ f119 1 f73"/>
                <a:gd name="f152" fmla="*/ f120 1 f74"/>
                <a:gd name="f153" fmla="*/ f121 1 f73"/>
                <a:gd name="f154" fmla="*/ f122 1 f73"/>
                <a:gd name="f155" fmla="*/ f123 1 f74"/>
                <a:gd name="f156" fmla="*/ f124 1 f73"/>
                <a:gd name="f157" fmla="*/ f125 1 f74"/>
                <a:gd name="f158" fmla="*/ f126 1 f73"/>
                <a:gd name="f159" fmla="*/ f127 1 f74"/>
                <a:gd name="f160" fmla="*/ f128 1 f73"/>
                <a:gd name="f161" fmla="*/ f129 1 f74"/>
                <a:gd name="f162" fmla="*/ f130 1 f73"/>
                <a:gd name="f163" fmla="*/ f131 1 f74"/>
                <a:gd name="f164" fmla="*/ f132 f64 1"/>
                <a:gd name="f165" fmla="*/ f133 f64 1"/>
                <a:gd name="f166" fmla="*/ f135 f65 1"/>
                <a:gd name="f167" fmla="*/ f134 f65 1"/>
                <a:gd name="f168" fmla="*/ f136 f64 1"/>
                <a:gd name="f169" fmla="*/ f137 f65 1"/>
                <a:gd name="f170" fmla="*/ f138 f64 1"/>
                <a:gd name="f171" fmla="*/ f139 f65 1"/>
                <a:gd name="f172" fmla="*/ f140 f64 1"/>
                <a:gd name="f173" fmla="*/ f141 f64 1"/>
                <a:gd name="f174" fmla="*/ f142 f65 1"/>
                <a:gd name="f175" fmla="*/ f143 f64 1"/>
                <a:gd name="f176" fmla="*/ f144 f65 1"/>
                <a:gd name="f177" fmla="*/ f145 f64 1"/>
                <a:gd name="f178" fmla="*/ f146 f64 1"/>
                <a:gd name="f179" fmla="*/ f147 f65 1"/>
                <a:gd name="f180" fmla="*/ f148 f64 1"/>
                <a:gd name="f181" fmla="*/ f149 f65 1"/>
                <a:gd name="f182" fmla="*/ f150 f65 1"/>
                <a:gd name="f183" fmla="*/ f151 f64 1"/>
                <a:gd name="f184" fmla="*/ f152 f65 1"/>
                <a:gd name="f185" fmla="*/ f153 f64 1"/>
                <a:gd name="f186" fmla="*/ f154 f64 1"/>
                <a:gd name="f187" fmla="*/ f155 f65 1"/>
                <a:gd name="f188" fmla="*/ f156 f64 1"/>
                <a:gd name="f189" fmla="*/ f157 f65 1"/>
                <a:gd name="f190" fmla="*/ f158 f64 1"/>
                <a:gd name="f191" fmla="*/ f159 f65 1"/>
                <a:gd name="f192" fmla="*/ f160 f64 1"/>
                <a:gd name="f193" fmla="*/ f161 f65 1"/>
                <a:gd name="f194" fmla="*/ f162 f64 1"/>
                <a:gd name="f195" fmla="*/ f163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71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6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78" y="f182"/>
                </a:cxn>
                <a:cxn ang="f103">
                  <a:pos x="f183" y="f184"/>
                </a:cxn>
                <a:cxn ang="f103">
                  <a:pos x="f185" y="f184"/>
                </a:cxn>
                <a:cxn ang="f103">
                  <a:pos x="f186" y="f187"/>
                </a:cxn>
                <a:cxn ang="f103">
                  <a:pos x="f188" y="f189"/>
                </a:cxn>
                <a:cxn ang="f103">
                  <a:pos x="f190" y="f191"/>
                </a:cxn>
                <a:cxn ang="f103">
                  <a:pos x="f192" y="f193"/>
                </a:cxn>
                <a:cxn ang="f103">
                  <a:pos x="f194" y="f195"/>
                </a:cxn>
                <a:cxn ang="f103">
                  <a:pos x="f168" y="f169"/>
                </a:cxn>
              </a:cxnLst>
              <a:rect l="f164" t="f167" r="f165" b="f166"/>
              <a:pathLst>
                <a:path w="87" h="85">
                  <a:moveTo>
                    <a:pt x="f8" y="f9"/>
                  </a:moveTo>
                  <a:cubicBezTo>
                    <a:pt x="f10" y="f11"/>
                    <a:pt x="f8" y="f12"/>
                    <a:pt x="f13" y="f12"/>
                  </a:cubicBezTo>
                  <a:cubicBezTo>
                    <a:pt x="f14" y="f15"/>
                    <a:pt x="f16" y="f12"/>
                    <a:pt x="f17" y="f12"/>
                  </a:cubicBezTo>
                  <a:cubicBezTo>
                    <a:pt x="f18" y="f12"/>
                    <a:pt x="f19" y="f15"/>
                    <a:pt x="f20" y="f21"/>
                  </a:cubicBezTo>
                  <a:cubicBezTo>
                    <a:pt x="f22" y="f23"/>
                    <a:pt x="f19" y="f24"/>
                    <a:pt x="f25" y="f26"/>
                  </a:cubicBezTo>
                  <a:cubicBezTo>
                    <a:pt x="f27" y="f26"/>
                    <a:pt x="f27" y="f26"/>
                    <a:pt x="f19" y="f26"/>
                  </a:cubicBezTo>
                  <a:cubicBezTo>
                    <a:pt x="f22" y="f28"/>
                    <a:pt x="f22" y="f29"/>
                    <a:pt x="f30" y="f14"/>
                  </a:cubicBezTo>
                  <a:cubicBezTo>
                    <a:pt x="f20" y="f31"/>
                    <a:pt x="f32" y="f33"/>
                    <a:pt x="f6" y="f34"/>
                  </a:cubicBezTo>
                  <a:cubicBezTo>
                    <a:pt x="f35" y="f36"/>
                    <a:pt x="f32" y="f18"/>
                    <a:pt x="f30" y="f27"/>
                  </a:cubicBezTo>
                  <a:cubicBezTo>
                    <a:pt x="f37" y="f22"/>
                    <a:pt x="f38" y="f20"/>
                    <a:pt x="f39" y="f7"/>
                  </a:cubicBezTo>
                  <a:cubicBezTo>
                    <a:pt x="f39" y="f7"/>
                    <a:pt x="f40" y="f7"/>
                    <a:pt x="f40" y="f7"/>
                  </a:cubicBezTo>
                  <a:cubicBezTo>
                    <a:pt x="f10" y="f2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5"/>
                  </a:cubicBezTo>
                  <a:cubicBezTo>
                    <a:pt x="f5" y="f56"/>
                    <a:pt x="f49" y="f5"/>
                    <a:pt x="f57" y="f56"/>
                  </a:cubicBezTo>
                  <a:cubicBezTo>
                    <a:pt x="f54" y="f49"/>
                    <a:pt x="f58" y="f59"/>
                    <a:pt x="f50" y="f60"/>
                  </a:cubicBezTo>
                  <a:cubicBezTo>
                    <a:pt x="f61" y="f62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BDB59E08-87DA-42A0-8B7D-F9564571C81D}"/>
                </a:ext>
              </a:extLst>
            </p:cNvPr>
            <p:cNvSpPr/>
            <p:nvPr/>
          </p:nvSpPr>
          <p:spPr>
            <a:xfrm>
              <a:off x="4800481" y="5138607"/>
              <a:ext cx="31747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4"/>
                <a:gd name="f8" fmla="val 12"/>
                <a:gd name="f9" fmla="val 32"/>
                <a:gd name="f10" fmla="val 7"/>
                <a:gd name="f11" fmla="val 20"/>
                <a:gd name="f12" fmla="val 4"/>
                <a:gd name="f13" fmla="val 43"/>
                <a:gd name="f14" fmla="val 6"/>
                <a:gd name="f15" fmla="+- 0 0 -90"/>
                <a:gd name="f16" fmla="*/ f3 1 50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0"/>
                <a:gd name="f26" fmla="*/ f22 1 24"/>
                <a:gd name="f27" fmla="*/ 50 f23 1"/>
                <a:gd name="f28" fmla="*/ 12 f22 1"/>
                <a:gd name="f29" fmla="*/ 0 f23 1"/>
                <a:gd name="f30" fmla="*/ 4 f22 1"/>
                <a:gd name="f31" fmla="+- f24 0 f1"/>
                <a:gd name="f32" fmla="*/ f27 1 50"/>
                <a:gd name="f33" fmla="*/ f28 1 24"/>
                <a:gd name="f34" fmla="*/ f29 1 50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50" h="24">
                  <a:moveTo>
                    <a:pt x="f6" y="f8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0" y="f5"/>
                    <a:pt x="f13" y="f14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30A416AD-8BB8-4CDF-9B18-16AD1A3380EE}"/>
                </a:ext>
              </a:extLst>
            </p:cNvPr>
            <p:cNvSpPr/>
            <p:nvPr/>
          </p:nvSpPr>
          <p:spPr>
            <a:xfrm>
              <a:off x="4803654" y="5097331"/>
              <a:ext cx="23810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2"/>
                <a:gd name="f8" fmla="val 10"/>
                <a:gd name="f9" fmla="val 6"/>
                <a:gd name="f10" fmla="val 16"/>
                <a:gd name="f11" fmla="val 1"/>
                <a:gd name="f12" fmla="val 15"/>
                <a:gd name="f13" fmla="val 31"/>
                <a:gd name="f14" fmla="val 20"/>
                <a:gd name="f15" fmla="+- 0 0 -90"/>
                <a:gd name="f16" fmla="*/ f3 1 40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2"/>
                <a:gd name="f27" fmla="*/ 0 f23 1"/>
                <a:gd name="f28" fmla="*/ 10 f22 1"/>
                <a:gd name="f29" fmla="*/ 40 f23 1"/>
                <a:gd name="f30" fmla="*/ 15 f22 1"/>
                <a:gd name="f31" fmla="+- f24 0 f1"/>
                <a:gd name="f32" fmla="*/ f27 1 40"/>
                <a:gd name="f33" fmla="*/ f28 1 22"/>
                <a:gd name="f34" fmla="*/ f29 1 40"/>
                <a:gd name="f35" fmla="*/ f30 1 2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2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12" y="f14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038A3429-8BE0-49BE-8D94-8E91B6DBFB47}"/>
                </a:ext>
              </a:extLst>
            </p:cNvPr>
            <p:cNvSpPr/>
            <p:nvPr/>
          </p:nvSpPr>
          <p:spPr>
            <a:xfrm>
              <a:off x="4452817" y="4817927"/>
              <a:ext cx="176214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2"/>
                <a:gd name="f7" fmla="val 67"/>
                <a:gd name="f8" fmla="val 271"/>
                <a:gd name="f9" fmla="val 53"/>
                <a:gd name="f10" fmla="val 245"/>
                <a:gd name="f11" fmla="val 34"/>
                <a:gd name="f12" fmla="val 214"/>
                <a:gd name="f13" fmla="val 23"/>
                <a:gd name="f14" fmla="val 181"/>
                <a:gd name="f15" fmla="val 17"/>
                <a:gd name="f16" fmla="val 163"/>
                <a:gd name="f17" fmla="val 14"/>
                <a:gd name="f18" fmla="val 145"/>
                <a:gd name="f19" fmla="val 13"/>
                <a:gd name="f20" fmla="val 127"/>
                <a:gd name="f21" fmla="val 12"/>
                <a:gd name="f22" fmla="val 122"/>
                <a:gd name="f23" fmla="val 117"/>
                <a:gd name="f24" fmla="val 15"/>
                <a:gd name="f25" fmla="val 112"/>
                <a:gd name="f26" fmla="val 16"/>
                <a:gd name="f27" fmla="val 110"/>
                <a:gd name="f28" fmla="val 107"/>
                <a:gd name="f29" fmla="val 18"/>
                <a:gd name="f30" fmla="val 106"/>
                <a:gd name="f31" fmla="val 100"/>
                <a:gd name="f32" fmla="val 11"/>
                <a:gd name="f33" fmla="val 94"/>
                <a:gd name="f34" fmla="val 89"/>
                <a:gd name="f35" fmla="val 75"/>
                <a:gd name="f36" fmla="val 22"/>
                <a:gd name="f37" fmla="val 62"/>
                <a:gd name="f38" fmla="val 48"/>
                <a:gd name="f39" fmla="val 19"/>
                <a:gd name="f40" fmla="val 38"/>
                <a:gd name="f41" fmla="val 28"/>
                <a:gd name="f42" fmla="val 10"/>
                <a:gd name="f43" fmla="val 3"/>
                <a:gd name="f44" fmla="val 2"/>
                <a:gd name="f45" fmla="val 7"/>
                <a:gd name="f46" fmla="val 35"/>
                <a:gd name="f47" fmla="val 52"/>
                <a:gd name="f48" fmla="val 70"/>
                <a:gd name="f49" fmla="val 9"/>
                <a:gd name="f50" fmla="val 6"/>
                <a:gd name="f51" fmla="val 73"/>
                <a:gd name="f52" fmla="val 77"/>
                <a:gd name="f53" fmla="val 8"/>
                <a:gd name="f54" fmla="val 80"/>
                <a:gd name="f55" fmla="val 123"/>
                <a:gd name="f56" fmla="val 166"/>
                <a:gd name="f57" fmla="val 208"/>
                <a:gd name="f58" fmla="val 210"/>
                <a:gd name="f59" fmla="val 213"/>
                <a:gd name="f60" fmla="val 216"/>
                <a:gd name="f61" fmla="val 232"/>
                <a:gd name="f62" fmla="val 21"/>
                <a:gd name="f63" fmla="val 249"/>
                <a:gd name="f64" fmla="val 29"/>
                <a:gd name="f65" fmla="val 265"/>
                <a:gd name="f66" fmla="val 37"/>
                <a:gd name="f67" fmla="val 275"/>
                <a:gd name="f68" fmla="val 30"/>
                <a:gd name="f69" fmla="val 268"/>
                <a:gd name="f70" fmla="val 274"/>
                <a:gd name="f71" fmla="val 278"/>
                <a:gd name="f72" fmla="val 282"/>
                <a:gd name="f73" fmla="val 280"/>
                <a:gd name="f74" fmla="val 20"/>
                <a:gd name="f75" fmla="val 281"/>
                <a:gd name="f76" fmla="val 286"/>
                <a:gd name="f77" fmla="val 51"/>
                <a:gd name="f78" fmla="val 66"/>
                <a:gd name="f79" fmla="val 291"/>
                <a:gd name="f80" fmla="val 290"/>
                <a:gd name="f81" fmla="val 288"/>
                <a:gd name="f82" fmla="val 64"/>
                <a:gd name="f83" fmla="val 60"/>
                <a:gd name="f84" fmla="val 284"/>
                <a:gd name="f85" fmla="val 58"/>
                <a:gd name="f86" fmla="val 279"/>
                <a:gd name="f87" fmla="val 63"/>
                <a:gd name="f88" fmla="+- 0 0 -90"/>
                <a:gd name="f89" fmla="*/ f3 1 292"/>
                <a:gd name="f90" fmla="*/ f4 1 67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292"/>
                <a:gd name="f99" fmla="*/ f95 1 67"/>
                <a:gd name="f100" fmla="*/ 271 f96 1"/>
                <a:gd name="f101" fmla="*/ 53 f95 1"/>
                <a:gd name="f102" fmla="*/ 181 f96 1"/>
                <a:gd name="f103" fmla="*/ 17 f95 1"/>
                <a:gd name="f104" fmla="*/ 127 f96 1"/>
                <a:gd name="f105" fmla="*/ 12 f95 1"/>
                <a:gd name="f106" fmla="*/ 112 f96 1"/>
                <a:gd name="f107" fmla="*/ 16 f95 1"/>
                <a:gd name="f108" fmla="*/ 106 f96 1"/>
                <a:gd name="f109" fmla="*/ 89 f96 1"/>
                <a:gd name="f110" fmla="*/ 48 f96 1"/>
                <a:gd name="f111" fmla="*/ 19 f95 1"/>
                <a:gd name="f112" fmla="*/ 18 f96 1"/>
                <a:gd name="f113" fmla="*/ 15 f95 1"/>
                <a:gd name="f114" fmla="*/ 0 f96 1"/>
                <a:gd name="f115" fmla="*/ 2 f95 1"/>
                <a:gd name="f116" fmla="*/ 70 f96 1"/>
                <a:gd name="f117" fmla="*/ 11 f95 1"/>
                <a:gd name="f118" fmla="*/ 6 f95 1"/>
                <a:gd name="f119" fmla="*/ 80 f96 1"/>
                <a:gd name="f120" fmla="*/ 7 f95 1"/>
                <a:gd name="f121" fmla="*/ 208 f96 1"/>
                <a:gd name="f122" fmla="*/ 14 f95 1"/>
                <a:gd name="f123" fmla="*/ 216 f96 1"/>
                <a:gd name="f124" fmla="*/ 13 f95 1"/>
                <a:gd name="f125" fmla="*/ 265 f96 1"/>
                <a:gd name="f126" fmla="*/ 37 f95 1"/>
                <a:gd name="f127" fmla="*/ 268 f96 1"/>
                <a:gd name="f128" fmla="*/ 10 f95 1"/>
                <a:gd name="f129" fmla="*/ 282 f96 1"/>
                <a:gd name="f130" fmla="*/ 275 f96 1"/>
                <a:gd name="f131" fmla="*/ 20 f95 1"/>
                <a:gd name="f132" fmla="*/ 292 f96 1"/>
                <a:gd name="f133" fmla="*/ 66 f95 1"/>
                <a:gd name="f134" fmla="*/ 290 f96 1"/>
                <a:gd name="f135" fmla="*/ 67 f95 1"/>
                <a:gd name="f136" fmla="*/ 284 f96 1"/>
                <a:gd name="f137" fmla="*/ 58 f95 1"/>
                <a:gd name="f138" fmla="*/ 63 f95 1"/>
                <a:gd name="f139" fmla="+- f97 0 f1"/>
                <a:gd name="f140" fmla="*/ f100 1 292"/>
                <a:gd name="f141" fmla="*/ f101 1 67"/>
                <a:gd name="f142" fmla="*/ f102 1 292"/>
                <a:gd name="f143" fmla="*/ f103 1 67"/>
                <a:gd name="f144" fmla="*/ f104 1 292"/>
                <a:gd name="f145" fmla="*/ f105 1 67"/>
                <a:gd name="f146" fmla="*/ f106 1 292"/>
                <a:gd name="f147" fmla="*/ f107 1 67"/>
                <a:gd name="f148" fmla="*/ f108 1 292"/>
                <a:gd name="f149" fmla="*/ f109 1 292"/>
                <a:gd name="f150" fmla="*/ f110 1 292"/>
                <a:gd name="f151" fmla="*/ f111 1 67"/>
                <a:gd name="f152" fmla="*/ f112 1 292"/>
                <a:gd name="f153" fmla="*/ f113 1 67"/>
                <a:gd name="f154" fmla="*/ f114 1 292"/>
                <a:gd name="f155" fmla="*/ f115 1 67"/>
                <a:gd name="f156" fmla="*/ f116 1 292"/>
                <a:gd name="f157" fmla="*/ f117 1 67"/>
                <a:gd name="f158" fmla="*/ f118 1 67"/>
                <a:gd name="f159" fmla="*/ f119 1 292"/>
                <a:gd name="f160" fmla="*/ f120 1 67"/>
                <a:gd name="f161" fmla="*/ f121 1 292"/>
                <a:gd name="f162" fmla="*/ f122 1 67"/>
                <a:gd name="f163" fmla="*/ f123 1 292"/>
                <a:gd name="f164" fmla="*/ f124 1 67"/>
                <a:gd name="f165" fmla="*/ f125 1 292"/>
                <a:gd name="f166" fmla="*/ f126 1 67"/>
                <a:gd name="f167" fmla="*/ f127 1 292"/>
                <a:gd name="f168" fmla="*/ f128 1 67"/>
                <a:gd name="f169" fmla="*/ f129 1 292"/>
                <a:gd name="f170" fmla="*/ f130 1 292"/>
                <a:gd name="f171" fmla="*/ f131 1 67"/>
                <a:gd name="f172" fmla="*/ f132 1 292"/>
                <a:gd name="f173" fmla="*/ f133 1 67"/>
                <a:gd name="f174" fmla="*/ f134 1 292"/>
                <a:gd name="f175" fmla="*/ f135 1 67"/>
                <a:gd name="f176" fmla="*/ f136 1 292"/>
                <a:gd name="f177" fmla="*/ f137 1 67"/>
                <a:gd name="f178" fmla="*/ f138 1 67"/>
                <a:gd name="f179" fmla="*/ 0 1 f98"/>
                <a:gd name="f180" fmla="*/ f92 1 f98"/>
                <a:gd name="f181" fmla="*/ 0 1 f99"/>
                <a:gd name="f182" fmla="*/ f93 1 f99"/>
                <a:gd name="f183" fmla="*/ f140 1 f98"/>
                <a:gd name="f184" fmla="*/ f141 1 f99"/>
                <a:gd name="f185" fmla="*/ f142 1 f98"/>
                <a:gd name="f186" fmla="*/ f143 1 f99"/>
                <a:gd name="f187" fmla="*/ f144 1 f98"/>
                <a:gd name="f188" fmla="*/ f145 1 f99"/>
                <a:gd name="f189" fmla="*/ f146 1 f98"/>
                <a:gd name="f190" fmla="*/ f147 1 f99"/>
                <a:gd name="f191" fmla="*/ f148 1 f98"/>
                <a:gd name="f192" fmla="*/ f149 1 f98"/>
                <a:gd name="f193" fmla="*/ f150 1 f98"/>
                <a:gd name="f194" fmla="*/ f151 1 f99"/>
                <a:gd name="f195" fmla="*/ f152 1 f98"/>
                <a:gd name="f196" fmla="*/ f153 1 f99"/>
                <a:gd name="f197" fmla="*/ f154 1 f98"/>
                <a:gd name="f198" fmla="*/ f155 1 f99"/>
                <a:gd name="f199" fmla="*/ f156 1 f98"/>
                <a:gd name="f200" fmla="*/ f157 1 f99"/>
                <a:gd name="f201" fmla="*/ f158 1 f99"/>
                <a:gd name="f202" fmla="*/ f159 1 f98"/>
                <a:gd name="f203" fmla="*/ f160 1 f99"/>
                <a:gd name="f204" fmla="*/ f161 1 f98"/>
                <a:gd name="f205" fmla="*/ f162 1 f99"/>
                <a:gd name="f206" fmla="*/ f163 1 f98"/>
                <a:gd name="f207" fmla="*/ f164 1 f99"/>
                <a:gd name="f208" fmla="*/ f165 1 f98"/>
                <a:gd name="f209" fmla="*/ f166 1 f99"/>
                <a:gd name="f210" fmla="*/ f167 1 f98"/>
                <a:gd name="f211" fmla="*/ f168 1 f99"/>
                <a:gd name="f212" fmla="*/ f169 1 f98"/>
                <a:gd name="f213" fmla="*/ f170 1 f98"/>
                <a:gd name="f214" fmla="*/ f171 1 f99"/>
                <a:gd name="f215" fmla="*/ f172 1 f98"/>
                <a:gd name="f216" fmla="*/ f173 1 f99"/>
                <a:gd name="f217" fmla="*/ f174 1 f98"/>
                <a:gd name="f218" fmla="*/ f175 1 f99"/>
                <a:gd name="f219" fmla="*/ f176 1 f98"/>
                <a:gd name="f220" fmla="*/ f177 1 f99"/>
                <a:gd name="f221" fmla="*/ f178 1 f99"/>
                <a:gd name="f222" fmla="*/ f179 f89 1"/>
                <a:gd name="f223" fmla="*/ f180 f89 1"/>
                <a:gd name="f224" fmla="*/ f182 f90 1"/>
                <a:gd name="f225" fmla="*/ f181 f90 1"/>
                <a:gd name="f226" fmla="*/ f183 f89 1"/>
                <a:gd name="f227" fmla="*/ f184 f90 1"/>
                <a:gd name="f228" fmla="*/ f185 f89 1"/>
                <a:gd name="f229" fmla="*/ f186 f90 1"/>
                <a:gd name="f230" fmla="*/ f187 f89 1"/>
                <a:gd name="f231" fmla="*/ f188 f90 1"/>
                <a:gd name="f232" fmla="*/ f189 f89 1"/>
                <a:gd name="f233" fmla="*/ f190 f90 1"/>
                <a:gd name="f234" fmla="*/ f191 f89 1"/>
                <a:gd name="f235" fmla="*/ f192 f89 1"/>
                <a:gd name="f236" fmla="*/ f193 f89 1"/>
                <a:gd name="f237" fmla="*/ f194 f90 1"/>
                <a:gd name="f238" fmla="*/ f195 f89 1"/>
                <a:gd name="f239" fmla="*/ f196 f90 1"/>
                <a:gd name="f240" fmla="*/ f197 f89 1"/>
                <a:gd name="f241" fmla="*/ f198 f90 1"/>
                <a:gd name="f242" fmla="*/ f199 f89 1"/>
                <a:gd name="f243" fmla="*/ f200 f90 1"/>
                <a:gd name="f244" fmla="*/ f201 f90 1"/>
                <a:gd name="f245" fmla="*/ f202 f89 1"/>
                <a:gd name="f246" fmla="*/ f203 f90 1"/>
                <a:gd name="f247" fmla="*/ f204 f89 1"/>
                <a:gd name="f248" fmla="*/ f205 f90 1"/>
                <a:gd name="f249" fmla="*/ f206 f89 1"/>
                <a:gd name="f250" fmla="*/ f207 f90 1"/>
                <a:gd name="f251" fmla="*/ f208 f89 1"/>
                <a:gd name="f252" fmla="*/ f209 f90 1"/>
                <a:gd name="f253" fmla="*/ f210 f89 1"/>
                <a:gd name="f254" fmla="*/ f211 f90 1"/>
                <a:gd name="f255" fmla="*/ f212 f89 1"/>
                <a:gd name="f256" fmla="*/ f213 f89 1"/>
                <a:gd name="f257" fmla="*/ f214 f90 1"/>
                <a:gd name="f258" fmla="*/ f215 f89 1"/>
                <a:gd name="f259" fmla="*/ f216 f90 1"/>
                <a:gd name="f260" fmla="*/ f217 f89 1"/>
                <a:gd name="f261" fmla="*/ f218 f90 1"/>
                <a:gd name="f262" fmla="*/ f219 f89 1"/>
                <a:gd name="f263" fmla="*/ f220 f90 1"/>
                <a:gd name="f264" fmla="*/ f221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29"/>
                </a:cxn>
                <a:cxn ang="f139">
                  <a:pos x="f235" y="f229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41"/>
                </a:cxn>
                <a:cxn ang="f139">
                  <a:pos x="f238" y="f241"/>
                </a:cxn>
                <a:cxn ang="f139">
                  <a:pos x="f242" y="f243"/>
                </a:cxn>
                <a:cxn ang="f139">
                  <a:pos x="f242" y="f244"/>
                </a:cxn>
                <a:cxn ang="f139">
                  <a:pos x="f245" y="f246"/>
                </a:cxn>
                <a:cxn ang="f139">
                  <a:pos x="f247" y="f248"/>
                </a:cxn>
                <a:cxn ang="f139">
                  <a:pos x="f249" y="f250"/>
                </a:cxn>
                <a:cxn ang="f139">
                  <a:pos x="f251" y="f252"/>
                </a:cxn>
                <a:cxn ang="f139">
                  <a:pos x="f253" y="f254"/>
                </a:cxn>
                <a:cxn ang="f139">
                  <a:pos x="f255" y="f248"/>
                </a:cxn>
                <a:cxn ang="f139">
                  <a:pos x="f255" y="f233"/>
                </a:cxn>
                <a:cxn ang="f139">
                  <a:pos x="f256" y="f257"/>
                </a:cxn>
                <a:cxn ang="f139">
                  <a:pos x="f258" y="f259"/>
                </a:cxn>
                <a:cxn ang="f139">
                  <a:pos x="f260" y="f261"/>
                </a:cxn>
                <a:cxn ang="f139">
                  <a:pos x="f262" y="f263"/>
                </a:cxn>
                <a:cxn ang="f139">
                  <a:pos x="f226" y="f264"/>
                </a:cxn>
                <a:cxn ang="f139">
                  <a:pos x="f226" y="f227"/>
                </a:cxn>
              </a:cxnLst>
              <a:rect l="f222" t="f225" r="f223" b="f224"/>
              <a:pathLst>
                <a:path w="292" h="6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15"/>
                    <a:pt x="f28" y="f29"/>
                    <a:pt x="f30" y="f15"/>
                  </a:cubicBezTo>
                  <a:cubicBezTo>
                    <a:pt x="f31" y="f32"/>
                    <a:pt x="f33" y="f17"/>
                    <a:pt x="f34" y="f15"/>
                  </a:cubicBezTo>
                  <a:cubicBezTo>
                    <a:pt x="f35" y="f36"/>
                    <a:pt x="f37" y="f13"/>
                    <a:pt x="f38" y="f39"/>
                  </a:cubicBezTo>
                  <a:cubicBezTo>
                    <a:pt x="f40" y="f26"/>
                    <a:pt x="f41" y="f15"/>
                    <a:pt x="f29" y="f24"/>
                  </a:cubicBezTo>
                  <a:cubicBezTo>
                    <a:pt x="f42" y="f17"/>
                    <a:pt x="f43" y="f32"/>
                    <a:pt x="f5" y="f44"/>
                  </a:cubicBezTo>
                  <a:cubicBezTo>
                    <a:pt x="f45" y="f44"/>
                    <a:pt x="f17" y="f5"/>
                    <a:pt x="f29" y="f44"/>
                  </a:cubicBezTo>
                  <a:cubicBezTo>
                    <a:pt x="f46" y="f32"/>
                    <a:pt x="f47" y="f32"/>
                    <a:pt x="f48" y="f32"/>
                  </a:cubicBezTo>
                  <a:cubicBezTo>
                    <a:pt x="f48" y="f49"/>
                    <a:pt x="f48" y="f45"/>
                    <a:pt x="f48" y="f50"/>
                  </a:cubicBezTo>
                  <a:cubicBezTo>
                    <a:pt x="f51" y="f45"/>
                    <a:pt x="f52" y="f53"/>
                    <a:pt x="f54" y="f45"/>
                  </a:cubicBezTo>
                  <a:cubicBezTo>
                    <a:pt x="f55" y="f5"/>
                    <a:pt x="f56" y="f5"/>
                    <a:pt x="f57" y="f17"/>
                  </a:cubicBezTo>
                  <a:cubicBezTo>
                    <a:pt x="f58" y="f24"/>
                    <a:pt x="f59" y="f19"/>
                    <a:pt x="f60" y="f1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8" y="f62"/>
                    <a:pt x="f69" y="f42"/>
                  </a:cubicBezTo>
                  <a:cubicBezTo>
                    <a:pt x="f70" y="f21"/>
                    <a:pt x="f71" y="f19"/>
                    <a:pt x="f72" y="f17"/>
                  </a:cubicBezTo>
                  <a:cubicBezTo>
                    <a:pt x="f72" y="f24"/>
                    <a:pt x="f72" y="f26"/>
                    <a:pt x="f72" y="f26"/>
                  </a:cubicBezTo>
                  <a:cubicBezTo>
                    <a:pt x="f73" y="f29"/>
                    <a:pt x="f71" y="f39"/>
                    <a:pt x="f67" y="f74"/>
                  </a:cubicBezTo>
                  <a:cubicBezTo>
                    <a:pt x="f75" y="f46"/>
                    <a:pt x="f76" y="f77"/>
                    <a:pt x="f6" y="f78"/>
                  </a:cubicBezTo>
                  <a:cubicBezTo>
                    <a:pt x="f79" y="f7"/>
                    <a:pt x="f79" y="f7"/>
                    <a:pt x="f80" y="f7"/>
                  </a:cubicBezTo>
                  <a:cubicBezTo>
                    <a:pt x="f81" y="f82"/>
                    <a:pt x="f76" y="f83"/>
                    <a:pt x="f84" y="f85"/>
                  </a:cubicBezTo>
                  <a:cubicBezTo>
                    <a:pt x="f86" y="f83"/>
                    <a:pt x="f67" y="f37"/>
                    <a:pt x="f8" y="f87"/>
                  </a:cubicBezTo>
                  <a:cubicBezTo>
                    <a:pt x="f8" y="f83"/>
                    <a:pt x="f8" y="f85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D899F983-6714-4722-9138-BD4BD06E0172}"/>
                </a:ext>
              </a:extLst>
            </p:cNvPr>
            <p:cNvSpPr/>
            <p:nvPr/>
          </p:nvSpPr>
          <p:spPr>
            <a:xfrm>
              <a:off x="4492502" y="4798880"/>
              <a:ext cx="60322" cy="17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27"/>
                <a:gd name="f8" fmla="val 23"/>
                <a:gd name="f9" fmla="val 74"/>
                <a:gd name="f10" fmla="val 18"/>
                <a:gd name="f11" fmla="val 47"/>
                <a:gd name="f12" fmla="val 12"/>
                <a:gd name="f13" fmla="val 20"/>
                <a:gd name="f14" fmla="val 7"/>
                <a:gd name="f15" fmla="val 14"/>
                <a:gd name="f16" fmla="val 6"/>
                <a:gd name="f17" fmla="val 13"/>
                <a:gd name="f18" fmla="val 9"/>
                <a:gd name="f19" fmla="val 16"/>
                <a:gd name="f20" fmla="val 22"/>
                <a:gd name="f21" fmla="val 17"/>
                <a:gd name="f22" fmla="val 4"/>
                <a:gd name="f23" fmla="val 26"/>
                <a:gd name="f24" fmla="val 1"/>
                <a:gd name="f25" fmla="val 36"/>
                <a:gd name="f26" fmla="val 51"/>
                <a:gd name="f27" fmla="val 3"/>
                <a:gd name="f28" fmla="val 69"/>
                <a:gd name="f29" fmla="val 86"/>
                <a:gd name="f30" fmla="+- 0 0 -90"/>
                <a:gd name="f31" fmla="*/ f3 1 100"/>
                <a:gd name="f32" fmla="*/ f4 1 2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0"/>
                <a:gd name="f41" fmla="*/ f37 1 27"/>
                <a:gd name="f42" fmla="*/ 100 f38 1"/>
                <a:gd name="f43" fmla="*/ 23 f37 1"/>
                <a:gd name="f44" fmla="*/ 20 f38 1"/>
                <a:gd name="f45" fmla="*/ 7 f37 1"/>
                <a:gd name="f46" fmla="*/ 14 f38 1"/>
                <a:gd name="f47" fmla="*/ 14 f37 1"/>
                <a:gd name="f48" fmla="*/ 17 f38 1"/>
                <a:gd name="f49" fmla="*/ 27 f37 1"/>
                <a:gd name="f50" fmla="*/ 6 f38 1"/>
                <a:gd name="f51" fmla="*/ 0 f37 1"/>
                <a:gd name="f52" fmla="*/ 51 f38 1"/>
                <a:gd name="f53" fmla="*/ 3 f37 1"/>
                <a:gd name="f54" fmla="+- f39 0 f1"/>
                <a:gd name="f55" fmla="*/ f42 1 100"/>
                <a:gd name="f56" fmla="*/ f43 1 27"/>
                <a:gd name="f57" fmla="*/ f44 1 100"/>
                <a:gd name="f58" fmla="*/ f45 1 27"/>
                <a:gd name="f59" fmla="*/ f46 1 100"/>
                <a:gd name="f60" fmla="*/ f47 1 27"/>
                <a:gd name="f61" fmla="*/ f48 1 100"/>
                <a:gd name="f62" fmla="*/ f49 1 27"/>
                <a:gd name="f63" fmla="*/ f50 1 100"/>
                <a:gd name="f64" fmla="*/ f51 1 27"/>
                <a:gd name="f65" fmla="*/ f52 1 100"/>
                <a:gd name="f66" fmla="*/ f53 1 2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100" h="2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5" y="f15"/>
                  </a:cubicBezTo>
                  <a:cubicBezTo>
                    <a:pt x="f15" y="f10"/>
                    <a:pt x="f19" y="f20"/>
                    <a:pt x="f21" y="f7"/>
                  </a:cubicBezTo>
                  <a:cubicBezTo>
                    <a:pt x="f22" y="f23"/>
                    <a:pt x="f5" y="f15"/>
                    <a:pt x="f16" y="f5"/>
                  </a:cubicBezTo>
                  <a:cubicBezTo>
                    <a:pt x="f20" y="f24"/>
                    <a:pt x="f25" y="f24"/>
                    <a:pt x="f26" y="f27"/>
                  </a:cubicBezTo>
                  <a:cubicBezTo>
                    <a:pt x="f28" y="f16"/>
                    <a:pt x="f2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D7705721-0F30-4691-A650-B83FC5ADC02A}"/>
                </a:ext>
              </a:extLst>
            </p:cNvPr>
            <p:cNvSpPr/>
            <p:nvPr/>
          </p:nvSpPr>
          <p:spPr>
            <a:xfrm>
              <a:off x="4500439" y="4838565"/>
              <a:ext cx="12701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6"/>
                <a:gd name="f8" fmla="val 1"/>
                <a:gd name="f9" fmla="val 8"/>
                <a:gd name="f10" fmla="val 3"/>
                <a:gd name="f11" fmla="val 15"/>
                <a:gd name="f12" fmla="val 5"/>
                <a:gd name="f13" fmla="val 21"/>
                <a:gd name="f14" fmla="val 9"/>
                <a:gd name="f15" fmla="val 22"/>
                <a:gd name="f16" fmla="val 12"/>
                <a:gd name="f17" fmla="val 14"/>
                <a:gd name="f18" fmla="val 19"/>
                <a:gd name="f19" fmla="val 17"/>
                <a:gd name="f20" fmla="val 11"/>
                <a:gd name="f21" fmla="val 6"/>
                <a:gd name="f22" fmla="val 7"/>
                <a:gd name="f23" fmla="val 2"/>
                <a:gd name="f24" fmla="+- 0 0 -90"/>
                <a:gd name="f25" fmla="*/ f3 1 23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3"/>
                <a:gd name="f35" fmla="*/ f31 1 16"/>
                <a:gd name="f36" fmla="*/ 1 f32 1"/>
                <a:gd name="f37" fmla="*/ 0 f31 1"/>
                <a:gd name="f38" fmla="*/ 21 f32 1"/>
                <a:gd name="f39" fmla="*/ 9 f31 1"/>
                <a:gd name="f40" fmla="*/ 23 f32 1"/>
                <a:gd name="f41" fmla="*/ 14 f31 1"/>
                <a:gd name="f42" fmla="*/ 17 f32 1"/>
                <a:gd name="f43" fmla="*/ 15 f31 1"/>
                <a:gd name="f44" fmla="*/ 0 f32 1"/>
                <a:gd name="f45" fmla="*/ 3 f31 1"/>
                <a:gd name="f46" fmla="+- f33 0 f1"/>
                <a:gd name="f47" fmla="*/ f36 1 23"/>
                <a:gd name="f48" fmla="*/ f37 1 16"/>
                <a:gd name="f49" fmla="*/ f38 1 23"/>
                <a:gd name="f50" fmla="*/ f39 1 16"/>
                <a:gd name="f51" fmla="*/ f40 1 23"/>
                <a:gd name="f52" fmla="*/ f41 1 16"/>
                <a:gd name="f53" fmla="*/ f42 1 23"/>
                <a:gd name="f54" fmla="*/ f43 1 16"/>
                <a:gd name="f55" fmla="*/ f44 1 23"/>
                <a:gd name="f56" fmla="*/ f45 1 1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23" h="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5" y="f16"/>
                    <a:pt x="f6" y="f17"/>
                  </a:cubicBezTo>
                  <a:cubicBezTo>
                    <a:pt x="f13" y="f17"/>
                    <a:pt x="f18" y="f7"/>
                    <a:pt x="f19" y="f11"/>
                  </a:cubicBezTo>
                  <a:cubicBezTo>
                    <a:pt x="f16" y="f20"/>
                    <a:pt x="f21" y="f22"/>
                    <a:pt x="f5" y="f10"/>
                  </a:cubicBezTo>
                  <a:cubicBezTo>
                    <a:pt x="f8" y="f23"/>
                    <a:pt x="f8" y="f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20AB2B2D-02C7-4197-9BBF-FCED9E9E7B8C}"/>
                </a:ext>
              </a:extLst>
            </p:cNvPr>
            <p:cNvSpPr/>
            <p:nvPr/>
          </p:nvSpPr>
          <p:spPr>
            <a:xfrm>
              <a:off x="4911608" y="4867140"/>
              <a:ext cx="1904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1"/>
                <a:gd name="f8" fmla="val 30"/>
                <a:gd name="f9" fmla="val 1"/>
                <a:gd name="f10" fmla="val 9"/>
                <a:gd name="f11" fmla="val 28"/>
                <a:gd name="f12" fmla="val 22"/>
                <a:gd name="f13" fmla="val 10"/>
                <a:gd name="f14" fmla="val 16"/>
                <a:gd name="f15" fmla="val 5"/>
                <a:gd name="f16" fmla="val 8"/>
                <a:gd name="f17" fmla="val 3"/>
                <a:gd name="f18" fmla="val 2"/>
                <a:gd name="f19" fmla="val 4"/>
                <a:gd name="f20" fmla="val 13"/>
                <a:gd name="f21" fmla="+- 0 0 -90"/>
                <a:gd name="f22" fmla="*/ f3 1 31"/>
                <a:gd name="f23" fmla="*/ f4 1 1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1"/>
                <a:gd name="f32" fmla="*/ f28 1 11"/>
                <a:gd name="f33" fmla="*/ 30 f29 1"/>
                <a:gd name="f34" fmla="*/ 1 f28 1"/>
                <a:gd name="f35" fmla="*/ 22 f29 1"/>
                <a:gd name="f36" fmla="*/ 10 f28 1"/>
                <a:gd name="f37" fmla="*/ 5 f29 1"/>
                <a:gd name="f38" fmla="*/ 8 f28 1"/>
                <a:gd name="f39" fmla="*/ 0 f29 1"/>
                <a:gd name="f40" fmla="*/ 4 f28 1"/>
                <a:gd name="f41" fmla="*/ 0 f28 1"/>
                <a:gd name="f42" fmla="+- f30 0 f1"/>
                <a:gd name="f43" fmla="*/ f33 1 31"/>
                <a:gd name="f44" fmla="*/ f34 1 11"/>
                <a:gd name="f45" fmla="*/ f35 1 31"/>
                <a:gd name="f46" fmla="*/ f36 1 11"/>
                <a:gd name="f47" fmla="*/ f37 1 31"/>
                <a:gd name="f48" fmla="*/ f38 1 11"/>
                <a:gd name="f49" fmla="*/ f39 1 31"/>
                <a:gd name="f50" fmla="*/ f40 1 11"/>
                <a:gd name="f51" fmla="*/ f41 1 11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3" y="f77"/>
                </a:cxn>
                <a:cxn ang="f42">
                  <a:pos x="f69" y="f70"/>
                </a:cxn>
              </a:cxnLst>
              <a:rect l="f65" t="f68" r="f66" b="f67"/>
              <a:pathLst>
                <a:path w="31" h="11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14" y="f13"/>
                    <a:pt x="f7" y="f10"/>
                    <a:pt x="f15" y="f16"/>
                  </a:cubicBezTo>
                  <a:cubicBezTo>
                    <a:pt x="f17" y="f16"/>
                    <a:pt x="f18" y="f15"/>
                    <a:pt x="f5" y="f19"/>
                  </a:cubicBezTo>
                  <a:cubicBezTo>
                    <a:pt x="f18" y="f18"/>
                    <a:pt x="f17" y="f5"/>
                    <a:pt x="f15" y="f5"/>
                  </a:cubicBezTo>
                  <a:cubicBezTo>
                    <a:pt x="f20" y="f5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BF1819AD-10C6-4921-8B41-8A68C00FCBD3}"/>
                </a:ext>
              </a:extLst>
            </p:cNvPr>
            <p:cNvSpPr/>
            <p:nvPr/>
          </p:nvSpPr>
          <p:spPr>
            <a:xfrm>
              <a:off x="4817946" y="4941755"/>
              <a:ext cx="11109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9"/>
                <a:gd name="f8" fmla="val 1"/>
                <a:gd name="f9" fmla="val 14"/>
                <a:gd name="f10" fmla="val 11"/>
                <a:gd name="f11" fmla="val 7"/>
                <a:gd name="f12" fmla="val 3"/>
                <a:gd name="f13" fmla="val 4"/>
                <a:gd name="f14" fmla="val 8"/>
                <a:gd name="f15" fmla="val 5"/>
                <a:gd name="f16" fmla="val 10"/>
                <a:gd name="f17" fmla="val 12"/>
                <a:gd name="f18" fmla="val 15"/>
                <a:gd name="f19" fmla="val 17"/>
                <a:gd name="f20" fmla="val 9"/>
                <a:gd name="f21" fmla="+- 0 0 -90"/>
                <a:gd name="f22" fmla="*/ f3 1 18"/>
                <a:gd name="f23" fmla="*/ f4 1 1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8"/>
                <a:gd name="f32" fmla="*/ f28 1 19"/>
                <a:gd name="f33" fmla="*/ 1 f29 1"/>
                <a:gd name="f34" fmla="*/ 19 f28 1"/>
                <a:gd name="f35" fmla="*/ 0 f29 1"/>
                <a:gd name="f36" fmla="*/ 7 f28 1"/>
                <a:gd name="f37" fmla="*/ 8 f29 1"/>
                <a:gd name="f38" fmla="*/ 5 f28 1"/>
                <a:gd name="f39" fmla="*/ 18 f29 1"/>
                <a:gd name="f40" fmla="*/ 10 f28 1"/>
                <a:gd name="f41" fmla="*/ 17 f28 1"/>
                <a:gd name="f42" fmla="*/ 9 f29 1"/>
                <a:gd name="f43" fmla="+- f30 0 f1"/>
                <a:gd name="f44" fmla="*/ f33 1 18"/>
                <a:gd name="f45" fmla="*/ f34 1 19"/>
                <a:gd name="f46" fmla="*/ f35 1 18"/>
                <a:gd name="f47" fmla="*/ f36 1 19"/>
                <a:gd name="f48" fmla="*/ f37 1 18"/>
                <a:gd name="f49" fmla="*/ f38 1 19"/>
                <a:gd name="f50" fmla="*/ f39 1 18"/>
                <a:gd name="f51" fmla="*/ f40 1 19"/>
                <a:gd name="f52" fmla="*/ f41 1 19"/>
                <a:gd name="f53" fmla="*/ f42 1 18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1"/>
                <a:gd name="f61" fmla="*/ f47 1 f32"/>
                <a:gd name="f62" fmla="*/ f48 1 f31"/>
                <a:gd name="f63" fmla="*/ f49 1 f32"/>
                <a:gd name="f64" fmla="*/ f50 1 f31"/>
                <a:gd name="f65" fmla="*/ f51 1 f32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2 1"/>
                <a:gd name="f79" fmla="*/ f65 f23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8" y="f80"/>
                </a:cxn>
                <a:cxn ang="f43">
                  <a:pos x="f81" y="f80"/>
                </a:cxn>
                <a:cxn ang="f43">
                  <a:pos x="f72" y="f73"/>
                </a:cxn>
              </a:cxnLst>
              <a:rect l="f68" t="f71" r="f69" b="f70"/>
              <a:pathLst>
                <a:path w="18" h="19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8" y="f12"/>
                    <a:pt x="f13" y="f5"/>
                    <a:pt x="f14" y="f15"/>
                  </a:cubicBezTo>
                  <a:cubicBezTo>
                    <a:pt x="f10" y="f11"/>
                    <a:pt x="f9" y="f14"/>
                    <a:pt x="f6" y="f16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18" y="f19"/>
                    <a:pt x="f17" y="f19"/>
                    <a:pt x="f20" y="f19"/>
                  </a:cubicBezTo>
                  <a:cubicBezTo>
                    <a:pt x="f11" y="f19"/>
                    <a:pt x="f15" y="f6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4F966CC6-B874-4FA7-AE69-1251200F1DA4}"/>
                </a:ext>
              </a:extLst>
            </p:cNvPr>
            <p:cNvSpPr/>
            <p:nvPr/>
          </p:nvSpPr>
          <p:spPr>
            <a:xfrm>
              <a:off x="4895725" y="4841738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3"/>
                <a:gd name="f8" fmla="val 1"/>
                <a:gd name="f9" fmla="val 12"/>
                <a:gd name="f10" fmla="val 4"/>
                <a:gd name="f11" fmla="val 9"/>
                <a:gd name="f12" fmla="val 3"/>
                <a:gd name="f13" fmla="val 18"/>
                <a:gd name="f14" fmla="val 10"/>
                <a:gd name="f15" fmla="+- 0 0 -90"/>
                <a:gd name="f16" fmla="*/ f3 1 20"/>
                <a:gd name="f17" fmla="*/ f4 1 1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0"/>
                <a:gd name="f26" fmla="*/ f22 1 13"/>
                <a:gd name="f27" fmla="*/ 1 f23 1"/>
                <a:gd name="f28" fmla="*/ 12 f22 1"/>
                <a:gd name="f29" fmla="*/ 20 f23 1"/>
                <a:gd name="f30" fmla="*/ 3 f22 1"/>
                <a:gd name="f31" fmla="+- f24 0 f1"/>
                <a:gd name="f32" fmla="*/ f27 1 20"/>
                <a:gd name="f33" fmla="*/ f28 1 13"/>
                <a:gd name="f34" fmla="*/ f29 1 20"/>
                <a:gd name="f35" fmla="*/ f30 1 1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0" h="13">
                  <a:moveTo>
                    <a:pt x="f8" y="f9"/>
                  </a:moveTo>
                  <a:cubicBezTo>
                    <a:pt x="f5" y="f10"/>
                    <a:pt x="f11" y="f5"/>
                    <a:pt x="f6" y="f12"/>
                  </a:cubicBezTo>
                  <a:cubicBezTo>
                    <a:pt x="f13" y="f14"/>
                    <a:pt x="f9" y="f7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9A454A38-6BF1-486F-8CD9-22984139CE0E}"/>
                </a:ext>
              </a:extLst>
            </p:cNvPr>
            <p:cNvSpPr/>
            <p:nvPr/>
          </p:nvSpPr>
          <p:spPr>
            <a:xfrm>
              <a:off x="4906844" y="4856030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3"/>
                <a:gd name="f8" fmla="val 7"/>
                <a:gd name="f9" fmla="val 12"/>
                <a:gd name="f10" fmla="val 4"/>
                <a:gd name="f11" fmla="val 6"/>
                <a:gd name="f12" fmla="val 9"/>
                <a:gd name="f13" fmla="val 14"/>
                <a:gd name="f14" fmla="+- 0 0 -90"/>
                <a:gd name="f15" fmla="*/ f3 1 21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3"/>
                <a:gd name="f26" fmla="*/ 21 f22 1"/>
                <a:gd name="f27" fmla="*/ 7 f21 1"/>
                <a:gd name="f28" fmla="*/ 0 f22 1"/>
                <a:gd name="f29" fmla="*/ 6 f21 1"/>
                <a:gd name="f30" fmla="+- f23 0 f1"/>
                <a:gd name="f31" fmla="*/ f26 1 21"/>
                <a:gd name="f32" fmla="*/ f27 1 13"/>
                <a:gd name="f33" fmla="*/ f28 1 21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13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5"/>
                    <a:pt x="f13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F6F06B0-C3A5-443B-956B-FDDC51BA36C2}"/>
                </a:ext>
              </a:extLst>
            </p:cNvPr>
            <p:cNvSpPr/>
            <p:nvPr/>
          </p:nvSpPr>
          <p:spPr>
            <a:xfrm>
              <a:off x="4854458" y="4927463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9"/>
                <a:gd name="f9" fmla="val 1"/>
                <a:gd name="f10" fmla="val 10"/>
                <a:gd name="f11" fmla="val 5"/>
                <a:gd name="f12" fmla="val 11"/>
                <a:gd name="f13" fmla="val 15"/>
                <a:gd name="f14" fmla="val 16"/>
                <a:gd name="f15" fmla="val 17"/>
                <a:gd name="f16" fmla="val 2"/>
                <a:gd name="f17" fmla="val 4"/>
                <a:gd name="f18" fmla="val 6"/>
                <a:gd name="f19" fmla="val 7"/>
                <a:gd name="f20" fmla="val 8"/>
                <a:gd name="f21" fmla="+- 0 0 -90"/>
                <a:gd name="f22" fmla="*/ f3 1 13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8"/>
                <a:gd name="f33" fmla="*/ 9 f29 1"/>
                <a:gd name="f34" fmla="*/ 1 f28 1"/>
                <a:gd name="f35" fmla="*/ 13 f29 1"/>
                <a:gd name="f36" fmla="*/ 15 f28 1"/>
                <a:gd name="f37" fmla="*/ 2 f29 1"/>
                <a:gd name="f38" fmla="*/ 18 f28 1"/>
                <a:gd name="f39" fmla="*/ 0 f29 1"/>
                <a:gd name="f40" fmla="*/ 6 f29 1"/>
                <a:gd name="f41" fmla="*/ 0 f28 1"/>
                <a:gd name="f42" fmla="+- f30 0 f1"/>
                <a:gd name="f43" fmla="*/ f33 1 13"/>
                <a:gd name="f44" fmla="*/ f34 1 18"/>
                <a:gd name="f45" fmla="*/ f35 1 13"/>
                <a:gd name="f46" fmla="*/ f36 1 18"/>
                <a:gd name="f47" fmla="*/ f37 1 13"/>
                <a:gd name="f48" fmla="*/ f38 1 18"/>
                <a:gd name="f49" fmla="*/ f39 1 13"/>
                <a:gd name="f50" fmla="*/ f40 1 13"/>
                <a:gd name="f51" fmla="*/ f41 1 18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1"/>
                <a:gd name="f64" fmla="*/ f51 1 f32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2 1"/>
                <a:gd name="f77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2"/>
                </a:cxn>
                <a:cxn ang="f42">
                  <a:pos x="f76" y="f77"/>
                </a:cxn>
                <a:cxn ang="f42">
                  <a:pos x="f69" y="f70"/>
                </a:cxn>
              </a:cxnLst>
              <a:rect l="f65" t="f68" r="f66" b="f67"/>
              <a:pathLst>
                <a:path w="13" h="18">
                  <a:moveTo>
                    <a:pt x="f8" y="f9"/>
                  </a:moveTo>
                  <a:cubicBezTo>
                    <a:pt x="f10" y="f11"/>
                    <a:pt x="f12" y="f10"/>
                    <a:pt x="f6" y="f13"/>
                  </a:cubicBezTo>
                  <a:cubicBezTo>
                    <a:pt x="f8" y="f14"/>
                    <a:pt x="f11" y="f15"/>
                    <a:pt x="f16" y="f7"/>
                  </a:cubicBezTo>
                  <a:cubicBezTo>
                    <a:pt x="f9" y="f7"/>
                    <a:pt x="f5" y="f14"/>
                    <a:pt x="f5" y="f13"/>
                  </a:cubicBezTo>
                  <a:cubicBezTo>
                    <a:pt x="f16" y="f10"/>
                    <a:pt x="f17" y="f11"/>
                    <a:pt x="f18" y="f5"/>
                  </a:cubicBezTo>
                  <a:cubicBezTo>
                    <a:pt x="f19" y="f5"/>
                    <a:pt x="f20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50483691-5A5D-452A-BD4E-D73AEA9E026B}"/>
                </a:ext>
              </a:extLst>
            </p:cNvPr>
            <p:cNvSpPr/>
            <p:nvPr/>
          </p:nvSpPr>
          <p:spPr>
            <a:xfrm>
              <a:off x="4900489" y="4849675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9"/>
                <a:gd name="f10" fmla="val 11"/>
                <a:gd name="f11" fmla="val 2"/>
                <a:gd name="f12" fmla="val 5"/>
                <a:gd name="f13" fmla="val 6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19 f22 1"/>
                <a:gd name="f27" fmla="*/ 7 f21 1"/>
                <a:gd name="f28" fmla="*/ 0 f22 1"/>
                <a:gd name="f29" fmla="*/ 13 f21 1"/>
                <a:gd name="f30" fmla="*/ 5 f21 1"/>
                <a:gd name="f31" fmla="+- f23 0 f1"/>
                <a:gd name="f32" fmla="*/ f26 1 19"/>
                <a:gd name="f33" fmla="*/ f27 1 13"/>
                <a:gd name="f34" fmla="*/ f28 1 19"/>
                <a:gd name="f35" fmla="*/ f29 1 13"/>
                <a:gd name="f36" fmla="*/ f30 1 1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19" h="13">
                  <a:moveTo>
                    <a:pt x="f6" y="f8"/>
                  </a:moveTo>
                  <a:cubicBezTo>
                    <a:pt x="f7" y="f9"/>
                    <a:pt x="f8" y="f10"/>
                    <a:pt x="f5" y="f7"/>
                  </a:cubicBezTo>
                  <a:cubicBezTo>
                    <a:pt x="f11" y="f11"/>
                    <a:pt x="f9" y="f5"/>
                    <a:pt x="f6" y="f12"/>
                  </a:cubicBezTo>
                  <a:cubicBezTo>
                    <a:pt x="f6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45312320-4FFD-4949-877C-23986AEA8374}"/>
                </a:ext>
              </a:extLst>
            </p:cNvPr>
            <p:cNvSpPr/>
            <p:nvPr/>
          </p:nvSpPr>
          <p:spPr>
            <a:xfrm>
              <a:off x="4800481" y="4935400"/>
              <a:ext cx="11109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0"/>
                <a:gd name="f8" fmla="val 2"/>
                <a:gd name="f9" fmla="val 12"/>
                <a:gd name="f10" fmla="val 7"/>
                <a:gd name="f11" fmla="val 8"/>
                <a:gd name="f12" fmla="val 13"/>
                <a:gd name="f13" fmla="val 3"/>
                <a:gd name="f14" fmla="val 10"/>
                <a:gd name="f15" fmla="val 5"/>
                <a:gd name="f16" fmla="val 14"/>
                <a:gd name="f17" fmla="val 15"/>
                <a:gd name="f18" fmla="val 16"/>
                <a:gd name="f19" fmla="val 1"/>
                <a:gd name="f20" fmla="+- 0 0 -90"/>
                <a:gd name="f21" fmla="*/ f3 1 17"/>
                <a:gd name="f22" fmla="*/ f4 1 2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20"/>
                <a:gd name="f32" fmla="*/ 17 f28 1"/>
                <a:gd name="f33" fmla="*/ 2 f27 1"/>
                <a:gd name="f34" fmla="*/ 3 f28 1"/>
                <a:gd name="f35" fmla="*/ 20 f27 1"/>
                <a:gd name="f36" fmla="*/ 14 f28 1"/>
                <a:gd name="f37" fmla="*/ 0 f27 1"/>
                <a:gd name="f38" fmla="+- f29 0 f1"/>
                <a:gd name="f39" fmla="*/ f32 1 17"/>
                <a:gd name="f40" fmla="*/ f33 1 20"/>
                <a:gd name="f41" fmla="*/ f34 1 17"/>
                <a:gd name="f42" fmla="*/ f35 1 20"/>
                <a:gd name="f43" fmla="*/ f36 1 17"/>
                <a:gd name="f44" fmla="*/ f37 1 2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2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5" y="f14"/>
                    <a:pt x="f13" y="f15"/>
                    <a:pt x="f16" y="f5"/>
                  </a:cubicBezTo>
                  <a:cubicBezTo>
                    <a:pt x="f17" y="f5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B85CD66C-614B-4D7D-8AD4-7F4D78F3FADD}"/>
                </a:ext>
              </a:extLst>
            </p:cNvPr>
            <p:cNvSpPr/>
            <p:nvPr/>
          </p:nvSpPr>
          <p:spPr>
            <a:xfrm>
              <a:off x="4806827" y="4960802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8"/>
                <a:gd name="f9" fmla="val 6"/>
                <a:gd name="f10" fmla="val 12"/>
                <a:gd name="f11" fmla="val 9"/>
                <a:gd name="f12" fmla="val 1"/>
                <a:gd name="f13" fmla="val 7"/>
                <a:gd name="f14" fmla="+- 0 0 -90"/>
                <a:gd name="f15" fmla="*/ f3 1 14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8"/>
                <a:gd name="f26" fmla="*/ 8 f22 1"/>
                <a:gd name="f27" fmla="*/ 0 f21 1"/>
                <a:gd name="f28" fmla="*/ 9 f22 1"/>
                <a:gd name="f29" fmla="*/ 18 f21 1"/>
                <a:gd name="f30" fmla="+- f23 0 f1"/>
                <a:gd name="f31" fmla="*/ f26 1 14"/>
                <a:gd name="f32" fmla="*/ f27 1 18"/>
                <a:gd name="f33" fmla="*/ f28 1 14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8">
                  <a:moveTo>
                    <a:pt x="f8" y="f5"/>
                  </a:moveTo>
                  <a:cubicBezTo>
                    <a:pt x="f6" y="f9"/>
                    <a:pt x="f10" y="f10"/>
                    <a:pt x="f11" y="f7"/>
                  </a:cubicBezTo>
                  <a:cubicBezTo>
                    <a:pt x="f12" y="f6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8AF80690-05AD-43AD-B3BB-9B4CD4426CEA}"/>
                </a:ext>
              </a:extLst>
            </p:cNvPr>
            <p:cNvSpPr/>
            <p:nvPr/>
          </p:nvSpPr>
          <p:spPr>
            <a:xfrm>
              <a:off x="4838575" y="4927463"/>
              <a:ext cx="6345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0"/>
                <a:gd name="f8" fmla="val 2"/>
                <a:gd name="f9" fmla="val 8"/>
                <a:gd name="f10" fmla="val 10"/>
                <a:gd name="f11" fmla="val 14"/>
                <a:gd name="f12" fmla="val 1"/>
                <a:gd name="f13" fmla="val 12"/>
                <a:gd name="f14" fmla="val 6"/>
                <a:gd name="f15" fmla="+- 0 0 -90"/>
                <a:gd name="f16" fmla="*/ f3 1 11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20"/>
                <a:gd name="f27" fmla="*/ 2 f23 1"/>
                <a:gd name="f28" fmla="*/ 0 f22 1"/>
                <a:gd name="f29" fmla="*/ 0 f23 1"/>
                <a:gd name="f30" fmla="*/ 20 f22 1"/>
                <a:gd name="f31" fmla="+- f24 0 f1"/>
                <a:gd name="f32" fmla="*/ f27 1 11"/>
                <a:gd name="f33" fmla="*/ f28 1 20"/>
                <a:gd name="f34" fmla="*/ f29 1 11"/>
                <a:gd name="f35" fmla="*/ f30 1 2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1" h="20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  <a:cubicBezTo>
                    <a:pt x="f12" y="f13"/>
                    <a:pt x="f8" y="f14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FC07005C-3D7D-44D5-8844-A0187454CD49}"/>
                </a:ext>
              </a:extLst>
            </p:cNvPr>
            <p:cNvSpPr/>
            <p:nvPr/>
          </p:nvSpPr>
          <p:spPr>
            <a:xfrm>
              <a:off x="4795717" y="4930645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val 6"/>
                <a:gd name="f9" fmla="val 3"/>
                <a:gd name="f10" fmla="val 14"/>
                <a:gd name="f11" fmla="val 9"/>
                <a:gd name="f12" fmla="val 8"/>
                <a:gd name="f13" fmla="val 12"/>
                <a:gd name="f14" fmla="+- 0 0 -90"/>
                <a:gd name="f15" fmla="*/ f3 1 15"/>
                <a:gd name="f16" fmla="*/ f4 1 15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5"/>
                <a:gd name="f23" fmla="*/ 1 f20 1"/>
                <a:gd name="f24" fmla="*/ 15 f20 1"/>
                <a:gd name="f25" fmla="*/ 0 f20 1"/>
                <a:gd name="f26" fmla="+- f21 0 f1"/>
                <a:gd name="f27" fmla="*/ f23 1 15"/>
                <a:gd name="f28" fmla="*/ f24 1 15"/>
                <a:gd name="f29" fmla="*/ f25 1 15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3 f16 1"/>
                <a:gd name="f41" fmla="*/ f33 f15 1"/>
                <a:gd name="f42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2"/>
                </a:cxn>
                <a:cxn ang="f26">
                  <a:pos x="f39" y="f40"/>
                </a:cxn>
              </a:cxnLst>
              <a:rect l="f35" t="f38" r="f36" b="f37"/>
              <a:pathLst>
                <a:path w="15" h="15">
                  <a:moveTo>
                    <a:pt x="f7" y="f6"/>
                  </a:moveTo>
                  <a:cubicBezTo>
                    <a:pt x="f5" y="f8"/>
                    <a:pt x="f9" y="f9"/>
                    <a:pt x="f6" y="f5"/>
                  </a:cubicBezTo>
                  <a:cubicBezTo>
                    <a:pt x="f10" y="f11"/>
                    <a:pt x="f12" y="f13"/>
                    <a:pt x="f7" y="f6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5C2B42AA-20DE-430D-854D-C7615CACBAAB}"/>
                </a:ext>
              </a:extLst>
            </p:cNvPr>
            <p:cNvSpPr/>
            <p:nvPr/>
          </p:nvSpPr>
          <p:spPr>
            <a:xfrm>
              <a:off x="4816355" y="4962393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12"/>
                <a:gd name="f9" fmla="val 17"/>
                <a:gd name="f10" fmla="val 2"/>
                <a:gd name="f11" fmla="val 9"/>
                <a:gd name="f12" fmla="val 6"/>
                <a:gd name="f13" fmla="val 4"/>
                <a:gd name="f14" fmla="val 11"/>
                <a:gd name="f15" fmla="+- 0 0 -90"/>
                <a:gd name="f16" fmla="*/ f3 1 14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18"/>
                <a:gd name="f27" fmla="*/ 12 f23 1"/>
                <a:gd name="f28" fmla="*/ 17 f22 1"/>
                <a:gd name="f29" fmla="*/ 6 f23 1"/>
                <a:gd name="f30" fmla="*/ 0 f22 1"/>
                <a:gd name="f31" fmla="*/ 18 f22 1"/>
                <a:gd name="f32" fmla="+- f24 0 f1"/>
                <a:gd name="f33" fmla="*/ f27 1 14"/>
                <a:gd name="f34" fmla="*/ f28 1 18"/>
                <a:gd name="f35" fmla="*/ f29 1 14"/>
                <a:gd name="f36" fmla="*/ f30 1 18"/>
                <a:gd name="f37" fmla="*/ f31 1 1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14" h="18">
                  <a:moveTo>
                    <a:pt x="f8" y="f9"/>
                  </a:moveTo>
                  <a:cubicBezTo>
                    <a:pt x="f10" y="f6"/>
                    <a:pt x="f5" y="f11"/>
                    <a:pt x="f12" y="f5"/>
                  </a:cubicBezTo>
                  <a:cubicBezTo>
                    <a:pt x="f6" y="f13"/>
                    <a:pt x="f8" y="f14"/>
                    <a:pt x="f8" y="f7"/>
                  </a:cubicBezTo>
                  <a:cubicBezTo>
                    <a:pt x="f8" y="f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22E1797C-EA15-4325-BC37-CE38B74A326B}"/>
                </a:ext>
              </a:extLst>
            </p:cNvPr>
            <p:cNvSpPr/>
            <p:nvPr/>
          </p:nvSpPr>
          <p:spPr>
            <a:xfrm>
              <a:off x="4784607" y="4940164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9"/>
                <a:gd name="f8" fmla="val 12"/>
                <a:gd name="f9" fmla="val 7"/>
                <a:gd name="f10" fmla="val 10"/>
                <a:gd name="f11" fmla="val 13"/>
                <a:gd name="f12" fmla="val 8"/>
                <a:gd name="f13" fmla="val 11"/>
                <a:gd name="f14" fmla="val 2"/>
                <a:gd name="f15" fmla="val 4"/>
                <a:gd name="f16" fmla="+- 0 0 -90"/>
                <a:gd name="f17" fmla="*/ f3 1 14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"/>
                <a:gd name="f27" fmla="*/ f23 1 19"/>
                <a:gd name="f28" fmla="*/ 14 f24 1"/>
                <a:gd name="f29" fmla="*/ 0 f23 1"/>
                <a:gd name="f30" fmla="*/ 8 f24 1"/>
                <a:gd name="f31" fmla="*/ 19 f23 1"/>
                <a:gd name="f32" fmla="+- f25 0 f1"/>
                <a:gd name="f33" fmla="*/ f28 1 14"/>
                <a:gd name="f34" fmla="*/ f29 1 19"/>
                <a:gd name="f35" fmla="*/ f30 1 14"/>
                <a:gd name="f36" fmla="*/ f31 1 1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4" h="19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C2AB5C65-B6EA-43D3-A040-53F9A93FEAAD}"/>
                </a:ext>
              </a:extLst>
            </p:cNvPr>
            <p:cNvSpPr/>
            <p:nvPr/>
          </p:nvSpPr>
          <p:spPr>
            <a:xfrm>
              <a:off x="4787780" y="4859203"/>
              <a:ext cx="9528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"/>
                <a:gd name="f8" fmla="val 2"/>
                <a:gd name="f9" fmla="val 15"/>
                <a:gd name="f10" fmla="val 6"/>
                <a:gd name="f11" fmla="val 14"/>
                <a:gd name="f12" fmla="val 8"/>
                <a:gd name="f13" fmla="val 13"/>
                <a:gd name="f14" fmla="val 10"/>
                <a:gd name="f15" fmla="val 1"/>
                <a:gd name="f16" fmla="+- 0 0 -90"/>
                <a:gd name="f17" fmla="*/ f3 1 16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"/>
                <a:gd name="f27" fmla="*/ f23 1 11"/>
                <a:gd name="f28" fmla="*/ 16 f24 1"/>
                <a:gd name="f29" fmla="*/ 2 f23 1"/>
                <a:gd name="f30" fmla="*/ 13 f24 1"/>
                <a:gd name="f31" fmla="*/ 11 f23 1"/>
                <a:gd name="f32" fmla="*/ 2 f24 1"/>
                <a:gd name="f33" fmla="*/ 0 f23 1"/>
                <a:gd name="f34" fmla="+- f25 0 f1"/>
                <a:gd name="f35" fmla="*/ f28 1 16"/>
                <a:gd name="f36" fmla="*/ f29 1 11"/>
                <a:gd name="f37" fmla="*/ f30 1 16"/>
                <a:gd name="f38" fmla="*/ f31 1 11"/>
                <a:gd name="f39" fmla="*/ f32 1 16"/>
                <a:gd name="f40" fmla="*/ f33 1 11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6" h="11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2" y="f12"/>
                    <a:pt x="f5" y="f14"/>
                    <a:pt x="f8" y="f5"/>
                  </a:cubicBezTo>
                  <a:cubicBezTo>
                    <a:pt x="f10" y="f5"/>
                    <a:pt x="f7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B68C9D9-586F-4460-B6FC-A4BA39A5E255}"/>
                </a:ext>
              </a:extLst>
            </p:cNvPr>
            <p:cNvSpPr/>
            <p:nvPr/>
          </p:nvSpPr>
          <p:spPr>
            <a:xfrm>
              <a:off x="4808418" y="4938582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11"/>
                <a:gd name="f9" fmla="val 6"/>
                <a:gd name="f10" fmla="val 9"/>
                <a:gd name="f11" fmla="val 7"/>
                <a:gd name="f12" fmla="val 2"/>
                <a:gd name="f13" fmla="+- 0 0 -90"/>
                <a:gd name="f14" fmla="*/ f3 1 13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"/>
                <a:gd name="f24" fmla="*/ f20 1 18"/>
                <a:gd name="f25" fmla="*/ 13 f21 1"/>
                <a:gd name="f26" fmla="*/ 0 f20 1"/>
                <a:gd name="f27" fmla="*/ 6 f21 1"/>
                <a:gd name="f28" fmla="*/ 18 f20 1"/>
                <a:gd name="f29" fmla="+- f22 0 f1"/>
                <a:gd name="f30" fmla="*/ f25 1 13"/>
                <a:gd name="f31" fmla="*/ f26 1 18"/>
                <a:gd name="f32" fmla="*/ f27 1 13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18">
                  <a:moveTo>
                    <a:pt x="f6" y="f5"/>
                  </a:moveTo>
                  <a:cubicBezTo>
                    <a:pt x="f8" y="f9"/>
                    <a:pt x="f10" y="f8"/>
                    <a:pt x="f9" y="f7"/>
                  </a:cubicBezTo>
                  <a:cubicBezTo>
                    <a:pt x="f5" y="f11"/>
                    <a:pt x="f12" y="f12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7E2DF29B-C4F7-4D39-9491-9F1DB26E2C10}"/>
                </a:ext>
              </a:extLst>
            </p:cNvPr>
            <p:cNvSpPr/>
            <p:nvPr/>
          </p:nvSpPr>
          <p:spPr>
            <a:xfrm>
              <a:off x="4806827" y="4844920"/>
              <a:ext cx="11109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2"/>
                <a:gd name="f8" fmla="val 6"/>
                <a:gd name="f9" fmla="val 9"/>
                <a:gd name="f10" fmla="val 4"/>
                <a:gd name="f11" fmla="val 11"/>
                <a:gd name="f12" fmla="val 7"/>
                <a:gd name="f13" fmla="val 3"/>
                <a:gd name="f14" fmla="val 13"/>
                <a:gd name="f15" fmla="+- 0 0 -90"/>
                <a:gd name="f16" fmla="*/ f3 1 19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12"/>
                <a:gd name="f27" fmla="*/ 19 f23 1"/>
                <a:gd name="f28" fmla="*/ 6 f22 1"/>
                <a:gd name="f29" fmla="*/ 0 f23 1"/>
                <a:gd name="f30" fmla="*/ 0 f22 1"/>
                <a:gd name="f31" fmla="+- f24 0 f1"/>
                <a:gd name="f32" fmla="*/ f27 1 19"/>
                <a:gd name="f33" fmla="*/ f28 1 12"/>
                <a:gd name="f34" fmla="*/ f29 1 19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9" h="12">
                  <a:moveTo>
                    <a:pt x="f6" y="f8"/>
                  </a:moveTo>
                  <a:cubicBezTo>
                    <a:pt x="f9" y="f7"/>
                    <a:pt x="f10" y="f11"/>
                    <a:pt x="f5" y="f5"/>
                  </a:cubicBezTo>
                  <a:cubicBezTo>
                    <a:pt x="f12" y="f13"/>
                    <a:pt x="f14" y="f10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7080FDDA-2B90-4F9C-A41D-4378EDB5F737}"/>
                </a:ext>
              </a:extLst>
            </p:cNvPr>
            <p:cNvSpPr/>
            <p:nvPr/>
          </p:nvSpPr>
          <p:spPr>
            <a:xfrm>
              <a:off x="4783016" y="4865558"/>
              <a:ext cx="12701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7"/>
                <a:gd name="f9" fmla="val 2"/>
                <a:gd name="f10" fmla="val 12"/>
                <a:gd name="f11" fmla="val 4"/>
                <a:gd name="f12" fmla="val 6"/>
                <a:gd name="f13" fmla="val 9"/>
                <a:gd name="f14" fmla="+- 0 0 -90"/>
                <a:gd name="f15" fmla="*/ f3 1 19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13"/>
                <a:gd name="f26" fmla="*/ 0 f22 1"/>
                <a:gd name="f27" fmla="*/ 0 f21 1"/>
                <a:gd name="f28" fmla="*/ 19 f22 1"/>
                <a:gd name="f29" fmla="*/ 6 f21 1"/>
                <a:gd name="f30" fmla="+- f23 0 f1"/>
                <a:gd name="f31" fmla="*/ f26 1 19"/>
                <a:gd name="f32" fmla="*/ f27 1 13"/>
                <a:gd name="f33" fmla="*/ f28 1 19"/>
                <a:gd name="f34" fmla="*/ f29 1 1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1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7"/>
                    <a:pt x="f11" y="f10"/>
                    <a:pt x="f5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F7A7EEDD-5489-4246-BC08-F91A663C863C}"/>
                </a:ext>
              </a:extLst>
            </p:cNvPr>
            <p:cNvSpPr/>
            <p:nvPr/>
          </p:nvSpPr>
          <p:spPr>
            <a:xfrm>
              <a:off x="4875096" y="4957629"/>
              <a:ext cx="7936" cy="11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2"/>
                <a:gd name="f9" fmla="val 13"/>
                <a:gd name="f10" fmla="val 5"/>
                <a:gd name="f11" fmla="val 6"/>
                <a:gd name="f12" fmla="val 9"/>
                <a:gd name="f13" fmla="val 10"/>
                <a:gd name="f14" fmla="+- 0 0 -90"/>
                <a:gd name="f15" fmla="*/ f3 1 14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6"/>
                <a:gd name="f26" fmla="*/ 14 f22 1"/>
                <a:gd name="f27" fmla="*/ 16 f21 1"/>
                <a:gd name="f28" fmla="*/ 0 f22 1"/>
                <a:gd name="f29" fmla="*/ 0 f21 1"/>
                <a:gd name="f30" fmla="+- f23 0 f1"/>
                <a:gd name="f31" fmla="*/ f26 1 14"/>
                <a:gd name="f32" fmla="*/ f27 1 16"/>
                <a:gd name="f33" fmla="*/ f28 1 14"/>
                <a:gd name="f34" fmla="*/ f29 1 1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16">
                  <a:moveTo>
                    <a:pt x="f6" y="f7"/>
                  </a:moveTo>
                  <a:cubicBezTo>
                    <a:pt x="f8" y="f7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C7E6D1EF-61FE-41BC-8B14-1B2A4BAECB5D}"/>
                </a:ext>
              </a:extLst>
            </p:cNvPr>
            <p:cNvSpPr/>
            <p:nvPr/>
          </p:nvSpPr>
          <p:spPr>
            <a:xfrm>
              <a:off x="4897316" y="4954456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5"/>
                <a:gd name="f8" fmla="val 4"/>
                <a:gd name="f9" fmla="val 7"/>
                <a:gd name="f10" fmla="val 5"/>
                <a:gd name="f11" fmla="val 11"/>
                <a:gd name="f12" fmla="val 9"/>
                <a:gd name="f13" fmla="val 12"/>
                <a:gd name="f14" fmla="val 14"/>
                <a:gd name="f15" fmla="val 2"/>
                <a:gd name="f16" fmla="val 6"/>
                <a:gd name="f17" fmla="val 1"/>
                <a:gd name="f18" fmla="+- 0 0 -90"/>
                <a:gd name="f19" fmla="*/ f3 1 17"/>
                <a:gd name="f20" fmla="*/ f4 1 1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15"/>
                <a:gd name="f30" fmla="*/ 4 f26 1"/>
                <a:gd name="f31" fmla="*/ 0 f25 1"/>
                <a:gd name="f32" fmla="*/ 17 f26 1"/>
                <a:gd name="f33" fmla="*/ 15 f25 1"/>
                <a:gd name="f34" fmla="*/ 7 f26 1"/>
                <a:gd name="f35" fmla="*/ 14 f25 1"/>
                <a:gd name="f36" fmla="*/ 0 f26 1"/>
                <a:gd name="f37" fmla="*/ 2 f25 1"/>
                <a:gd name="f38" fmla="+- f27 0 f1"/>
                <a:gd name="f39" fmla="*/ f30 1 17"/>
                <a:gd name="f40" fmla="*/ f31 1 15"/>
                <a:gd name="f41" fmla="*/ f32 1 17"/>
                <a:gd name="f42" fmla="*/ f33 1 15"/>
                <a:gd name="f43" fmla="*/ f34 1 17"/>
                <a:gd name="f44" fmla="*/ f35 1 15"/>
                <a:gd name="f45" fmla="*/ f36 1 17"/>
                <a:gd name="f46" fmla="*/ f37 1 15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7" h="15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7"/>
                    <a:pt x="f12" y="f7"/>
                    <a:pt x="f9" y="f14"/>
                  </a:cubicBezTo>
                  <a:cubicBezTo>
                    <a:pt x="f8" y="f11"/>
                    <a:pt x="f15" y="f16"/>
                    <a:pt x="f5" y="f15"/>
                  </a:cubicBezTo>
                  <a:cubicBezTo>
                    <a:pt x="f17" y="f15"/>
                    <a:pt x="f15" y="f17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4ABA03FA-4F75-4372-B84D-941C17F0308A}"/>
                </a:ext>
              </a:extLst>
            </p:cNvPr>
            <p:cNvSpPr/>
            <p:nvPr/>
          </p:nvSpPr>
          <p:spPr>
            <a:xfrm>
              <a:off x="4886206" y="4957629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4"/>
                <a:gd name="f9" fmla="val 6"/>
                <a:gd name="f10" fmla="val 5"/>
                <a:gd name="f11" fmla="val 9"/>
                <a:gd name="f12" fmla="val 11"/>
                <a:gd name="f13" fmla="val 2"/>
                <a:gd name="f14" fmla="val 14"/>
                <a:gd name="f15" fmla="val 10"/>
                <a:gd name="f16" fmla="+- 0 0 -90"/>
                <a:gd name="f17" fmla="*/ f3 1 13"/>
                <a:gd name="f18" fmla="*/ f4 1 1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7"/>
                <a:gd name="f28" fmla="*/ 4 f24 1"/>
                <a:gd name="f29" fmla="*/ 0 f23 1"/>
                <a:gd name="f30" fmla="*/ 13 f24 1"/>
                <a:gd name="f31" fmla="*/ 17 f23 1"/>
                <a:gd name="f32" fmla="+- f25 0 f1"/>
                <a:gd name="f33" fmla="*/ f28 1 13"/>
                <a:gd name="f34" fmla="*/ f29 1 17"/>
                <a:gd name="f35" fmla="*/ f30 1 13"/>
                <a:gd name="f36" fmla="*/ f31 1 1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3" h="17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3D6B9D0B-6441-4B96-9DAB-DA65249A1198}"/>
                </a:ext>
              </a:extLst>
            </p:cNvPr>
            <p:cNvSpPr/>
            <p:nvPr/>
          </p:nvSpPr>
          <p:spPr>
            <a:xfrm>
              <a:off x="4827465" y="4927463"/>
              <a:ext cx="4764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3"/>
                <a:gd name="f8" fmla="val 1"/>
                <a:gd name="f9" fmla="val 8"/>
                <a:gd name="f10" fmla="val 5"/>
                <a:gd name="f11" fmla="val 7"/>
                <a:gd name="f12" fmla="val 12"/>
                <a:gd name="f13" fmla="val 3"/>
                <a:gd name="f14" fmla="val 11"/>
                <a:gd name="f15" fmla="val 2"/>
                <a:gd name="f16" fmla="val 4"/>
                <a:gd name="f17" fmla="val 6"/>
                <a:gd name="f18" fmla="+- 0 0 -90"/>
                <a:gd name="f19" fmla="*/ f3 1 9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9"/>
                <a:gd name="f29" fmla="*/ f25 1 13"/>
                <a:gd name="f30" fmla="*/ 9 f26 1"/>
                <a:gd name="f31" fmla="*/ 1 f25 1"/>
                <a:gd name="f32" fmla="*/ 7 f26 1"/>
                <a:gd name="f33" fmla="*/ 13 f25 1"/>
                <a:gd name="f34" fmla="*/ 0 f26 1"/>
                <a:gd name="f35" fmla="*/ 11 f25 1"/>
                <a:gd name="f36" fmla="*/ 4 f26 1"/>
                <a:gd name="f37" fmla="*/ 0 f25 1"/>
                <a:gd name="f38" fmla="+- f27 0 f1"/>
                <a:gd name="f39" fmla="*/ f30 1 9"/>
                <a:gd name="f40" fmla="*/ f31 1 13"/>
                <a:gd name="f41" fmla="*/ f32 1 9"/>
                <a:gd name="f42" fmla="*/ f33 1 13"/>
                <a:gd name="f43" fmla="*/ f34 1 9"/>
                <a:gd name="f44" fmla="*/ f35 1 13"/>
                <a:gd name="f45" fmla="*/ f36 1 9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9" h="13">
                  <a:moveTo>
                    <a:pt x="f6" y="f8"/>
                  </a:moveTo>
                  <a:cubicBezTo>
                    <a:pt x="f9" y="f10"/>
                    <a:pt x="f9" y="f6"/>
                    <a:pt x="f11" y="f7"/>
                  </a:cubicBezTo>
                  <a:cubicBezTo>
                    <a:pt x="f10" y="f12"/>
                    <a:pt x="f13" y="f12"/>
                    <a:pt x="f5" y="f14"/>
                  </a:cubicBezTo>
                  <a:cubicBezTo>
                    <a:pt x="f15" y="f11"/>
                    <a:pt x="f13" y="f16"/>
                    <a:pt x="f16" y="f5"/>
                  </a:cubicBezTo>
                  <a:cubicBezTo>
                    <a:pt x="f17" y="f5"/>
                    <a:pt x="f9" y="f8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D4A3C6C-5233-44CD-AE72-11EB9AF7692F}"/>
                </a:ext>
              </a:extLst>
            </p:cNvPr>
            <p:cNvSpPr/>
            <p:nvPr/>
          </p:nvSpPr>
          <p:spPr>
            <a:xfrm>
              <a:off x="4854458" y="4836983"/>
              <a:ext cx="4764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6"/>
                <a:gd name="f8" fmla="val 7"/>
                <a:gd name="f9" fmla="val 1"/>
                <a:gd name="f10" fmla="val 5"/>
                <a:gd name="f11" fmla="val 8"/>
                <a:gd name="f12" fmla="val 10"/>
                <a:gd name="f13" fmla="val 14"/>
                <a:gd name="f14" fmla="val 15"/>
                <a:gd name="f15" fmla="val 6"/>
                <a:gd name="f16" fmla="val 4"/>
                <a:gd name="f17" fmla="val 12"/>
                <a:gd name="f18" fmla="val 2"/>
                <a:gd name="f19" fmla="val 3"/>
                <a:gd name="f20" fmla="+- 0 0 -90"/>
                <a:gd name="f21" fmla="*/ f3 1 9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"/>
                <a:gd name="f31" fmla="*/ f27 1 16"/>
                <a:gd name="f32" fmla="*/ 7 f28 1"/>
                <a:gd name="f33" fmla="*/ 1 f27 1"/>
                <a:gd name="f34" fmla="*/ 9 f28 1"/>
                <a:gd name="f35" fmla="*/ 14 f27 1"/>
                <a:gd name="f36" fmla="*/ 6 f28 1"/>
                <a:gd name="f37" fmla="*/ 16 f27 1"/>
                <a:gd name="f38" fmla="*/ 0 f28 1"/>
                <a:gd name="f39" fmla="*/ 10 f27 1"/>
                <a:gd name="f40" fmla="*/ 4 f28 1"/>
                <a:gd name="f41" fmla="*/ 0 f27 1"/>
                <a:gd name="f42" fmla="+- f29 0 f1"/>
                <a:gd name="f43" fmla="*/ f32 1 9"/>
                <a:gd name="f44" fmla="*/ f33 1 16"/>
                <a:gd name="f45" fmla="*/ f34 1 9"/>
                <a:gd name="f46" fmla="*/ f35 1 16"/>
                <a:gd name="f47" fmla="*/ f36 1 9"/>
                <a:gd name="f48" fmla="*/ f37 1 16"/>
                <a:gd name="f49" fmla="*/ f38 1 9"/>
                <a:gd name="f50" fmla="*/ f39 1 16"/>
                <a:gd name="f51" fmla="*/ f40 1 9"/>
                <a:gd name="f52" fmla="*/ f41 1 16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9" h="16">
                  <a:moveTo>
                    <a:pt x="f8" y="f9"/>
                  </a:moveTo>
                  <a:cubicBezTo>
                    <a:pt x="f8" y="f10"/>
                    <a:pt x="f11" y="f12"/>
                    <a:pt x="f6" y="f13"/>
                  </a:cubicBezTo>
                  <a:cubicBezTo>
                    <a:pt x="f11" y="f14"/>
                    <a:pt x="f8" y="f14"/>
                    <a:pt x="f15" y="f7"/>
                  </a:cubicBezTo>
                  <a:cubicBezTo>
                    <a:pt x="f16" y="f13"/>
                    <a:pt x="f5" y="f17"/>
                    <a:pt x="f5" y="f12"/>
                  </a:cubicBezTo>
                  <a:cubicBezTo>
                    <a:pt x="f5" y="f8"/>
                    <a:pt x="f18" y="f19"/>
                    <a:pt x="f16" y="f5"/>
                  </a:cubicBezTo>
                  <a:cubicBezTo>
                    <a:pt x="f10" y="f5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44C2996E-69F2-4729-9B8A-21507F83DC4E}"/>
                </a:ext>
              </a:extLst>
            </p:cNvPr>
            <p:cNvSpPr/>
            <p:nvPr/>
          </p:nvSpPr>
          <p:spPr>
            <a:xfrm>
              <a:off x="4827465" y="4843329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10"/>
                <a:gd name="f9" fmla="val 5"/>
                <a:gd name="f10" fmla="val 9"/>
                <a:gd name="f11" fmla="val 13"/>
                <a:gd name="f12" fmla="val 8"/>
                <a:gd name="f13" fmla="val 7"/>
                <a:gd name="f14" fmla="val 6"/>
                <a:gd name="f15" fmla="val 4"/>
                <a:gd name="f16" fmla="val 2"/>
                <a:gd name="f17" fmla="val 1"/>
                <a:gd name="f18" fmla="+- 0 0 -90"/>
                <a:gd name="f19" fmla="*/ f3 1 11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4"/>
                <a:gd name="f30" fmla="*/ 11 f26 1"/>
                <a:gd name="f31" fmla="*/ 0 f25 1"/>
                <a:gd name="f32" fmla="*/ 9 f26 1"/>
                <a:gd name="f33" fmla="*/ 13 f25 1"/>
                <a:gd name="f34" fmla="*/ 6 f26 1"/>
                <a:gd name="f35" fmla="*/ 14 f25 1"/>
                <a:gd name="f36" fmla="*/ 0 f26 1"/>
                <a:gd name="f37" fmla="*/ 1 f25 1"/>
                <a:gd name="f38" fmla="+- f27 0 f1"/>
                <a:gd name="f39" fmla="*/ f30 1 11"/>
                <a:gd name="f40" fmla="*/ f31 1 14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4">
                  <a:moveTo>
                    <a:pt x="f6" y="f5"/>
                  </a:moveTo>
                  <a:cubicBezTo>
                    <a:pt x="f8" y="f9"/>
                    <a:pt x="f10" y="f10"/>
                    <a:pt x="f10" y="f11"/>
                  </a:cubicBezTo>
                  <a:cubicBezTo>
                    <a:pt x="f12" y="f11"/>
                    <a:pt x="f13" y="f11"/>
                    <a:pt x="f14" y="f7"/>
                  </a:cubicBezTo>
                  <a:cubicBezTo>
                    <a:pt x="f15" y="f8"/>
                    <a:pt x="f16" y="f14"/>
                    <a:pt x="f5" y="f17"/>
                  </a:cubicBezTo>
                  <a:cubicBezTo>
                    <a:pt x="f15" y="f17"/>
                    <a:pt x="f14" y="f17"/>
                    <a:pt x="f6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0FB61AEB-7FCA-484F-9D7A-E74DEF3FA543}"/>
                </a:ext>
              </a:extLst>
            </p:cNvPr>
            <p:cNvSpPr/>
            <p:nvPr/>
          </p:nvSpPr>
          <p:spPr>
            <a:xfrm>
              <a:off x="4838575" y="4835392"/>
              <a:ext cx="7936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9"/>
                <a:gd name="f9" fmla="val 5"/>
                <a:gd name="f10" fmla="val 1"/>
                <a:gd name="f11" fmla="val 11"/>
                <a:gd name="f12" fmla="val 4"/>
                <a:gd name="f13" fmla="val 2"/>
                <a:gd name="f14" fmla="val 3"/>
                <a:gd name="f15" fmla="val 8"/>
                <a:gd name="f16" fmla="+- 0 0 -90"/>
                <a:gd name="f17" fmla="*/ f3 1 13"/>
                <a:gd name="f18" fmla="*/ f4 1 1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2"/>
                <a:gd name="f28" fmla="*/ 13 f24 1"/>
                <a:gd name="f29" fmla="*/ 9 f23 1"/>
                <a:gd name="f30" fmla="*/ 0 f24 1"/>
                <a:gd name="f31" fmla="*/ 5 f23 1"/>
                <a:gd name="f32" fmla="*/ 2 f24 1"/>
                <a:gd name="f33" fmla="*/ 0 f23 1"/>
                <a:gd name="f34" fmla="+- f25 0 f1"/>
                <a:gd name="f35" fmla="*/ f28 1 13"/>
                <a:gd name="f36" fmla="*/ f29 1 12"/>
                <a:gd name="f37" fmla="*/ f30 1 13"/>
                <a:gd name="f38" fmla="*/ f31 1 12"/>
                <a:gd name="f39" fmla="*/ f32 1 13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3" h="12">
                  <a:moveTo>
                    <a:pt x="f6" y="f8"/>
                  </a:moveTo>
                  <a:cubicBezTo>
                    <a:pt x="f9" y="f7"/>
                    <a:pt x="f10" y="f11"/>
                    <a:pt x="f5" y="f9"/>
                  </a:cubicBezTo>
                  <a:cubicBezTo>
                    <a:pt x="f5" y="f12"/>
                    <a:pt x="f10" y="f13"/>
                    <a:pt x="f13" y="f5"/>
                  </a:cubicBezTo>
                  <a:cubicBezTo>
                    <a:pt x="f9" y="f14"/>
                    <a:pt x="f15" y="f9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C1BA3665-8E39-43F0-B174-33940BEEE2DC}"/>
                </a:ext>
              </a:extLst>
            </p:cNvPr>
            <p:cNvSpPr/>
            <p:nvPr/>
          </p:nvSpPr>
          <p:spPr>
            <a:xfrm>
              <a:off x="4857631" y="4943346"/>
              <a:ext cx="793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6"/>
                <a:gd name="f9" fmla="val 9"/>
                <a:gd name="f10" fmla="val 10"/>
                <a:gd name="f11" fmla="val 11"/>
                <a:gd name="f12" fmla="val 7"/>
                <a:gd name="f13" fmla="val 4"/>
                <a:gd name="f14" fmla="val 1"/>
                <a:gd name="f15" fmla="val 2"/>
                <a:gd name="f16" fmla="+- 0 0 -90"/>
                <a:gd name="f17" fmla="*/ f3 1 12"/>
                <a:gd name="f18" fmla="*/ f4 1 1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2"/>
                <a:gd name="f25" fmla="*/ 3 f22 1"/>
                <a:gd name="f26" fmla="*/ 0 f22 1"/>
                <a:gd name="f27" fmla="*/ 12 f22 1"/>
                <a:gd name="f28" fmla="*/ 9 f22 1"/>
                <a:gd name="f29" fmla="*/ 4 f22 1"/>
                <a:gd name="f30" fmla="+- f23 0 f1"/>
                <a:gd name="f31" fmla="*/ f25 1 12"/>
                <a:gd name="f32" fmla="*/ f26 1 12"/>
                <a:gd name="f33" fmla="*/ f27 1 12"/>
                <a:gd name="f34" fmla="*/ f28 1 12"/>
                <a:gd name="f35" fmla="*/ f29 1 1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1 f17 1"/>
                <a:gd name="f52" fmla="*/ f40 f18 1"/>
                <a:gd name="f53" fmla="*/ f39 f17 1"/>
                <a:gd name="f54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47" y="f48"/>
                </a:cxn>
              </a:cxnLst>
              <a:rect l="f43" t="f46" r="f44" b="f45"/>
              <a:pathLst>
                <a:path w="12" h="12">
                  <a:moveTo>
                    <a:pt x="f7" y="f5"/>
                  </a:moveTo>
                  <a:cubicBezTo>
                    <a:pt x="f8" y="f7"/>
                    <a:pt x="f9" y="f8"/>
                    <a:pt x="f6" y="f9"/>
                  </a:cubicBezTo>
                  <a:cubicBezTo>
                    <a:pt x="f6" y="f9"/>
                    <a:pt x="f10" y="f11"/>
                    <a:pt x="f9" y="f6"/>
                  </a:cubicBezTo>
                  <a:cubicBezTo>
                    <a:pt x="f8" y="f10"/>
                    <a:pt x="f7" y="f12"/>
                    <a:pt x="f5" y="f13"/>
                  </a:cubicBezTo>
                  <a:cubicBezTo>
                    <a:pt x="f14" y="f7"/>
                    <a:pt x="f15" y="f14"/>
                    <a:pt x="f7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BAEC9D8D-DAEA-400E-A00B-773E7474B680}"/>
                </a:ext>
              </a:extLst>
            </p:cNvPr>
            <p:cNvSpPr/>
            <p:nvPr/>
          </p:nvSpPr>
          <p:spPr>
            <a:xfrm>
              <a:off x="4810000" y="4878250"/>
              <a:ext cx="6345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2"/>
                <a:gd name="f8" fmla="val 7"/>
                <a:gd name="f9" fmla="val 9"/>
                <a:gd name="f10" fmla="val 10"/>
                <a:gd name="f11" fmla="val 5"/>
                <a:gd name="f12" fmla="val 4"/>
                <a:gd name="f13" fmla="val 1"/>
                <a:gd name="f14" fmla="val 3"/>
                <a:gd name="f15" fmla="val 6"/>
                <a:gd name="f16" fmla="val 2"/>
                <a:gd name="f17" fmla="val 8"/>
                <a:gd name="f18" fmla="+- 0 0 -90"/>
                <a:gd name="f19" fmla="*/ f3 1 11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2"/>
                <a:gd name="f30" fmla="*/ 11 f26 1"/>
                <a:gd name="f31" fmla="*/ 7 f25 1"/>
                <a:gd name="f32" fmla="*/ 5 f26 1"/>
                <a:gd name="f33" fmla="*/ 12 f25 1"/>
                <a:gd name="f34" fmla="*/ 1 f26 1"/>
                <a:gd name="f35" fmla="*/ 4 f25 1"/>
                <a:gd name="f36" fmla="*/ 4 f26 1"/>
                <a:gd name="f37" fmla="*/ 0 f25 1"/>
                <a:gd name="f38" fmla="+- f27 0 f1"/>
                <a:gd name="f39" fmla="*/ f30 1 11"/>
                <a:gd name="f40" fmla="*/ f31 1 12"/>
                <a:gd name="f41" fmla="*/ f32 1 11"/>
                <a:gd name="f42" fmla="*/ f33 1 12"/>
                <a:gd name="f43" fmla="*/ f34 1 11"/>
                <a:gd name="f44" fmla="*/ f35 1 12"/>
                <a:gd name="f45" fmla="*/ f36 1 11"/>
                <a:gd name="f46" fmla="*/ f37 1 1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2">
                  <a:moveTo>
                    <a:pt x="f6" y="f8"/>
                  </a:moveTo>
                  <a:cubicBezTo>
                    <a:pt x="f9" y="f9"/>
                    <a:pt x="f8" y="f10"/>
                    <a:pt x="f11" y="f7"/>
                  </a:cubicBezTo>
                  <a:cubicBezTo>
                    <a:pt x="f12" y="f9"/>
                    <a:pt x="f13" y="f8"/>
                    <a:pt x="f13" y="f12"/>
                  </a:cubicBezTo>
                  <a:cubicBezTo>
                    <a:pt x="f5" y="f14"/>
                    <a:pt x="f14" y="f13"/>
                    <a:pt x="f12" y="f5"/>
                  </a:cubicBezTo>
                  <a:cubicBezTo>
                    <a:pt x="f15" y="f16"/>
                    <a:pt x="f17" y="f12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22FC70B8-7767-4746-B3E6-FD4E19ADC92B}"/>
                </a:ext>
              </a:extLst>
            </p:cNvPr>
            <p:cNvSpPr/>
            <p:nvPr/>
          </p:nvSpPr>
          <p:spPr>
            <a:xfrm>
              <a:off x="4795717" y="4851266"/>
              <a:ext cx="7936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4"/>
                <a:gd name="f9" fmla="val 7"/>
                <a:gd name="f10" fmla="val 2"/>
                <a:gd name="f11" fmla="val 10"/>
                <a:gd name="f12" fmla="val 6"/>
                <a:gd name="f13" fmla="val 8"/>
                <a:gd name="f14" fmla="val 9"/>
                <a:gd name="f15" fmla="val 5"/>
                <a:gd name="f16" fmla="val 3"/>
                <a:gd name="f17" fmla="+- 0 0 -90"/>
                <a:gd name="f18" fmla="*/ f3 1 13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3"/>
                <a:gd name="f28" fmla="*/ f24 1 11"/>
                <a:gd name="f29" fmla="*/ 4 f25 1"/>
                <a:gd name="f30" fmla="*/ 0 f24 1"/>
                <a:gd name="f31" fmla="*/ 13 f25 1"/>
                <a:gd name="f32" fmla="*/ 6 f24 1"/>
                <a:gd name="f33" fmla="*/ 8 f25 1"/>
                <a:gd name="f34" fmla="*/ 11 f24 1"/>
                <a:gd name="f35" fmla="*/ 0 f25 1"/>
                <a:gd name="f36" fmla="*/ 5 f24 1"/>
                <a:gd name="f37" fmla="+- f26 0 f1"/>
                <a:gd name="f38" fmla="*/ f29 1 13"/>
                <a:gd name="f39" fmla="*/ f30 1 11"/>
                <a:gd name="f40" fmla="*/ f31 1 13"/>
                <a:gd name="f41" fmla="*/ f32 1 11"/>
                <a:gd name="f42" fmla="*/ f33 1 13"/>
                <a:gd name="f43" fmla="*/ f34 1 11"/>
                <a:gd name="f44" fmla="*/ f35 1 13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3" h="11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7" y="f13"/>
                    <a:pt x="f14" y="f7"/>
                    <a:pt x="f13" y="f7"/>
                  </a:cubicBezTo>
                  <a:cubicBezTo>
                    <a:pt x="f15" y="f14"/>
                    <a:pt x="f16" y="f9"/>
                    <a:pt x="f5" y="f15"/>
                  </a:cubicBezTo>
                  <a:cubicBezTo>
                    <a:pt x="f10" y="f16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1D1FD2B5-4BA5-4D65-A592-E82889B944D9}"/>
                </a:ext>
              </a:extLst>
            </p:cNvPr>
            <p:cNvSpPr/>
            <p:nvPr/>
          </p:nvSpPr>
          <p:spPr>
            <a:xfrm>
              <a:off x="4871914" y="4943346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5"/>
                <a:gd name="f9" fmla="val 7"/>
                <a:gd name="f10" fmla="val 4"/>
                <a:gd name="f11" fmla="val 9"/>
                <a:gd name="f12" fmla="val 8"/>
                <a:gd name="f13" fmla="val 12"/>
                <a:gd name="f14" fmla="val 10"/>
                <a:gd name="f15" fmla="val 13"/>
                <a:gd name="f16" fmla="val 2"/>
                <a:gd name="f17" fmla="val 6"/>
                <a:gd name="f18" fmla="val 1"/>
                <a:gd name="f19" fmla="val 3"/>
                <a:gd name="f20" fmla="+- 0 0 -90"/>
                <a:gd name="f21" fmla="*/ f3 1 11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1"/>
                <a:gd name="f31" fmla="*/ f27 1 14"/>
                <a:gd name="f32" fmla="*/ 5 f28 1"/>
                <a:gd name="f33" fmla="*/ 0 f27 1"/>
                <a:gd name="f34" fmla="*/ 11 f28 1"/>
                <a:gd name="f35" fmla="*/ 12 f27 1"/>
                <a:gd name="f36" fmla="*/ 7 f28 1"/>
                <a:gd name="f37" fmla="*/ 14 f27 1"/>
                <a:gd name="f38" fmla="*/ 0 f28 1"/>
                <a:gd name="f39" fmla="*/ 2 f27 1"/>
                <a:gd name="f40" fmla="+- f29 0 f1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f37 1 14"/>
                <a:gd name="f47" fmla="*/ f38 1 11"/>
                <a:gd name="f48" fmla="*/ f39 1 1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1" h="1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1" y="f15"/>
                    <a:pt x="f9" y="f7"/>
                  </a:cubicBezTo>
                  <a:cubicBezTo>
                    <a:pt x="f8" y="f14"/>
                    <a:pt x="f16" y="f17"/>
                    <a:pt x="f5" y="f16"/>
                  </a:cubicBezTo>
                  <a:cubicBezTo>
                    <a:pt x="f16" y="f18"/>
                    <a:pt x="f19" y="f18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F6376DA0-6D3A-49BB-9566-CC4362D22C81}"/>
                </a:ext>
              </a:extLst>
            </p:cNvPr>
            <p:cNvSpPr/>
            <p:nvPr/>
          </p:nvSpPr>
          <p:spPr>
            <a:xfrm>
              <a:off x="5117979" y="4867140"/>
              <a:ext cx="9528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6"/>
                <a:gd name="f8" fmla="val 7"/>
                <a:gd name="f9" fmla="val 24"/>
                <a:gd name="f10" fmla="val 6"/>
                <a:gd name="f11" fmla="val 13"/>
                <a:gd name="f12" fmla="val 8"/>
                <a:gd name="f13" fmla="val 11"/>
                <a:gd name="f14" fmla="val 3"/>
                <a:gd name="f15" fmla="val 15"/>
                <a:gd name="f16" fmla="val 5"/>
                <a:gd name="f17" fmla="val 14"/>
                <a:gd name="f18" fmla="val 16"/>
                <a:gd name="f19" fmla="val 27"/>
                <a:gd name="f20" fmla="+- 0 0 -90"/>
                <a:gd name="f21" fmla="*/ f3 1 1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36"/>
                <a:gd name="f32" fmla="*/ 7 f28 1"/>
                <a:gd name="f33" fmla="*/ 36 f27 1"/>
                <a:gd name="f34" fmla="*/ 8 f28 1"/>
                <a:gd name="f35" fmla="*/ 0 f27 1"/>
                <a:gd name="f36" fmla="*/ 14 f28 1"/>
                <a:gd name="f37" fmla="*/ 6 f27 1"/>
                <a:gd name="f38" fmla="+- f29 0 f1"/>
                <a:gd name="f39" fmla="*/ f32 1 17"/>
                <a:gd name="f40" fmla="*/ f33 1 36"/>
                <a:gd name="f41" fmla="*/ f34 1 17"/>
                <a:gd name="f42" fmla="*/ f35 1 36"/>
                <a:gd name="f43" fmla="*/ f36 1 17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7" h="36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0"/>
                  </a:cubicBezTo>
                  <a:cubicBezTo>
                    <a:pt x="f11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088C815D-1F55-4DDB-AC8E-422B0BC0AEE1}"/>
                </a:ext>
              </a:extLst>
            </p:cNvPr>
            <p:cNvSpPr/>
            <p:nvPr/>
          </p:nvSpPr>
          <p:spPr>
            <a:xfrm>
              <a:off x="4605220" y="4978267"/>
              <a:ext cx="4764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2"/>
                <a:gd name="f9" fmla="val 8"/>
                <a:gd name="f10" fmla="val 6"/>
                <a:gd name="f11" fmla="val 7"/>
                <a:gd name="f12" fmla="val 4"/>
                <a:gd name="f13" fmla="val 13"/>
                <a:gd name="f14" fmla="val 11"/>
                <a:gd name="f15" fmla="val 1"/>
                <a:gd name="f16" fmla="val 3"/>
                <a:gd name="f17" fmla="+- 0 0 -90"/>
                <a:gd name="f18" fmla="*/ f3 1 10"/>
                <a:gd name="f19" fmla="*/ f4 1 1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6"/>
                <a:gd name="f29" fmla="*/ 10 f25 1"/>
                <a:gd name="f30" fmla="*/ 2 f24 1"/>
                <a:gd name="f31" fmla="*/ 6 f25 1"/>
                <a:gd name="f32" fmla="*/ 16 f24 1"/>
                <a:gd name="f33" fmla="*/ 1 f25 1"/>
                <a:gd name="f34" fmla="*/ 10 f24 1"/>
                <a:gd name="f35" fmla="*/ 0 f24 1"/>
                <a:gd name="f36" fmla="+- f26 0 f1"/>
                <a:gd name="f37" fmla="*/ f29 1 10"/>
                <a:gd name="f38" fmla="*/ f30 1 16"/>
                <a:gd name="f39" fmla="*/ f31 1 10"/>
                <a:gd name="f40" fmla="*/ f32 1 16"/>
                <a:gd name="f41" fmla="*/ f33 1 10"/>
                <a:gd name="f42" fmla="*/ f34 1 16"/>
                <a:gd name="f43" fmla="*/ f35 1 16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10" h="16">
                  <a:moveTo>
                    <a:pt x="f6" y="f8"/>
                  </a:moveTo>
                  <a:cubicBezTo>
                    <a:pt x="f9" y="f10"/>
                    <a:pt x="f11" y="f6"/>
                    <a:pt x="f10" y="f7"/>
                  </a:cubicBezTo>
                  <a:cubicBezTo>
                    <a:pt x="f12" y="f13"/>
                    <a:pt x="f5" y="f14"/>
                    <a:pt x="f15" y="f6"/>
                  </a:cubicBezTo>
                  <a:cubicBezTo>
                    <a:pt x="f8" y="f10"/>
                    <a:pt x="f12" y="f16"/>
                    <a:pt x="f10" y="f5"/>
                  </a:cubicBezTo>
                  <a:cubicBezTo>
                    <a:pt x="f11" y="f5"/>
                    <a:pt x="f9" y="f1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AFF96A84-F71A-4C75-B353-CBCCA82279B4}"/>
                </a:ext>
              </a:extLst>
            </p:cNvPr>
            <p:cNvSpPr/>
            <p:nvPr/>
          </p:nvSpPr>
          <p:spPr>
            <a:xfrm>
              <a:off x="4595692" y="4954456"/>
              <a:ext cx="7936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5"/>
                <a:gd name="f9" fmla="val 8"/>
                <a:gd name="f10" fmla="val 4"/>
                <a:gd name="f11" fmla="val 10"/>
                <a:gd name="f12" fmla="val 6"/>
                <a:gd name="f13" fmla="val 1"/>
                <a:gd name="f14" fmla="val 7"/>
                <a:gd name="f15" fmla="+- 0 0 -90"/>
                <a:gd name="f16" fmla="*/ f3 1 13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"/>
                <a:gd name="f26" fmla="*/ f22 1 12"/>
                <a:gd name="f27" fmla="*/ 13 f23 1"/>
                <a:gd name="f28" fmla="*/ 5 f22 1"/>
                <a:gd name="f29" fmla="*/ 0 f23 1"/>
                <a:gd name="f30" fmla="*/ 12 f22 1"/>
                <a:gd name="f31" fmla="+- f24 0 f1"/>
                <a:gd name="f32" fmla="*/ f27 1 13"/>
                <a:gd name="f33" fmla="*/ f28 1 12"/>
                <a:gd name="f34" fmla="*/ f29 1 13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3" h="12">
                  <a:moveTo>
                    <a:pt x="f6" y="f8"/>
                  </a:moveTo>
                  <a:cubicBezTo>
                    <a:pt x="f9" y="f9"/>
                    <a:pt x="f10" y="f11"/>
                    <a:pt x="f5" y="f7"/>
                  </a:cubicBezTo>
                  <a:cubicBezTo>
                    <a:pt x="f12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EB798278-93B8-4607-84DC-61AE3ADAE60E}"/>
                </a:ext>
              </a:extLst>
            </p:cNvPr>
            <p:cNvSpPr/>
            <p:nvPr/>
          </p:nvSpPr>
          <p:spPr>
            <a:xfrm>
              <a:off x="4697291" y="4968739"/>
              <a:ext cx="793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4"/>
                <a:gd name="f9" fmla="val 10"/>
                <a:gd name="f10" fmla="val 5"/>
                <a:gd name="f11" fmla="val 6"/>
                <a:gd name="f12" fmla="val 1"/>
                <a:gd name="f13" fmla="val 3"/>
                <a:gd name="f14" fmla="val 2"/>
                <a:gd name="f15" fmla="val 9"/>
                <a:gd name="f16" fmla="val 13"/>
                <a:gd name="f17" fmla="+- 0 0 -90"/>
                <a:gd name="f18" fmla="*/ f3 1 14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"/>
                <a:gd name="f28" fmla="*/ f24 1 7"/>
                <a:gd name="f29" fmla="*/ 14 f25 1"/>
                <a:gd name="f30" fmla="*/ 4 f24 1"/>
                <a:gd name="f31" fmla="*/ 1 f25 1"/>
                <a:gd name="f32" fmla="*/ 7 f24 1"/>
                <a:gd name="f33" fmla="*/ 0 f25 1"/>
                <a:gd name="f34" fmla="*/ 3 f24 1"/>
                <a:gd name="f35" fmla="*/ 13 f25 1"/>
                <a:gd name="f36" fmla="*/ 0 f24 1"/>
                <a:gd name="f37" fmla="+- f26 0 f1"/>
                <a:gd name="f38" fmla="*/ f29 1 14"/>
                <a:gd name="f39" fmla="*/ f30 1 7"/>
                <a:gd name="f40" fmla="*/ f31 1 14"/>
                <a:gd name="f41" fmla="*/ f32 1 7"/>
                <a:gd name="f42" fmla="*/ f33 1 14"/>
                <a:gd name="f43" fmla="*/ f34 1 7"/>
                <a:gd name="f44" fmla="*/ f35 1 14"/>
                <a:gd name="f45" fmla="*/ f36 1 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4" h="7">
                  <a:moveTo>
                    <a:pt x="f6" y="f8"/>
                  </a:moveTo>
                  <a:cubicBezTo>
                    <a:pt x="f9" y="f10"/>
                    <a:pt x="f10" y="f11"/>
                    <a:pt x="f12" y="f7"/>
                  </a:cubicBezTo>
                  <a:cubicBezTo>
                    <a:pt x="f5" y="f11"/>
                    <a:pt x="f5" y="f8"/>
                    <a:pt x="f5" y="f13"/>
                  </a:cubicBezTo>
                  <a:cubicBezTo>
                    <a:pt x="f8" y="f14"/>
                    <a:pt x="f15" y="f12"/>
                    <a:pt x="f16" y="f5"/>
                  </a:cubicBezTo>
                  <a:cubicBezTo>
                    <a:pt x="f6" y="f12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BE2A7AD3-5683-4089-9C78-D9BF669BCF99}"/>
                </a:ext>
              </a:extLst>
            </p:cNvPr>
            <p:cNvSpPr/>
            <p:nvPr/>
          </p:nvSpPr>
          <p:spPr>
            <a:xfrm>
              <a:off x="4952875" y="4941755"/>
              <a:ext cx="106363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96"/>
                <a:gd name="f8" fmla="val 102"/>
                <a:gd name="f9" fmla="val 59"/>
                <a:gd name="f10" fmla="val 100"/>
                <a:gd name="f11" fmla="val 62"/>
                <a:gd name="f12" fmla="val 98"/>
                <a:gd name="f13" fmla="val 63"/>
                <a:gd name="f14" fmla="val 97"/>
                <a:gd name="f15" fmla="val 65"/>
                <a:gd name="f16" fmla="val 94"/>
                <a:gd name="f17" fmla="val 95"/>
                <a:gd name="f18" fmla="val 61"/>
                <a:gd name="f19" fmla="val 60"/>
                <a:gd name="f20" fmla="val 58"/>
                <a:gd name="f21" fmla="val 89"/>
                <a:gd name="f22" fmla="val 55"/>
                <a:gd name="f23" fmla="val 83"/>
                <a:gd name="f24" fmla="val 48"/>
                <a:gd name="f25" fmla="val 73"/>
                <a:gd name="f26" fmla="val 52"/>
                <a:gd name="f27" fmla="val 72"/>
                <a:gd name="f28" fmla="val 53"/>
                <a:gd name="f29" fmla="val 69"/>
                <a:gd name="f30" fmla="val 51"/>
                <a:gd name="f31" fmla="val 68"/>
                <a:gd name="f32" fmla="val 50"/>
                <a:gd name="f33" fmla="val 47"/>
                <a:gd name="f34" fmla="val 42"/>
                <a:gd name="f35" fmla="val 40"/>
                <a:gd name="f36" fmla="val 29"/>
                <a:gd name="f37" fmla="val 24"/>
                <a:gd name="f38" fmla="val 18"/>
                <a:gd name="f39" fmla="val 7"/>
                <a:gd name="f40" fmla="val 5"/>
                <a:gd name="f41" fmla="val 6"/>
                <a:gd name="f42" fmla="val 4"/>
                <a:gd name="f43" fmla="val 2"/>
                <a:gd name="f44" fmla="val 26"/>
                <a:gd name="f45" fmla="val 21"/>
                <a:gd name="f46" fmla="val 17"/>
                <a:gd name="f47" fmla="val 54"/>
                <a:gd name="f48" fmla="val 34"/>
                <a:gd name="f49" fmla="val 66"/>
                <a:gd name="f50" fmla="val 38"/>
                <a:gd name="f51" fmla="val 79"/>
                <a:gd name="f52" fmla="val 44"/>
                <a:gd name="f53" fmla="val 81"/>
                <a:gd name="f54" fmla="val 85"/>
                <a:gd name="f55" fmla="val 43"/>
                <a:gd name="f56" fmla="val 93"/>
                <a:gd name="f57" fmla="val 41"/>
                <a:gd name="f58" fmla="val 111"/>
                <a:gd name="f59" fmla="val 57"/>
                <a:gd name="f60" fmla="val 126"/>
                <a:gd name="f61" fmla="val 145"/>
                <a:gd name="f62" fmla="val 146"/>
                <a:gd name="f63" fmla="val 80"/>
                <a:gd name="f64" fmla="val 159"/>
                <a:gd name="f65" fmla="val 78"/>
                <a:gd name="f66" fmla="val 164"/>
                <a:gd name="f67" fmla="val 166"/>
                <a:gd name="f68" fmla="val 82"/>
                <a:gd name="f69" fmla="val 168"/>
                <a:gd name="f70" fmla="val 170"/>
                <a:gd name="f71" fmla="val 77"/>
                <a:gd name="f72" fmla="val 173"/>
                <a:gd name="f73" fmla="val 91"/>
                <a:gd name="f74" fmla="val 169"/>
                <a:gd name="f75" fmla="val 124"/>
                <a:gd name="f76" fmla="val 71"/>
                <a:gd name="f77" fmla="+- 0 0 -90"/>
                <a:gd name="f78" fmla="*/ f3 1 175"/>
                <a:gd name="f79" fmla="*/ f4 1 96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75"/>
                <a:gd name="f88" fmla="*/ f84 1 96"/>
                <a:gd name="f89" fmla="*/ 102 f85 1"/>
                <a:gd name="f90" fmla="*/ 59 f84 1"/>
                <a:gd name="f91" fmla="*/ 97 f85 1"/>
                <a:gd name="f92" fmla="*/ 65 f84 1"/>
                <a:gd name="f93" fmla="*/ 95 f85 1"/>
                <a:gd name="f94" fmla="*/ 63 f84 1"/>
                <a:gd name="f95" fmla="*/ 58 f84 1"/>
                <a:gd name="f96" fmla="*/ 73 f85 1"/>
                <a:gd name="f97" fmla="*/ 52 f84 1"/>
                <a:gd name="f98" fmla="*/ 68 f85 1"/>
                <a:gd name="f99" fmla="*/ 50 f84 1"/>
                <a:gd name="f100" fmla="*/ 59 f85 1"/>
                <a:gd name="f101" fmla="*/ 40 f84 1"/>
                <a:gd name="f102" fmla="*/ 7 f85 1"/>
                <a:gd name="f103" fmla="*/ 7 f84 1"/>
                <a:gd name="f104" fmla="*/ 0 f85 1"/>
                <a:gd name="f105" fmla="*/ 0 f84 1"/>
                <a:gd name="f106" fmla="*/ 40 f85 1"/>
                <a:gd name="f107" fmla="*/ 17 f84 1"/>
                <a:gd name="f108" fmla="*/ 61 f85 1"/>
                <a:gd name="f109" fmla="*/ 34 f84 1"/>
                <a:gd name="f110" fmla="*/ 79 f85 1"/>
                <a:gd name="f111" fmla="*/ 44 f84 1"/>
                <a:gd name="f112" fmla="*/ 85 f85 1"/>
                <a:gd name="f113" fmla="*/ 43 f84 1"/>
                <a:gd name="f114" fmla="*/ 93 f85 1"/>
                <a:gd name="f115" fmla="*/ 51 f84 1"/>
                <a:gd name="f116" fmla="*/ 145 f85 1"/>
                <a:gd name="f117" fmla="*/ 68 f84 1"/>
                <a:gd name="f118" fmla="*/ 164 f85 1"/>
                <a:gd name="f119" fmla="*/ 85 f84 1"/>
                <a:gd name="f120" fmla="*/ 170 f85 1"/>
                <a:gd name="f121" fmla="*/ 77 f84 1"/>
                <a:gd name="f122" fmla="*/ 169 f85 1"/>
                <a:gd name="f123" fmla="*/ 96 f84 1"/>
                <a:gd name="f124" fmla="+- f86 0 f1"/>
                <a:gd name="f125" fmla="*/ f89 1 175"/>
                <a:gd name="f126" fmla="*/ f90 1 96"/>
                <a:gd name="f127" fmla="*/ f91 1 175"/>
                <a:gd name="f128" fmla="*/ f92 1 96"/>
                <a:gd name="f129" fmla="*/ f93 1 175"/>
                <a:gd name="f130" fmla="*/ f94 1 96"/>
                <a:gd name="f131" fmla="*/ f95 1 96"/>
                <a:gd name="f132" fmla="*/ f96 1 175"/>
                <a:gd name="f133" fmla="*/ f97 1 96"/>
                <a:gd name="f134" fmla="*/ f98 1 175"/>
                <a:gd name="f135" fmla="*/ f99 1 96"/>
                <a:gd name="f136" fmla="*/ f100 1 175"/>
                <a:gd name="f137" fmla="*/ f101 1 96"/>
                <a:gd name="f138" fmla="*/ f102 1 175"/>
                <a:gd name="f139" fmla="*/ f103 1 96"/>
                <a:gd name="f140" fmla="*/ f104 1 175"/>
                <a:gd name="f141" fmla="*/ f105 1 96"/>
                <a:gd name="f142" fmla="*/ f106 1 175"/>
                <a:gd name="f143" fmla="*/ f107 1 96"/>
                <a:gd name="f144" fmla="*/ f108 1 175"/>
                <a:gd name="f145" fmla="*/ f109 1 96"/>
                <a:gd name="f146" fmla="*/ f110 1 175"/>
                <a:gd name="f147" fmla="*/ f111 1 96"/>
                <a:gd name="f148" fmla="*/ f112 1 175"/>
                <a:gd name="f149" fmla="*/ f113 1 96"/>
                <a:gd name="f150" fmla="*/ f114 1 175"/>
                <a:gd name="f151" fmla="*/ f115 1 96"/>
                <a:gd name="f152" fmla="*/ f116 1 175"/>
                <a:gd name="f153" fmla="*/ f117 1 96"/>
                <a:gd name="f154" fmla="*/ f118 1 175"/>
                <a:gd name="f155" fmla="*/ f119 1 96"/>
                <a:gd name="f156" fmla="*/ f120 1 175"/>
                <a:gd name="f157" fmla="*/ f121 1 96"/>
                <a:gd name="f158" fmla="*/ f122 1 175"/>
                <a:gd name="f159" fmla="*/ f123 1 96"/>
                <a:gd name="f160" fmla="*/ 0 1 f87"/>
                <a:gd name="f161" fmla="*/ f81 1 f87"/>
                <a:gd name="f162" fmla="*/ 0 1 f88"/>
                <a:gd name="f163" fmla="*/ f82 1 f88"/>
                <a:gd name="f164" fmla="*/ f125 1 f87"/>
                <a:gd name="f165" fmla="*/ f126 1 f88"/>
                <a:gd name="f166" fmla="*/ f127 1 f87"/>
                <a:gd name="f167" fmla="*/ f128 1 f88"/>
                <a:gd name="f168" fmla="*/ f129 1 f87"/>
                <a:gd name="f169" fmla="*/ f130 1 f88"/>
                <a:gd name="f170" fmla="*/ f131 1 f88"/>
                <a:gd name="f171" fmla="*/ f132 1 f87"/>
                <a:gd name="f172" fmla="*/ f133 1 f88"/>
                <a:gd name="f173" fmla="*/ f134 1 f87"/>
                <a:gd name="f174" fmla="*/ f135 1 f88"/>
                <a:gd name="f175" fmla="*/ f136 1 f87"/>
                <a:gd name="f176" fmla="*/ f137 1 f88"/>
                <a:gd name="f177" fmla="*/ f138 1 f87"/>
                <a:gd name="f178" fmla="*/ f139 1 f88"/>
                <a:gd name="f179" fmla="*/ f140 1 f87"/>
                <a:gd name="f180" fmla="*/ f141 1 f88"/>
                <a:gd name="f181" fmla="*/ f142 1 f87"/>
                <a:gd name="f182" fmla="*/ f143 1 f88"/>
                <a:gd name="f183" fmla="*/ f144 1 f87"/>
                <a:gd name="f184" fmla="*/ f145 1 f88"/>
                <a:gd name="f185" fmla="*/ f146 1 f87"/>
                <a:gd name="f186" fmla="*/ f147 1 f88"/>
                <a:gd name="f187" fmla="*/ f148 1 f87"/>
                <a:gd name="f188" fmla="*/ f149 1 f88"/>
                <a:gd name="f189" fmla="*/ f150 1 f87"/>
                <a:gd name="f190" fmla="*/ f151 1 f88"/>
                <a:gd name="f191" fmla="*/ f152 1 f87"/>
                <a:gd name="f192" fmla="*/ f153 1 f88"/>
                <a:gd name="f193" fmla="*/ f154 1 f87"/>
                <a:gd name="f194" fmla="*/ f155 1 f88"/>
                <a:gd name="f195" fmla="*/ f156 1 f87"/>
                <a:gd name="f196" fmla="*/ f157 1 f88"/>
                <a:gd name="f197" fmla="*/ f158 1 f87"/>
                <a:gd name="f198" fmla="*/ f159 1 f88"/>
                <a:gd name="f199" fmla="*/ f160 f78 1"/>
                <a:gd name="f200" fmla="*/ f161 f78 1"/>
                <a:gd name="f201" fmla="*/ f163 f79 1"/>
                <a:gd name="f202" fmla="*/ f162 f79 1"/>
                <a:gd name="f203" fmla="*/ f164 f78 1"/>
                <a:gd name="f204" fmla="*/ f165 f79 1"/>
                <a:gd name="f205" fmla="*/ f166 f78 1"/>
                <a:gd name="f206" fmla="*/ f167 f79 1"/>
                <a:gd name="f207" fmla="*/ f168 f78 1"/>
                <a:gd name="f208" fmla="*/ f169 f79 1"/>
                <a:gd name="f209" fmla="*/ f170 f79 1"/>
                <a:gd name="f210" fmla="*/ f171 f78 1"/>
                <a:gd name="f211" fmla="*/ f172 f79 1"/>
                <a:gd name="f212" fmla="*/ f173 f78 1"/>
                <a:gd name="f213" fmla="*/ f174 f79 1"/>
                <a:gd name="f214" fmla="*/ f175 f78 1"/>
                <a:gd name="f215" fmla="*/ f176 f79 1"/>
                <a:gd name="f216" fmla="*/ f177 f78 1"/>
                <a:gd name="f217" fmla="*/ f178 f79 1"/>
                <a:gd name="f218" fmla="*/ f179 f78 1"/>
                <a:gd name="f219" fmla="*/ f180 f79 1"/>
                <a:gd name="f220" fmla="*/ f181 f78 1"/>
                <a:gd name="f221" fmla="*/ f182 f79 1"/>
                <a:gd name="f222" fmla="*/ f183 f78 1"/>
                <a:gd name="f223" fmla="*/ f184 f79 1"/>
                <a:gd name="f224" fmla="*/ f185 f78 1"/>
                <a:gd name="f225" fmla="*/ f186 f79 1"/>
                <a:gd name="f226" fmla="*/ f187 f78 1"/>
                <a:gd name="f227" fmla="*/ f188 f79 1"/>
                <a:gd name="f228" fmla="*/ f189 f78 1"/>
                <a:gd name="f229" fmla="*/ f190 f79 1"/>
                <a:gd name="f230" fmla="*/ f191 f78 1"/>
                <a:gd name="f231" fmla="*/ f192 f79 1"/>
                <a:gd name="f232" fmla="*/ f193 f78 1"/>
                <a:gd name="f233" fmla="*/ f194 f79 1"/>
                <a:gd name="f234" fmla="*/ f195 f78 1"/>
                <a:gd name="f235" fmla="*/ f196 f79 1"/>
                <a:gd name="f236" fmla="*/ f197 f78 1"/>
                <a:gd name="f237" fmla="*/ f19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203" y="f204"/>
                </a:cxn>
                <a:cxn ang="f124">
                  <a:pos x="f205" y="f206"/>
                </a:cxn>
                <a:cxn ang="f124">
                  <a:pos x="f207" y="f208"/>
                </a:cxn>
                <a:cxn ang="f124">
                  <a:pos x="f205" y="f209"/>
                </a:cxn>
                <a:cxn ang="f124">
                  <a:pos x="f210" y="f211"/>
                </a:cxn>
                <a:cxn ang="f124">
                  <a:pos x="f212" y="f213"/>
                </a:cxn>
                <a:cxn ang="f124">
                  <a:pos x="f214" y="f215"/>
                </a:cxn>
                <a:cxn ang="f124">
                  <a:pos x="f216" y="f217"/>
                </a:cxn>
                <a:cxn ang="f124">
                  <a:pos x="f218" y="f219"/>
                </a:cxn>
                <a:cxn ang="f124">
                  <a:pos x="f220" y="f221"/>
                </a:cxn>
                <a:cxn ang="f124">
                  <a:pos x="f222" y="f223"/>
                </a:cxn>
                <a:cxn ang="f124">
                  <a:pos x="f224" y="f225"/>
                </a:cxn>
                <a:cxn ang="f124">
                  <a:pos x="f226" y="f227"/>
                </a:cxn>
                <a:cxn ang="f124">
                  <a:pos x="f228" y="f229"/>
                </a:cxn>
                <a:cxn ang="f124">
                  <a:pos x="f230" y="f231"/>
                </a:cxn>
                <a:cxn ang="f124">
                  <a:pos x="f232" y="f233"/>
                </a:cxn>
                <a:cxn ang="f124">
                  <a:pos x="f234" y="f235"/>
                </a:cxn>
                <a:cxn ang="f124">
                  <a:pos x="f236" y="f237"/>
                </a:cxn>
                <a:cxn ang="f124">
                  <a:pos x="f203" y="f204"/>
                </a:cxn>
              </a:cxnLst>
              <a:rect l="f199" t="f202" r="f200" b="f201"/>
              <a:pathLst>
                <a:path w="175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5"/>
                    <a:pt x="f16" y="f13"/>
                    <a:pt x="f17" y="f13"/>
                  </a:cubicBezTo>
                  <a:cubicBezTo>
                    <a:pt x="f17" y="f18"/>
                    <a:pt x="f7" y="f19"/>
                    <a:pt x="f14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5" y="f33"/>
                    <a:pt x="f13" y="f34"/>
                    <a:pt x="f9" y="f35"/>
                  </a:cubicBezTo>
                  <a:cubicBezTo>
                    <a:pt x="f34" y="f36"/>
                    <a:pt x="f37" y="f38"/>
                    <a:pt x="f39" y="f39"/>
                  </a:cubicBezTo>
                  <a:cubicBezTo>
                    <a:pt x="f40" y="f41"/>
                    <a:pt x="f42" y="f42"/>
                    <a:pt x="f5" y="f5"/>
                  </a:cubicBezTo>
                  <a:cubicBezTo>
                    <a:pt x="f38" y="f43"/>
                    <a:pt x="f44" y="f45"/>
                    <a:pt x="f35" y="f46"/>
                  </a:cubicBezTo>
                  <a:cubicBezTo>
                    <a:pt x="f24" y="f37"/>
                    <a:pt x="f47" y="f36"/>
                    <a:pt x="f18" y="f48"/>
                  </a:cubicBezTo>
                  <a:cubicBezTo>
                    <a:pt x="f49" y="f50"/>
                    <a:pt x="f25" y="f35"/>
                    <a:pt x="f51" y="f52"/>
                  </a:cubicBezTo>
                  <a:cubicBezTo>
                    <a:pt x="f53" y="f52"/>
                    <a:pt x="f23" y="f52"/>
                    <a:pt x="f54" y="f55"/>
                  </a:cubicBezTo>
                  <a:cubicBezTo>
                    <a:pt x="f56" y="f35"/>
                    <a:pt x="f16" y="f57"/>
                    <a:pt x="f56" y="f30"/>
                  </a:cubicBezTo>
                  <a:cubicBezTo>
                    <a:pt x="f58" y="f59"/>
                    <a:pt x="f60" y="f29"/>
                    <a:pt x="f61" y="f31"/>
                  </a:cubicBezTo>
                  <a:cubicBezTo>
                    <a:pt x="f62" y="f63"/>
                    <a:pt x="f64" y="f65"/>
                    <a:pt x="f66" y="f54"/>
                  </a:cubicBezTo>
                  <a:cubicBezTo>
                    <a:pt x="f67" y="f68"/>
                    <a:pt x="f69" y="f63"/>
                    <a:pt x="f70" y="f71"/>
                  </a:cubicBezTo>
                  <a:cubicBezTo>
                    <a:pt x="f6" y="f54"/>
                    <a:pt x="f72" y="f73"/>
                    <a:pt x="f74" y="f7"/>
                  </a:cubicBezTo>
                  <a:cubicBezTo>
                    <a:pt x="f62" y="f23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E107B22B-BA24-4013-8FCB-2394850FFF6B}"/>
                </a:ext>
              </a:extLst>
            </p:cNvPr>
            <p:cNvSpPr/>
            <p:nvPr/>
          </p:nvSpPr>
          <p:spPr>
            <a:xfrm>
              <a:off x="5006852" y="4865558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11"/>
                <a:gd name="f9" fmla="val 7"/>
                <a:gd name="f10" fmla="val 5"/>
                <a:gd name="f11" fmla="val 9"/>
                <a:gd name="f12" fmla="val 8"/>
                <a:gd name="f13" fmla="val 13"/>
                <a:gd name="f14" fmla="val 10"/>
                <a:gd name="f15" fmla="+- 0 0 -90"/>
                <a:gd name="f16" fmla="*/ f3 1 15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4"/>
                <a:gd name="f27" fmla="*/ 15 f23 1"/>
                <a:gd name="f28" fmla="*/ 14 f22 1"/>
                <a:gd name="f29" fmla="*/ 0 f23 1"/>
                <a:gd name="f30" fmla="*/ 13 f23 1"/>
                <a:gd name="f31" fmla="*/ 0 f22 1"/>
                <a:gd name="f32" fmla="+- f24 0 f1"/>
                <a:gd name="f33" fmla="*/ f27 1 15"/>
                <a:gd name="f34" fmla="*/ f28 1 14"/>
                <a:gd name="f35" fmla="*/ f29 1 15"/>
                <a:gd name="f36" fmla="*/ f30 1 15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5" h="14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0"/>
                    <a:pt x="f13" y="f5"/>
                  </a:cubicBezTo>
                  <a:cubicBezTo>
                    <a:pt x="f7" y="f9"/>
                    <a:pt x="f7" y="f14"/>
                    <a:pt x="f6" y="f7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86423FC6-2278-4AF8-B2A1-1511D36993B2}"/>
                </a:ext>
              </a:extLst>
            </p:cNvPr>
            <p:cNvSpPr/>
            <p:nvPr/>
          </p:nvSpPr>
          <p:spPr>
            <a:xfrm>
              <a:off x="4990978" y="4873495"/>
              <a:ext cx="7936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5"/>
                <a:gd name="f8" fmla="val 10"/>
                <a:gd name="f9" fmla="val 6"/>
                <a:gd name="f10" fmla="val 11"/>
                <a:gd name="f11" fmla="val 8"/>
                <a:gd name="f12" fmla="+- 0 0 -90"/>
                <a:gd name="f13" fmla="*/ f3 1 12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15"/>
                <a:gd name="f24" fmla="*/ 10 f20 1"/>
                <a:gd name="f25" fmla="*/ 0 f19 1"/>
                <a:gd name="f26" fmla="*/ 12 f20 1"/>
                <a:gd name="f27" fmla="*/ 15 f19 1"/>
                <a:gd name="f28" fmla="+- f21 0 f1"/>
                <a:gd name="f29" fmla="*/ f24 1 12"/>
                <a:gd name="f30" fmla="*/ f25 1 15"/>
                <a:gd name="f31" fmla="*/ f26 1 12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15">
                  <a:moveTo>
                    <a:pt x="f8" y="f5"/>
                  </a:moveTo>
                  <a:cubicBezTo>
                    <a:pt x="f8" y="f9"/>
                    <a:pt x="f10" y="f8"/>
                    <a:pt x="f6" y="f7"/>
                  </a:cubicBezTo>
                  <a:cubicBezTo>
                    <a:pt x="f5" y="f8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382CD01A-CE08-4AB8-A627-A634338903F9}"/>
                </a:ext>
              </a:extLst>
            </p:cNvPr>
            <p:cNvSpPr/>
            <p:nvPr/>
          </p:nvSpPr>
          <p:spPr>
            <a:xfrm>
              <a:off x="5065593" y="4852857"/>
              <a:ext cx="6345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5"/>
                <a:gd name="f8" fmla="val 2"/>
                <a:gd name="f9" fmla="val 7"/>
                <a:gd name="f10" fmla="val 6"/>
                <a:gd name="f11" fmla="val 5"/>
                <a:gd name="f12" fmla="val 10"/>
                <a:gd name="f13" fmla="val 4"/>
                <a:gd name="f14" fmla="val 13"/>
                <a:gd name="f15" fmla="val 12"/>
                <a:gd name="f16" fmla="val 11"/>
                <a:gd name="f17" fmla="val 1"/>
                <a:gd name="f18" fmla="val 3"/>
                <a:gd name="f19" fmla="+- 0 0 -90"/>
                <a:gd name="f20" fmla="*/ f3 1 9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9"/>
                <a:gd name="f30" fmla="*/ f26 1 15"/>
                <a:gd name="f31" fmla="*/ 9 f27 1"/>
                <a:gd name="f32" fmla="*/ 2 f26 1"/>
                <a:gd name="f33" fmla="*/ 4 f27 1"/>
                <a:gd name="f34" fmla="*/ 15 f26 1"/>
                <a:gd name="f35" fmla="*/ 0 f27 1"/>
                <a:gd name="f36" fmla="*/ 11 f26 1"/>
                <a:gd name="f37" fmla="*/ 0 f26 1"/>
                <a:gd name="f38" fmla="+- f28 0 f1"/>
                <a:gd name="f39" fmla="*/ f31 1 9"/>
                <a:gd name="f40" fmla="*/ f32 1 15"/>
                <a:gd name="f41" fmla="*/ f33 1 9"/>
                <a:gd name="f42" fmla="*/ f34 1 15"/>
                <a:gd name="f43" fmla="*/ f35 1 9"/>
                <a:gd name="f44" fmla="*/ f36 1 15"/>
                <a:gd name="f45" fmla="*/ f37 1 1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9" h="1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8" y="f14"/>
                    <a:pt x="f5" y="f15"/>
                    <a:pt x="f5" y="f16"/>
                  </a:cubicBezTo>
                  <a:cubicBezTo>
                    <a:pt x="f17" y="f9"/>
                    <a:pt x="f18" y="f13"/>
                    <a:pt x="f13" y="f5"/>
                  </a:cubicBezTo>
                  <a:cubicBezTo>
                    <a:pt x="f10" y="f17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6B3E998A-D7FB-4AC3-BA2A-83A62DC98A99}"/>
                </a:ext>
              </a:extLst>
            </p:cNvPr>
            <p:cNvSpPr/>
            <p:nvPr/>
          </p:nvSpPr>
          <p:spPr>
            <a:xfrm>
              <a:off x="5025908" y="4859203"/>
              <a:ext cx="9528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5"/>
                <a:gd name="f8" fmla="val 11"/>
                <a:gd name="f9" fmla="val 4"/>
                <a:gd name="f10" fmla="val 8"/>
                <a:gd name="f11" fmla="val 9"/>
                <a:gd name="f12" fmla="val 13"/>
                <a:gd name="f13" fmla="val 14"/>
                <a:gd name="f14" fmla="val 1"/>
                <a:gd name="f15" fmla="val 2"/>
                <a:gd name="f16" fmla="val 3"/>
                <a:gd name="f17" fmla="val 7"/>
                <a:gd name="f18" fmla="val 12"/>
                <a:gd name="f19" fmla="+- 0 0 -90"/>
                <a:gd name="f20" fmla="*/ f3 1 16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5"/>
                <a:gd name="f31" fmla="*/ 0 f27 1"/>
                <a:gd name="f32" fmla="*/ 11 f26 1"/>
                <a:gd name="f33" fmla="*/ 13 f27 1"/>
                <a:gd name="f34" fmla="*/ 0 f26 1"/>
                <a:gd name="f35" fmla="*/ 16 f27 1"/>
                <a:gd name="f36" fmla="*/ 3 f26 1"/>
                <a:gd name="f37" fmla="*/ 3 f27 1"/>
                <a:gd name="f38" fmla="*/ 15 f26 1"/>
                <a:gd name="f39" fmla="+- f28 0 f1"/>
                <a:gd name="f40" fmla="*/ f31 1 16"/>
                <a:gd name="f41" fmla="*/ f32 1 15"/>
                <a:gd name="f42" fmla="*/ f33 1 16"/>
                <a:gd name="f43" fmla="*/ f34 1 15"/>
                <a:gd name="f44" fmla="*/ f35 1 16"/>
                <a:gd name="f45" fmla="*/ f36 1 15"/>
                <a:gd name="f46" fmla="*/ f37 1 16"/>
                <a:gd name="f47" fmla="*/ f38 1 15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6" h="15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7" y="f15"/>
                    <a:pt x="f6" y="f16"/>
                  </a:cubicBezTo>
                  <a:cubicBezTo>
                    <a:pt x="f8" y="f17"/>
                    <a:pt x="f17" y="f8"/>
                    <a:pt x="f16" y="f7"/>
                  </a:cubicBezTo>
                  <a:cubicBezTo>
                    <a:pt x="f15" y="f12"/>
                    <a:pt x="f14" y="f18"/>
                    <a:pt x="f5" y="f8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r" defTabSz="914372" rtl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</p:grpSp>
      <p:sp>
        <p:nvSpPr>
          <p:cNvPr id="110" name="Marcador de texto 1">
            <a:extLst>
              <a:ext uri="{FF2B5EF4-FFF2-40B4-BE49-F238E27FC236}">
                <a16:creationId xmlns:a16="http://schemas.microsoft.com/office/drawing/2014/main" id="{BC434922-C750-4444-869E-BFE18D373F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71670" y="796606"/>
            <a:ext cx="4835767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lvl="0" indent="0" algn="ctr" defTabSz="914372" rtl="1">
              <a:buNone/>
            </a:pPr>
            <a:r>
              <a:rPr lang="fa-IR" sz="4000" b="1" dirty="0">
                <a:solidFill>
                  <a:srgbClr val="F8BA16"/>
                </a:solidFill>
                <a:latin typeface="Arial"/>
                <a:cs typeface="B Nazanin" panose="00000400000000000000" pitchFamily="2" charset="-78"/>
              </a:rPr>
              <a:t>قالب رایگان</a:t>
            </a:r>
            <a:endParaRPr lang="es-AR" sz="4000" b="1" dirty="0">
              <a:solidFill>
                <a:srgbClr val="F8BA16"/>
              </a:solidFill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4160</Words>
  <Application>Microsoft Office PowerPoint</Application>
  <PresentationFormat>Widescreen</PresentationFormat>
  <Paragraphs>281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맑은 고딕</vt:lpstr>
      <vt:lpstr>Arial</vt:lpstr>
      <vt:lpstr>Arial (Títulos)</vt:lpstr>
      <vt:lpstr>Arial Black</vt:lpstr>
      <vt:lpstr>Calibri</vt:lpstr>
      <vt:lpstr>Raleway</vt:lpstr>
      <vt:lpstr>Source Sans Pro</vt:lpstr>
      <vt:lpstr>Wingdings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یک تصویر ارزش هزار کلمه است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2024-03-06T14:35:14Z</dcterms:created>
  <dcterms:modified xsi:type="dcterms:W3CDTF">2024-03-31T21:07:11Z</dcterms:modified>
  <cp:category/>
</cp:coreProperties>
</file>